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311" r:id="rId6"/>
    <p:sldId id="306" r:id="rId7"/>
    <p:sldId id="330" r:id="rId8"/>
    <p:sldId id="331" r:id="rId9"/>
    <p:sldId id="375" r:id="rId10"/>
    <p:sldId id="376" r:id="rId11"/>
    <p:sldId id="377" r:id="rId12"/>
    <p:sldId id="300" r:id="rId13"/>
    <p:sldId id="378" r:id="rId14"/>
    <p:sldId id="301" r:id="rId15"/>
    <p:sldId id="30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6DBB2-ABA0-4B9F-AC30-04988D22B027}" v="11" dt="2024-01-21T14:03:42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4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1D50BE-310A-454B-B9AD-AC2A02F562C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1EB10BD-F1E3-4274-9660-D97D564A0441}">
      <dgm:prSet/>
      <dgm:spPr/>
      <dgm:t>
        <a:bodyPr/>
        <a:lstStyle/>
        <a:p>
          <a:r>
            <a:rPr lang="en-GB"/>
            <a:t>Find out ‘where things are current at’ in your topic area, or evaluating the topic area</a:t>
          </a:r>
          <a:endParaRPr lang="en-US"/>
        </a:p>
      </dgm:t>
    </dgm:pt>
    <dgm:pt modelId="{5C58BF1A-4DA1-4536-94D0-DF9A1A473E99}" type="parTrans" cxnId="{B4EBCED2-15AA-40F2-AED2-F4721AB26314}">
      <dgm:prSet/>
      <dgm:spPr/>
      <dgm:t>
        <a:bodyPr/>
        <a:lstStyle/>
        <a:p>
          <a:endParaRPr lang="en-US"/>
        </a:p>
      </dgm:t>
    </dgm:pt>
    <dgm:pt modelId="{276A2720-01A7-428C-99DB-6B71F97D603D}" type="sibTrans" cxnId="{B4EBCED2-15AA-40F2-AED2-F4721AB26314}">
      <dgm:prSet/>
      <dgm:spPr/>
      <dgm:t>
        <a:bodyPr/>
        <a:lstStyle/>
        <a:p>
          <a:endParaRPr lang="en-US"/>
        </a:p>
      </dgm:t>
    </dgm:pt>
    <dgm:pt modelId="{6D7AE484-2C73-49E2-A995-791706E5E30A}">
      <dgm:prSet/>
      <dgm:spPr/>
      <dgm:t>
        <a:bodyPr/>
        <a:lstStyle/>
        <a:p>
          <a:r>
            <a:rPr lang="en-GB"/>
            <a:t>Showing how your topic area has developed and what the main discussion points are</a:t>
          </a:r>
          <a:endParaRPr lang="en-US"/>
        </a:p>
      </dgm:t>
    </dgm:pt>
    <dgm:pt modelId="{3A1DBF74-A9BC-4519-ABA7-C8F5B49666A3}" type="parTrans" cxnId="{4B413BF1-B547-42CD-8F58-8D42B121537C}">
      <dgm:prSet/>
      <dgm:spPr/>
      <dgm:t>
        <a:bodyPr/>
        <a:lstStyle/>
        <a:p>
          <a:endParaRPr lang="en-US"/>
        </a:p>
      </dgm:t>
    </dgm:pt>
    <dgm:pt modelId="{E2AE7C21-21B9-4E78-9A67-D1189FA51292}" type="sibTrans" cxnId="{4B413BF1-B547-42CD-8F58-8D42B121537C}">
      <dgm:prSet/>
      <dgm:spPr/>
      <dgm:t>
        <a:bodyPr/>
        <a:lstStyle/>
        <a:p>
          <a:endParaRPr lang="en-US"/>
        </a:p>
      </dgm:t>
    </dgm:pt>
    <dgm:pt modelId="{BF815B63-2793-43D6-9E21-7310AC06B683}">
      <dgm:prSet/>
      <dgm:spPr/>
      <dgm:t>
        <a:bodyPr/>
        <a:lstStyle/>
        <a:p>
          <a:r>
            <a:rPr lang="en-GB"/>
            <a:t>Identifying any gaps or aspects which are under-represented in the literature</a:t>
          </a:r>
          <a:endParaRPr lang="en-US"/>
        </a:p>
      </dgm:t>
    </dgm:pt>
    <dgm:pt modelId="{4DB7BADC-83A2-4B50-A962-F11A25012DE1}" type="parTrans" cxnId="{3DB9C63A-72FE-4B59-98AF-A5744CDBB44F}">
      <dgm:prSet/>
      <dgm:spPr/>
      <dgm:t>
        <a:bodyPr/>
        <a:lstStyle/>
        <a:p>
          <a:endParaRPr lang="en-US"/>
        </a:p>
      </dgm:t>
    </dgm:pt>
    <dgm:pt modelId="{FF982F1D-4099-4FD9-B460-1C7C64B23387}" type="sibTrans" cxnId="{3DB9C63A-72FE-4B59-98AF-A5744CDBB44F}">
      <dgm:prSet/>
      <dgm:spPr/>
      <dgm:t>
        <a:bodyPr/>
        <a:lstStyle/>
        <a:p>
          <a:endParaRPr lang="en-US"/>
        </a:p>
      </dgm:t>
    </dgm:pt>
    <dgm:pt modelId="{113CBF8B-83C4-C441-8F3E-2E73FD50370E}" type="pres">
      <dgm:prSet presAssocID="{721D50BE-310A-454B-B9AD-AC2A02F562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B0ED885-0548-4B42-BDEA-BCB01F89DB9D}" type="pres">
      <dgm:prSet presAssocID="{B1EB10BD-F1E3-4274-9660-D97D564A0441}" presName="hierRoot1" presStyleCnt="0"/>
      <dgm:spPr/>
    </dgm:pt>
    <dgm:pt modelId="{B7B28DBD-CACB-2B47-A91A-408D3BCA5B45}" type="pres">
      <dgm:prSet presAssocID="{B1EB10BD-F1E3-4274-9660-D97D564A0441}" presName="composite" presStyleCnt="0"/>
      <dgm:spPr/>
    </dgm:pt>
    <dgm:pt modelId="{7036B42C-58D0-D24C-A927-813146132B4A}" type="pres">
      <dgm:prSet presAssocID="{B1EB10BD-F1E3-4274-9660-D97D564A0441}" presName="background" presStyleLbl="node0" presStyleIdx="0" presStyleCnt="3"/>
      <dgm:spPr/>
    </dgm:pt>
    <dgm:pt modelId="{1C10841B-7ACB-3A43-818E-A8B54BC01C8C}" type="pres">
      <dgm:prSet presAssocID="{B1EB10BD-F1E3-4274-9660-D97D564A0441}" presName="text" presStyleLbl="fgAcc0" presStyleIdx="0" presStyleCnt="3">
        <dgm:presLayoutVars>
          <dgm:chPref val="3"/>
        </dgm:presLayoutVars>
      </dgm:prSet>
      <dgm:spPr/>
    </dgm:pt>
    <dgm:pt modelId="{750812A8-CC3D-074B-9E61-BC2925145E34}" type="pres">
      <dgm:prSet presAssocID="{B1EB10BD-F1E3-4274-9660-D97D564A0441}" presName="hierChild2" presStyleCnt="0"/>
      <dgm:spPr/>
    </dgm:pt>
    <dgm:pt modelId="{9FE5DA73-0463-3141-96DA-8D0315032F89}" type="pres">
      <dgm:prSet presAssocID="{6D7AE484-2C73-49E2-A995-791706E5E30A}" presName="hierRoot1" presStyleCnt="0"/>
      <dgm:spPr/>
    </dgm:pt>
    <dgm:pt modelId="{EB60A385-08A6-7D4D-A38B-330D21B9A000}" type="pres">
      <dgm:prSet presAssocID="{6D7AE484-2C73-49E2-A995-791706E5E30A}" presName="composite" presStyleCnt="0"/>
      <dgm:spPr/>
    </dgm:pt>
    <dgm:pt modelId="{E28EAC87-27E7-6D47-9B7A-C841CBCE3C5C}" type="pres">
      <dgm:prSet presAssocID="{6D7AE484-2C73-49E2-A995-791706E5E30A}" presName="background" presStyleLbl="node0" presStyleIdx="1" presStyleCnt="3"/>
      <dgm:spPr/>
    </dgm:pt>
    <dgm:pt modelId="{FA75D8AB-518C-FF47-A74B-FB01E6FC1081}" type="pres">
      <dgm:prSet presAssocID="{6D7AE484-2C73-49E2-A995-791706E5E30A}" presName="text" presStyleLbl="fgAcc0" presStyleIdx="1" presStyleCnt="3">
        <dgm:presLayoutVars>
          <dgm:chPref val="3"/>
        </dgm:presLayoutVars>
      </dgm:prSet>
      <dgm:spPr/>
    </dgm:pt>
    <dgm:pt modelId="{E7B97805-081C-4444-A093-285834E3C3DE}" type="pres">
      <dgm:prSet presAssocID="{6D7AE484-2C73-49E2-A995-791706E5E30A}" presName="hierChild2" presStyleCnt="0"/>
      <dgm:spPr/>
    </dgm:pt>
    <dgm:pt modelId="{8381A6B3-18FF-444F-9A2E-AFEE6007C0B2}" type="pres">
      <dgm:prSet presAssocID="{BF815B63-2793-43D6-9E21-7310AC06B683}" presName="hierRoot1" presStyleCnt="0"/>
      <dgm:spPr/>
    </dgm:pt>
    <dgm:pt modelId="{0BF72CB6-0140-6646-9DD1-3C1B0454FB31}" type="pres">
      <dgm:prSet presAssocID="{BF815B63-2793-43D6-9E21-7310AC06B683}" presName="composite" presStyleCnt="0"/>
      <dgm:spPr/>
    </dgm:pt>
    <dgm:pt modelId="{954E037E-F7D7-1A42-BE64-64124E5E3F3A}" type="pres">
      <dgm:prSet presAssocID="{BF815B63-2793-43D6-9E21-7310AC06B683}" presName="background" presStyleLbl="node0" presStyleIdx="2" presStyleCnt="3"/>
      <dgm:spPr/>
    </dgm:pt>
    <dgm:pt modelId="{4EA8ED6B-9378-BD40-8E93-895F0941B454}" type="pres">
      <dgm:prSet presAssocID="{BF815B63-2793-43D6-9E21-7310AC06B683}" presName="text" presStyleLbl="fgAcc0" presStyleIdx="2" presStyleCnt="3">
        <dgm:presLayoutVars>
          <dgm:chPref val="3"/>
        </dgm:presLayoutVars>
      </dgm:prSet>
      <dgm:spPr/>
    </dgm:pt>
    <dgm:pt modelId="{7A64C20C-D0C4-FB43-99EC-CBFD9DB6B5D3}" type="pres">
      <dgm:prSet presAssocID="{BF815B63-2793-43D6-9E21-7310AC06B683}" presName="hierChild2" presStyleCnt="0"/>
      <dgm:spPr/>
    </dgm:pt>
  </dgm:ptLst>
  <dgm:cxnLst>
    <dgm:cxn modelId="{F15A2F1C-CEF1-3746-882B-4DA8584D9140}" type="presOf" srcId="{B1EB10BD-F1E3-4274-9660-D97D564A0441}" destId="{1C10841B-7ACB-3A43-818E-A8B54BC01C8C}" srcOrd="0" destOrd="0" presId="urn:microsoft.com/office/officeart/2005/8/layout/hierarchy1"/>
    <dgm:cxn modelId="{3DB9C63A-72FE-4B59-98AF-A5744CDBB44F}" srcId="{721D50BE-310A-454B-B9AD-AC2A02F562C5}" destId="{BF815B63-2793-43D6-9E21-7310AC06B683}" srcOrd="2" destOrd="0" parTransId="{4DB7BADC-83A2-4B50-A962-F11A25012DE1}" sibTransId="{FF982F1D-4099-4FD9-B460-1C7C64B23387}"/>
    <dgm:cxn modelId="{4D62487A-D2FB-F442-963F-25A9117ED6D9}" type="presOf" srcId="{BF815B63-2793-43D6-9E21-7310AC06B683}" destId="{4EA8ED6B-9378-BD40-8E93-895F0941B454}" srcOrd="0" destOrd="0" presId="urn:microsoft.com/office/officeart/2005/8/layout/hierarchy1"/>
    <dgm:cxn modelId="{F3323EAA-E45F-214E-AA71-DE529C833559}" type="presOf" srcId="{6D7AE484-2C73-49E2-A995-791706E5E30A}" destId="{FA75D8AB-518C-FF47-A74B-FB01E6FC1081}" srcOrd="0" destOrd="0" presId="urn:microsoft.com/office/officeart/2005/8/layout/hierarchy1"/>
    <dgm:cxn modelId="{7FA839BE-25D3-154B-A33E-636DCB14C077}" type="presOf" srcId="{721D50BE-310A-454B-B9AD-AC2A02F562C5}" destId="{113CBF8B-83C4-C441-8F3E-2E73FD50370E}" srcOrd="0" destOrd="0" presId="urn:microsoft.com/office/officeart/2005/8/layout/hierarchy1"/>
    <dgm:cxn modelId="{B4EBCED2-15AA-40F2-AED2-F4721AB26314}" srcId="{721D50BE-310A-454B-B9AD-AC2A02F562C5}" destId="{B1EB10BD-F1E3-4274-9660-D97D564A0441}" srcOrd="0" destOrd="0" parTransId="{5C58BF1A-4DA1-4536-94D0-DF9A1A473E99}" sibTransId="{276A2720-01A7-428C-99DB-6B71F97D603D}"/>
    <dgm:cxn modelId="{4B413BF1-B547-42CD-8F58-8D42B121537C}" srcId="{721D50BE-310A-454B-B9AD-AC2A02F562C5}" destId="{6D7AE484-2C73-49E2-A995-791706E5E30A}" srcOrd="1" destOrd="0" parTransId="{3A1DBF74-A9BC-4519-ABA7-C8F5B49666A3}" sibTransId="{E2AE7C21-21B9-4E78-9A67-D1189FA51292}"/>
    <dgm:cxn modelId="{8D4EBD0B-E9B9-0540-8133-5775C00C29D7}" type="presParOf" srcId="{113CBF8B-83C4-C441-8F3E-2E73FD50370E}" destId="{3B0ED885-0548-4B42-BDEA-BCB01F89DB9D}" srcOrd="0" destOrd="0" presId="urn:microsoft.com/office/officeart/2005/8/layout/hierarchy1"/>
    <dgm:cxn modelId="{59069B7A-8D84-2C4F-96C2-CE8B6AB89555}" type="presParOf" srcId="{3B0ED885-0548-4B42-BDEA-BCB01F89DB9D}" destId="{B7B28DBD-CACB-2B47-A91A-408D3BCA5B45}" srcOrd="0" destOrd="0" presId="urn:microsoft.com/office/officeart/2005/8/layout/hierarchy1"/>
    <dgm:cxn modelId="{BF13A4C3-EFF3-A04F-9F28-6B5638E3EA3C}" type="presParOf" srcId="{B7B28DBD-CACB-2B47-A91A-408D3BCA5B45}" destId="{7036B42C-58D0-D24C-A927-813146132B4A}" srcOrd="0" destOrd="0" presId="urn:microsoft.com/office/officeart/2005/8/layout/hierarchy1"/>
    <dgm:cxn modelId="{2E14BB45-F76C-D74A-9FD9-9DA9A1A7776E}" type="presParOf" srcId="{B7B28DBD-CACB-2B47-A91A-408D3BCA5B45}" destId="{1C10841B-7ACB-3A43-818E-A8B54BC01C8C}" srcOrd="1" destOrd="0" presId="urn:microsoft.com/office/officeart/2005/8/layout/hierarchy1"/>
    <dgm:cxn modelId="{54BE93C4-EA98-4A4B-B0D3-40E63AD8F21D}" type="presParOf" srcId="{3B0ED885-0548-4B42-BDEA-BCB01F89DB9D}" destId="{750812A8-CC3D-074B-9E61-BC2925145E34}" srcOrd="1" destOrd="0" presId="urn:microsoft.com/office/officeart/2005/8/layout/hierarchy1"/>
    <dgm:cxn modelId="{87BF2D24-4AA1-3B4A-93AE-E18220A02A08}" type="presParOf" srcId="{113CBF8B-83C4-C441-8F3E-2E73FD50370E}" destId="{9FE5DA73-0463-3141-96DA-8D0315032F89}" srcOrd="1" destOrd="0" presId="urn:microsoft.com/office/officeart/2005/8/layout/hierarchy1"/>
    <dgm:cxn modelId="{C948C50C-565D-9C48-95D5-067675629EF0}" type="presParOf" srcId="{9FE5DA73-0463-3141-96DA-8D0315032F89}" destId="{EB60A385-08A6-7D4D-A38B-330D21B9A000}" srcOrd="0" destOrd="0" presId="urn:microsoft.com/office/officeart/2005/8/layout/hierarchy1"/>
    <dgm:cxn modelId="{BCEB9080-BFE3-8A4F-8042-3DA0E4CD1E50}" type="presParOf" srcId="{EB60A385-08A6-7D4D-A38B-330D21B9A000}" destId="{E28EAC87-27E7-6D47-9B7A-C841CBCE3C5C}" srcOrd="0" destOrd="0" presId="urn:microsoft.com/office/officeart/2005/8/layout/hierarchy1"/>
    <dgm:cxn modelId="{B0AC44DB-0DB3-B545-92DA-53591DC5FAC2}" type="presParOf" srcId="{EB60A385-08A6-7D4D-A38B-330D21B9A000}" destId="{FA75D8AB-518C-FF47-A74B-FB01E6FC1081}" srcOrd="1" destOrd="0" presId="urn:microsoft.com/office/officeart/2005/8/layout/hierarchy1"/>
    <dgm:cxn modelId="{DEB49A43-1507-9745-88E3-37F0800BB038}" type="presParOf" srcId="{9FE5DA73-0463-3141-96DA-8D0315032F89}" destId="{E7B97805-081C-4444-A093-285834E3C3DE}" srcOrd="1" destOrd="0" presId="urn:microsoft.com/office/officeart/2005/8/layout/hierarchy1"/>
    <dgm:cxn modelId="{33916FE2-3B53-1A42-A368-05683DAA9F51}" type="presParOf" srcId="{113CBF8B-83C4-C441-8F3E-2E73FD50370E}" destId="{8381A6B3-18FF-444F-9A2E-AFEE6007C0B2}" srcOrd="2" destOrd="0" presId="urn:microsoft.com/office/officeart/2005/8/layout/hierarchy1"/>
    <dgm:cxn modelId="{3F2F371D-CB13-6C42-A407-9666F41452A3}" type="presParOf" srcId="{8381A6B3-18FF-444F-9A2E-AFEE6007C0B2}" destId="{0BF72CB6-0140-6646-9DD1-3C1B0454FB31}" srcOrd="0" destOrd="0" presId="urn:microsoft.com/office/officeart/2005/8/layout/hierarchy1"/>
    <dgm:cxn modelId="{D5162C63-EB76-E04C-8616-4D91693BBE62}" type="presParOf" srcId="{0BF72CB6-0140-6646-9DD1-3C1B0454FB31}" destId="{954E037E-F7D7-1A42-BE64-64124E5E3F3A}" srcOrd="0" destOrd="0" presId="urn:microsoft.com/office/officeart/2005/8/layout/hierarchy1"/>
    <dgm:cxn modelId="{5CB1539F-FDA8-C143-9823-B50AF65C7F76}" type="presParOf" srcId="{0BF72CB6-0140-6646-9DD1-3C1B0454FB31}" destId="{4EA8ED6B-9378-BD40-8E93-895F0941B454}" srcOrd="1" destOrd="0" presId="urn:microsoft.com/office/officeart/2005/8/layout/hierarchy1"/>
    <dgm:cxn modelId="{5F8EBA8C-CE5C-1B48-8FB1-6C1F044C2258}" type="presParOf" srcId="{8381A6B3-18FF-444F-9A2E-AFEE6007C0B2}" destId="{7A64C20C-D0C4-FB43-99EC-CBFD9DB6B5D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2DD011-38C8-4955-9084-93C53644EBAE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EF4176-86F9-436F-AE03-B6038F79E5E9}">
      <dgm:prSet/>
      <dgm:spPr/>
      <dgm:t>
        <a:bodyPr/>
        <a:lstStyle/>
        <a:p>
          <a:r>
            <a:rPr lang="en-GB" b="1"/>
            <a:t>Sources of Research</a:t>
          </a:r>
          <a:endParaRPr lang="en-US"/>
        </a:p>
      </dgm:t>
    </dgm:pt>
    <dgm:pt modelId="{E7222785-ED32-4A41-B81C-FD2B3DC3A1B0}" type="parTrans" cxnId="{E8A62E07-5CA4-4FBF-B6FA-90CCE12048EE}">
      <dgm:prSet/>
      <dgm:spPr/>
      <dgm:t>
        <a:bodyPr/>
        <a:lstStyle/>
        <a:p>
          <a:endParaRPr lang="en-US"/>
        </a:p>
      </dgm:t>
    </dgm:pt>
    <dgm:pt modelId="{7101D1C9-38C2-4C90-BF36-027281377C81}" type="sibTrans" cxnId="{E8A62E07-5CA4-4FBF-B6FA-90CCE12048EE}">
      <dgm:prSet/>
      <dgm:spPr/>
      <dgm:t>
        <a:bodyPr/>
        <a:lstStyle/>
        <a:p>
          <a:endParaRPr lang="en-US"/>
        </a:p>
      </dgm:t>
    </dgm:pt>
    <dgm:pt modelId="{E7850A4A-C7E1-44B1-95B9-F43E417A61EA}">
      <dgm:prSet/>
      <dgm:spPr/>
      <dgm:t>
        <a:bodyPr/>
        <a:lstStyle/>
        <a:p>
          <a:r>
            <a:rPr lang="en-GB"/>
            <a:t>Journals</a:t>
          </a:r>
          <a:endParaRPr lang="en-US"/>
        </a:p>
      </dgm:t>
    </dgm:pt>
    <dgm:pt modelId="{63B5A82E-2CEE-48BC-85DA-3F60D57EE2AE}" type="parTrans" cxnId="{F3600B91-D51E-44FF-9CF5-E025B1C0061E}">
      <dgm:prSet/>
      <dgm:spPr/>
      <dgm:t>
        <a:bodyPr/>
        <a:lstStyle/>
        <a:p>
          <a:endParaRPr lang="en-US"/>
        </a:p>
      </dgm:t>
    </dgm:pt>
    <dgm:pt modelId="{636C8EFE-2659-4B7F-A93C-4B437C7EFC09}" type="sibTrans" cxnId="{F3600B91-D51E-44FF-9CF5-E025B1C0061E}">
      <dgm:prSet/>
      <dgm:spPr/>
      <dgm:t>
        <a:bodyPr/>
        <a:lstStyle/>
        <a:p>
          <a:endParaRPr lang="en-US"/>
        </a:p>
      </dgm:t>
    </dgm:pt>
    <dgm:pt modelId="{CCEB77E7-C210-415F-9D03-13ED77DDC4C5}">
      <dgm:prSet/>
      <dgm:spPr/>
      <dgm:t>
        <a:bodyPr/>
        <a:lstStyle/>
        <a:p>
          <a:r>
            <a:rPr lang="en-GB"/>
            <a:t>Books </a:t>
          </a:r>
          <a:endParaRPr lang="en-US"/>
        </a:p>
      </dgm:t>
    </dgm:pt>
    <dgm:pt modelId="{6785A501-B0AE-4BE4-A0B0-3D29A1D7B72E}" type="parTrans" cxnId="{9703013E-4FF3-40C8-858C-B70C25CC4A66}">
      <dgm:prSet/>
      <dgm:spPr/>
      <dgm:t>
        <a:bodyPr/>
        <a:lstStyle/>
        <a:p>
          <a:endParaRPr lang="en-US"/>
        </a:p>
      </dgm:t>
    </dgm:pt>
    <dgm:pt modelId="{CF4A2192-C664-4152-A731-734F255085D9}" type="sibTrans" cxnId="{9703013E-4FF3-40C8-858C-B70C25CC4A66}">
      <dgm:prSet/>
      <dgm:spPr/>
      <dgm:t>
        <a:bodyPr/>
        <a:lstStyle/>
        <a:p>
          <a:endParaRPr lang="en-US"/>
        </a:p>
      </dgm:t>
    </dgm:pt>
    <dgm:pt modelId="{F0009472-C795-4389-8EDA-D182A95904DB}">
      <dgm:prSet/>
      <dgm:spPr/>
      <dgm:t>
        <a:bodyPr/>
        <a:lstStyle/>
        <a:p>
          <a:r>
            <a:rPr lang="en-GB"/>
            <a:t>University Databases </a:t>
          </a:r>
          <a:endParaRPr lang="en-US"/>
        </a:p>
      </dgm:t>
    </dgm:pt>
    <dgm:pt modelId="{A6359231-82E9-4777-9CFD-08BF75C9F37B}" type="parTrans" cxnId="{D8984C75-A595-45FC-A5FD-7C7ECA13AC41}">
      <dgm:prSet/>
      <dgm:spPr/>
      <dgm:t>
        <a:bodyPr/>
        <a:lstStyle/>
        <a:p>
          <a:endParaRPr lang="en-US"/>
        </a:p>
      </dgm:t>
    </dgm:pt>
    <dgm:pt modelId="{742AC0AF-AEB2-4D25-BC45-B0A1E5C42A99}" type="sibTrans" cxnId="{D8984C75-A595-45FC-A5FD-7C7ECA13AC41}">
      <dgm:prSet/>
      <dgm:spPr/>
      <dgm:t>
        <a:bodyPr/>
        <a:lstStyle/>
        <a:p>
          <a:endParaRPr lang="en-US"/>
        </a:p>
      </dgm:t>
    </dgm:pt>
    <dgm:pt modelId="{89B26EF3-971D-4686-A706-7DBD78CCF0DD}">
      <dgm:prSet/>
      <dgm:spPr/>
      <dgm:t>
        <a:bodyPr/>
        <a:lstStyle/>
        <a:p>
          <a:r>
            <a:rPr lang="en-GB"/>
            <a:t>Websites</a:t>
          </a:r>
          <a:endParaRPr lang="en-US"/>
        </a:p>
      </dgm:t>
    </dgm:pt>
    <dgm:pt modelId="{4FC27DFD-B52A-4030-8968-CF57BFF84DC1}" type="parTrans" cxnId="{BC7782CE-728E-496F-88FA-D2FF2E9E84EE}">
      <dgm:prSet/>
      <dgm:spPr/>
      <dgm:t>
        <a:bodyPr/>
        <a:lstStyle/>
        <a:p>
          <a:endParaRPr lang="en-US"/>
        </a:p>
      </dgm:t>
    </dgm:pt>
    <dgm:pt modelId="{90B9C842-C4B8-4E58-81AF-DAB8AFE715E5}" type="sibTrans" cxnId="{BC7782CE-728E-496F-88FA-D2FF2E9E84EE}">
      <dgm:prSet/>
      <dgm:spPr/>
      <dgm:t>
        <a:bodyPr/>
        <a:lstStyle/>
        <a:p>
          <a:endParaRPr lang="en-US"/>
        </a:p>
      </dgm:t>
    </dgm:pt>
    <dgm:pt modelId="{9FA6B9D1-DFEC-4133-92C2-0200F85C5937}">
      <dgm:prSet/>
      <dgm:spPr/>
      <dgm:t>
        <a:bodyPr/>
        <a:lstStyle/>
        <a:p>
          <a:r>
            <a:rPr lang="en-GB"/>
            <a:t>Newspapers </a:t>
          </a:r>
          <a:endParaRPr lang="en-US"/>
        </a:p>
      </dgm:t>
    </dgm:pt>
    <dgm:pt modelId="{E6E01A92-959F-4F6B-B569-741C63634129}" type="parTrans" cxnId="{978C982C-0C73-443F-8AB6-480BEED0A387}">
      <dgm:prSet/>
      <dgm:spPr/>
      <dgm:t>
        <a:bodyPr/>
        <a:lstStyle/>
        <a:p>
          <a:endParaRPr lang="en-US"/>
        </a:p>
      </dgm:t>
    </dgm:pt>
    <dgm:pt modelId="{C9A902E2-FA65-4927-8A93-135017312859}" type="sibTrans" cxnId="{978C982C-0C73-443F-8AB6-480BEED0A387}">
      <dgm:prSet/>
      <dgm:spPr/>
      <dgm:t>
        <a:bodyPr/>
        <a:lstStyle/>
        <a:p>
          <a:endParaRPr lang="en-US"/>
        </a:p>
      </dgm:t>
    </dgm:pt>
    <dgm:pt modelId="{3C4737DA-F03D-4CDF-9413-322E6D91B551}">
      <dgm:prSet/>
      <dgm:spPr/>
      <dgm:t>
        <a:bodyPr/>
        <a:lstStyle/>
        <a:p>
          <a:r>
            <a:rPr lang="en-GB"/>
            <a:t>Professional Standards, Policies,  Frameworks</a:t>
          </a:r>
          <a:endParaRPr lang="en-US"/>
        </a:p>
      </dgm:t>
    </dgm:pt>
    <dgm:pt modelId="{1559573D-ABB4-4AAE-8742-13E20BF8A620}" type="parTrans" cxnId="{C559AEB8-5086-4482-BF55-34CB2E2E95A2}">
      <dgm:prSet/>
      <dgm:spPr/>
      <dgm:t>
        <a:bodyPr/>
        <a:lstStyle/>
        <a:p>
          <a:endParaRPr lang="en-US"/>
        </a:p>
      </dgm:t>
    </dgm:pt>
    <dgm:pt modelId="{C94EF220-A536-4B67-AFEC-E059966439A0}" type="sibTrans" cxnId="{C559AEB8-5086-4482-BF55-34CB2E2E95A2}">
      <dgm:prSet/>
      <dgm:spPr/>
      <dgm:t>
        <a:bodyPr/>
        <a:lstStyle/>
        <a:p>
          <a:endParaRPr lang="en-US"/>
        </a:p>
      </dgm:t>
    </dgm:pt>
    <dgm:pt modelId="{6A6297B5-2E7D-48A9-B4C0-CC3843D18BF7}">
      <dgm:prSet/>
      <dgm:spPr/>
      <dgm:t>
        <a:bodyPr/>
        <a:lstStyle/>
        <a:p>
          <a:r>
            <a:rPr lang="en-GB"/>
            <a:t>Conference Proceedings </a:t>
          </a:r>
          <a:endParaRPr lang="en-US"/>
        </a:p>
      </dgm:t>
    </dgm:pt>
    <dgm:pt modelId="{BB60D435-BFFF-4579-AE1B-A6139E4BB854}" type="parTrans" cxnId="{C18FBC0D-D473-4206-B5C2-0722FC9F4CB0}">
      <dgm:prSet/>
      <dgm:spPr/>
      <dgm:t>
        <a:bodyPr/>
        <a:lstStyle/>
        <a:p>
          <a:endParaRPr lang="en-US"/>
        </a:p>
      </dgm:t>
    </dgm:pt>
    <dgm:pt modelId="{342B5DC6-181B-4122-ADB6-8DF7BC55C7E8}" type="sibTrans" cxnId="{C18FBC0D-D473-4206-B5C2-0722FC9F4CB0}">
      <dgm:prSet/>
      <dgm:spPr/>
      <dgm:t>
        <a:bodyPr/>
        <a:lstStyle/>
        <a:p>
          <a:endParaRPr lang="en-US"/>
        </a:p>
      </dgm:t>
    </dgm:pt>
    <dgm:pt modelId="{41396645-9684-4808-9A3E-68C5355D6362}">
      <dgm:prSet/>
      <dgm:spPr/>
      <dgm:t>
        <a:bodyPr/>
        <a:lstStyle/>
        <a:p>
          <a:r>
            <a:rPr lang="en-GB"/>
            <a:t>Government/Company Reports </a:t>
          </a:r>
          <a:endParaRPr lang="en-US"/>
        </a:p>
      </dgm:t>
    </dgm:pt>
    <dgm:pt modelId="{AD896A55-C679-4F1A-8DD7-EDFA1B1AEE59}" type="parTrans" cxnId="{7A865E49-8885-4D27-B3A9-D32D227A519B}">
      <dgm:prSet/>
      <dgm:spPr/>
      <dgm:t>
        <a:bodyPr/>
        <a:lstStyle/>
        <a:p>
          <a:endParaRPr lang="en-US"/>
        </a:p>
      </dgm:t>
    </dgm:pt>
    <dgm:pt modelId="{5DFF0ED7-3777-4731-9BE3-B053CB4551D0}" type="sibTrans" cxnId="{7A865E49-8885-4D27-B3A9-D32D227A519B}">
      <dgm:prSet/>
      <dgm:spPr/>
      <dgm:t>
        <a:bodyPr/>
        <a:lstStyle/>
        <a:p>
          <a:endParaRPr lang="en-US"/>
        </a:p>
      </dgm:t>
    </dgm:pt>
    <dgm:pt modelId="{ABA6392D-D27D-4641-8352-B588FAD4192D}">
      <dgm:prSet/>
      <dgm:spPr/>
      <dgm:t>
        <a:bodyPr/>
        <a:lstStyle/>
        <a:p>
          <a:r>
            <a:rPr lang="en-GB"/>
            <a:t>Podcasts/Youtube</a:t>
          </a:r>
          <a:endParaRPr lang="en-US"/>
        </a:p>
      </dgm:t>
    </dgm:pt>
    <dgm:pt modelId="{6A86DE85-3B7C-4DB5-8332-7B0F22B41FB2}" type="parTrans" cxnId="{02235DD3-A4EE-4EE2-99AD-DA619C8A3D01}">
      <dgm:prSet/>
      <dgm:spPr/>
      <dgm:t>
        <a:bodyPr/>
        <a:lstStyle/>
        <a:p>
          <a:endParaRPr lang="en-US"/>
        </a:p>
      </dgm:t>
    </dgm:pt>
    <dgm:pt modelId="{DD900B48-04EA-42BE-B55F-B4A0285CDD39}" type="sibTrans" cxnId="{02235DD3-A4EE-4EE2-99AD-DA619C8A3D01}">
      <dgm:prSet/>
      <dgm:spPr/>
      <dgm:t>
        <a:bodyPr/>
        <a:lstStyle/>
        <a:p>
          <a:endParaRPr lang="en-US"/>
        </a:p>
      </dgm:t>
    </dgm:pt>
    <dgm:pt modelId="{A51FBF19-CC7E-41DF-9D71-AA27986ECCDF}">
      <dgm:prSet/>
      <dgm:spPr/>
      <dgm:t>
        <a:bodyPr/>
        <a:lstStyle/>
        <a:p>
          <a:r>
            <a:rPr lang="en-GB"/>
            <a:t>Historical Records </a:t>
          </a:r>
          <a:endParaRPr lang="en-US"/>
        </a:p>
      </dgm:t>
    </dgm:pt>
    <dgm:pt modelId="{34E59188-5309-4E67-B863-85E187D8B55A}" type="parTrans" cxnId="{C2A60762-0B9F-4AEF-A8C2-0477ED3420BB}">
      <dgm:prSet/>
      <dgm:spPr/>
      <dgm:t>
        <a:bodyPr/>
        <a:lstStyle/>
        <a:p>
          <a:endParaRPr lang="en-US"/>
        </a:p>
      </dgm:t>
    </dgm:pt>
    <dgm:pt modelId="{5A34C087-C0DA-4972-B1DB-5B70F68C9C15}" type="sibTrans" cxnId="{C2A60762-0B9F-4AEF-A8C2-0477ED3420BB}">
      <dgm:prSet/>
      <dgm:spPr/>
      <dgm:t>
        <a:bodyPr/>
        <a:lstStyle/>
        <a:p>
          <a:endParaRPr lang="en-US"/>
        </a:p>
      </dgm:t>
    </dgm:pt>
    <dgm:pt modelId="{DD748B1B-BEE4-C248-B62E-D25D5575C312}" type="pres">
      <dgm:prSet presAssocID="{9E2DD011-38C8-4955-9084-93C53644EBAE}" presName="Name0" presStyleCnt="0">
        <dgm:presLayoutVars>
          <dgm:dir/>
          <dgm:resizeHandles/>
        </dgm:presLayoutVars>
      </dgm:prSet>
      <dgm:spPr/>
    </dgm:pt>
    <dgm:pt modelId="{3D1FFA01-E681-CD43-969D-6C42A5D96AC8}" type="pres">
      <dgm:prSet presAssocID="{09EF4176-86F9-436F-AE03-B6038F79E5E9}" presName="compNode" presStyleCnt="0"/>
      <dgm:spPr/>
    </dgm:pt>
    <dgm:pt modelId="{8D30677F-A9C5-844D-8BA7-0F931DB89C95}" type="pres">
      <dgm:prSet presAssocID="{09EF4176-86F9-436F-AE03-B6038F79E5E9}" presName="dummyConnPt" presStyleCnt="0"/>
      <dgm:spPr/>
    </dgm:pt>
    <dgm:pt modelId="{A76AB568-7086-1742-984F-A23AF66D9044}" type="pres">
      <dgm:prSet presAssocID="{09EF4176-86F9-436F-AE03-B6038F79E5E9}" presName="node" presStyleLbl="node1" presStyleIdx="0" presStyleCnt="11">
        <dgm:presLayoutVars>
          <dgm:bulletEnabled val="1"/>
        </dgm:presLayoutVars>
      </dgm:prSet>
      <dgm:spPr/>
    </dgm:pt>
    <dgm:pt modelId="{DC82BC10-3298-DB45-AA81-BCDF8B4FE17D}" type="pres">
      <dgm:prSet presAssocID="{7101D1C9-38C2-4C90-BF36-027281377C81}" presName="sibTrans" presStyleLbl="bgSibTrans2D1" presStyleIdx="0" presStyleCnt="10"/>
      <dgm:spPr/>
    </dgm:pt>
    <dgm:pt modelId="{706B8C78-EB38-E049-A294-153A551A1539}" type="pres">
      <dgm:prSet presAssocID="{E7850A4A-C7E1-44B1-95B9-F43E417A61EA}" presName="compNode" presStyleCnt="0"/>
      <dgm:spPr/>
    </dgm:pt>
    <dgm:pt modelId="{45C83B44-BC75-4F4A-B84D-30C0460E16A3}" type="pres">
      <dgm:prSet presAssocID="{E7850A4A-C7E1-44B1-95B9-F43E417A61EA}" presName="dummyConnPt" presStyleCnt="0"/>
      <dgm:spPr/>
    </dgm:pt>
    <dgm:pt modelId="{0CC907B1-5EAC-184E-8A2E-A19EF7EBFE14}" type="pres">
      <dgm:prSet presAssocID="{E7850A4A-C7E1-44B1-95B9-F43E417A61EA}" presName="node" presStyleLbl="node1" presStyleIdx="1" presStyleCnt="11">
        <dgm:presLayoutVars>
          <dgm:bulletEnabled val="1"/>
        </dgm:presLayoutVars>
      </dgm:prSet>
      <dgm:spPr/>
    </dgm:pt>
    <dgm:pt modelId="{667005D7-2E23-3B42-A158-A620D1F44928}" type="pres">
      <dgm:prSet presAssocID="{636C8EFE-2659-4B7F-A93C-4B437C7EFC09}" presName="sibTrans" presStyleLbl="bgSibTrans2D1" presStyleIdx="1" presStyleCnt="10"/>
      <dgm:spPr/>
    </dgm:pt>
    <dgm:pt modelId="{796B0525-E32B-3D48-A138-6D3042AF8B6A}" type="pres">
      <dgm:prSet presAssocID="{CCEB77E7-C210-415F-9D03-13ED77DDC4C5}" presName="compNode" presStyleCnt="0"/>
      <dgm:spPr/>
    </dgm:pt>
    <dgm:pt modelId="{2B26F12D-735A-924F-BAA4-EC429600B72D}" type="pres">
      <dgm:prSet presAssocID="{CCEB77E7-C210-415F-9D03-13ED77DDC4C5}" presName="dummyConnPt" presStyleCnt="0"/>
      <dgm:spPr/>
    </dgm:pt>
    <dgm:pt modelId="{8BF791B1-F921-9E47-8E8F-085626EF005B}" type="pres">
      <dgm:prSet presAssocID="{CCEB77E7-C210-415F-9D03-13ED77DDC4C5}" presName="node" presStyleLbl="node1" presStyleIdx="2" presStyleCnt="11">
        <dgm:presLayoutVars>
          <dgm:bulletEnabled val="1"/>
        </dgm:presLayoutVars>
      </dgm:prSet>
      <dgm:spPr/>
    </dgm:pt>
    <dgm:pt modelId="{D82DD071-A395-EB49-8E5D-59FC5FE5B967}" type="pres">
      <dgm:prSet presAssocID="{CF4A2192-C664-4152-A731-734F255085D9}" presName="sibTrans" presStyleLbl="bgSibTrans2D1" presStyleIdx="2" presStyleCnt="10"/>
      <dgm:spPr/>
    </dgm:pt>
    <dgm:pt modelId="{D8C67741-4208-474C-8346-45F545CEB6B8}" type="pres">
      <dgm:prSet presAssocID="{F0009472-C795-4389-8EDA-D182A95904DB}" presName="compNode" presStyleCnt="0"/>
      <dgm:spPr/>
    </dgm:pt>
    <dgm:pt modelId="{C17D2C8A-5C6C-7E4C-8924-3BF38D95DE2F}" type="pres">
      <dgm:prSet presAssocID="{F0009472-C795-4389-8EDA-D182A95904DB}" presName="dummyConnPt" presStyleCnt="0"/>
      <dgm:spPr/>
    </dgm:pt>
    <dgm:pt modelId="{D42A0189-D8CC-6E47-8F8F-7B756C384C81}" type="pres">
      <dgm:prSet presAssocID="{F0009472-C795-4389-8EDA-D182A95904DB}" presName="node" presStyleLbl="node1" presStyleIdx="3" presStyleCnt="11">
        <dgm:presLayoutVars>
          <dgm:bulletEnabled val="1"/>
        </dgm:presLayoutVars>
      </dgm:prSet>
      <dgm:spPr/>
    </dgm:pt>
    <dgm:pt modelId="{B767006B-6380-834A-A718-53E365162245}" type="pres">
      <dgm:prSet presAssocID="{742AC0AF-AEB2-4D25-BC45-B0A1E5C42A99}" presName="sibTrans" presStyleLbl="bgSibTrans2D1" presStyleIdx="3" presStyleCnt="10"/>
      <dgm:spPr/>
    </dgm:pt>
    <dgm:pt modelId="{CF398BCB-A4F8-9847-B7B5-E1639F8AF39D}" type="pres">
      <dgm:prSet presAssocID="{89B26EF3-971D-4686-A706-7DBD78CCF0DD}" presName="compNode" presStyleCnt="0"/>
      <dgm:spPr/>
    </dgm:pt>
    <dgm:pt modelId="{EAF707EA-CDDB-8343-80EB-F81EE2F20D34}" type="pres">
      <dgm:prSet presAssocID="{89B26EF3-971D-4686-A706-7DBD78CCF0DD}" presName="dummyConnPt" presStyleCnt="0"/>
      <dgm:spPr/>
    </dgm:pt>
    <dgm:pt modelId="{7E6F4174-0B4F-FA43-92EE-A3C3C362D2C7}" type="pres">
      <dgm:prSet presAssocID="{89B26EF3-971D-4686-A706-7DBD78CCF0DD}" presName="node" presStyleLbl="node1" presStyleIdx="4" presStyleCnt="11">
        <dgm:presLayoutVars>
          <dgm:bulletEnabled val="1"/>
        </dgm:presLayoutVars>
      </dgm:prSet>
      <dgm:spPr/>
    </dgm:pt>
    <dgm:pt modelId="{DFDBCC76-BBC3-8E4A-89AE-5E67C363EACD}" type="pres">
      <dgm:prSet presAssocID="{90B9C842-C4B8-4E58-81AF-DAB8AFE715E5}" presName="sibTrans" presStyleLbl="bgSibTrans2D1" presStyleIdx="4" presStyleCnt="10"/>
      <dgm:spPr/>
    </dgm:pt>
    <dgm:pt modelId="{218792D0-EB66-8F46-87BE-27C98C1D7E24}" type="pres">
      <dgm:prSet presAssocID="{9FA6B9D1-DFEC-4133-92C2-0200F85C5937}" presName="compNode" presStyleCnt="0"/>
      <dgm:spPr/>
    </dgm:pt>
    <dgm:pt modelId="{B593686E-DB33-3948-B22C-DE8C69532667}" type="pres">
      <dgm:prSet presAssocID="{9FA6B9D1-DFEC-4133-92C2-0200F85C5937}" presName="dummyConnPt" presStyleCnt="0"/>
      <dgm:spPr/>
    </dgm:pt>
    <dgm:pt modelId="{7E433BB1-BFB1-AB4E-BEAA-ED73E1925CDF}" type="pres">
      <dgm:prSet presAssocID="{9FA6B9D1-DFEC-4133-92C2-0200F85C5937}" presName="node" presStyleLbl="node1" presStyleIdx="5" presStyleCnt="11">
        <dgm:presLayoutVars>
          <dgm:bulletEnabled val="1"/>
        </dgm:presLayoutVars>
      </dgm:prSet>
      <dgm:spPr/>
    </dgm:pt>
    <dgm:pt modelId="{163FCC73-C240-0D4F-99B1-6E1EEB6D8968}" type="pres">
      <dgm:prSet presAssocID="{C9A902E2-FA65-4927-8A93-135017312859}" presName="sibTrans" presStyleLbl="bgSibTrans2D1" presStyleIdx="5" presStyleCnt="10"/>
      <dgm:spPr/>
    </dgm:pt>
    <dgm:pt modelId="{9CD4CDAD-8963-504E-92A5-5C3393C83827}" type="pres">
      <dgm:prSet presAssocID="{3C4737DA-F03D-4CDF-9413-322E6D91B551}" presName="compNode" presStyleCnt="0"/>
      <dgm:spPr/>
    </dgm:pt>
    <dgm:pt modelId="{3531E775-A62F-4B48-81A3-8C6567E00743}" type="pres">
      <dgm:prSet presAssocID="{3C4737DA-F03D-4CDF-9413-322E6D91B551}" presName="dummyConnPt" presStyleCnt="0"/>
      <dgm:spPr/>
    </dgm:pt>
    <dgm:pt modelId="{62FECB25-E8E3-FD41-B9B2-9849447B418B}" type="pres">
      <dgm:prSet presAssocID="{3C4737DA-F03D-4CDF-9413-322E6D91B551}" presName="node" presStyleLbl="node1" presStyleIdx="6" presStyleCnt="11">
        <dgm:presLayoutVars>
          <dgm:bulletEnabled val="1"/>
        </dgm:presLayoutVars>
      </dgm:prSet>
      <dgm:spPr/>
    </dgm:pt>
    <dgm:pt modelId="{D31405AF-439C-7244-AFA9-679548384BCB}" type="pres">
      <dgm:prSet presAssocID="{C94EF220-A536-4B67-AFEC-E059966439A0}" presName="sibTrans" presStyleLbl="bgSibTrans2D1" presStyleIdx="6" presStyleCnt="10"/>
      <dgm:spPr/>
    </dgm:pt>
    <dgm:pt modelId="{B71B1DE4-339D-8649-8447-6F497C1CB30A}" type="pres">
      <dgm:prSet presAssocID="{6A6297B5-2E7D-48A9-B4C0-CC3843D18BF7}" presName="compNode" presStyleCnt="0"/>
      <dgm:spPr/>
    </dgm:pt>
    <dgm:pt modelId="{F8AC6153-0849-D442-9CB4-EC56019AC9A2}" type="pres">
      <dgm:prSet presAssocID="{6A6297B5-2E7D-48A9-B4C0-CC3843D18BF7}" presName="dummyConnPt" presStyleCnt="0"/>
      <dgm:spPr/>
    </dgm:pt>
    <dgm:pt modelId="{B91BC759-86DB-4D40-89EB-ECEC8EC6BB86}" type="pres">
      <dgm:prSet presAssocID="{6A6297B5-2E7D-48A9-B4C0-CC3843D18BF7}" presName="node" presStyleLbl="node1" presStyleIdx="7" presStyleCnt="11">
        <dgm:presLayoutVars>
          <dgm:bulletEnabled val="1"/>
        </dgm:presLayoutVars>
      </dgm:prSet>
      <dgm:spPr/>
    </dgm:pt>
    <dgm:pt modelId="{AF97DC4A-AF55-6445-BDE1-1F040066B805}" type="pres">
      <dgm:prSet presAssocID="{342B5DC6-181B-4122-ADB6-8DF7BC55C7E8}" presName="sibTrans" presStyleLbl="bgSibTrans2D1" presStyleIdx="7" presStyleCnt="10"/>
      <dgm:spPr/>
    </dgm:pt>
    <dgm:pt modelId="{85C5EBAD-A27C-7D45-9D57-B4F196AACAEF}" type="pres">
      <dgm:prSet presAssocID="{41396645-9684-4808-9A3E-68C5355D6362}" presName="compNode" presStyleCnt="0"/>
      <dgm:spPr/>
    </dgm:pt>
    <dgm:pt modelId="{0926D14A-D130-A449-910A-8776A1E59516}" type="pres">
      <dgm:prSet presAssocID="{41396645-9684-4808-9A3E-68C5355D6362}" presName="dummyConnPt" presStyleCnt="0"/>
      <dgm:spPr/>
    </dgm:pt>
    <dgm:pt modelId="{1A58D629-AF15-B743-AAED-A825F2B29515}" type="pres">
      <dgm:prSet presAssocID="{41396645-9684-4808-9A3E-68C5355D6362}" presName="node" presStyleLbl="node1" presStyleIdx="8" presStyleCnt="11">
        <dgm:presLayoutVars>
          <dgm:bulletEnabled val="1"/>
        </dgm:presLayoutVars>
      </dgm:prSet>
      <dgm:spPr/>
    </dgm:pt>
    <dgm:pt modelId="{594F51D8-E058-2241-B08B-62A655ED80D7}" type="pres">
      <dgm:prSet presAssocID="{5DFF0ED7-3777-4731-9BE3-B053CB4551D0}" presName="sibTrans" presStyleLbl="bgSibTrans2D1" presStyleIdx="8" presStyleCnt="10"/>
      <dgm:spPr/>
    </dgm:pt>
    <dgm:pt modelId="{3BE78F9A-1C31-F540-A832-A517FF351A0C}" type="pres">
      <dgm:prSet presAssocID="{ABA6392D-D27D-4641-8352-B588FAD4192D}" presName="compNode" presStyleCnt="0"/>
      <dgm:spPr/>
    </dgm:pt>
    <dgm:pt modelId="{7CF332D7-5EA6-174E-B895-78BA73A0A550}" type="pres">
      <dgm:prSet presAssocID="{ABA6392D-D27D-4641-8352-B588FAD4192D}" presName="dummyConnPt" presStyleCnt="0"/>
      <dgm:spPr/>
    </dgm:pt>
    <dgm:pt modelId="{EA4A33EC-B537-2645-982F-CA80FD539B03}" type="pres">
      <dgm:prSet presAssocID="{ABA6392D-D27D-4641-8352-B588FAD4192D}" presName="node" presStyleLbl="node1" presStyleIdx="9" presStyleCnt="11">
        <dgm:presLayoutVars>
          <dgm:bulletEnabled val="1"/>
        </dgm:presLayoutVars>
      </dgm:prSet>
      <dgm:spPr/>
    </dgm:pt>
    <dgm:pt modelId="{E506E28A-425F-E944-8A94-4EEA7F36873E}" type="pres">
      <dgm:prSet presAssocID="{DD900B48-04EA-42BE-B55F-B4A0285CDD39}" presName="sibTrans" presStyleLbl="bgSibTrans2D1" presStyleIdx="9" presStyleCnt="10"/>
      <dgm:spPr/>
    </dgm:pt>
    <dgm:pt modelId="{715F7FD6-17CB-AD4E-8E11-C9B8351B00B3}" type="pres">
      <dgm:prSet presAssocID="{A51FBF19-CC7E-41DF-9D71-AA27986ECCDF}" presName="compNode" presStyleCnt="0"/>
      <dgm:spPr/>
    </dgm:pt>
    <dgm:pt modelId="{F72513C0-EDD5-E645-9EC3-D821DEEC8AED}" type="pres">
      <dgm:prSet presAssocID="{A51FBF19-CC7E-41DF-9D71-AA27986ECCDF}" presName="dummyConnPt" presStyleCnt="0"/>
      <dgm:spPr/>
    </dgm:pt>
    <dgm:pt modelId="{AA2E31F0-16C2-9644-B113-B4FFF359BA67}" type="pres">
      <dgm:prSet presAssocID="{A51FBF19-CC7E-41DF-9D71-AA27986ECCDF}" presName="node" presStyleLbl="node1" presStyleIdx="10" presStyleCnt="11">
        <dgm:presLayoutVars>
          <dgm:bulletEnabled val="1"/>
        </dgm:presLayoutVars>
      </dgm:prSet>
      <dgm:spPr/>
    </dgm:pt>
  </dgm:ptLst>
  <dgm:cxnLst>
    <dgm:cxn modelId="{E8A62E07-5CA4-4FBF-B6FA-90CCE12048EE}" srcId="{9E2DD011-38C8-4955-9084-93C53644EBAE}" destId="{09EF4176-86F9-436F-AE03-B6038F79E5E9}" srcOrd="0" destOrd="0" parTransId="{E7222785-ED32-4A41-B81C-FD2B3DC3A1B0}" sibTransId="{7101D1C9-38C2-4C90-BF36-027281377C81}"/>
    <dgm:cxn modelId="{C18FBC0D-D473-4206-B5C2-0722FC9F4CB0}" srcId="{9E2DD011-38C8-4955-9084-93C53644EBAE}" destId="{6A6297B5-2E7D-48A9-B4C0-CC3843D18BF7}" srcOrd="7" destOrd="0" parTransId="{BB60D435-BFFF-4579-AE1B-A6139E4BB854}" sibTransId="{342B5DC6-181B-4122-ADB6-8DF7BC55C7E8}"/>
    <dgm:cxn modelId="{6F3ECB0F-7779-AE4E-972A-0AEBC095FBD5}" type="presOf" srcId="{5DFF0ED7-3777-4731-9BE3-B053CB4551D0}" destId="{594F51D8-E058-2241-B08B-62A655ED80D7}" srcOrd="0" destOrd="0" presId="urn:microsoft.com/office/officeart/2005/8/layout/bProcess4"/>
    <dgm:cxn modelId="{8BDF0C16-0E19-164D-88A0-A8B1575F4E54}" type="presOf" srcId="{09EF4176-86F9-436F-AE03-B6038F79E5E9}" destId="{A76AB568-7086-1742-984F-A23AF66D9044}" srcOrd="0" destOrd="0" presId="urn:microsoft.com/office/officeart/2005/8/layout/bProcess4"/>
    <dgm:cxn modelId="{06191226-6488-2545-9A39-F5445AB43480}" type="presOf" srcId="{A51FBF19-CC7E-41DF-9D71-AA27986ECCDF}" destId="{AA2E31F0-16C2-9644-B113-B4FFF359BA67}" srcOrd="0" destOrd="0" presId="urn:microsoft.com/office/officeart/2005/8/layout/bProcess4"/>
    <dgm:cxn modelId="{B78EE72A-85E2-A649-9559-68C549E07418}" type="presOf" srcId="{6A6297B5-2E7D-48A9-B4C0-CC3843D18BF7}" destId="{B91BC759-86DB-4D40-89EB-ECEC8EC6BB86}" srcOrd="0" destOrd="0" presId="urn:microsoft.com/office/officeart/2005/8/layout/bProcess4"/>
    <dgm:cxn modelId="{978C982C-0C73-443F-8AB6-480BEED0A387}" srcId="{9E2DD011-38C8-4955-9084-93C53644EBAE}" destId="{9FA6B9D1-DFEC-4133-92C2-0200F85C5937}" srcOrd="5" destOrd="0" parTransId="{E6E01A92-959F-4F6B-B569-741C63634129}" sibTransId="{C9A902E2-FA65-4927-8A93-135017312859}"/>
    <dgm:cxn modelId="{48AA6534-D599-624D-A303-46079C85077D}" type="presOf" srcId="{CCEB77E7-C210-415F-9D03-13ED77DDC4C5}" destId="{8BF791B1-F921-9E47-8E8F-085626EF005B}" srcOrd="0" destOrd="0" presId="urn:microsoft.com/office/officeart/2005/8/layout/bProcess4"/>
    <dgm:cxn modelId="{9703013E-4FF3-40C8-858C-B70C25CC4A66}" srcId="{9E2DD011-38C8-4955-9084-93C53644EBAE}" destId="{CCEB77E7-C210-415F-9D03-13ED77DDC4C5}" srcOrd="2" destOrd="0" parTransId="{6785A501-B0AE-4BE4-A0B0-3D29A1D7B72E}" sibTransId="{CF4A2192-C664-4152-A731-734F255085D9}"/>
    <dgm:cxn modelId="{7A865E49-8885-4D27-B3A9-D32D227A519B}" srcId="{9E2DD011-38C8-4955-9084-93C53644EBAE}" destId="{41396645-9684-4808-9A3E-68C5355D6362}" srcOrd="8" destOrd="0" parTransId="{AD896A55-C679-4F1A-8DD7-EDFA1B1AEE59}" sibTransId="{5DFF0ED7-3777-4731-9BE3-B053CB4551D0}"/>
    <dgm:cxn modelId="{9054CC49-6923-8545-B2CC-837F1ED6B155}" type="presOf" srcId="{89B26EF3-971D-4686-A706-7DBD78CCF0DD}" destId="{7E6F4174-0B4F-FA43-92EE-A3C3C362D2C7}" srcOrd="0" destOrd="0" presId="urn:microsoft.com/office/officeart/2005/8/layout/bProcess4"/>
    <dgm:cxn modelId="{C2A60762-0B9F-4AEF-A8C2-0477ED3420BB}" srcId="{9E2DD011-38C8-4955-9084-93C53644EBAE}" destId="{A51FBF19-CC7E-41DF-9D71-AA27986ECCDF}" srcOrd="10" destOrd="0" parTransId="{34E59188-5309-4E67-B863-85E187D8B55A}" sibTransId="{5A34C087-C0DA-4972-B1DB-5B70F68C9C15}"/>
    <dgm:cxn modelId="{2467A065-DD9D-CF4F-9B2D-A85E7F80AD15}" type="presOf" srcId="{DD900B48-04EA-42BE-B55F-B4A0285CDD39}" destId="{E506E28A-425F-E944-8A94-4EEA7F36873E}" srcOrd="0" destOrd="0" presId="urn:microsoft.com/office/officeart/2005/8/layout/bProcess4"/>
    <dgm:cxn modelId="{D8984C75-A595-45FC-A5FD-7C7ECA13AC41}" srcId="{9E2DD011-38C8-4955-9084-93C53644EBAE}" destId="{F0009472-C795-4389-8EDA-D182A95904DB}" srcOrd="3" destOrd="0" parTransId="{A6359231-82E9-4777-9CFD-08BF75C9F37B}" sibTransId="{742AC0AF-AEB2-4D25-BC45-B0A1E5C42A99}"/>
    <dgm:cxn modelId="{38766379-3C23-C148-86AB-1666C8A8CA85}" type="presOf" srcId="{742AC0AF-AEB2-4D25-BC45-B0A1E5C42A99}" destId="{B767006B-6380-834A-A718-53E365162245}" srcOrd="0" destOrd="0" presId="urn:microsoft.com/office/officeart/2005/8/layout/bProcess4"/>
    <dgm:cxn modelId="{B87DA67C-AC4E-CE4A-9B72-0FBDE829FFC8}" type="presOf" srcId="{9FA6B9D1-DFEC-4133-92C2-0200F85C5937}" destId="{7E433BB1-BFB1-AB4E-BEAA-ED73E1925CDF}" srcOrd="0" destOrd="0" presId="urn:microsoft.com/office/officeart/2005/8/layout/bProcess4"/>
    <dgm:cxn modelId="{C4A52480-A2D5-F545-9C7B-4AE9F66F507A}" type="presOf" srcId="{3C4737DA-F03D-4CDF-9413-322E6D91B551}" destId="{62FECB25-E8E3-FD41-B9B2-9849447B418B}" srcOrd="0" destOrd="0" presId="urn:microsoft.com/office/officeart/2005/8/layout/bProcess4"/>
    <dgm:cxn modelId="{CEED1390-D7BE-6E47-B9D3-45E501720916}" type="presOf" srcId="{CF4A2192-C664-4152-A731-734F255085D9}" destId="{D82DD071-A395-EB49-8E5D-59FC5FE5B967}" srcOrd="0" destOrd="0" presId="urn:microsoft.com/office/officeart/2005/8/layout/bProcess4"/>
    <dgm:cxn modelId="{F3600B91-D51E-44FF-9CF5-E025B1C0061E}" srcId="{9E2DD011-38C8-4955-9084-93C53644EBAE}" destId="{E7850A4A-C7E1-44B1-95B9-F43E417A61EA}" srcOrd="1" destOrd="0" parTransId="{63B5A82E-2CEE-48BC-85DA-3F60D57EE2AE}" sibTransId="{636C8EFE-2659-4B7F-A93C-4B437C7EFC09}"/>
    <dgm:cxn modelId="{E4034691-FA01-EF4F-AE51-DE64E63D0104}" type="presOf" srcId="{E7850A4A-C7E1-44B1-95B9-F43E417A61EA}" destId="{0CC907B1-5EAC-184E-8A2E-A19EF7EBFE14}" srcOrd="0" destOrd="0" presId="urn:microsoft.com/office/officeart/2005/8/layout/bProcess4"/>
    <dgm:cxn modelId="{A0C4DD9B-17FB-5040-A1E0-E6706107EDE9}" type="presOf" srcId="{C9A902E2-FA65-4927-8A93-135017312859}" destId="{163FCC73-C240-0D4F-99B1-6E1EEB6D8968}" srcOrd="0" destOrd="0" presId="urn:microsoft.com/office/officeart/2005/8/layout/bProcess4"/>
    <dgm:cxn modelId="{1EE6A79E-FA38-134C-B5A2-6C1AFA71294B}" type="presOf" srcId="{9E2DD011-38C8-4955-9084-93C53644EBAE}" destId="{DD748B1B-BEE4-C248-B62E-D25D5575C312}" srcOrd="0" destOrd="0" presId="urn:microsoft.com/office/officeart/2005/8/layout/bProcess4"/>
    <dgm:cxn modelId="{50E7B4A6-3FC2-8A4C-9C2F-2C12FC7477AA}" type="presOf" srcId="{636C8EFE-2659-4B7F-A93C-4B437C7EFC09}" destId="{667005D7-2E23-3B42-A158-A620D1F44928}" srcOrd="0" destOrd="0" presId="urn:microsoft.com/office/officeart/2005/8/layout/bProcess4"/>
    <dgm:cxn modelId="{FE4519B1-F826-A645-BC68-52D8206E2FB7}" type="presOf" srcId="{342B5DC6-181B-4122-ADB6-8DF7BC55C7E8}" destId="{AF97DC4A-AF55-6445-BDE1-1F040066B805}" srcOrd="0" destOrd="0" presId="urn:microsoft.com/office/officeart/2005/8/layout/bProcess4"/>
    <dgm:cxn modelId="{C559AEB8-5086-4482-BF55-34CB2E2E95A2}" srcId="{9E2DD011-38C8-4955-9084-93C53644EBAE}" destId="{3C4737DA-F03D-4CDF-9413-322E6D91B551}" srcOrd="6" destOrd="0" parTransId="{1559573D-ABB4-4AAE-8742-13E20BF8A620}" sibTransId="{C94EF220-A536-4B67-AFEC-E059966439A0}"/>
    <dgm:cxn modelId="{9B1B3ABD-EE9A-5C49-9E16-A8C14F2270D3}" type="presOf" srcId="{41396645-9684-4808-9A3E-68C5355D6362}" destId="{1A58D629-AF15-B743-AAED-A825F2B29515}" srcOrd="0" destOrd="0" presId="urn:microsoft.com/office/officeart/2005/8/layout/bProcess4"/>
    <dgm:cxn modelId="{BC7782CE-728E-496F-88FA-D2FF2E9E84EE}" srcId="{9E2DD011-38C8-4955-9084-93C53644EBAE}" destId="{89B26EF3-971D-4686-A706-7DBD78CCF0DD}" srcOrd="4" destOrd="0" parTransId="{4FC27DFD-B52A-4030-8968-CF57BFF84DC1}" sibTransId="{90B9C842-C4B8-4E58-81AF-DAB8AFE715E5}"/>
    <dgm:cxn modelId="{02235DD3-A4EE-4EE2-99AD-DA619C8A3D01}" srcId="{9E2DD011-38C8-4955-9084-93C53644EBAE}" destId="{ABA6392D-D27D-4641-8352-B588FAD4192D}" srcOrd="9" destOrd="0" parTransId="{6A86DE85-3B7C-4DB5-8332-7B0F22B41FB2}" sibTransId="{DD900B48-04EA-42BE-B55F-B4A0285CDD39}"/>
    <dgm:cxn modelId="{DFC047DC-8830-C144-8F7A-6895170C95D3}" type="presOf" srcId="{90B9C842-C4B8-4E58-81AF-DAB8AFE715E5}" destId="{DFDBCC76-BBC3-8E4A-89AE-5E67C363EACD}" srcOrd="0" destOrd="0" presId="urn:microsoft.com/office/officeart/2005/8/layout/bProcess4"/>
    <dgm:cxn modelId="{CDFBA5E2-0D2A-C449-8CDC-5BFE4DE91DC0}" type="presOf" srcId="{7101D1C9-38C2-4C90-BF36-027281377C81}" destId="{DC82BC10-3298-DB45-AA81-BCDF8B4FE17D}" srcOrd="0" destOrd="0" presId="urn:microsoft.com/office/officeart/2005/8/layout/bProcess4"/>
    <dgm:cxn modelId="{B8B820F1-1011-094E-9B42-3CB997355784}" type="presOf" srcId="{ABA6392D-D27D-4641-8352-B588FAD4192D}" destId="{EA4A33EC-B537-2645-982F-CA80FD539B03}" srcOrd="0" destOrd="0" presId="urn:microsoft.com/office/officeart/2005/8/layout/bProcess4"/>
    <dgm:cxn modelId="{6A72CCF1-46DF-0F46-8C8E-16E92A640B9A}" type="presOf" srcId="{F0009472-C795-4389-8EDA-D182A95904DB}" destId="{D42A0189-D8CC-6E47-8F8F-7B756C384C81}" srcOrd="0" destOrd="0" presId="urn:microsoft.com/office/officeart/2005/8/layout/bProcess4"/>
    <dgm:cxn modelId="{5BC9E7FC-8AB2-554D-B793-02691CE378DA}" type="presOf" srcId="{C94EF220-A536-4B67-AFEC-E059966439A0}" destId="{D31405AF-439C-7244-AFA9-679548384BCB}" srcOrd="0" destOrd="0" presId="urn:microsoft.com/office/officeart/2005/8/layout/bProcess4"/>
    <dgm:cxn modelId="{C77E477C-7039-4547-8BB2-3CC9F5489770}" type="presParOf" srcId="{DD748B1B-BEE4-C248-B62E-D25D5575C312}" destId="{3D1FFA01-E681-CD43-969D-6C42A5D96AC8}" srcOrd="0" destOrd="0" presId="urn:microsoft.com/office/officeart/2005/8/layout/bProcess4"/>
    <dgm:cxn modelId="{A7008C83-3ADC-9E4E-A926-9C9F9845027E}" type="presParOf" srcId="{3D1FFA01-E681-CD43-969D-6C42A5D96AC8}" destId="{8D30677F-A9C5-844D-8BA7-0F931DB89C95}" srcOrd="0" destOrd="0" presId="urn:microsoft.com/office/officeart/2005/8/layout/bProcess4"/>
    <dgm:cxn modelId="{BE188E2E-9175-0D4C-8B34-DEA7712B8D9B}" type="presParOf" srcId="{3D1FFA01-E681-CD43-969D-6C42A5D96AC8}" destId="{A76AB568-7086-1742-984F-A23AF66D9044}" srcOrd="1" destOrd="0" presId="urn:microsoft.com/office/officeart/2005/8/layout/bProcess4"/>
    <dgm:cxn modelId="{0181EC44-54BD-9341-B672-9ABC81246EEB}" type="presParOf" srcId="{DD748B1B-BEE4-C248-B62E-D25D5575C312}" destId="{DC82BC10-3298-DB45-AA81-BCDF8B4FE17D}" srcOrd="1" destOrd="0" presId="urn:microsoft.com/office/officeart/2005/8/layout/bProcess4"/>
    <dgm:cxn modelId="{5D8ECC21-4DE6-F24E-8DC2-FE715C1F925B}" type="presParOf" srcId="{DD748B1B-BEE4-C248-B62E-D25D5575C312}" destId="{706B8C78-EB38-E049-A294-153A551A1539}" srcOrd="2" destOrd="0" presId="urn:microsoft.com/office/officeart/2005/8/layout/bProcess4"/>
    <dgm:cxn modelId="{01BE2B33-1E3A-1849-9305-EB34AFB63D0F}" type="presParOf" srcId="{706B8C78-EB38-E049-A294-153A551A1539}" destId="{45C83B44-BC75-4F4A-B84D-30C0460E16A3}" srcOrd="0" destOrd="0" presId="urn:microsoft.com/office/officeart/2005/8/layout/bProcess4"/>
    <dgm:cxn modelId="{B57F5EFA-311D-6343-93F5-51E943696DB8}" type="presParOf" srcId="{706B8C78-EB38-E049-A294-153A551A1539}" destId="{0CC907B1-5EAC-184E-8A2E-A19EF7EBFE14}" srcOrd="1" destOrd="0" presId="urn:microsoft.com/office/officeart/2005/8/layout/bProcess4"/>
    <dgm:cxn modelId="{23987FB7-FAF6-8648-910F-661A4970E0EC}" type="presParOf" srcId="{DD748B1B-BEE4-C248-B62E-D25D5575C312}" destId="{667005D7-2E23-3B42-A158-A620D1F44928}" srcOrd="3" destOrd="0" presId="urn:microsoft.com/office/officeart/2005/8/layout/bProcess4"/>
    <dgm:cxn modelId="{F50ECC59-61B0-E946-BBB4-47D7842B8969}" type="presParOf" srcId="{DD748B1B-BEE4-C248-B62E-D25D5575C312}" destId="{796B0525-E32B-3D48-A138-6D3042AF8B6A}" srcOrd="4" destOrd="0" presId="urn:microsoft.com/office/officeart/2005/8/layout/bProcess4"/>
    <dgm:cxn modelId="{7F0DC6A2-19F3-B449-B273-0A5246D232B4}" type="presParOf" srcId="{796B0525-E32B-3D48-A138-6D3042AF8B6A}" destId="{2B26F12D-735A-924F-BAA4-EC429600B72D}" srcOrd="0" destOrd="0" presId="urn:microsoft.com/office/officeart/2005/8/layout/bProcess4"/>
    <dgm:cxn modelId="{AEDA2165-539F-304E-8D99-DAF52ACC54A1}" type="presParOf" srcId="{796B0525-E32B-3D48-A138-6D3042AF8B6A}" destId="{8BF791B1-F921-9E47-8E8F-085626EF005B}" srcOrd="1" destOrd="0" presId="urn:microsoft.com/office/officeart/2005/8/layout/bProcess4"/>
    <dgm:cxn modelId="{24AF7D83-2CEB-B042-9633-165E15679FAB}" type="presParOf" srcId="{DD748B1B-BEE4-C248-B62E-D25D5575C312}" destId="{D82DD071-A395-EB49-8E5D-59FC5FE5B967}" srcOrd="5" destOrd="0" presId="urn:microsoft.com/office/officeart/2005/8/layout/bProcess4"/>
    <dgm:cxn modelId="{40740544-46AD-654B-8E5C-578FA249B8AB}" type="presParOf" srcId="{DD748B1B-BEE4-C248-B62E-D25D5575C312}" destId="{D8C67741-4208-474C-8346-45F545CEB6B8}" srcOrd="6" destOrd="0" presId="urn:microsoft.com/office/officeart/2005/8/layout/bProcess4"/>
    <dgm:cxn modelId="{1D46E81F-8D34-B045-BE38-A74EF422B02C}" type="presParOf" srcId="{D8C67741-4208-474C-8346-45F545CEB6B8}" destId="{C17D2C8A-5C6C-7E4C-8924-3BF38D95DE2F}" srcOrd="0" destOrd="0" presId="urn:microsoft.com/office/officeart/2005/8/layout/bProcess4"/>
    <dgm:cxn modelId="{436B6DC0-197C-D342-91FC-13FC0424B0A3}" type="presParOf" srcId="{D8C67741-4208-474C-8346-45F545CEB6B8}" destId="{D42A0189-D8CC-6E47-8F8F-7B756C384C81}" srcOrd="1" destOrd="0" presId="urn:microsoft.com/office/officeart/2005/8/layout/bProcess4"/>
    <dgm:cxn modelId="{7CFD0C84-6C93-074C-8D69-BBF2355F0121}" type="presParOf" srcId="{DD748B1B-BEE4-C248-B62E-D25D5575C312}" destId="{B767006B-6380-834A-A718-53E365162245}" srcOrd="7" destOrd="0" presId="urn:microsoft.com/office/officeart/2005/8/layout/bProcess4"/>
    <dgm:cxn modelId="{AF329E43-DE51-8D48-8EE6-22498F5C5252}" type="presParOf" srcId="{DD748B1B-BEE4-C248-B62E-D25D5575C312}" destId="{CF398BCB-A4F8-9847-B7B5-E1639F8AF39D}" srcOrd="8" destOrd="0" presId="urn:microsoft.com/office/officeart/2005/8/layout/bProcess4"/>
    <dgm:cxn modelId="{BBC4CA4E-02FC-A346-ADBD-CD4487DFF38F}" type="presParOf" srcId="{CF398BCB-A4F8-9847-B7B5-E1639F8AF39D}" destId="{EAF707EA-CDDB-8343-80EB-F81EE2F20D34}" srcOrd="0" destOrd="0" presId="urn:microsoft.com/office/officeart/2005/8/layout/bProcess4"/>
    <dgm:cxn modelId="{CF17D223-9578-F045-8714-A17228409153}" type="presParOf" srcId="{CF398BCB-A4F8-9847-B7B5-E1639F8AF39D}" destId="{7E6F4174-0B4F-FA43-92EE-A3C3C362D2C7}" srcOrd="1" destOrd="0" presId="urn:microsoft.com/office/officeart/2005/8/layout/bProcess4"/>
    <dgm:cxn modelId="{9E906163-709C-DA49-9E63-508FFE5907F8}" type="presParOf" srcId="{DD748B1B-BEE4-C248-B62E-D25D5575C312}" destId="{DFDBCC76-BBC3-8E4A-89AE-5E67C363EACD}" srcOrd="9" destOrd="0" presId="urn:microsoft.com/office/officeart/2005/8/layout/bProcess4"/>
    <dgm:cxn modelId="{619E967F-3C40-9945-B9E0-7A09CED7F81A}" type="presParOf" srcId="{DD748B1B-BEE4-C248-B62E-D25D5575C312}" destId="{218792D0-EB66-8F46-87BE-27C98C1D7E24}" srcOrd="10" destOrd="0" presId="urn:microsoft.com/office/officeart/2005/8/layout/bProcess4"/>
    <dgm:cxn modelId="{2C7E14C3-1517-D14A-96C2-DDA320711BD8}" type="presParOf" srcId="{218792D0-EB66-8F46-87BE-27C98C1D7E24}" destId="{B593686E-DB33-3948-B22C-DE8C69532667}" srcOrd="0" destOrd="0" presId="urn:microsoft.com/office/officeart/2005/8/layout/bProcess4"/>
    <dgm:cxn modelId="{37DD4A60-4950-D74F-8D09-CA7C457054A5}" type="presParOf" srcId="{218792D0-EB66-8F46-87BE-27C98C1D7E24}" destId="{7E433BB1-BFB1-AB4E-BEAA-ED73E1925CDF}" srcOrd="1" destOrd="0" presId="urn:microsoft.com/office/officeart/2005/8/layout/bProcess4"/>
    <dgm:cxn modelId="{12706F4B-2606-B145-BABC-A2188998DF5F}" type="presParOf" srcId="{DD748B1B-BEE4-C248-B62E-D25D5575C312}" destId="{163FCC73-C240-0D4F-99B1-6E1EEB6D8968}" srcOrd="11" destOrd="0" presId="urn:microsoft.com/office/officeart/2005/8/layout/bProcess4"/>
    <dgm:cxn modelId="{282CCE9D-6EA8-0C44-88A0-3D72F71BC8EC}" type="presParOf" srcId="{DD748B1B-BEE4-C248-B62E-D25D5575C312}" destId="{9CD4CDAD-8963-504E-92A5-5C3393C83827}" srcOrd="12" destOrd="0" presId="urn:microsoft.com/office/officeart/2005/8/layout/bProcess4"/>
    <dgm:cxn modelId="{1E795483-FCFD-6249-9784-01F471560559}" type="presParOf" srcId="{9CD4CDAD-8963-504E-92A5-5C3393C83827}" destId="{3531E775-A62F-4B48-81A3-8C6567E00743}" srcOrd="0" destOrd="0" presId="urn:microsoft.com/office/officeart/2005/8/layout/bProcess4"/>
    <dgm:cxn modelId="{6FF224B0-F795-8E49-BB71-2C32C2B66324}" type="presParOf" srcId="{9CD4CDAD-8963-504E-92A5-5C3393C83827}" destId="{62FECB25-E8E3-FD41-B9B2-9849447B418B}" srcOrd="1" destOrd="0" presId="urn:microsoft.com/office/officeart/2005/8/layout/bProcess4"/>
    <dgm:cxn modelId="{A4B64679-5C76-C745-A25E-25C9B5ADB5A5}" type="presParOf" srcId="{DD748B1B-BEE4-C248-B62E-D25D5575C312}" destId="{D31405AF-439C-7244-AFA9-679548384BCB}" srcOrd="13" destOrd="0" presId="urn:microsoft.com/office/officeart/2005/8/layout/bProcess4"/>
    <dgm:cxn modelId="{C2997E49-C1E0-3244-AF88-BC5E5258EC3D}" type="presParOf" srcId="{DD748B1B-BEE4-C248-B62E-D25D5575C312}" destId="{B71B1DE4-339D-8649-8447-6F497C1CB30A}" srcOrd="14" destOrd="0" presId="urn:microsoft.com/office/officeart/2005/8/layout/bProcess4"/>
    <dgm:cxn modelId="{40D05C90-EE86-9D43-A33D-98451EAAEA36}" type="presParOf" srcId="{B71B1DE4-339D-8649-8447-6F497C1CB30A}" destId="{F8AC6153-0849-D442-9CB4-EC56019AC9A2}" srcOrd="0" destOrd="0" presId="urn:microsoft.com/office/officeart/2005/8/layout/bProcess4"/>
    <dgm:cxn modelId="{349C511F-7976-F44B-972F-67C6EEF41B22}" type="presParOf" srcId="{B71B1DE4-339D-8649-8447-6F497C1CB30A}" destId="{B91BC759-86DB-4D40-89EB-ECEC8EC6BB86}" srcOrd="1" destOrd="0" presId="urn:microsoft.com/office/officeart/2005/8/layout/bProcess4"/>
    <dgm:cxn modelId="{7C267293-A301-114A-B1C6-6BAF84CE9869}" type="presParOf" srcId="{DD748B1B-BEE4-C248-B62E-D25D5575C312}" destId="{AF97DC4A-AF55-6445-BDE1-1F040066B805}" srcOrd="15" destOrd="0" presId="urn:microsoft.com/office/officeart/2005/8/layout/bProcess4"/>
    <dgm:cxn modelId="{9B311662-6CB2-C143-A2D6-BC4C3F8FCDA9}" type="presParOf" srcId="{DD748B1B-BEE4-C248-B62E-D25D5575C312}" destId="{85C5EBAD-A27C-7D45-9D57-B4F196AACAEF}" srcOrd="16" destOrd="0" presId="urn:microsoft.com/office/officeart/2005/8/layout/bProcess4"/>
    <dgm:cxn modelId="{44BFBB12-DF9B-C646-931C-C5B8883B6BE0}" type="presParOf" srcId="{85C5EBAD-A27C-7D45-9D57-B4F196AACAEF}" destId="{0926D14A-D130-A449-910A-8776A1E59516}" srcOrd="0" destOrd="0" presId="urn:microsoft.com/office/officeart/2005/8/layout/bProcess4"/>
    <dgm:cxn modelId="{CB371B33-46B0-F24F-B1DF-5DF76B7F7DFA}" type="presParOf" srcId="{85C5EBAD-A27C-7D45-9D57-B4F196AACAEF}" destId="{1A58D629-AF15-B743-AAED-A825F2B29515}" srcOrd="1" destOrd="0" presId="urn:microsoft.com/office/officeart/2005/8/layout/bProcess4"/>
    <dgm:cxn modelId="{8D5991E5-AC7A-5D4A-92E9-8CF3794B4C5A}" type="presParOf" srcId="{DD748B1B-BEE4-C248-B62E-D25D5575C312}" destId="{594F51D8-E058-2241-B08B-62A655ED80D7}" srcOrd="17" destOrd="0" presId="urn:microsoft.com/office/officeart/2005/8/layout/bProcess4"/>
    <dgm:cxn modelId="{416FEC2D-B96D-E84F-A4CB-27099702A39D}" type="presParOf" srcId="{DD748B1B-BEE4-C248-B62E-D25D5575C312}" destId="{3BE78F9A-1C31-F540-A832-A517FF351A0C}" srcOrd="18" destOrd="0" presId="urn:microsoft.com/office/officeart/2005/8/layout/bProcess4"/>
    <dgm:cxn modelId="{1B610AD3-9CA8-9B43-B552-2BA559EB8BC6}" type="presParOf" srcId="{3BE78F9A-1C31-F540-A832-A517FF351A0C}" destId="{7CF332D7-5EA6-174E-B895-78BA73A0A550}" srcOrd="0" destOrd="0" presId="urn:microsoft.com/office/officeart/2005/8/layout/bProcess4"/>
    <dgm:cxn modelId="{7FCA18D0-E4C8-7D49-9F6E-32DA129DD320}" type="presParOf" srcId="{3BE78F9A-1C31-F540-A832-A517FF351A0C}" destId="{EA4A33EC-B537-2645-982F-CA80FD539B03}" srcOrd="1" destOrd="0" presId="urn:microsoft.com/office/officeart/2005/8/layout/bProcess4"/>
    <dgm:cxn modelId="{515B71C5-9987-524C-A3F5-7FFFB26B52A5}" type="presParOf" srcId="{DD748B1B-BEE4-C248-B62E-D25D5575C312}" destId="{E506E28A-425F-E944-8A94-4EEA7F36873E}" srcOrd="19" destOrd="0" presId="urn:microsoft.com/office/officeart/2005/8/layout/bProcess4"/>
    <dgm:cxn modelId="{4A556D9C-AB41-0C47-828D-958482796F43}" type="presParOf" srcId="{DD748B1B-BEE4-C248-B62E-D25D5575C312}" destId="{715F7FD6-17CB-AD4E-8E11-C9B8351B00B3}" srcOrd="20" destOrd="0" presId="urn:microsoft.com/office/officeart/2005/8/layout/bProcess4"/>
    <dgm:cxn modelId="{B45C5781-F722-4841-83BC-054602B94E81}" type="presParOf" srcId="{715F7FD6-17CB-AD4E-8E11-C9B8351B00B3}" destId="{F72513C0-EDD5-E645-9EC3-D821DEEC8AED}" srcOrd="0" destOrd="0" presId="urn:microsoft.com/office/officeart/2005/8/layout/bProcess4"/>
    <dgm:cxn modelId="{EE1BC5EC-9F1C-B245-B713-312980B0DBB3}" type="presParOf" srcId="{715F7FD6-17CB-AD4E-8E11-C9B8351B00B3}" destId="{AA2E31F0-16C2-9644-B113-B4FFF359BA67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15CB34-EE2A-49F0-865A-636D5F5FFCF3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CC91939-93AB-4FB6-934B-059ED6DB9A44}">
      <dgm:prSet/>
      <dgm:spPr/>
      <dgm:t>
        <a:bodyPr/>
        <a:lstStyle/>
        <a:p>
          <a:r>
            <a:rPr lang="en-GB" b="1" dirty="0"/>
            <a:t>Consider your topic</a:t>
          </a:r>
          <a:endParaRPr lang="en-US" dirty="0"/>
        </a:p>
      </dgm:t>
    </dgm:pt>
    <dgm:pt modelId="{63A4BA30-FC11-42CC-A9EE-1F65E7A08224}" type="parTrans" cxnId="{972B7907-48E9-46AB-BB86-A5856321B20C}">
      <dgm:prSet/>
      <dgm:spPr/>
      <dgm:t>
        <a:bodyPr/>
        <a:lstStyle/>
        <a:p>
          <a:endParaRPr lang="en-US"/>
        </a:p>
      </dgm:t>
    </dgm:pt>
    <dgm:pt modelId="{CD8A77E9-4064-4E76-AADE-4192415262B0}" type="sibTrans" cxnId="{972B7907-48E9-46AB-BB86-A5856321B20C}">
      <dgm:prSet/>
      <dgm:spPr/>
      <dgm:t>
        <a:bodyPr/>
        <a:lstStyle/>
        <a:p>
          <a:endParaRPr lang="en-US"/>
        </a:p>
      </dgm:t>
    </dgm:pt>
    <dgm:pt modelId="{DAA3B1FA-3294-4AB2-B89F-C4D4C5AF0F1E}">
      <dgm:prSet/>
      <dgm:spPr/>
      <dgm:t>
        <a:bodyPr/>
        <a:lstStyle/>
        <a:p>
          <a:r>
            <a:rPr lang="en-GB"/>
            <a:t>Think about the following:</a:t>
          </a:r>
          <a:endParaRPr lang="en-US"/>
        </a:p>
      </dgm:t>
    </dgm:pt>
    <dgm:pt modelId="{D3CBCD6F-96CC-4ADD-BAF2-BFA5B3FD2216}" type="parTrans" cxnId="{7986B53B-4D2F-49AC-93B3-7CAAC548933C}">
      <dgm:prSet/>
      <dgm:spPr/>
      <dgm:t>
        <a:bodyPr/>
        <a:lstStyle/>
        <a:p>
          <a:endParaRPr lang="en-US"/>
        </a:p>
      </dgm:t>
    </dgm:pt>
    <dgm:pt modelId="{7A246F05-7CCB-407A-8A64-FFE7E14B8E91}" type="sibTrans" cxnId="{7986B53B-4D2F-49AC-93B3-7CAAC548933C}">
      <dgm:prSet/>
      <dgm:spPr/>
      <dgm:t>
        <a:bodyPr/>
        <a:lstStyle/>
        <a:p>
          <a:endParaRPr lang="en-US"/>
        </a:p>
      </dgm:t>
    </dgm:pt>
    <dgm:pt modelId="{7AE4E18D-E28E-4E68-995A-109FE7DE811C}">
      <dgm:prSet/>
      <dgm:spPr/>
      <dgm:t>
        <a:bodyPr/>
        <a:lstStyle/>
        <a:p>
          <a:r>
            <a:rPr lang="en-GB"/>
            <a:t>variety –do you have a variety of sources to ensure you are examining:</a:t>
          </a:r>
          <a:endParaRPr lang="en-US"/>
        </a:p>
      </dgm:t>
    </dgm:pt>
    <dgm:pt modelId="{3E7B96D3-3D21-44C7-801B-3E17605B680B}" type="parTrans" cxnId="{0405FEA9-FF28-4213-ACAA-5EC2C4A9F568}">
      <dgm:prSet/>
      <dgm:spPr/>
      <dgm:t>
        <a:bodyPr/>
        <a:lstStyle/>
        <a:p>
          <a:endParaRPr lang="en-US"/>
        </a:p>
      </dgm:t>
    </dgm:pt>
    <dgm:pt modelId="{23246531-792E-409C-87BC-9C8CE987DF9D}" type="sibTrans" cxnId="{0405FEA9-FF28-4213-ACAA-5EC2C4A9F568}">
      <dgm:prSet/>
      <dgm:spPr/>
      <dgm:t>
        <a:bodyPr/>
        <a:lstStyle/>
        <a:p>
          <a:endParaRPr lang="en-US"/>
        </a:p>
      </dgm:t>
    </dgm:pt>
    <dgm:pt modelId="{BC2AC988-D915-445A-851A-3EA5AF4A93EA}">
      <dgm:prSet/>
      <dgm:spPr/>
      <dgm:t>
        <a:bodyPr/>
        <a:lstStyle/>
        <a:p>
          <a:r>
            <a:rPr lang="en-GB"/>
            <a:t>key works/writers </a:t>
          </a:r>
          <a:endParaRPr lang="en-US"/>
        </a:p>
      </dgm:t>
    </dgm:pt>
    <dgm:pt modelId="{65F252A6-F617-49E8-8756-4C300809DF89}" type="parTrans" cxnId="{E98313AD-E13A-47A0-AF44-36289FFF4925}">
      <dgm:prSet/>
      <dgm:spPr/>
      <dgm:t>
        <a:bodyPr/>
        <a:lstStyle/>
        <a:p>
          <a:endParaRPr lang="en-US"/>
        </a:p>
      </dgm:t>
    </dgm:pt>
    <dgm:pt modelId="{EBB9F503-28EF-46F4-A932-74A3DD4022B8}" type="sibTrans" cxnId="{E98313AD-E13A-47A0-AF44-36289FFF4925}">
      <dgm:prSet/>
      <dgm:spPr/>
      <dgm:t>
        <a:bodyPr/>
        <a:lstStyle/>
        <a:p>
          <a:endParaRPr lang="en-US"/>
        </a:p>
      </dgm:t>
    </dgm:pt>
    <dgm:pt modelId="{24C34A58-F2C0-424C-8D6B-C8BB27D0FFA4}">
      <dgm:prSet/>
      <dgm:spPr/>
      <dgm:t>
        <a:bodyPr/>
        <a:lstStyle/>
        <a:p>
          <a:r>
            <a:rPr lang="en-GB" dirty="0"/>
            <a:t>range of perspectives</a:t>
          </a:r>
          <a:endParaRPr lang="en-US" dirty="0"/>
        </a:p>
      </dgm:t>
    </dgm:pt>
    <dgm:pt modelId="{785BA77E-30AB-468E-AC04-F36DFF6B22DA}" type="parTrans" cxnId="{72E46230-B687-45E3-AAEF-DC92C70DC5D8}">
      <dgm:prSet/>
      <dgm:spPr/>
      <dgm:t>
        <a:bodyPr/>
        <a:lstStyle/>
        <a:p>
          <a:endParaRPr lang="en-US"/>
        </a:p>
      </dgm:t>
    </dgm:pt>
    <dgm:pt modelId="{0E4E1DBB-AABD-4FC9-872E-12FF44709033}" type="sibTrans" cxnId="{72E46230-B687-45E3-AAEF-DC92C70DC5D8}">
      <dgm:prSet/>
      <dgm:spPr/>
      <dgm:t>
        <a:bodyPr/>
        <a:lstStyle/>
        <a:p>
          <a:endParaRPr lang="en-US"/>
        </a:p>
      </dgm:t>
    </dgm:pt>
    <dgm:pt modelId="{21C9DDF3-8601-4BD4-BA06-0971B5F05434}">
      <dgm:prSet/>
      <dgm:spPr/>
      <dgm:t>
        <a:bodyPr/>
        <a:lstStyle/>
        <a:p>
          <a:r>
            <a:rPr lang="en-GB"/>
            <a:t>credibility/validity/reliability</a:t>
          </a:r>
          <a:endParaRPr lang="en-US"/>
        </a:p>
      </dgm:t>
    </dgm:pt>
    <dgm:pt modelId="{79F173A7-02E8-4F6F-80F0-BD87753E15B2}" type="parTrans" cxnId="{9063B05E-E495-4827-87E1-0D0C427240E2}">
      <dgm:prSet/>
      <dgm:spPr/>
      <dgm:t>
        <a:bodyPr/>
        <a:lstStyle/>
        <a:p>
          <a:endParaRPr lang="en-US"/>
        </a:p>
      </dgm:t>
    </dgm:pt>
    <dgm:pt modelId="{973208F2-575F-43CD-BA8E-D345C90D8545}" type="sibTrans" cxnId="{9063B05E-E495-4827-87E1-0D0C427240E2}">
      <dgm:prSet/>
      <dgm:spPr/>
      <dgm:t>
        <a:bodyPr/>
        <a:lstStyle/>
        <a:p>
          <a:endParaRPr lang="en-US"/>
        </a:p>
      </dgm:t>
    </dgm:pt>
    <dgm:pt modelId="{D11EB7BB-5658-4D51-AC39-0788EA30D4ED}">
      <dgm:prSet/>
      <dgm:spPr/>
      <dgm:t>
        <a:bodyPr/>
        <a:lstStyle/>
        <a:p>
          <a:r>
            <a:rPr lang="en-GB"/>
            <a:t>date/context/perspective</a:t>
          </a:r>
          <a:endParaRPr lang="en-US"/>
        </a:p>
      </dgm:t>
    </dgm:pt>
    <dgm:pt modelId="{5DA321E3-DE2E-4223-8B20-A68F646D71A5}" type="parTrans" cxnId="{70B6609E-934F-4BF6-931B-C0F9E56723D2}">
      <dgm:prSet/>
      <dgm:spPr/>
      <dgm:t>
        <a:bodyPr/>
        <a:lstStyle/>
        <a:p>
          <a:endParaRPr lang="en-US"/>
        </a:p>
      </dgm:t>
    </dgm:pt>
    <dgm:pt modelId="{E3D8F041-A3FB-4F4F-AF58-93480634CB1B}" type="sibTrans" cxnId="{70B6609E-934F-4BF6-931B-C0F9E56723D2}">
      <dgm:prSet/>
      <dgm:spPr/>
      <dgm:t>
        <a:bodyPr/>
        <a:lstStyle/>
        <a:p>
          <a:endParaRPr lang="en-US"/>
        </a:p>
      </dgm:t>
    </dgm:pt>
    <dgm:pt modelId="{6F237843-E7FD-FA43-A898-C51041ED98CF}" type="pres">
      <dgm:prSet presAssocID="{B715CB34-EE2A-49F0-865A-636D5F5FFC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1A4044B-171E-5D48-9F96-3C7DBBF029D2}" type="pres">
      <dgm:prSet presAssocID="{3CC91939-93AB-4FB6-934B-059ED6DB9A44}" presName="hierRoot1" presStyleCnt="0">
        <dgm:presLayoutVars>
          <dgm:hierBranch val="init"/>
        </dgm:presLayoutVars>
      </dgm:prSet>
      <dgm:spPr/>
    </dgm:pt>
    <dgm:pt modelId="{B671A2F9-B6CD-F24D-A258-A854E640A200}" type="pres">
      <dgm:prSet presAssocID="{3CC91939-93AB-4FB6-934B-059ED6DB9A44}" presName="rootComposite1" presStyleCnt="0"/>
      <dgm:spPr/>
    </dgm:pt>
    <dgm:pt modelId="{D257BDE9-468E-6F4C-8A9E-F1B1F492D18D}" type="pres">
      <dgm:prSet presAssocID="{3CC91939-93AB-4FB6-934B-059ED6DB9A44}" presName="rootText1" presStyleLbl="node0" presStyleIdx="0" presStyleCnt="2">
        <dgm:presLayoutVars>
          <dgm:chPref val="3"/>
        </dgm:presLayoutVars>
      </dgm:prSet>
      <dgm:spPr/>
    </dgm:pt>
    <dgm:pt modelId="{7EAEF41D-979D-984E-918C-78134BAE97F5}" type="pres">
      <dgm:prSet presAssocID="{3CC91939-93AB-4FB6-934B-059ED6DB9A44}" presName="rootConnector1" presStyleLbl="node1" presStyleIdx="0" presStyleCnt="0"/>
      <dgm:spPr/>
    </dgm:pt>
    <dgm:pt modelId="{16CFB275-82D2-3B4F-A4A3-DA412F10468E}" type="pres">
      <dgm:prSet presAssocID="{3CC91939-93AB-4FB6-934B-059ED6DB9A44}" presName="hierChild2" presStyleCnt="0"/>
      <dgm:spPr/>
    </dgm:pt>
    <dgm:pt modelId="{177DDCD5-9FF3-D343-8B1D-8CD28372A65E}" type="pres">
      <dgm:prSet presAssocID="{3CC91939-93AB-4FB6-934B-059ED6DB9A44}" presName="hierChild3" presStyleCnt="0"/>
      <dgm:spPr/>
    </dgm:pt>
    <dgm:pt modelId="{92667FA5-2477-5040-B05E-AD9BBA4EA7CD}" type="pres">
      <dgm:prSet presAssocID="{DAA3B1FA-3294-4AB2-B89F-C4D4C5AF0F1E}" presName="hierRoot1" presStyleCnt="0">
        <dgm:presLayoutVars>
          <dgm:hierBranch val="init"/>
        </dgm:presLayoutVars>
      </dgm:prSet>
      <dgm:spPr/>
    </dgm:pt>
    <dgm:pt modelId="{6463DCCC-F545-8F46-AD2A-CB4EC03C6B9E}" type="pres">
      <dgm:prSet presAssocID="{DAA3B1FA-3294-4AB2-B89F-C4D4C5AF0F1E}" presName="rootComposite1" presStyleCnt="0"/>
      <dgm:spPr/>
    </dgm:pt>
    <dgm:pt modelId="{3031D533-4C03-FC43-9D1D-E82122C144A3}" type="pres">
      <dgm:prSet presAssocID="{DAA3B1FA-3294-4AB2-B89F-C4D4C5AF0F1E}" presName="rootText1" presStyleLbl="node0" presStyleIdx="1" presStyleCnt="2">
        <dgm:presLayoutVars>
          <dgm:chPref val="3"/>
        </dgm:presLayoutVars>
      </dgm:prSet>
      <dgm:spPr/>
    </dgm:pt>
    <dgm:pt modelId="{280FDDA9-C317-6644-8C63-D9FFDBD0CD43}" type="pres">
      <dgm:prSet presAssocID="{DAA3B1FA-3294-4AB2-B89F-C4D4C5AF0F1E}" presName="rootConnector1" presStyleLbl="node1" presStyleIdx="0" presStyleCnt="0"/>
      <dgm:spPr/>
    </dgm:pt>
    <dgm:pt modelId="{812BD5D0-8A2E-9540-918E-24578F25871D}" type="pres">
      <dgm:prSet presAssocID="{DAA3B1FA-3294-4AB2-B89F-C4D4C5AF0F1E}" presName="hierChild2" presStyleCnt="0"/>
      <dgm:spPr/>
    </dgm:pt>
    <dgm:pt modelId="{E63C11D8-2A07-8A40-9198-FD8A1EE8536F}" type="pres">
      <dgm:prSet presAssocID="{3E7B96D3-3D21-44C7-801B-3E17605B680B}" presName="Name64" presStyleLbl="parChTrans1D2" presStyleIdx="0" presStyleCnt="5"/>
      <dgm:spPr/>
    </dgm:pt>
    <dgm:pt modelId="{249FAF47-FFC1-1A40-BDFE-1BC0AF3F30BA}" type="pres">
      <dgm:prSet presAssocID="{7AE4E18D-E28E-4E68-995A-109FE7DE811C}" presName="hierRoot2" presStyleCnt="0">
        <dgm:presLayoutVars>
          <dgm:hierBranch val="init"/>
        </dgm:presLayoutVars>
      </dgm:prSet>
      <dgm:spPr/>
    </dgm:pt>
    <dgm:pt modelId="{D7197219-E9F0-BE41-82EF-2040B86DC629}" type="pres">
      <dgm:prSet presAssocID="{7AE4E18D-E28E-4E68-995A-109FE7DE811C}" presName="rootComposite" presStyleCnt="0"/>
      <dgm:spPr/>
    </dgm:pt>
    <dgm:pt modelId="{4E7675E4-5CCF-534B-8AE9-9D56DB14DA4B}" type="pres">
      <dgm:prSet presAssocID="{7AE4E18D-E28E-4E68-995A-109FE7DE811C}" presName="rootText" presStyleLbl="node2" presStyleIdx="0" presStyleCnt="5">
        <dgm:presLayoutVars>
          <dgm:chPref val="3"/>
        </dgm:presLayoutVars>
      </dgm:prSet>
      <dgm:spPr/>
    </dgm:pt>
    <dgm:pt modelId="{3B26CB08-5733-104A-BD24-60AF8CC6D6D6}" type="pres">
      <dgm:prSet presAssocID="{7AE4E18D-E28E-4E68-995A-109FE7DE811C}" presName="rootConnector" presStyleLbl="node2" presStyleIdx="0" presStyleCnt="5"/>
      <dgm:spPr/>
    </dgm:pt>
    <dgm:pt modelId="{D9AB8976-8F7B-0247-B4E6-9BFE60A20DAC}" type="pres">
      <dgm:prSet presAssocID="{7AE4E18D-E28E-4E68-995A-109FE7DE811C}" presName="hierChild4" presStyleCnt="0"/>
      <dgm:spPr/>
    </dgm:pt>
    <dgm:pt modelId="{0D3E8547-1A83-6244-95A1-72CC6DCD9606}" type="pres">
      <dgm:prSet presAssocID="{7AE4E18D-E28E-4E68-995A-109FE7DE811C}" presName="hierChild5" presStyleCnt="0"/>
      <dgm:spPr/>
    </dgm:pt>
    <dgm:pt modelId="{B4528115-B631-D248-A4AC-F2CD90C29FC0}" type="pres">
      <dgm:prSet presAssocID="{65F252A6-F617-49E8-8756-4C300809DF89}" presName="Name64" presStyleLbl="parChTrans1D2" presStyleIdx="1" presStyleCnt="5"/>
      <dgm:spPr/>
    </dgm:pt>
    <dgm:pt modelId="{47842472-5F62-3F47-AA17-134D8F7682D0}" type="pres">
      <dgm:prSet presAssocID="{BC2AC988-D915-445A-851A-3EA5AF4A93EA}" presName="hierRoot2" presStyleCnt="0">
        <dgm:presLayoutVars>
          <dgm:hierBranch val="init"/>
        </dgm:presLayoutVars>
      </dgm:prSet>
      <dgm:spPr/>
    </dgm:pt>
    <dgm:pt modelId="{99A3573D-05B7-9441-8E31-265ABA9B2E31}" type="pres">
      <dgm:prSet presAssocID="{BC2AC988-D915-445A-851A-3EA5AF4A93EA}" presName="rootComposite" presStyleCnt="0"/>
      <dgm:spPr/>
    </dgm:pt>
    <dgm:pt modelId="{BA3F11F3-C062-4A4F-A9E9-3DC19C2235FA}" type="pres">
      <dgm:prSet presAssocID="{BC2AC988-D915-445A-851A-3EA5AF4A93EA}" presName="rootText" presStyleLbl="node2" presStyleIdx="1" presStyleCnt="5">
        <dgm:presLayoutVars>
          <dgm:chPref val="3"/>
        </dgm:presLayoutVars>
      </dgm:prSet>
      <dgm:spPr/>
    </dgm:pt>
    <dgm:pt modelId="{4A80B6E0-0AE0-014B-ADA5-6F7043ED12A9}" type="pres">
      <dgm:prSet presAssocID="{BC2AC988-D915-445A-851A-3EA5AF4A93EA}" presName="rootConnector" presStyleLbl="node2" presStyleIdx="1" presStyleCnt="5"/>
      <dgm:spPr/>
    </dgm:pt>
    <dgm:pt modelId="{41CB1899-6B68-434D-95DA-938675BE11CA}" type="pres">
      <dgm:prSet presAssocID="{BC2AC988-D915-445A-851A-3EA5AF4A93EA}" presName="hierChild4" presStyleCnt="0"/>
      <dgm:spPr/>
    </dgm:pt>
    <dgm:pt modelId="{11BAF639-2D64-394C-B411-4043B300F99C}" type="pres">
      <dgm:prSet presAssocID="{BC2AC988-D915-445A-851A-3EA5AF4A93EA}" presName="hierChild5" presStyleCnt="0"/>
      <dgm:spPr/>
    </dgm:pt>
    <dgm:pt modelId="{EE97AFCC-65F0-F344-A2C2-1FF2733AFD18}" type="pres">
      <dgm:prSet presAssocID="{785BA77E-30AB-468E-AC04-F36DFF6B22DA}" presName="Name64" presStyleLbl="parChTrans1D2" presStyleIdx="2" presStyleCnt="5"/>
      <dgm:spPr/>
    </dgm:pt>
    <dgm:pt modelId="{613C4B99-3CAA-C841-85B4-94F15D748212}" type="pres">
      <dgm:prSet presAssocID="{24C34A58-F2C0-424C-8D6B-C8BB27D0FFA4}" presName="hierRoot2" presStyleCnt="0">
        <dgm:presLayoutVars>
          <dgm:hierBranch val="init"/>
        </dgm:presLayoutVars>
      </dgm:prSet>
      <dgm:spPr/>
    </dgm:pt>
    <dgm:pt modelId="{391C62D9-3519-C947-AF74-B5E30664547B}" type="pres">
      <dgm:prSet presAssocID="{24C34A58-F2C0-424C-8D6B-C8BB27D0FFA4}" presName="rootComposite" presStyleCnt="0"/>
      <dgm:spPr/>
    </dgm:pt>
    <dgm:pt modelId="{0BF39C3A-8F0F-EF4A-B3C9-2442E2AD7C3D}" type="pres">
      <dgm:prSet presAssocID="{24C34A58-F2C0-424C-8D6B-C8BB27D0FFA4}" presName="rootText" presStyleLbl="node2" presStyleIdx="2" presStyleCnt="5">
        <dgm:presLayoutVars>
          <dgm:chPref val="3"/>
        </dgm:presLayoutVars>
      </dgm:prSet>
      <dgm:spPr/>
    </dgm:pt>
    <dgm:pt modelId="{ECA39CDD-0555-1E43-BCC9-79164247E9FD}" type="pres">
      <dgm:prSet presAssocID="{24C34A58-F2C0-424C-8D6B-C8BB27D0FFA4}" presName="rootConnector" presStyleLbl="node2" presStyleIdx="2" presStyleCnt="5"/>
      <dgm:spPr/>
    </dgm:pt>
    <dgm:pt modelId="{63468199-28B5-714C-8E39-10C69DED3982}" type="pres">
      <dgm:prSet presAssocID="{24C34A58-F2C0-424C-8D6B-C8BB27D0FFA4}" presName="hierChild4" presStyleCnt="0"/>
      <dgm:spPr/>
    </dgm:pt>
    <dgm:pt modelId="{25C6BF4E-4DF3-A94E-A1FB-DBCA41429DF2}" type="pres">
      <dgm:prSet presAssocID="{24C34A58-F2C0-424C-8D6B-C8BB27D0FFA4}" presName="hierChild5" presStyleCnt="0"/>
      <dgm:spPr/>
    </dgm:pt>
    <dgm:pt modelId="{256E351E-5935-CB48-892E-073A446D88FF}" type="pres">
      <dgm:prSet presAssocID="{79F173A7-02E8-4F6F-80F0-BD87753E15B2}" presName="Name64" presStyleLbl="parChTrans1D2" presStyleIdx="3" presStyleCnt="5"/>
      <dgm:spPr/>
    </dgm:pt>
    <dgm:pt modelId="{4A456117-0733-4244-B7BD-FA1AA56A9C6F}" type="pres">
      <dgm:prSet presAssocID="{21C9DDF3-8601-4BD4-BA06-0971B5F05434}" presName="hierRoot2" presStyleCnt="0">
        <dgm:presLayoutVars>
          <dgm:hierBranch val="init"/>
        </dgm:presLayoutVars>
      </dgm:prSet>
      <dgm:spPr/>
    </dgm:pt>
    <dgm:pt modelId="{1ED8F12B-E0CE-6F46-A269-01621AACFB7D}" type="pres">
      <dgm:prSet presAssocID="{21C9DDF3-8601-4BD4-BA06-0971B5F05434}" presName="rootComposite" presStyleCnt="0"/>
      <dgm:spPr/>
    </dgm:pt>
    <dgm:pt modelId="{471B4CA0-1D72-D941-8205-C011F04BCE77}" type="pres">
      <dgm:prSet presAssocID="{21C9DDF3-8601-4BD4-BA06-0971B5F05434}" presName="rootText" presStyleLbl="node2" presStyleIdx="3" presStyleCnt="5">
        <dgm:presLayoutVars>
          <dgm:chPref val="3"/>
        </dgm:presLayoutVars>
      </dgm:prSet>
      <dgm:spPr/>
    </dgm:pt>
    <dgm:pt modelId="{D69EF124-C1D9-9744-A7BE-978C3866375D}" type="pres">
      <dgm:prSet presAssocID="{21C9DDF3-8601-4BD4-BA06-0971B5F05434}" presName="rootConnector" presStyleLbl="node2" presStyleIdx="3" presStyleCnt="5"/>
      <dgm:spPr/>
    </dgm:pt>
    <dgm:pt modelId="{0B291D00-E078-384B-A097-08D6EF9D05D3}" type="pres">
      <dgm:prSet presAssocID="{21C9DDF3-8601-4BD4-BA06-0971B5F05434}" presName="hierChild4" presStyleCnt="0"/>
      <dgm:spPr/>
    </dgm:pt>
    <dgm:pt modelId="{4B228FC3-7390-5C43-9C1D-9B1A45DB2CA9}" type="pres">
      <dgm:prSet presAssocID="{21C9DDF3-8601-4BD4-BA06-0971B5F05434}" presName="hierChild5" presStyleCnt="0"/>
      <dgm:spPr/>
    </dgm:pt>
    <dgm:pt modelId="{B02AF5A9-9F37-5841-98BD-39929B2CAE09}" type="pres">
      <dgm:prSet presAssocID="{5DA321E3-DE2E-4223-8B20-A68F646D71A5}" presName="Name64" presStyleLbl="parChTrans1D2" presStyleIdx="4" presStyleCnt="5"/>
      <dgm:spPr/>
    </dgm:pt>
    <dgm:pt modelId="{D1B64A4B-C676-8745-B200-648FC317BE31}" type="pres">
      <dgm:prSet presAssocID="{D11EB7BB-5658-4D51-AC39-0788EA30D4ED}" presName="hierRoot2" presStyleCnt="0">
        <dgm:presLayoutVars>
          <dgm:hierBranch val="init"/>
        </dgm:presLayoutVars>
      </dgm:prSet>
      <dgm:spPr/>
    </dgm:pt>
    <dgm:pt modelId="{ACF25867-2FFB-2E4F-94B7-81C97A1025B2}" type="pres">
      <dgm:prSet presAssocID="{D11EB7BB-5658-4D51-AC39-0788EA30D4ED}" presName="rootComposite" presStyleCnt="0"/>
      <dgm:spPr/>
    </dgm:pt>
    <dgm:pt modelId="{C8A53B41-6743-FD42-8667-6CC65D97F551}" type="pres">
      <dgm:prSet presAssocID="{D11EB7BB-5658-4D51-AC39-0788EA30D4ED}" presName="rootText" presStyleLbl="node2" presStyleIdx="4" presStyleCnt="5">
        <dgm:presLayoutVars>
          <dgm:chPref val="3"/>
        </dgm:presLayoutVars>
      </dgm:prSet>
      <dgm:spPr/>
    </dgm:pt>
    <dgm:pt modelId="{7E33B674-125A-5547-90C4-36098914BA28}" type="pres">
      <dgm:prSet presAssocID="{D11EB7BB-5658-4D51-AC39-0788EA30D4ED}" presName="rootConnector" presStyleLbl="node2" presStyleIdx="4" presStyleCnt="5"/>
      <dgm:spPr/>
    </dgm:pt>
    <dgm:pt modelId="{38F5BD8D-274A-EF4C-8BCF-2537F6C866F4}" type="pres">
      <dgm:prSet presAssocID="{D11EB7BB-5658-4D51-AC39-0788EA30D4ED}" presName="hierChild4" presStyleCnt="0"/>
      <dgm:spPr/>
    </dgm:pt>
    <dgm:pt modelId="{5814CF5E-D811-904D-A191-4713E5E63ABC}" type="pres">
      <dgm:prSet presAssocID="{D11EB7BB-5658-4D51-AC39-0788EA30D4ED}" presName="hierChild5" presStyleCnt="0"/>
      <dgm:spPr/>
    </dgm:pt>
    <dgm:pt modelId="{A6899DB8-76BA-3546-85B5-38BF90CD3919}" type="pres">
      <dgm:prSet presAssocID="{DAA3B1FA-3294-4AB2-B89F-C4D4C5AF0F1E}" presName="hierChild3" presStyleCnt="0"/>
      <dgm:spPr/>
    </dgm:pt>
  </dgm:ptLst>
  <dgm:cxnLst>
    <dgm:cxn modelId="{8007D500-37AD-F64A-8772-C4E2AEF82EF4}" type="presOf" srcId="{BC2AC988-D915-445A-851A-3EA5AF4A93EA}" destId="{4A80B6E0-0AE0-014B-ADA5-6F7043ED12A9}" srcOrd="1" destOrd="0" presId="urn:microsoft.com/office/officeart/2009/3/layout/HorizontalOrganizationChart"/>
    <dgm:cxn modelId="{972B7907-48E9-46AB-BB86-A5856321B20C}" srcId="{B715CB34-EE2A-49F0-865A-636D5F5FFCF3}" destId="{3CC91939-93AB-4FB6-934B-059ED6DB9A44}" srcOrd="0" destOrd="0" parTransId="{63A4BA30-FC11-42CC-A9EE-1F65E7A08224}" sibTransId="{CD8A77E9-4064-4E76-AADE-4192415262B0}"/>
    <dgm:cxn modelId="{88830122-51EE-1E48-A3C1-1AA5ED813AA7}" type="presOf" srcId="{7AE4E18D-E28E-4E68-995A-109FE7DE811C}" destId="{3B26CB08-5733-104A-BD24-60AF8CC6D6D6}" srcOrd="1" destOrd="0" presId="urn:microsoft.com/office/officeart/2009/3/layout/HorizontalOrganizationChart"/>
    <dgm:cxn modelId="{CF76502C-25C5-094C-A81C-C2BF406B2AB3}" type="presOf" srcId="{21C9DDF3-8601-4BD4-BA06-0971B5F05434}" destId="{471B4CA0-1D72-D941-8205-C011F04BCE77}" srcOrd="0" destOrd="0" presId="urn:microsoft.com/office/officeart/2009/3/layout/HorizontalOrganizationChart"/>
    <dgm:cxn modelId="{72E46230-B687-45E3-AAEF-DC92C70DC5D8}" srcId="{DAA3B1FA-3294-4AB2-B89F-C4D4C5AF0F1E}" destId="{24C34A58-F2C0-424C-8D6B-C8BB27D0FFA4}" srcOrd="2" destOrd="0" parTransId="{785BA77E-30AB-468E-AC04-F36DFF6B22DA}" sibTransId="{0E4E1DBB-AABD-4FC9-872E-12FF44709033}"/>
    <dgm:cxn modelId="{CA974638-A73E-8342-ADCE-0E6CA7135930}" type="presOf" srcId="{B715CB34-EE2A-49F0-865A-636D5F5FFCF3}" destId="{6F237843-E7FD-FA43-A898-C51041ED98CF}" srcOrd="0" destOrd="0" presId="urn:microsoft.com/office/officeart/2009/3/layout/HorizontalOrganizationChart"/>
    <dgm:cxn modelId="{89667A39-46B4-9946-97B3-071FDD4F2715}" type="presOf" srcId="{21C9DDF3-8601-4BD4-BA06-0971B5F05434}" destId="{D69EF124-C1D9-9744-A7BE-978C3866375D}" srcOrd="1" destOrd="0" presId="urn:microsoft.com/office/officeart/2009/3/layout/HorizontalOrganizationChart"/>
    <dgm:cxn modelId="{AB87693B-B672-4143-8FBA-DAB4452EFDE2}" type="presOf" srcId="{5DA321E3-DE2E-4223-8B20-A68F646D71A5}" destId="{B02AF5A9-9F37-5841-98BD-39929B2CAE09}" srcOrd="0" destOrd="0" presId="urn:microsoft.com/office/officeart/2009/3/layout/HorizontalOrganizationChart"/>
    <dgm:cxn modelId="{7986B53B-4D2F-49AC-93B3-7CAAC548933C}" srcId="{B715CB34-EE2A-49F0-865A-636D5F5FFCF3}" destId="{DAA3B1FA-3294-4AB2-B89F-C4D4C5AF0F1E}" srcOrd="1" destOrd="0" parTransId="{D3CBCD6F-96CC-4ADD-BAF2-BFA5B3FD2216}" sibTransId="{7A246F05-7CCB-407A-8A64-FFE7E14B8E91}"/>
    <dgm:cxn modelId="{0AFEE33F-3337-AE4D-A4FD-0D63475A5465}" type="presOf" srcId="{D11EB7BB-5658-4D51-AC39-0788EA30D4ED}" destId="{7E33B674-125A-5547-90C4-36098914BA28}" srcOrd="1" destOrd="0" presId="urn:microsoft.com/office/officeart/2009/3/layout/HorizontalOrganizationChart"/>
    <dgm:cxn modelId="{E979A25E-0502-FB46-84F9-A1926ADE7988}" type="presOf" srcId="{65F252A6-F617-49E8-8756-4C300809DF89}" destId="{B4528115-B631-D248-A4AC-F2CD90C29FC0}" srcOrd="0" destOrd="0" presId="urn:microsoft.com/office/officeart/2009/3/layout/HorizontalOrganizationChart"/>
    <dgm:cxn modelId="{9063B05E-E495-4827-87E1-0D0C427240E2}" srcId="{DAA3B1FA-3294-4AB2-B89F-C4D4C5AF0F1E}" destId="{21C9DDF3-8601-4BD4-BA06-0971B5F05434}" srcOrd="3" destOrd="0" parTransId="{79F173A7-02E8-4F6F-80F0-BD87753E15B2}" sibTransId="{973208F2-575F-43CD-BA8E-D345C90D8545}"/>
    <dgm:cxn modelId="{B3710F62-9BB6-7741-B616-F25BA27D8948}" type="presOf" srcId="{785BA77E-30AB-468E-AC04-F36DFF6B22DA}" destId="{EE97AFCC-65F0-F344-A2C2-1FF2733AFD18}" srcOrd="0" destOrd="0" presId="urn:microsoft.com/office/officeart/2009/3/layout/HorizontalOrganizationChart"/>
    <dgm:cxn modelId="{F072186A-0C93-4443-99DE-B112A2A8F399}" type="presOf" srcId="{D11EB7BB-5658-4D51-AC39-0788EA30D4ED}" destId="{C8A53B41-6743-FD42-8667-6CC65D97F551}" srcOrd="0" destOrd="0" presId="urn:microsoft.com/office/officeart/2009/3/layout/HorizontalOrganizationChart"/>
    <dgm:cxn modelId="{CEB43373-EC24-7045-B918-DAEA24660B89}" type="presOf" srcId="{24C34A58-F2C0-424C-8D6B-C8BB27D0FFA4}" destId="{0BF39C3A-8F0F-EF4A-B3C9-2442E2AD7C3D}" srcOrd="0" destOrd="0" presId="urn:microsoft.com/office/officeart/2009/3/layout/HorizontalOrganizationChart"/>
    <dgm:cxn modelId="{388FE577-5B36-514E-889F-6EAF71E4DABE}" type="presOf" srcId="{DAA3B1FA-3294-4AB2-B89F-C4D4C5AF0F1E}" destId="{280FDDA9-C317-6644-8C63-D9FFDBD0CD43}" srcOrd="1" destOrd="0" presId="urn:microsoft.com/office/officeart/2009/3/layout/HorizontalOrganizationChart"/>
    <dgm:cxn modelId="{19E3549B-DC7F-5448-B12C-28A15EBD9603}" type="presOf" srcId="{3CC91939-93AB-4FB6-934B-059ED6DB9A44}" destId="{7EAEF41D-979D-984E-918C-78134BAE97F5}" srcOrd="1" destOrd="0" presId="urn:microsoft.com/office/officeart/2009/3/layout/HorizontalOrganizationChart"/>
    <dgm:cxn modelId="{2D018F9D-7913-AD42-AE6B-921F7F1466EB}" type="presOf" srcId="{24C34A58-F2C0-424C-8D6B-C8BB27D0FFA4}" destId="{ECA39CDD-0555-1E43-BCC9-79164247E9FD}" srcOrd="1" destOrd="0" presId="urn:microsoft.com/office/officeart/2009/3/layout/HorizontalOrganizationChart"/>
    <dgm:cxn modelId="{70B6609E-934F-4BF6-931B-C0F9E56723D2}" srcId="{DAA3B1FA-3294-4AB2-B89F-C4D4C5AF0F1E}" destId="{D11EB7BB-5658-4D51-AC39-0788EA30D4ED}" srcOrd="4" destOrd="0" parTransId="{5DA321E3-DE2E-4223-8B20-A68F646D71A5}" sibTransId="{E3D8F041-A3FB-4F4F-AF58-93480634CB1B}"/>
    <dgm:cxn modelId="{1111B7A1-F011-0E4E-97B8-F9AA81D0C6CC}" type="presOf" srcId="{7AE4E18D-E28E-4E68-995A-109FE7DE811C}" destId="{4E7675E4-5CCF-534B-8AE9-9D56DB14DA4B}" srcOrd="0" destOrd="0" presId="urn:microsoft.com/office/officeart/2009/3/layout/HorizontalOrganizationChart"/>
    <dgm:cxn modelId="{0405FEA9-FF28-4213-ACAA-5EC2C4A9F568}" srcId="{DAA3B1FA-3294-4AB2-B89F-C4D4C5AF0F1E}" destId="{7AE4E18D-E28E-4E68-995A-109FE7DE811C}" srcOrd="0" destOrd="0" parTransId="{3E7B96D3-3D21-44C7-801B-3E17605B680B}" sibTransId="{23246531-792E-409C-87BC-9C8CE987DF9D}"/>
    <dgm:cxn modelId="{E98313AD-E13A-47A0-AF44-36289FFF4925}" srcId="{DAA3B1FA-3294-4AB2-B89F-C4D4C5AF0F1E}" destId="{BC2AC988-D915-445A-851A-3EA5AF4A93EA}" srcOrd="1" destOrd="0" parTransId="{65F252A6-F617-49E8-8756-4C300809DF89}" sibTransId="{EBB9F503-28EF-46F4-A932-74A3DD4022B8}"/>
    <dgm:cxn modelId="{EE455BBB-0EA5-F94E-AB45-CDF7778C690C}" type="presOf" srcId="{79F173A7-02E8-4F6F-80F0-BD87753E15B2}" destId="{256E351E-5935-CB48-892E-073A446D88FF}" srcOrd="0" destOrd="0" presId="urn:microsoft.com/office/officeart/2009/3/layout/HorizontalOrganizationChart"/>
    <dgm:cxn modelId="{CC275DDE-5DCC-FF43-B3DD-62F6BF0EFDCE}" type="presOf" srcId="{3E7B96D3-3D21-44C7-801B-3E17605B680B}" destId="{E63C11D8-2A07-8A40-9198-FD8A1EE8536F}" srcOrd="0" destOrd="0" presId="urn:microsoft.com/office/officeart/2009/3/layout/HorizontalOrganizationChart"/>
    <dgm:cxn modelId="{121D02E9-E4E7-B34D-9049-EBABDB4E0577}" type="presOf" srcId="{BC2AC988-D915-445A-851A-3EA5AF4A93EA}" destId="{BA3F11F3-C062-4A4F-A9E9-3DC19C2235FA}" srcOrd="0" destOrd="0" presId="urn:microsoft.com/office/officeart/2009/3/layout/HorizontalOrganizationChart"/>
    <dgm:cxn modelId="{66F92BED-82B9-C040-B749-BA00F5441A68}" type="presOf" srcId="{3CC91939-93AB-4FB6-934B-059ED6DB9A44}" destId="{D257BDE9-468E-6F4C-8A9E-F1B1F492D18D}" srcOrd="0" destOrd="0" presId="urn:microsoft.com/office/officeart/2009/3/layout/HorizontalOrganizationChart"/>
    <dgm:cxn modelId="{9BB038F3-5850-4642-93B5-52E1A95D1A1F}" type="presOf" srcId="{DAA3B1FA-3294-4AB2-B89F-C4D4C5AF0F1E}" destId="{3031D533-4C03-FC43-9D1D-E82122C144A3}" srcOrd="0" destOrd="0" presId="urn:microsoft.com/office/officeart/2009/3/layout/HorizontalOrganizationChart"/>
    <dgm:cxn modelId="{6BD1345A-FAE5-CD4E-AA3A-A59D80979D93}" type="presParOf" srcId="{6F237843-E7FD-FA43-A898-C51041ED98CF}" destId="{51A4044B-171E-5D48-9F96-3C7DBBF029D2}" srcOrd="0" destOrd="0" presId="urn:microsoft.com/office/officeart/2009/3/layout/HorizontalOrganizationChart"/>
    <dgm:cxn modelId="{BB1B0AD9-6942-6744-9C32-C82532CAC04A}" type="presParOf" srcId="{51A4044B-171E-5D48-9F96-3C7DBBF029D2}" destId="{B671A2F9-B6CD-F24D-A258-A854E640A200}" srcOrd="0" destOrd="0" presId="urn:microsoft.com/office/officeart/2009/3/layout/HorizontalOrganizationChart"/>
    <dgm:cxn modelId="{33A4663B-E834-4748-A00D-91CA1474CCF8}" type="presParOf" srcId="{B671A2F9-B6CD-F24D-A258-A854E640A200}" destId="{D257BDE9-468E-6F4C-8A9E-F1B1F492D18D}" srcOrd="0" destOrd="0" presId="urn:microsoft.com/office/officeart/2009/3/layout/HorizontalOrganizationChart"/>
    <dgm:cxn modelId="{4357526A-FA09-C341-8E45-988C5A2663DA}" type="presParOf" srcId="{B671A2F9-B6CD-F24D-A258-A854E640A200}" destId="{7EAEF41D-979D-984E-918C-78134BAE97F5}" srcOrd="1" destOrd="0" presId="urn:microsoft.com/office/officeart/2009/3/layout/HorizontalOrganizationChart"/>
    <dgm:cxn modelId="{E8E185A5-173A-5F49-BD69-608089B8564F}" type="presParOf" srcId="{51A4044B-171E-5D48-9F96-3C7DBBF029D2}" destId="{16CFB275-82D2-3B4F-A4A3-DA412F10468E}" srcOrd="1" destOrd="0" presId="urn:microsoft.com/office/officeart/2009/3/layout/HorizontalOrganizationChart"/>
    <dgm:cxn modelId="{53D5B162-2983-5945-9AFA-8F2AA253DE36}" type="presParOf" srcId="{51A4044B-171E-5D48-9F96-3C7DBBF029D2}" destId="{177DDCD5-9FF3-D343-8B1D-8CD28372A65E}" srcOrd="2" destOrd="0" presId="urn:microsoft.com/office/officeart/2009/3/layout/HorizontalOrganizationChart"/>
    <dgm:cxn modelId="{C5C2E818-4F54-9848-8918-20FB8DEA3EDA}" type="presParOf" srcId="{6F237843-E7FD-FA43-A898-C51041ED98CF}" destId="{92667FA5-2477-5040-B05E-AD9BBA4EA7CD}" srcOrd="1" destOrd="0" presId="urn:microsoft.com/office/officeart/2009/3/layout/HorizontalOrganizationChart"/>
    <dgm:cxn modelId="{D8BE7099-6983-5445-A2F9-AFF3B696F7E8}" type="presParOf" srcId="{92667FA5-2477-5040-B05E-AD9BBA4EA7CD}" destId="{6463DCCC-F545-8F46-AD2A-CB4EC03C6B9E}" srcOrd="0" destOrd="0" presId="urn:microsoft.com/office/officeart/2009/3/layout/HorizontalOrganizationChart"/>
    <dgm:cxn modelId="{2F636B11-1653-3E4B-9476-F0DBBC69AFB5}" type="presParOf" srcId="{6463DCCC-F545-8F46-AD2A-CB4EC03C6B9E}" destId="{3031D533-4C03-FC43-9D1D-E82122C144A3}" srcOrd="0" destOrd="0" presId="urn:microsoft.com/office/officeart/2009/3/layout/HorizontalOrganizationChart"/>
    <dgm:cxn modelId="{A885B116-0C1A-0C4E-8374-E7F0B0E2D8F2}" type="presParOf" srcId="{6463DCCC-F545-8F46-AD2A-CB4EC03C6B9E}" destId="{280FDDA9-C317-6644-8C63-D9FFDBD0CD43}" srcOrd="1" destOrd="0" presId="urn:microsoft.com/office/officeart/2009/3/layout/HorizontalOrganizationChart"/>
    <dgm:cxn modelId="{B7D7B419-7759-5C46-B16C-9805A88EE435}" type="presParOf" srcId="{92667FA5-2477-5040-B05E-AD9BBA4EA7CD}" destId="{812BD5D0-8A2E-9540-918E-24578F25871D}" srcOrd="1" destOrd="0" presId="urn:microsoft.com/office/officeart/2009/3/layout/HorizontalOrganizationChart"/>
    <dgm:cxn modelId="{7CDA1CDA-D505-E042-8BB5-B53881B10C75}" type="presParOf" srcId="{812BD5D0-8A2E-9540-918E-24578F25871D}" destId="{E63C11D8-2A07-8A40-9198-FD8A1EE8536F}" srcOrd="0" destOrd="0" presId="urn:microsoft.com/office/officeart/2009/3/layout/HorizontalOrganizationChart"/>
    <dgm:cxn modelId="{479A2073-87A7-9642-AB4A-9A10BAF55255}" type="presParOf" srcId="{812BD5D0-8A2E-9540-918E-24578F25871D}" destId="{249FAF47-FFC1-1A40-BDFE-1BC0AF3F30BA}" srcOrd="1" destOrd="0" presId="urn:microsoft.com/office/officeart/2009/3/layout/HorizontalOrganizationChart"/>
    <dgm:cxn modelId="{8F3DB428-9361-1F43-9685-7383C1F2B71F}" type="presParOf" srcId="{249FAF47-FFC1-1A40-BDFE-1BC0AF3F30BA}" destId="{D7197219-E9F0-BE41-82EF-2040B86DC629}" srcOrd="0" destOrd="0" presId="urn:microsoft.com/office/officeart/2009/3/layout/HorizontalOrganizationChart"/>
    <dgm:cxn modelId="{56AFCFBC-2A41-3543-802A-FC8F02B70EF5}" type="presParOf" srcId="{D7197219-E9F0-BE41-82EF-2040B86DC629}" destId="{4E7675E4-5CCF-534B-8AE9-9D56DB14DA4B}" srcOrd="0" destOrd="0" presId="urn:microsoft.com/office/officeart/2009/3/layout/HorizontalOrganizationChart"/>
    <dgm:cxn modelId="{D47221D5-16E6-D642-A278-FD1B56C76FD3}" type="presParOf" srcId="{D7197219-E9F0-BE41-82EF-2040B86DC629}" destId="{3B26CB08-5733-104A-BD24-60AF8CC6D6D6}" srcOrd="1" destOrd="0" presId="urn:microsoft.com/office/officeart/2009/3/layout/HorizontalOrganizationChart"/>
    <dgm:cxn modelId="{6FEE8F70-7AAB-F249-808E-FED54BBDFA29}" type="presParOf" srcId="{249FAF47-FFC1-1A40-BDFE-1BC0AF3F30BA}" destId="{D9AB8976-8F7B-0247-B4E6-9BFE60A20DAC}" srcOrd="1" destOrd="0" presId="urn:microsoft.com/office/officeart/2009/3/layout/HorizontalOrganizationChart"/>
    <dgm:cxn modelId="{5D56867F-C746-3946-A262-CDB781852BD1}" type="presParOf" srcId="{249FAF47-FFC1-1A40-BDFE-1BC0AF3F30BA}" destId="{0D3E8547-1A83-6244-95A1-72CC6DCD9606}" srcOrd="2" destOrd="0" presId="urn:microsoft.com/office/officeart/2009/3/layout/HorizontalOrganizationChart"/>
    <dgm:cxn modelId="{0BE59A6E-324E-B04A-82D3-B9DAF4AAA45E}" type="presParOf" srcId="{812BD5D0-8A2E-9540-918E-24578F25871D}" destId="{B4528115-B631-D248-A4AC-F2CD90C29FC0}" srcOrd="2" destOrd="0" presId="urn:microsoft.com/office/officeart/2009/3/layout/HorizontalOrganizationChart"/>
    <dgm:cxn modelId="{40A2EDFB-E76C-804F-A041-545C743A5B84}" type="presParOf" srcId="{812BD5D0-8A2E-9540-918E-24578F25871D}" destId="{47842472-5F62-3F47-AA17-134D8F7682D0}" srcOrd="3" destOrd="0" presId="urn:microsoft.com/office/officeart/2009/3/layout/HorizontalOrganizationChart"/>
    <dgm:cxn modelId="{7BF64AC8-DC7B-714F-8835-1A1F2544D7B0}" type="presParOf" srcId="{47842472-5F62-3F47-AA17-134D8F7682D0}" destId="{99A3573D-05B7-9441-8E31-265ABA9B2E31}" srcOrd="0" destOrd="0" presId="urn:microsoft.com/office/officeart/2009/3/layout/HorizontalOrganizationChart"/>
    <dgm:cxn modelId="{51A43A7A-71E1-D94E-9ECF-900F24776B65}" type="presParOf" srcId="{99A3573D-05B7-9441-8E31-265ABA9B2E31}" destId="{BA3F11F3-C062-4A4F-A9E9-3DC19C2235FA}" srcOrd="0" destOrd="0" presId="urn:microsoft.com/office/officeart/2009/3/layout/HorizontalOrganizationChart"/>
    <dgm:cxn modelId="{1007BB09-FD94-654F-9D1E-F0AB6D645CD9}" type="presParOf" srcId="{99A3573D-05B7-9441-8E31-265ABA9B2E31}" destId="{4A80B6E0-0AE0-014B-ADA5-6F7043ED12A9}" srcOrd="1" destOrd="0" presId="urn:microsoft.com/office/officeart/2009/3/layout/HorizontalOrganizationChart"/>
    <dgm:cxn modelId="{C5E11B57-C46E-9946-9D8F-CA9075EB0D24}" type="presParOf" srcId="{47842472-5F62-3F47-AA17-134D8F7682D0}" destId="{41CB1899-6B68-434D-95DA-938675BE11CA}" srcOrd="1" destOrd="0" presId="urn:microsoft.com/office/officeart/2009/3/layout/HorizontalOrganizationChart"/>
    <dgm:cxn modelId="{6FCDEE3D-29D6-414F-A944-2516E42F2E71}" type="presParOf" srcId="{47842472-5F62-3F47-AA17-134D8F7682D0}" destId="{11BAF639-2D64-394C-B411-4043B300F99C}" srcOrd="2" destOrd="0" presId="urn:microsoft.com/office/officeart/2009/3/layout/HorizontalOrganizationChart"/>
    <dgm:cxn modelId="{EACEDA2F-5BD2-A249-8D86-850B10101521}" type="presParOf" srcId="{812BD5D0-8A2E-9540-918E-24578F25871D}" destId="{EE97AFCC-65F0-F344-A2C2-1FF2733AFD18}" srcOrd="4" destOrd="0" presId="urn:microsoft.com/office/officeart/2009/3/layout/HorizontalOrganizationChart"/>
    <dgm:cxn modelId="{4D2E917C-65A0-354A-89F5-6FE134F7F20B}" type="presParOf" srcId="{812BD5D0-8A2E-9540-918E-24578F25871D}" destId="{613C4B99-3CAA-C841-85B4-94F15D748212}" srcOrd="5" destOrd="0" presId="urn:microsoft.com/office/officeart/2009/3/layout/HorizontalOrganizationChart"/>
    <dgm:cxn modelId="{DF32EB95-4AD2-D840-B67B-5C203A63DF0F}" type="presParOf" srcId="{613C4B99-3CAA-C841-85B4-94F15D748212}" destId="{391C62D9-3519-C947-AF74-B5E30664547B}" srcOrd="0" destOrd="0" presId="urn:microsoft.com/office/officeart/2009/3/layout/HorizontalOrganizationChart"/>
    <dgm:cxn modelId="{0983E589-4EC1-EC43-AFA2-8144E432432A}" type="presParOf" srcId="{391C62D9-3519-C947-AF74-B5E30664547B}" destId="{0BF39C3A-8F0F-EF4A-B3C9-2442E2AD7C3D}" srcOrd="0" destOrd="0" presId="urn:microsoft.com/office/officeart/2009/3/layout/HorizontalOrganizationChart"/>
    <dgm:cxn modelId="{F271AFCB-0EE4-7547-81E0-335CCFBC2E7D}" type="presParOf" srcId="{391C62D9-3519-C947-AF74-B5E30664547B}" destId="{ECA39CDD-0555-1E43-BCC9-79164247E9FD}" srcOrd="1" destOrd="0" presId="urn:microsoft.com/office/officeart/2009/3/layout/HorizontalOrganizationChart"/>
    <dgm:cxn modelId="{F4A8A51A-B892-9143-8251-00577C6FDC96}" type="presParOf" srcId="{613C4B99-3CAA-C841-85B4-94F15D748212}" destId="{63468199-28B5-714C-8E39-10C69DED3982}" srcOrd="1" destOrd="0" presId="urn:microsoft.com/office/officeart/2009/3/layout/HorizontalOrganizationChart"/>
    <dgm:cxn modelId="{E9C3FC90-2670-564A-B206-98D5514AD714}" type="presParOf" srcId="{613C4B99-3CAA-C841-85B4-94F15D748212}" destId="{25C6BF4E-4DF3-A94E-A1FB-DBCA41429DF2}" srcOrd="2" destOrd="0" presId="urn:microsoft.com/office/officeart/2009/3/layout/HorizontalOrganizationChart"/>
    <dgm:cxn modelId="{8450EA70-2CE4-3743-889F-A314F43FBCC1}" type="presParOf" srcId="{812BD5D0-8A2E-9540-918E-24578F25871D}" destId="{256E351E-5935-CB48-892E-073A446D88FF}" srcOrd="6" destOrd="0" presId="urn:microsoft.com/office/officeart/2009/3/layout/HorizontalOrganizationChart"/>
    <dgm:cxn modelId="{6DD8EF85-D586-9A4A-82FF-A9E0BD339FD5}" type="presParOf" srcId="{812BD5D0-8A2E-9540-918E-24578F25871D}" destId="{4A456117-0733-4244-B7BD-FA1AA56A9C6F}" srcOrd="7" destOrd="0" presId="urn:microsoft.com/office/officeart/2009/3/layout/HorizontalOrganizationChart"/>
    <dgm:cxn modelId="{82F1253A-0072-6A4B-BF9A-D68598C20E6F}" type="presParOf" srcId="{4A456117-0733-4244-B7BD-FA1AA56A9C6F}" destId="{1ED8F12B-E0CE-6F46-A269-01621AACFB7D}" srcOrd="0" destOrd="0" presId="urn:microsoft.com/office/officeart/2009/3/layout/HorizontalOrganizationChart"/>
    <dgm:cxn modelId="{D219012C-7CDC-C049-887E-ADE4CEAA66DA}" type="presParOf" srcId="{1ED8F12B-E0CE-6F46-A269-01621AACFB7D}" destId="{471B4CA0-1D72-D941-8205-C011F04BCE77}" srcOrd="0" destOrd="0" presId="urn:microsoft.com/office/officeart/2009/3/layout/HorizontalOrganizationChart"/>
    <dgm:cxn modelId="{E5E58A04-3D39-CF48-9A0B-90CB5E2A343D}" type="presParOf" srcId="{1ED8F12B-E0CE-6F46-A269-01621AACFB7D}" destId="{D69EF124-C1D9-9744-A7BE-978C3866375D}" srcOrd="1" destOrd="0" presId="urn:microsoft.com/office/officeart/2009/3/layout/HorizontalOrganizationChart"/>
    <dgm:cxn modelId="{AAE7121A-11BC-2046-8859-A548E7F9B7E1}" type="presParOf" srcId="{4A456117-0733-4244-B7BD-FA1AA56A9C6F}" destId="{0B291D00-E078-384B-A097-08D6EF9D05D3}" srcOrd="1" destOrd="0" presId="urn:microsoft.com/office/officeart/2009/3/layout/HorizontalOrganizationChart"/>
    <dgm:cxn modelId="{63F7A587-1135-F948-BC0E-992382B9C7D4}" type="presParOf" srcId="{4A456117-0733-4244-B7BD-FA1AA56A9C6F}" destId="{4B228FC3-7390-5C43-9C1D-9B1A45DB2CA9}" srcOrd="2" destOrd="0" presId="urn:microsoft.com/office/officeart/2009/3/layout/HorizontalOrganizationChart"/>
    <dgm:cxn modelId="{55983118-868C-5C46-90B9-C6E6556B9F00}" type="presParOf" srcId="{812BD5D0-8A2E-9540-918E-24578F25871D}" destId="{B02AF5A9-9F37-5841-98BD-39929B2CAE09}" srcOrd="8" destOrd="0" presId="urn:microsoft.com/office/officeart/2009/3/layout/HorizontalOrganizationChart"/>
    <dgm:cxn modelId="{FE297A2A-DCD7-6948-A481-A739690E27F7}" type="presParOf" srcId="{812BD5D0-8A2E-9540-918E-24578F25871D}" destId="{D1B64A4B-C676-8745-B200-648FC317BE31}" srcOrd="9" destOrd="0" presId="urn:microsoft.com/office/officeart/2009/3/layout/HorizontalOrganizationChart"/>
    <dgm:cxn modelId="{D914D844-471C-F742-9166-96FAD5AB7EB2}" type="presParOf" srcId="{D1B64A4B-C676-8745-B200-648FC317BE31}" destId="{ACF25867-2FFB-2E4F-94B7-81C97A1025B2}" srcOrd="0" destOrd="0" presId="urn:microsoft.com/office/officeart/2009/3/layout/HorizontalOrganizationChart"/>
    <dgm:cxn modelId="{32AC92CA-76DE-F84B-8C0E-D06A8B1F0988}" type="presParOf" srcId="{ACF25867-2FFB-2E4F-94B7-81C97A1025B2}" destId="{C8A53B41-6743-FD42-8667-6CC65D97F551}" srcOrd="0" destOrd="0" presId="urn:microsoft.com/office/officeart/2009/3/layout/HorizontalOrganizationChart"/>
    <dgm:cxn modelId="{1F89145E-724C-894B-A879-F0E3BFCE094D}" type="presParOf" srcId="{ACF25867-2FFB-2E4F-94B7-81C97A1025B2}" destId="{7E33B674-125A-5547-90C4-36098914BA28}" srcOrd="1" destOrd="0" presId="urn:microsoft.com/office/officeart/2009/3/layout/HorizontalOrganizationChart"/>
    <dgm:cxn modelId="{3730ADB9-A6C9-BF4D-B4B9-02E0409AA798}" type="presParOf" srcId="{D1B64A4B-C676-8745-B200-648FC317BE31}" destId="{38F5BD8D-274A-EF4C-8BCF-2537F6C866F4}" srcOrd="1" destOrd="0" presId="urn:microsoft.com/office/officeart/2009/3/layout/HorizontalOrganizationChart"/>
    <dgm:cxn modelId="{B6EC3C1A-C279-364D-9E0A-F29F013284AF}" type="presParOf" srcId="{D1B64A4B-C676-8745-B200-648FC317BE31}" destId="{5814CF5E-D811-904D-A191-4713E5E63ABC}" srcOrd="2" destOrd="0" presId="urn:microsoft.com/office/officeart/2009/3/layout/HorizontalOrganizationChart"/>
    <dgm:cxn modelId="{3EAAAC94-16C5-1740-BD39-BC05C2C7E42A}" type="presParOf" srcId="{92667FA5-2477-5040-B05E-AD9BBA4EA7CD}" destId="{A6899DB8-76BA-3546-85B5-38BF90CD391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2F4212-7C13-4666-8433-9EC238859FA7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710C191F-3634-47B9-A3EC-8B9FE369AC49}">
      <dgm:prSet phldrT="[Text]" custT="1"/>
      <dgm:spPr/>
      <dgm:t>
        <a:bodyPr/>
        <a:lstStyle/>
        <a:p>
          <a:r>
            <a:rPr lang="en-GB" sz="3200" dirty="0"/>
            <a:t>Summarise and Synthesise</a:t>
          </a:r>
        </a:p>
      </dgm:t>
    </dgm:pt>
    <dgm:pt modelId="{B0EFB144-8695-486B-99FC-2C95F76E343E}" type="parTrans" cxnId="{DCDB156E-8F32-400C-B225-A22502788C12}">
      <dgm:prSet/>
      <dgm:spPr/>
      <dgm:t>
        <a:bodyPr/>
        <a:lstStyle/>
        <a:p>
          <a:endParaRPr lang="en-GB"/>
        </a:p>
      </dgm:t>
    </dgm:pt>
    <dgm:pt modelId="{357ECDB1-4ED6-4BA0-972C-8C4F51927190}" type="sibTrans" cxnId="{DCDB156E-8F32-400C-B225-A22502788C12}">
      <dgm:prSet/>
      <dgm:spPr/>
      <dgm:t>
        <a:bodyPr/>
        <a:lstStyle/>
        <a:p>
          <a:endParaRPr lang="en-GB"/>
        </a:p>
      </dgm:t>
    </dgm:pt>
    <dgm:pt modelId="{D33063DD-577C-48F5-A726-C310255FACCF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800" b="1" dirty="0">
              <a:solidFill>
                <a:srgbClr val="FFC000"/>
              </a:solidFill>
            </a:rPr>
            <a:t>Look for</a:t>
          </a:r>
          <a:r>
            <a:rPr lang="en-GB" sz="1800" b="1" dirty="0"/>
            <a:t>: </a:t>
          </a:r>
        </a:p>
        <a:p>
          <a:r>
            <a:rPr lang="en-GB" sz="1600" b="1" dirty="0"/>
            <a:t>Key concepts/arguments/points/c</a:t>
          </a:r>
          <a:r>
            <a:rPr lang="en-GB" sz="1800" b="1" dirty="0"/>
            <a:t>ommon methodologies</a:t>
          </a:r>
        </a:p>
        <a:p>
          <a:r>
            <a:rPr lang="en-GB" sz="1800" b="1" dirty="0">
              <a:solidFill>
                <a:srgbClr val="FFC000"/>
              </a:solidFill>
            </a:rPr>
            <a:t>Consider</a:t>
          </a:r>
          <a:r>
            <a:rPr lang="en-GB" sz="1800" b="1" dirty="0"/>
            <a:t>: how they link</a:t>
          </a:r>
        </a:p>
      </dgm:t>
    </dgm:pt>
    <dgm:pt modelId="{ED975FA1-CA20-4967-A8D8-39003CA6C8FC}" type="parTrans" cxnId="{9EC19D1C-7041-41CA-8444-45656FC20380}">
      <dgm:prSet/>
      <dgm:spPr/>
      <dgm:t>
        <a:bodyPr/>
        <a:lstStyle/>
        <a:p>
          <a:endParaRPr lang="en-GB"/>
        </a:p>
      </dgm:t>
    </dgm:pt>
    <dgm:pt modelId="{C63283D3-13E5-437F-9057-E655892F9286}" type="sibTrans" cxnId="{9EC19D1C-7041-41CA-8444-45656FC20380}">
      <dgm:prSet/>
      <dgm:spPr/>
      <dgm:t>
        <a:bodyPr/>
        <a:lstStyle/>
        <a:p>
          <a:endParaRPr lang="en-GB"/>
        </a:p>
      </dgm:t>
    </dgm:pt>
    <dgm:pt modelId="{A4798799-F887-4765-AE42-D9D38A0F94A7}">
      <dgm:prSet phldrT="[Text]" custT="1"/>
      <dgm:spPr/>
      <dgm:t>
        <a:bodyPr/>
        <a:lstStyle/>
        <a:p>
          <a:r>
            <a:rPr lang="en-GB" sz="3200" dirty="0"/>
            <a:t>Critique  and Compare</a:t>
          </a:r>
        </a:p>
      </dgm:t>
    </dgm:pt>
    <dgm:pt modelId="{4C3B2A4D-2473-4AE4-862A-E12475AC9A54}" type="parTrans" cxnId="{7FD80901-AA74-435F-90DC-E2A90F118F82}">
      <dgm:prSet/>
      <dgm:spPr/>
      <dgm:t>
        <a:bodyPr/>
        <a:lstStyle/>
        <a:p>
          <a:endParaRPr lang="en-GB"/>
        </a:p>
      </dgm:t>
    </dgm:pt>
    <dgm:pt modelId="{2D7F7307-5361-4009-8753-0853982374EC}" type="sibTrans" cxnId="{7FD80901-AA74-435F-90DC-E2A90F118F82}">
      <dgm:prSet/>
      <dgm:spPr/>
      <dgm:t>
        <a:bodyPr/>
        <a:lstStyle/>
        <a:p>
          <a:endParaRPr lang="en-GB"/>
        </a:p>
      </dgm:t>
    </dgm:pt>
    <dgm:pt modelId="{01C9C1BE-D953-44B0-A7A7-961A62D4D620}">
      <dgm:prSet phldrT="[Text]" custT="1"/>
      <dgm:spPr/>
      <dgm:t>
        <a:bodyPr/>
        <a:lstStyle/>
        <a:p>
          <a:pPr>
            <a:lnSpc>
              <a:spcPct val="90000"/>
            </a:lnSpc>
          </a:pPr>
          <a:r>
            <a:rPr lang="en-GB" sz="1600" b="1" dirty="0"/>
            <a:t>:</a:t>
          </a:r>
        </a:p>
        <a:p>
          <a:pPr>
            <a:lnSpc>
              <a:spcPct val="90000"/>
            </a:lnSpc>
          </a:pPr>
          <a:endParaRPr lang="en-GB" sz="1600" b="1" dirty="0"/>
        </a:p>
        <a:p>
          <a:pPr>
            <a:lnSpc>
              <a:spcPct val="90000"/>
            </a:lnSpc>
          </a:pPr>
          <a:r>
            <a:rPr lang="en-GB" sz="1600" b="1" u="none" dirty="0">
              <a:solidFill>
                <a:srgbClr val="FFC000"/>
              </a:solidFill>
            </a:rPr>
            <a:t>Aim to</a:t>
          </a:r>
          <a:r>
            <a:rPr lang="en-GB" sz="1600" b="1" dirty="0"/>
            <a:t>: Evaluate strengths and weaknesses.</a:t>
          </a:r>
        </a:p>
        <a:p>
          <a:pPr>
            <a:lnSpc>
              <a:spcPct val="100000"/>
            </a:lnSpc>
          </a:pPr>
          <a:r>
            <a:rPr lang="en-GB" sz="1600" b="1" u="none" dirty="0">
              <a:solidFill>
                <a:srgbClr val="FFC000"/>
              </a:solidFill>
            </a:rPr>
            <a:t>Think about</a:t>
          </a:r>
          <a:r>
            <a:rPr lang="en-GB" sz="1600" b="1" dirty="0"/>
            <a:t>: How  studies relate to one another/Are methodologies appropriate? Is evidence lacking/inconclusive/</a:t>
          </a:r>
        </a:p>
        <a:p>
          <a:pPr>
            <a:lnSpc>
              <a:spcPct val="100000"/>
            </a:lnSpc>
          </a:pPr>
          <a:r>
            <a:rPr lang="en-GB" sz="1600" b="1" dirty="0"/>
            <a:t>contradictory/ limited/similar?</a:t>
          </a:r>
        </a:p>
        <a:p>
          <a:pPr>
            <a:lnSpc>
              <a:spcPct val="100000"/>
            </a:lnSpc>
          </a:pPr>
          <a:r>
            <a:rPr lang="en-GB" sz="1600" b="1" dirty="0"/>
            <a:t>What does this tell you?</a:t>
          </a:r>
        </a:p>
        <a:p>
          <a:pPr>
            <a:lnSpc>
              <a:spcPct val="100000"/>
            </a:lnSpc>
          </a:pPr>
          <a:endParaRPr lang="en-GB" sz="1600" b="1" dirty="0"/>
        </a:p>
      </dgm:t>
    </dgm:pt>
    <dgm:pt modelId="{214EB68C-9076-41E3-8217-57A55A487944}" type="parTrans" cxnId="{3A3D5859-1E32-43D1-BCB7-575EA1A54095}">
      <dgm:prSet/>
      <dgm:spPr/>
      <dgm:t>
        <a:bodyPr/>
        <a:lstStyle/>
        <a:p>
          <a:endParaRPr lang="en-GB"/>
        </a:p>
      </dgm:t>
    </dgm:pt>
    <dgm:pt modelId="{318D93DC-4A35-4DB5-BABB-0F601CB740DD}" type="sibTrans" cxnId="{3A3D5859-1E32-43D1-BCB7-575EA1A54095}">
      <dgm:prSet/>
      <dgm:spPr/>
      <dgm:t>
        <a:bodyPr/>
        <a:lstStyle/>
        <a:p>
          <a:endParaRPr lang="en-GB"/>
        </a:p>
      </dgm:t>
    </dgm:pt>
    <dgm:pt modelId="{66D4C956-C269-443D-9C54-5AAEBAB6CE0C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Literature Reviews</a:t>
          </a:r>
        </a:p>
      </dgm:t>
    </dgm:pt>
    <dgm:pt modelId="{EA38F1D6-88F7-46A1-9DC9-2F6B4FC78400}" type="sibTrans" cxnId="{D742CB68-DC4E-4F25-B35F-F8A106F40E62}">
      <dgm:prSet/>
      <dgm:spPr/>
      <dgm:t>
        <a:bodyPr/>
        <a:lstStyle/>
        <a:p>
          <a:endParaRPr lang="en-GB"/>
        </a:p>
      </dgm:t>
    </dgm:pt>
    <dgm:pt modelId="{7E314F8D-1D36-4D0D-A613-5E831016BF20}" type="parTrans" cxnId="{D742CB68-DC4E-4F25-B35F-F8A106F40E62}">
      <dgm:prSet/>
      <dgm:spPr/>
      <dgm:t>
        <a:bodyPr/>
        <a:lstStyle/>
        <a:p>
          <a:endParaRPr lang="en-GB"/>
        </a:p>
      </dgm:t>
    </dgm:pt>
    <dgm:pt modelId="{0AF068A6-8119-4A24-96F4-B19797A03769}" type="pres">
      <dgm:prSet presAssocID="{802F4212-7C13-4666-8433-9EC238859FA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6CB5947-51BF-4466-9F3C-F0AA6CB1D405}" type="pres">
      <dgm:prSet presAssocID="{66D4C956-C269-443D-9C54-5AAEBAB6CE0C}" presName="root1" presStyleCnt="0"/>
      <dgm:spPr/>
    </dgm:pt>
    <dgm:pt modelId="{9624CE59-4BCA-491F-B5B9-4935C6981452}" type="pres">
      <dgm:prSet presAssocID="{66D4C956-C269-443D-9C54-5AAEBAB6CE0C}" presName="LevelOneTextNode" presStyleLbl="node0" presStyleIdx="0" presStyleCnt="1" custScaleY="131410">
        <dgm:presLayoutVars>
          <dgm:chPref val="3"/>
        </dgm:presLayoutVars>
      </dgm:prSet>
      <dgm:spPr/>
    </dgm:pt>
    <dgm:pt modelId="{76C3D208-DA85-443F-B367-FCB1B5D8F9AE}" type="pres">
      <dgm:prSet presAssocID="{66D4C956-C269-443D-9C54-5AAEBAB6CE0C}" presName="level2hierChild" presStyleCnt="0"/>
      <dgm:spPr/>
    </dgm:pt>
    <dgm:pt modelId="{7D4B1966-3A25-4364-9DAE-07B1B708B9FF}" type="pres">
      <dgm:prSet presAssocID="{B0EFB144-8695-486B-99FC-2C95F76E343E}" presName="conn2-1" presStyleLbl="parChTrans1D2" presStyleIdx="0" presStyleCnt="2"/>
      <dgm:spPr/>
    </dgm:pt>
    <dgm:pt modelId="{B6416E66-446A-489E-BE78-75AB0BBB4B9E}" type="pres">
      <dgm:prSet presAssocID="{B0EFB144-8695-486B-99FC-2C95F76E343E}" presName="connTx" presStyleLbl="parChTrans1D2" presStyleIdx="0" presStyleCnt="2"/>
      <dgm:spPr/>
    </dgm:pt>
    <dgm:pt modelId="{8E2717D9-D182-4A8A-8A51-1B1BC851D2C3}" type="pres">
      <dgm:prSet presAssocID="{710C191F-3634-47B9-A3EC-8B9FE369AC49}" presName="root2" presStyleCnt="0"/>
      <dgm:spPr/>
    </dgm:pt>
    <dgm:pt modelId="{9AC585A3-0F31-4D94-90D8-4FF03902EA22}" type="pres">
      <dgm:prSet presAssocID="{710C191F-3634-47B9-A3EC-8B9FE369AC49}" presName="LevelTwoTextNode" presStyleLbl="node2" presStyleIdx="0" presStyleCnt="2" custScaleX="108053" custScaleY="281094" custLinFactNeighborX="3896" custLinFactNeighborY="11929">
        <dgm:presLayoutVars>
          <dgm:chPref val="3"/>
        </dgm:presLayoutVars>
      </dgm:prSet>
      <dgm:spPr/>
    </dgm:pt>
    <dgm:pt modelId="{3192F4A7-20B4-4098-9222-0FA8A2583696}" type="pres">
      <dgm:prSet presAssocID="{710C191F-3634-47B9-A3EC-8B9FE369AC49}" presName="level3hierChild" presStyleCnt="0"/>
      <dgm:spPr/>
    </dgm:pt>
    <dgm:pt modelId="{5D79970D-741B-4BF2-934D-8C9CF813D028}" type="pres">
      <dgm:prSet presAssocID="{ED975FA1-CA20-4967-A8D8-39003CA6C8FC}" presName="conn2-1" presStyleLbl="parChTrans1D3" presStyleIdx="0" presStyleCnt="2"/>
      <dgm:spPr/>
    </dgm:pt>
    <dgm:pt modelId="{D4BD55E7-7423-46D2-B563-77286C72D32B}" type="pres">
      <dgm:prSet presAssocID="{ED975FA1-CA20-4967-A8D8-39003CA6C8FC}" presName="connTx" presStyleLbl="parChTrans1D3" presStyleIdx="0" presStyleCnt="2"/>
      <dgm:spPr/>
    </dgm:pt>
    <dgm:pt modelId="{193DD7FD-EC25-497C-A7F8-3A546DB93863}" type="pres">
      <dgm:prSet presAssocID="{D33063DD-577C-48F5-A726-C310255FACCF}" presName="root2" presStyleCnt="0"/>
      <dgm:spPr/>
    </dgm:pt>
    <dgm:pt modelId="{A0FB5EAB-4A95-4A2C-A712-4AF15322363B}" type="pres">
      <dgm:prSet presAssocID="{D33063DD-577C-48F5-A726-C310255FACCF}" presName="LevelTwoTextNode" presStyleLbl="node3" presStyleIdx="0" presStyleCnt="2" custScaleX="168529" custScaleY="302925" custLinFactNeighborX="-1101" custLinFactNeighborY="-71127">
        <dgm:presLayoutVars>
          <dgm:chPref val="3"/>
        </dgm:presLayoutVars>
      </dgm:prSet>
      <dgm:spPr/>
    </dgm:pt>
    <dgm:pt modelId="{C74BA6F5-C152-40B9-81F9-B3357584BA0B}" type="pres">
      <dgm:prSet presAssocID="{D33063DD-577C-48F5-A726-C310255FACCF}" presName="level3hierChild" presStyleCnt="0"/>
      <dgm:spPr/>
    </dgm:pt>
    <dgm:pt modelId="{15131837-B15B-4858-AE12-CD06E6652A47}" type="pres">
      <dgm:prSet presAssocID="{4C3B2A4D-2473-4AE4-862A-E12475AC9A54}" presName="conn2-1" presStyleLbl="parChTrans1D2" presStyleIdx="1" presStyleCnt="2"/>
      <dgm:spPr/>
    </dgm:pt>
    <dgm:pt modelId="{F075A5F4-07E0-44B2-B1CA-6C2EC4FC7255}" type="pres">
      <dgm:prSet presAssocID="{4C3B2A4D-2473-4AE4-862A-E12475AC9A54}" presName="connTx" presStyleLbl="parChTrans1D2" presStyleIdx="1" presStyleCnt="2"/>
      <dgm:spPr/>
    </dgm:pt>
    <dgm:pt modelId="{DD7E5667-F0B9-4B88-BC1B-AFE914CDAFF1}" type="pres">
      <dgm:prSet presAssocID="{A4798799-F887-4765-AE42-D9D38A0F94A7}" presName="root2" presStyleCnt="0"/>
      <dgm:spPr/>
    </dgm:pt>
    <dgm:pt modelId="{A2EAEA38-2B63-46E3-8C53-79424E23AA58}" type="pres">
      <dgm:prSet presAssocID="{A4798799-F887-4765-AE42-D9D38A0F94A7}" presName="LevelTwoTextNode" presStyleLbl="node2" presStyleIdx="1" presStyleCnt="2" custScaleX="112300" custScaleY="294280">
        <dgm:presLayoutVars>
          <dgm:chPref val="3"/>
        </dgm:presLayoutVars>
      </dgm:prSet>
      <dgm:spPr/>
    </dgm:pt>
    <dgm:pt modelId="{FF713DC9-6517-4D15-BC3A-54021F9FEE5A}" type="pres">
      <dgm:prSet presAssocID="{A4798799-F887-4765-AE42-D9D38A0F94A7}" presName="level3hierChild" presStyleCnt="0"/>
      <dgm:spPr/>
    </dgm:pt>
    <dgm:pt modelId="{D9014B6B-03B5-4B75-8DD5-717C95A6D6E2}" type="pres">
      <dgm:prSet presAssocID="{214EB68C-9076-41E3-8217-57A55A487944}" presName="conn2-1" presStyleLbl="parChTrans1D3" presStyleIdx="1" presStyleCnt="2"/>
      <dgm:spPr/>
    </dgm:pt>
    <dgm:pt modelId="{EEC92A7C-8AD5-43AE-8AB6-C285DC95C2CC}" type="pres">
      <dgm:prSet presAssocID="{214EB68C-9076-41E3-8217-57A55A487944}" presName="connTx" presStyleLbl="parChTrans1D3" presStyleIdx="1" presStyleCnt="2"/>
      <dgm:spPr/>
    </dgm:pt>
    <dgm:pt modelId="{406E0C66-D105-4B9C-AF89-E8B54EBA34D5}" type="pres">
      <dgm:prSet presAssocID="{01C9C1BE-D953-44B0-A7A7-961A62D4D620}" presName="root2" presStyleCnt="0"/>
      <dgm:spPr/>
    </dgm:pt>
    <dgm:pt modelId="{7CBC8108-DBC2-40EC-81D8-65B98605AABF}" type="pres">
      <dgm:prSet presAssocID="{01C9C1BE-D953-44B0-A7A7-961A62D4D620}" presName="LevelTwoTextNode" presStyleLbl="node3" presStyleIdx="1" presStyleCnt="2" custScaleX="191379" custScaleY="341536" custLinFactNeighborX="-8454" custLinFactNeighborY="-60269">
        <dgm:presLayoutVars>
          <dgm:chPref val="3"/>
        </dgm:presLayoutVars>
      </dgm:prSet>
      <dgm:spPr/>
    </dgm:pt>
    <dgm:pt modelId="{98ABDE5C-E5A6-48C1-9A17-278BC10B04A5}" type="pres">
      <dgm:prSet presAssocID="{01C9C1BE-D953-44B0-A7A7-961A62D4D620}" presName="level3hierChild" presStyleCnt="0"/>
      <dgm:spPr/>
    </dgm:pt>
  </dgm:ptLst>
  <dgm:cxnLst>
    <dgm:cxn modelId="{7FD80901-AA74-435F-90DC-E2A90F118F82}" srcId="{66D4C956-C269-443D-9C54-5AAEBAB6CE0C}" destId="{A4798799-F887-4765-AE42-D9D38A0F94A7}" srcOrd="1" destOrd="0" parTransId="{4C3B2A4D-2473-4AE4-862A-E12475AC9A54}" sibTransId="{2D7F7307-5361-4009-8753-0853982374EC}"/>
    <dgm:cxn modelId="{9EC19D1C-7041-41CA-8444-45656FC20380}" srcId="{710C191F-3634-47B9-A3EC-8B9FE369AC49}" destId="{D33063DD-577C-48F5-A726-C310255FACCF}" srcOrd="0" destOrd="0" parTransId="{ED975FA1-CA20-4967-A8D8-39003CA6C8FC}" sibTransId="{C63283D3-13E5-437F-9057-E655892F9286}"/>
    <dgm:cxn modelId="{F127532B-ACFC-4CC6-8DC3-384FD10FCD03}" type="presOf" srcId="{A4798799-F887-4765-AE42-D9D38A0F94A7}" destId="{A2EAEA38-2B63-46E3-8C53-79424E23AA58}" srcOrd="0" destOrd="0" presId="urn:microsoft.com/office/officeart/2008/layout/HorizontalMultiLevelHierarchy"/>
    <dgm:cxn modelId="{5E9BC23C-61F6-4113-900E-FBE84C9EFA81}" type="presOf" srcId="{710C191F-3634-47B9-A3EC-8B9FE369AC49}" destId="{9AC585A3-0F31-4D94-90D8-4FF03902EA22}" srcOrd="0" destOrd="0" presId="urn:microsoft.com/office/officeart/2008/layout/HorizontalMultiLevelHierarchy"/>
    <dgm:cxn modelId="{A1EC1A46-808E-40F1-BFA3-23EB5DFAAB75}" type="presOf" srcId="{D33063DD-577C-48F5-A726-C310255FACCF}" destId="{A0FB5EAB-4A95-4A2C-A712-4AF15322363B}" srcOrd="0" destOrd="0" presId="urn:microsoft.com/office/officeart/2008/layout/HorizontalMultiLevelHierarchy"/>
    <dgm:cxn modelId="{3A3D5859-1E32-43D1-BCB7-575EA1A54095}" srcId="{A4798799-F887-4765-AE42-D9D38A0F94A7}" destId="{01C9C1BE-D953-44B0-A7A7-961A62D4D620}" srcOrd="0" destOrd="0" parTransId="{214EB68C-9076-41E3-8217-57A55A487944}" sibTransId="{318D93DC-4A35-4DB5-BABB-0F601CB740DD}"/>
    <dgm:cxn modelId="{D742CB68-DC4E-4F25-B35F-F8A106F40E62}" srcId="{802F4212-7C13-4666-8433-9EC238859FA7}" destId="{66D4C956-C269-443D-9C54-5AAEBAB6CE0C}" srcOrd="0" destOrd="0" parTransId="{7E314F8D-1D36-4D0D-A613-5E831016BF20}" sibTransId="{EA38F1D6-88F7-46A1-9DC9-2F6B4FC78400}"/>
    <dgm:cxn modelId="{DCDB156E-8F32-400C-B225-A22502788C12}" srcId="{66D4C956-C269-443D-9C54-5AAEBAB6CE0C}" destId="{710C191F-3634-47B9-A3EC-8B9FE369AC49}" srcOrd="0" destOrd="0" parTransId="{B0EFB144-8695-486B-99FC-2C95F76E343E}" sibTransId="{357ECDB1-4ED6-4BA0-972C-8C4F51927190}"/>
    <dgm:cxn modelId="{4452417B-CDE4-49DD-93F8-6D23E6F3468A}" type="presOf" srcId="{01C9C1BE-D953-44B0-A7A7-961A62D4D620}" destId="{7CBC8108-DBC2-40EC-81D8-65B98605AABF}" srcOrd="0" destOrd="0" presId="urn:microsoft.com/office/officeart/2008/layout/HorizontalMultiLevelHierarchy"/>
    <dgm:cxn modelId="{35EA3380-383A-4745-BCC3-D10128D51359}" type="presOf" srcId="{ED975FA1-CA20-4967-A8D8-39003CA6C8FC}" destId="{D4BD55E7-7423-46D2-B563-77286C72D32B}" srcOrd="1" destOrd="0" presId="urn:microsoft.com/office/officeart/2008/layout/HorizontalMultiLevelHierarchy"/>
    <dgm:cxn modelId="{80104D87-D865-42B2-9183-0FFA04477ED7}" type="presOf" srcId="{B0EFB144-8695-486B-99FC-2C95F76E343E}" destId="{7D4B1966-3A25-4364-9DAE-07B1B708B9FF}" srcOrd="0" destOrd="0" presId="urn:microsoft.com/office/officeart/2008/layout/HorizontalMultiLevelHierarchy"/>
    <dgm:cxn modelId="{62D1FB88-F954-4720-95AE-15AEC879CC1D}" type="presOf" srcId="{66D4C956-C269-443D-9C54-5AAEBAB6CE0C}" destId="{9624CE59-4BCA-491F-B5B9-4935C6981452}" srcOrd="0" destOrd="0" presId="urn:microsoft.com/office/officeart/2008/layout/HorizontalMultiLevelHierarchy"/>
    <dgm:cxn modelId="{B14A678D-4E03-4CE7-81F6-9657EAE010A2}" type="presOf" srcId="{214EB68C-9076-41E3-8217-57A55A487944}" destId="{D9014B6B-03B5-4B75-8DD5-717C95A6D6E2}" srcOrd="0" destOrd="0" presId="urn:microsoft.com/office/officeart/2008/layout/HorizontalMultiLevelHierarchy"/>
    <dgm:cxn modelId="{1D544D91-EE18-45A6-AC55-9E7401A78B0D}" type="presOf" srcId="{4C3B2A4D-2473-4AE4-862A-E12475AC9A54}" destId="{15131837-B15B-4858-AE12-CD06E6652A47}" srcOrd="0" destOrd="0" presId="urn:microsoft.com/office/officeart/2008/layout/HorizontalMultiLevelHierarchy"/>
    <dgm:cxn modelId="{4250C197-541F-401E-A472-582B6D471180}" type="presOf" srcId="{214EB68C-9076-41E3-8217-57A55A487944}" destId="{EEC92A7C-8AD5-43AE-8AB6-C285DC95C2CC}" srcOrd="1" destOrd="0" presId="urn:microsoft.com/office/officeart/2008/layout/HorizontalMultiLevelHierarchy"/>
    <dgm:cxn modelId="{FEA0EBC0-0B07-40A9-B54B-909276F221E6}" type="presOf" srcId="{B0EFB144-8695-486B-99FC-2C95F76E343E}" destId="{B6416E66-446A-489E-BE78-75AB0BBB4B9E}" srcOrd="1" destOrd="0" presId="urn:microsoft.com/office/officeart/2008/layout/HorizontalMultiLevelHierarchy"/>
    <dgm:cxn modelId="{2C6F9ECA-1AA8-4E14-B6E5-CB8A6DAB14E3}" type="presOf" srcId="{802F4212-7C13-4666-8433-9EC238859FA7}" destId="{0AF068A6-8119-4A24-96F4-B19797A03769}" srcOrd="0" destOrd="0" presId="urn:microsoft.com/office/officeart/2008/layout/HorizontalMultiLevelHierarchy"/>
    <dgm:cxn modelId="{08E62DCD-D054-4E16-BF1E-02529105AEE4}" type="presOf" srcId="{ED975FA1-CA20-4967-A8D8-39003CA6C8FC}" destId="{5D79970D-741B-4BF2-934D-8C9CF813D028}" srcOrd="0" destOrd="0" presId="urn:microsoft.com/office/officeart/2008/layout/HorizontalMultiLevelHierarchy"/>
    <dgm:cxn modelId="{28D30DFB-7A9F-4C9A-B194-0854C107CACE}" type="presOf" srcId="{4C3B2A4D-2473-4AE4-862A-E12475AC9A54}" destId="{F075A5F4-07E0-44B2-B1CA-6C2EC4FC7255}" srcOrd="1" destOrd="0" presId="urn:microsoft.com/office/officeart/2008/layout/HorizontalMultiLevelHierarchy"/>
    <dgm:cxn modelId="{EE6EB456-CEE0-4536-AEAD-454055FBE92D}" type="presParOf" srcId="{0AF068A6-8119-4A24-96F4-B19797A03769}" destId="{26CB5947-51BF-4466-9F3C-F0AA6CB1D405}" srcOrd="0" destOrd="0" presId="urn:microsoft.com/office/officeart/2008/layout/HorizontalMultiLevelHierarchy"/>
    <dgm:cxn modelId="{CF9EB858-4DC5-48E2-A0E8-747EE698DC30}" type="presParOf" srcId="{26CB5947-51BF-4466-9F3C-F0AA6CB1D405}" destId="{9624CE59-4BCA-491F-B5B9-4935C6981452}" srcOrd="0" destOrd="0" presId="urn:microsoft.com/office/officeart/2008/layout/HorizontalMultiLevelHierarchy"/>
    <dgm:cxn modelId="{1D796C10-4935-4246-8794-53C06E749CDD}" type="presParOf" srcId="{26CB5947-51BF-4466-9F3C-F0AA6CB1D405}" destId="{76C3D208-DA85-443F-B367-FCB1B5D8F9AE}" srcOrd="1" destOrd="0" presId="urn:microsoft.com/office/officeart/2008/layout/HorizontalMultiLevelHierarchy"/>
    <dgm:cxn modelId="{3ACAE337-9577-42E7-94D7-471746157612}" type="presParOf" srcId="{76C3D208-DA85-443F-B367-FCB1B5D8F9AE}" destId="{7D4B1966-3A25-4364-9DAE-07B1B708B9FF}" srcOrd="0" destOrd="0" presId="urn:microsoft.com/office/officeart/2008/layout/HorizontalMultiLevelHierarchy"/>
    <dgm:cxn modelId="{B898F902-A361-4EF1-A7D1-86EF4A98B7CA}" type="presParOf" srcId="{7D4B1966-3A25-4364-9DAE-07B1B708B9FF}" destId="{B6416E66-446A-489E-BE78-75AB0BBB4B9E}" srcOrd="0" destOrd="0" presId="urn:microsoft.com/office/officeart/2008/layout/HorizontalMultiLevelHierarchy"/>
    <dgm:cxn modelId="{95F007ED-1417-407E-9196-0F95E072B488}" type="presParOf" srcId="{76C3D208-DA85-443F-B367-FCB1B5D8F9AE}" destId="{8E2717D9-D182-4A8A-8A51-1B1BC851D2C3}" srcOrd="1" destOrd="0" presId="urn:microsoft.com/office/officeart/2008/layout/HorizontalMultiLevelHierarchy"/>
    <dgm:cxn modelId="{485F9171-7ED3-4435-B959-A2C35A7E0E67}" type="presParOf" srcId="{8E2717D9-D182-4A8A-8A51-1B1BC851D2C3}" destId="{9AC585A3-0F31-4D94-90D8-4FF03902EA22}" srcOrd="0" destOrd="0" presId="urn:microsoft.com/office/officeart/2008/layout/HorizontalMultiLevelHierarchy"/>
    <dgm:cxn modelId="{C676C408-3F1F-40EE-B622-7FE34672ED69}" type="presParOf" srcId="{8E2717D9-D182-4A8A-8A51-1B1BC851D2C3}" destId="{3192F4A7-20B4-4098-9222-0FA8A2583696}" srcOrd="1" destOrd="0" presId="urn:microsoft.com/office/officeart/2008/layout/HorizontalMultiLevelHierarchy"/>
    <dgm:cxn modelId="{C7709ED0-9C68-4243-ACEC-7D878B2898BD}" type="presParOf" srcId="{3192F4A7-20B4-4098-9222-0FA8A2583696}" destId="{5D79970D-741B-4BF2-934D-8C9CF813D028}" srcOrd="0" destOrd="0" presId="urn:microsoft.com/office/officeart/2008/layout/HorizontalMultiLevelHierarchy"/>
    <dgm:cxn modelId="{106FEA10-49CA-4DEC-AB85-A494C513206E}" type="presParOf" srcId="{5D79970D-741B-4BF2-934D-8C9CF813D028}" destId="{D4BD55E7-7423-46D2-B563-77286C72D32B}" srcOrd="0" destOrd="0" presId="urn:microsoft.com/office/officeart/2008/layout/HorizontalMultiLevelHierarchy"/>
    <dgm:cxn modelId="{30C71FFF-6B41-45C4-8B53-5DAB00C8B702}" type="presParOf" srcId="{3192F4A7-20B4-4098-9222-0FA8A2583696}" destId="{193DD7FD-EC25-497C-A7F8-3A546DB93863}" srcOrd="1" destOrd="0" presId="urn:microsoft.com/office/officeart/2008/layout/HorizontalMultiLevelHierarchy"/>
    <dgm:cxn modelId="{3E04522E-ADB0-4EAE-919E-112D9453C5A2}" type="presParOf" srcId="{193DD7FD-EC25-497C-A7F8-3A546DB93863}" destId="{A0FB5EAB-4A95-4A2C-A712-4AF15322363B}" srcOrd="0" destOrd="0" presId="urn:microsoft.com/office/officeart/2008/layout/HorizontalMultiLevelHierarchy"/>
    <dgm:cxn modelId="{F1F3148E-1C17-4FB1-A1F7-CC641381A283}" type="presParOf" srcId="{193DD7FD-EC25-497C-A7F8-3A546DB93863}" destId="{C74BA6F5-C152-40B9-81F9-B3357584BA0B}" srcOrd="1" destOrd="0" presId="urn:microsoft.com/office/officeart/2008/layout/HorizontalMultiLevelHierarchy"/>
    <dgm:cxn modelId="{96BA7554-8418-4EFE-BF8C-4E8B15A0E143}" type="presParOf" srcId="{76C3D208-DA85-443F-B367-FCB1B5D8F9AE}" destId="{15131837-B15B-4858-AE12-CD06E6652A47}" srcOrd="2" destOrd="0" presId="urn:microsoft.com/office/officeart/2008/layout/HorizontalMultiLevelHierarchy"/>
    <dgm:cxn modelId="{686035FA-BDE3-41A6-BD3C-B62C90B948E2}" type="presParOf" srcId="{15131837-B15B-4858-AE12-CD06E6652A47}" destId="{F075A5F4-07E0-44B2-B1CA-6C2EC4FC7255}" srcOrd="0" destOrd="0" presId="urn:microsoft.com/office/officeart/2008/layout/HorizontalMultiLevelHierarchy"/>
    <dgm:cxn modelId="{F36B9C41-7F63-4F74-8629-B947F1B7035F}" type="presParOf" srcId="{76C3D208-DA85-443F-B367-FCB1B5D8F9AE}" destId="{DD7E5667-F0B9-4B88-BC1B-AFE914CDAFF1}" srcOrd="3" destOrd="0" presId="urn:microsoft.com/office/officeart/2008/layout/HorizontalMultiLevelHierarchy"/>
    <dgm:cxn modelId="{75A7B828-ECC3-42B9-949B-7B99631B754C}" type="presParOf" srcId="{DD7E5667-F0B9-4B88-BC1B-AFE914CDAFF1}" destId="{A2EAEA38-2B63-46E3-8C53-79424E23AA58}" srcOrd="0" destOrd="0" presId="urn:microsoft.com/office/officeart/2008/layout/HorizontalMultiLevelHierarchy"/>
    <dgm:cxn modelId="{8180C47D-2AD9-4325-8D08-0B4B7BEBF222}" type="presParOf" srcId="{DD7E5667-F0B9-4B88-BC1B-AFE914CDAFF1}" destId="{FF713DC9-6517-4D15-BC3A-54021F9FEE5A}" srcOrd="1" destOrd="0" presId="urn:microsoft.com/office/officeart/2008/layout/HorizontalMultiLevelHierarchy"/>
    <dgm:cxn modelId="{82E4746A-8BCE-46FD-A50D-C9792DE49844}" type="presParOf" srcId="{FF713DC9-6517-4D15-BC3A-54021F9FEE5A}" destId="{D9014B6B-03B5-4B75-8DD5-717C95A6D6E2}" srcOrd="0" destOrd="0" presId="urn:microsoft.com/office/officeart/2008/layout/HorizontalMultiLevelHierarchy"/>
    <dgm:cxn modelId="{DA55FCB5-4466-43E9-B4AC-6FC5E42070C1}" type="presParOf" srcId="{D9014B6B-03B5-4B75-8DD5-717C95A6D6E2}" destId="{EEC92A7C-8AD5-43AE-8AB6-C285DC95C2CC}" srcOrd="0" destOrd="0" presId="urn:microsoft.com/office/officeart/2008/layout/HorizontalMultiLevelHierarchy"/>
    <dgm:cxn modelId="{FA147921-AD2E-4706-A5C4-4D6DFF4064DA}" type="presParOf" srcId="{FF713DC9-6517-4D15-BC3A-54021F9FEE5A}" destId="{406E0C66-D105-4B9C-AF89-E8B54EBA34D5}" srcOrd="1" destOrd="0" presId="urn:microsoft.com/office/officeart/2008/layout/HorizontalMultiLevelHierarchy"/>
    <dgm:cxn modelId="{F06FC150-D79E-4C42-A9F8-34E30E89216A}" type="presParOf" srcId="{406E0C66-D105-4B9C-AF89-E8B54EBA34D5}" destId="{7CBC8108-DBC2-40EC-81D8-65B98605AABF}" srcOrd="0" destOrd="0" presId="urn:microsoft.com/office/officeart/2008/layout/HorizontalMultiLevelHierarchy"/>
    <dgm:cxn modelId="{5AE9F3A6-B379-4533-AEE4-EE9249495196}" type="presParOf" srcId="{406E0C66-D105-4B9C-AF89-E8B54EBA34D5}" destId="{98ABDE5C-E5A6-48C1-9A17-278BC10B04A5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0C76C2-6FE1-4312-868F-AF497D16183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6EC30B-F1D5-4467-B306-30DF3826D823}">
      <dgm:prSet/>
      <dgm:spPr/>
      <dgm:t>
        <a:bodyPr/>
        <a:lstStyle/>
        <a:p>
          <a:r>
            <a:rPr lang="en-GB" b="1"/>
            <a:t>Critically evaluate as you read and take notes – weigh up arguments for and against each viewpoint.</a:t>
          </a:r>
          <a:endParaRPr lang="en-US"/>
        </a:p>
      </dgm:t>
    </dgm:pt>
    <dgm:pt modelId="{6B930080-02E1-42D2-9880-02A8F6407133}" type="parTrans" cxnId="{70DCF2BE-ADB3-43A8-A3A2-0A925CBF9146}">
      <dgm:prSet/>
      <dgm:spPr/>
      <dgm:t>
        <a:bodyPr/>
        <a:lstStyle/>
        <a:p>
          <a:endParaRPr lang="en-US"/>
        </a:p>
      </dgm:t>
    </dgm:pt>
    <dgm:pt modelId="{DD47F484-44D7-4F62-80C4-41E6FCCB6D9F}" type="sibTrans" cxnId="{70DCF2BE-ADB3-43A8-A3A2-0A925CBF9146}">
      <dgm:prSet/>
      <dgm:spPr/>
      <dgm:t>
        <a:bodyPr/>
        <a:lstStyle/>
        <a:p>
          <a:endParaRPr lang="en-US"/>
        </a:p>
      </dgm:t>
    </dgm:pt>
    <dgm:pt modelId="{91FB4070-F220-4A8B-9935-1361CC90390D}">
      <dgm:prSet/>
      <dgm:spPr/>
      <dgm:t>
        <a:bodyPr/>
        <a:lstStyle/>
        <a:p>
          <a:r>
            <a:rPr lang="en-GB"/>
            <a:t>Think about:</a:t>
          </a:r>
          <a:endParaRPr lang="en-US"/>
        </a:p>
      </dgm:t>
    </dgm:pt>
    <dgm:pt modelId="{31E36E98-9DF7-4427-880F-10BB418ED0EB}" type="parTrans" cxnId="{0D746053-4FC7-4515-B2A6-B17DBC74FB60}">
      <dgm:prSet/>
      <dgm:spPr/>
      <dgm:t>
        <a:bodyPr/>
        <a:lstStyle/>
        <a:p>
          <a:endParaRPr lang="en-US"/>
        </a:p>
      </dgm:t>
    </dgm:pt>
    <dgm:pt modelId="{07314A09-04F8-45E3-ABA0-4537FA0C53CA}" type="sibTrans" cxnId="{0D746053-4FC7-4515-B2A6-B17DBC74FB60}">
      <dgm:prSet/>
      <dgm:spPr/>
      <dgm:t>
        <a:bodyPr/>
        <a:lstStyle/>
        <a:p>
          <a:endParaRPr lang="en-US"/>
        </a:p>
      </dgm:t>
    </dgm:pt>
    <dgm:pt modelId="{5879E31B-BBF2-4884-886B-8863D137F8BE}">
      <dgm:prSet/>
      <dgm:spPr/>
      <dgm:t>
        <a:bodyPr/>
        <a:lstStyle/>
        <a:p>
          <a:r>
            <a:rPr lang="en-GB"/>
            <a:t>What the writer is saying</a:t>
          </a:r>
          <a:endParaRPr lang="en-US"/>
        </a:p>
      </dgm:t>
    </dgm:pt>
    <dgm:pt modelId="{039D23F9-16CD-4081-9334-30A0E9F14F5F}" type="parTrans" cxnId="{A6EE2652-5EDD-4D4C-B6E8-4135196E71FB}">
      <dgm:prSet/>
      <dgm:spPr/>
      <dgm:t>
        <a:bodyPr/>
        <a:lstStyle/>
        <a:p>
          <a:endParaRPr lang="en-US"/>
        </a:p>
      </dgm:t>
    </dgm:pt>
    <dgm:pt modelId="{E733BFF2-A7A5-44B9-AF38-BA38A4A3ABF7}" type="sibTrans" cxnId="{A6EE2652-5EDD-4D4C-B6E8-4135196E71FB}">
      <dgm:prSet/>
      <dgm:spPr/>
      <dgm:t>
        <a:bodyPr/>
        <a:lstStyle/>
        <a:p>
          <a:endParaRPr lang="en-US"/>
        </a:p>
      </dgm:t>
    </dgm:pt>
    <dgm:pt modelId="{465F8856-8B19-4CEB-BFF9-C473C6311B26}">
      <dgm:prSet/>
      <dgm:spPr/>
      <dgm:t>
        <a:bodyPr/>
        <a:lstStyle/>
        <a:p>
          <a:r>
            <a:rPr lang="en-GB"/>
            <a:t>What this means</a:t>
          </a:r>
          <a:endParaRPr lang="en-US"/>
        </a:p>
      </dgm:t>
    </dgm:pt>
    <dgm:pt modelId="{78B941B7-450E-4020-96FB-C64030BC3C39}" type="parTrans" cxnId="{151E3E3C-4CF7-4053-9F45-C8EB1ED4F4A6}">
      <dgm:prSet/>
      <dgm:spPr/>
      <dgm:t>
        <a:bodyPr/>
        <a:lstStyle/>
        <a:p>
          <a:endParaRPr lang="en-US"/>
        </a:p>
      </dgm:t>
    </dgm:pt>
    <dgm:pt modelId="{7ACBBB8F-4B3F-48CA-8033-DE2233C80162}" type="sibTrans" cxnId="{151E3E3C-4CF7-4053-9F45-C8EB1ED4F4A6}">
      <dgm:prSet/>
      <dgm:spPr/>
      <dgm:t>
        <a:bodyPr/>
        <a:lstStyle/>
        <a:p>
          <a:endParaRPr lang="en-US"/>
        </a:p>
      </dgm:t>
    </dgm:pt>
    <dgm:pt modelId="{4999E1A2-A6E5-47DC-9C2F-B66AF2FFEC9D}">
      <dgm:prSet/>
      <dgm:spPr/>
      <dgm:t>
        <a:bodyPr/>
        <a:lstStyle/>
        <a:p>
          <a:r>
            <a:rPr lang="en-GB"/>
            <a:t>What this is based on</a:t>
          </a:r>
          <a:endParaRPr lang="en-US"/>
        </a:p>
      </dgm:t>
    </dgm:pt>
    <dgm:pt modelId="{981FE8BB-A935-4086-9864-98FDFCC1BC82}" type="parTrans" cxnId="{66C7B2EE-BEA8-48B9-9809-2B8A5B303F9A}">
      <dgm:prSet/>
      <dgm:spPr/>
      <dgm:t>
        <a:bodyPr/>
        <a:lstStyle/>
        <a:p>
          <a:endParaRPr lang="en-US"/>
        </a:p>
      </dgm:t>
    </dgm:pt>
    <dgm:pt modelId="{313259DC-D9BB-45DB-9E98-B0AF5BA314B7}" type="sibTrans" cxnId="{66C7B2EE-BEA8-48B9-9809-2B8A5B303F9A}">
      <dgm:prSet/>
      <dgm:spPr/>
      <dgm:t>
        <a:bodyPr/>
        <a:lstStyle/>
        <a:p>
          <a:endParaRPr lang="en-US"/>
        </a:p>
      </dgm:t>
    </dgm:pt>
    <dgm:pt modelId="{CCAD98B3-AAD8-44EA-A760-02A392B7C7AB}">
      <dgm:prSet/>
      <dgm:spPr/>
      <dgm:t>
        <a:bodyPr/>
        <a:lstStyle/>
        <a:p>
          <a:r>
            <a:rPr lang="en-GB"/>
            <a:t>Any influencing factors</a:t>
          </a:r>
          <a:endParaRPr lang="en-US"/>
        </a:p>
      </dgm:t>
    </dgm:pt>
    <dgm:pt modelId="{D042D297-D6C6-4277-9AE5-56AC4B356276}" type="parTrans" cxnId="{D89D3E1B-F607-445B-9F28-742380631880}">
      <dgm:prSet/>
      <dgm:spPr/>
      <dgm:t>
        <a:bodyPr/>
        <a:lstStyle/>
        <a:p>
          <a:endParaRPr lang="en-US"/>
        </a:p>
      </dgm:t>
    </dgm:pt>
    <dgm:pt modelId="{8937FE59-19CB-4C60-8FF9-700FEB6EDFF5}" type="sibTrans" cxnId="{D89D3E1B-F607-445B-9F28-742380631880}">
      <dgm:prSet/>
      <dgm:spPr/>
      <dgm:t>
        <a:bodyPr/>
        <a:lstStyle/>
        <a:p>
          <a:endParaRPr lang="en-US"/>
        </a:p>
      </dgm:t>
    </dgm:pt>
    <dgm:pt modelId="{AE4912C2-E87B-4770-9988-0B860DA6E1C7}">
      <dgm:prSet/>
      <dgm:spPr/>
      <dgm:t>
        <a:bodyPr/>
        <a:lstStyle/>
        <a:p>
          <a:r>
            <a:rPr lang="en-GB"/>
            <a:t>How convincing/reliable this is </a:t>
          </a:r>
          <a:endParaRPr lang="en-US"/>
        </a:p>
      </dgm:t>
    </dgm:pt>
    <dgm:pt modelId="{331A65AD-8E8C-49E5-B481-18A742F30418}" type="parTrans" cxnId="{38A016F0-920B-4765-889F-8C6061F2C9AB}">
      <dgm:prSet/>
      <dgm:spPr/>
      <dgm:t>
        <a:bodyPr/>
        <a:lstStyle/>
        <a:p>
          <a:endParaRPr lang="en-US"/>
        </a:p>
      </dgm:t>
    </dgm:pt>
    <dgm:pt modelId="{B6BFDF5C-AD9D-4B0C-8975-485C7746D927}" type="sibTrans" cxnId="{38A016F0-920B-4765-889F-8C6061F2C9AB}">
      <dgm:prSet/>
      <dgm:spPr/>
      <dgm:t>
        <a:bodyPr/>
        <a:lstStyle/>
        <a:p>
          <a:endParaRPr lang="en-US"/>
        </a:p>
      </dgm:t>
    </dgm:pt>
    <dgm:pt modelId="{CC9041E0-9724-4D78-BA4B-F48BD23CFD18}">
      <dgm:prSet/>
      <dgm:spPr/>
      <dgm:t>
        <a:bodyPr/>
        <a:lstStyle/>
        <a:p>
          <a:r>
            <a:rPr lang="en-GB"/>
            <a:t>How writers compare and contrast</a:t>
          </a:r>
          <a:endParaRPr lang="en-US"/>
        </a:p>
      </dgm:t>
    </dgm:pt>
    <dgm:pt modelId="{A18C1B64-16E6-40D8-B139-E4CDCF7CD8EC}" type="parTrans" cxnId="{C6C810D4-D90C-483B-AB78-017D129533BE}">
      <dgm:prSet/>
      <dgm:spPr/>
      <dgm:t>
        <a:bodyPr/>
        <a:lstStyle/>
        <a:p>
          <a:endParaRPr lang="en-US"/>
        </a:p>
      </dgm:t>
    </dgm:pt>
    <dgm:pt modelId="{E552A234-AAB4-4074-99E4-DA7FBC39B467}" type="sibTrans" cxnId="{C6C810D4-D90C-483B-AB78-017D129533BE}">
      <dgm:prSet/>
      <dgm:spPr/>
      <dgm:t>
        <a:bodyPr/>
        <a:lstStyle/>
        <a:p>
          <a:endParaRPr lang="en-US"/>
        </a:p>
      </dgm:t>
    </dgm:pt>
    <dgm:pt modelId="{D6339029-08C3-4E14-86A2-72F3892A5FC5}">
      <dgm:prSet/>
      <dgm:spPr/>
      <dgm:t>
        <a:bodyPr/>
        <a:lstStyle/>
        <a:p>
          <a:r>
            <a:rPr lang="en-GB"/>
            <a:t>Any implications </a:t>
          </a:r>
          <a:endParaRPr lang="en-US"/>
        </a:p>
      </dgm:t>
    </dgm:pt>
    <dgm:pt modelId="{B9C9057E-90DA-475C-8F3B-33EF4B6A888D}" type="parTrans" cxnId="{2A7642BA-07D4-4DF7-9DA2-BFBAFCC097EE}">
      <dgm:prSet/>
      <dgm:spPr/>
      <dgm:t>
        <a:bodyPr/>
        <a:lstStyle/>
        <a:p>
          <a:endParaRPr lang="en-US"/>
        </a:p>
      </dgm:t>
    </dgm:pt>
    <dgm:pt modelId="{6295D7F3-6F32-4D56-BB84-65178725F06E}" type="sibTrans" cxnId="{2A7642BA-07D4-4DF7-9DA2-BFBAFCC097EE}">
      <dgm:prSet/>
      <dgm:spPr/>
      <dgm:t>
        <a:bodyPr/>
        <a:lstStyle/>
        <a:p>
          <a:endParaRPr lang="en-US"/>
        </a:p>
      </dgm:t>
    </dgm:pt>
    <dgm:pt modelId="{310BCB20-4023-D14B-92FE-03065E1560E0}" type="pres">
      <dgm:prSet presAssocID="{310C76C2-6FE1-4312-868F-AF497D16183F}" presName="diagram" presStyleCnt="0">
        <dgm:presLayoutVars>
          <dgm:dir/>
          <dgm:resizeHandles val="exact"/>
        </dgm:presLayoutVars>
      </dgm:prSet>
      <dgm:spPr/>
    </dgm:pt>
    <dgm:pt modelId="{ABED1CD8-EE27-A54D-8C01-279A76702772}" type="pres">
      <dgm:prSet presAssocID="{0C6EC30B-F1D5-4467-B306-30DF3826D823}" presName="node" presStyleLbl="node1" presStyleIdx="0" presStyleCnt="2">
        <dgm:presLayoutVars>
          <dgm:bulletEnabled val="1"/>
        </dgm:presLayoutVars>
      </dgm:prSet>
      <dgm:spPr/>
    </dgm:pt>
    <dgm:pt modelId="{EA2C521C-91D2-AF42-A123-874EDBF00075}" type="pres">
      <dgm:prSet presAssocID="{DD47F484-44D7-4F62-80C4-41E6FCCB6D9F}" presName="sibTrans" presStyleCnt="0"/>
      <dgm:spPr/>
    </dgm:pt>
    <dgm:pt modelId="{85B8963D-086F-C44F-8EA0-915634D33361}" type="pres">
      <dgm:prSet presAssocID="{91FB4070-F220-4A8B-9935-1361CC90390D}" presName="node" presStyleLbl="node1" presStyleIdx="1" presStyleCnt="2">
        <dgm:presLayoutVars>
          <dgm:bulletEnabled val="1"/>
        </dgm:presLayoutVars>
      </dgm:prSet>
      <dgm:spPr/>
    </dgm:pt>
  </dgm:ptLst>
  <dgm:cxnLst>
    <dgm:cxn modelId="{CB6B7010-EA1D-774B-A29A-74776037261F}" type="presOf" srcId="{310C76C2-6FE1-4312-868F-AF497D16183F}" destId="{310BCB20-4023-D14B-92FE-03065E1560E0}" srcOrd="0" destOrd="0" presId="urn:microsoft.com/office/officeart/2005/8/layout/default"/>
    <dgm:cxn modelId="{B9837119-7751-EC4E-A66E-9741F53B2627}" type="presOf" srcId="{91FB4070-F220-4A8B-9935-1361CC90390D}" destId="{85B8963D-086F-C44F-8EA0-915634D33361}" srcOrd="0" destOrd="0" presId="urn:microsoft.com/office/officeart/2005/8/layout/default"/>
    <dgm:cxn modelId="{D89D3E1B-F607-445B-9F28-742380631880}" srcId="{91FB4070-F220-4A8B-9935-1361CC90390D}" destId="{CCAD98B3-AAD8-44EA-A760-02A392B7C7AB}" srcOrd="3" destOrd="0" parTransId="{D042D297-D6C6-4277-9AE5-56AC4B356276}" sibTransId="{8937FE59-19CB-4C60-8FF9-700FEB6EDFF5}"/>
    <dgm:cxn modelId="{C80E1D35-AAC8-4D43-963F-55BA13375930}" type="presOf" srcId="{D6339029-08C3-4E14-86A2-72F3892A5FC5}" destId="{85B8963D-086F-C44F-8EA0-915634D33361}" srcOrd="0" destOrd="7" presId="urn:microsoft.com/office/officeart/2005/8/layout/default"/>
    <dgm:cxn modelId="{2A676B37-100B-544F-AD06-32F28F31BC95}" type="presOf" srcId="{CC9041E0-9724-4D78-BA4B-F48BD23CFD18}" destId="{85B8963D-086F-C44F-8EA0-915634D33361}" srcOrd="0" destOrd="6" presId="urn:microsoft.com/office/officeart/2005/8/layout/default"/>
    <dgm:cxn modelId="{151E3E3C-4CF7-4053-9F45-C8EB1ED4F4A6}" srcId="{91FB4070-F220-4A8B-9935-1361CC90390D}" destId="{465F8856-8B19-4CEB-BFF9-C473C6311B26}" srcOrd="1" destOrd="0" parTransId="{78B941B7-450E-4020-96FB-C64030BC3C39}" sibTransId="{7ACBBB8F-4B3F-48CA-8033-DE2233C80162}"/>
    <dgm:cxn modelId="{A6EE2652-5EDD-4D4C-B6E8-4135196E71FB}" srcId="{91FB4070-F220-4A8B-9935-1361CC90390D}" destId="{5879E31B-BBF2-4884-886B-8863D137F8BE}" srcOrd="0" destOrd="0" parTransId="{039D23F9-16CD-4081-9334-30A0E9F14F5F}" sibTransId="{E733BFF2-A7A5-44B9-AF38-BA38A4A3ABF7}"/>
    <dgm:cxn modelId="{0D746053-4FC7-4515-B2A6-B17DBC74FB60}" srcId="{310C76C2-6FE1-4312-868F-AF497D16183F}" destId="{91FB4070-F220-4A8B-9935-1361CC90390D}" srcOrd="1" destOrd="0" parTransId="{31E36E98-9DF7-4427-880F-10BB418ED0EB}" sibTransId="{07314A09-04F8-45E3-ABA0-4537FA0C53CA}"/>
    <dgm:cxn modelId="{BB6E399D-BC44-E943-A5A0-3233CE858DCE}" type="presOf" srcId="{4999E1A2-A6E5-47DC-9C2F-B66AF2FFEC9D}" destId="{85B8963D-086F-C44F-8EA0-915634D33361}" srcOrd="0" destOrd="3" presId="urn:microsoft.com/office/officeart/2005/8/layout/default"/>
    <dgm:cxn modelId="{F1481EA2-9178-994D-B2A2-415BA999B5E6}" type="presOf" srcId="{CCAD98B3-AAD8-44EA-A760-02A392B7C7AB}" destId="{85B8963D-086F-C44F-8EA0-915634D33361}" srcOrd="0" destOrd="4" presId="urn:microsoft.com/office/officeart/2005/8/layout/default"/>
    <dgm:cxn modelId="{5A6D55A4-CE98-E240-9F04-8C5E9FB5B8E8}" type="presOf" srcId="{0C6EC30B-F1D5-4467-B306-30DF3826D823}" destId="{ABED1CD8-EE27-A54D-8C01-279A76702772}" srcOrd="0" destOrd="0" presId="urn:microsoft.com/office/officeart/2005/8/layout/default"/>
    <dgm:cxn modelId="{3C0388A9-3816-C147-B5ED-F74C4D2A1E50}" type="presOf" srcId="{465F8856-8B19-4CEB-BFF9-C473C6311B26}" destId="{85B8963D-086F-C44F-8EA0-915634D33361}" srcOrd="0" destOrd="2" presId="urn:microsoft.com/office/officeart/2005/8/layout/default"/>
    <dgm:cxn modelId="{017C4BB7-8B3E-7742-B7F1-FA83A1C055DB}" type="presOf" srcId="{5879E31B-BBF2-4884-886B-8863D137F8BE}" destId="{85B8963D-086F-C44F-8EA0-915634D33361}" srcOrd="0" destOrd="1" presId="urn:microsoft.com/office/officeart/2005/8/layout/default"/>
    <dgm:cxn modelId="{2A7642BA-07D4-4DF7-9DA2-BFBAFCC097EE}" srcId="{91FB4070-F220-4A8B-9935-1361CC90390D}" destId="{D6339029-08C3-4E14-86A2-72F3892A5FC5}" srcOrd="6" destOrd="0" parTransId="{B9C9057E-90DA-475C-8F3B-33EF4B6A888D}" sibTransId="{6295D7F3-6F32-4D56-BB84-65178725F06E}"/>
    <dgm:cxn modelId="{B5B580BC-E293-3541-A488-960D5CFC4FEC}" type="presOf" srcId="{AE4912C2-E87B-4770-9988-0B860DA6E1C7}" destId="{85B8963D-086F-C44F-8EA0-915634D33361}" srcOrd="0" destOrd="5" presId="urn:microsoft.com/office/officeart/2005/8/layout/default"/>
    <dgm:cxn modelId="{70DCF2BE-ADB3-43A8-A3A2-0A925CBF9146}" srcId="{310C76C2-6FE1-4312-868F-AF497D16183F}" destId="{0C6EC30B-F1D5-4467-B306-30DF3826D823}" srcOrd="0" destOrd="0" parTransId="{6B930080-02E1-42D2-9880-02A8F6407133}" sibTransId="{DD47F484-44D7-4F62-80C4-41E6FCCB6D9F}"/>
    <dgm:cxn modelId="{C6C810D4-D90C-483B-AB78-017D129533BE}" srcId="{91FB4070-F220-4A8B-9935-1361CC90390D}" destId="{CC9041E0-9724-4D78-BA4B-F48BD23CFD18}" srcOrd="5" destOrd="0" parTransId="{A18C1B64-16E6-40D8-B139-E4CDCF7CD8EC}" sibTransId="{E552A234-AAB4-4074-99E4-DA7FBC39B467}"/>
    <dgm:cxn modelId="{66C7B2EE-BEA8-48B9-9809-2B8A5B303F9A}" srcId="{91FB4070-F220-4A8B-9935-1361CC90390D}" destId="{4999E1A2-A6E5-47DC-9C2F-B66AF2FFEC9D}" srcOrd="2" destOrd="0" parTransId="{981FE8BB-A935-4086-9864-98FDFCC1BC82}" sibTransId="{313259DC-D9BB-45DB-9E98-B0AF5BA314B7}"/>
    <dgm:cxn modelId="{38A016F0-920B-4765-889F-8C6061F2C9AB}" srcId="{91FB4070-F220-4A8B-9935-1361CC90390D}" destId="{AE4912C2-E87B-4770-9988-0B860DA6E1C7}" srcOrd="4" destOrd="0" parTransId="{331A65AD-8E8C-49E5-B481-18A742F30418}" sibTransId="{B6BFDF5C-AD9D-4B0C-8975-485C7746D927}"/>
    <dgm:cxn modelId="{6C4669FB-458F-8F44-83A2-26E12A4F7F48}" type="presParOf" srcId="{310BCB20-4023-D14B-92FE-03065E1560E0}" destId="{ABED1CD8-EE27-A54D-8C01-279A76702772}" srcOrd="0" destOrd="0" presId="urn:microsoft.com/office/officeart/2005/8/layout/default"/>
    <dgm:cxn modelId="{E95CC6E2-A624-F241-A49D-0C342439C576}" type="presParOf" srcId="{310BCB20-4023-D14B-92FE-03065E1560E0}" destId="{EA2C521C-91D2-AF42-A123-874EDBF00075}" srcOrd="1" destOrd="0" presId="urn:microsoft.com/office/officeart/2005/8/layout/default"/>
    <dgm:cxn modelId="{B204833B-FBDC-274C-B555-5F8D3EBF443F}" type="presParOf" srcId="{310BCB20-4023-D14B-92FE-03065E1560E0}" destId="{85B8963D-086F-C44F-8EA0-915634D33361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330F50-623A-428F-8F31-4DB596A9CDD1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A7868BA-1B10-4413-AE9E-2510964F3CA8}">
      <dgm:prSet/>
      <dgm:spPr/>
      <dgm:t>
        <a:bodyPr/>
        <a:lstStyle/>
        <a:p>
          <a:r>
            <a:rPr lang="en-GB"/>
            <a:t>Why?</a:t>
          </a:r>
          <a:endParaRPr lang="en-US"/>
        </a:p>
      </dgm:t>
    </dgm:pt>
    <dgm:pt modelId="{BFA22857-543C-4A4F-84A1-F78A50905F67}" type="parTrans" cxnId="{3C1B0BF7-7F87-4DA7-AF9F-93B86C50F761}">
      <dgm:prSet/>
      <dgm:spPr/>
      <dgm:t>
        <a:bodyPr/>
        <a:lstStyle/>
        <a:p>
          <a:endParaRPr lang="en-US"/>
        </a:p>
      </dgm:t>
    </dgm:pt>
    <dgm:pt modelId="{8A4E46A3-28FB-45B9-B4AE-59A93EC46D42}" type="sibTrans" cxnId="{3C1B0BF7-7F87-4DA7-AF9F-93B86C50F761}">
      <dgm:prSet/>
      <dgm:spPr/>
      <dgm:t>
        <a:bodyPr/>
        <a:lstStyle/>
        <a:p>
          <a:endParaRPr lang="en-US"/>
        </a:p>
      </dgm:t>
    </dgm:pt>
    <dgm:pt modelId="{B47DAB98-CB60-41F5-B524-A9B4BF10B165}">
      <dgm:prSet/>
      <dgm:spPr/>
      <dgm:t>
        <a:bodyPr/>
        <a:lstStyle/>
        <a:p>
          <a:r>
            <a:rPr lang="en-GB"/>
            <a:t>How far?</a:t>
          </a:r>
          <a:endParaRPr lang="en-US"/>
        </a:p>
      </dgm:t>
    </dgm:pt>
    <dgm:pt modelId="{2E0F8AB4-E933-456A-BE20-301E01962E47}" type="parTrans" cxnId="{0CC9D12B-318A-43DF-9D99-512B6B235F41}">
      <dgm:prSet/>
      <dgm:spPr/>
      <dgm:t>
        <a:bodyPr/>
        <a:lstStyle/>
        <a:p>
          <a:endParaRPr lang="en-US"/>
        </a:p>
      </dgm:t>
    </dgm:pt>
    <dgm:pt modelId="{AC944EA9-3457-4CEA-B580-CA5054EDD996}" type="sibTrans" cxnId="{0CC9D12B-318A-43DF-9D99-512B6B235F41}">
      <dgm:prSet/>
      <dgm:spPr/>
      <dgm:t>
        <a:bodyPr/>
        <a:lstStyle/>
        <a:p>
          <a:endParaRPr lang="en-US"/>
        </a:p>
      </dgm:t>
    </dgm:pt>
    <dgm:pt modelId="{85F21697-66A6-4736-9F2C-56E6B9D83B59}">
      <dgm:prSet/>
      <dgm:spPr/>
      <dgm:t>
        <a:bodyPr/>
        <a:lstStyle/>
        <a:p>
          <a:r>
            <a:rPr lang="en-GB"/>
            <a:t>How much?</a:t>
          </a:r>
          <a:endParaRPr lang="en-US"/>
        </a:p>
      </dgm:t>
    </dgm:pt>
    <dgm:pt modelId="{60B93100-53E3-4DA4-A9EE-E1C159277D6A}" type="parTrans" cxnId="{2C9DD8F3-3D5F-4155-BEC2-BC827243426D}">
      <dgm:prSet/>
      <dgm:spPr/>
      <dgm:t>
        <a:bodyPr/>
        <a:lstStyle/>
        <a:p>
          <a:endParaRPr lang="en-US"/>
        </a:p>
      </dgm:t>
    </dgm:pt>
    <dgm:pt modelId="{8ABF7AE5-670C-42CE-9E95-74D70CF2B79B}" type="sibTrans" cxnId="{2C9DD8F3-3D5F-4155-BEC2-BC827243426D}">
      <dgm:prSet/>
      <dgm:spPr/>
      <dgm:t>
        <a:bodyPr/>
        <a:lstStyle/>
        <a:p>
          <a:endParaRPr lang="en-US"/>
        </a:p>
      </dgm:t>
    </dgm:pt>
    <dgm:pt modelId="{44C6D3DD-E08D-47AD-BAC5-5FC2289F1894}">
      <dgm:prSet/>
      <dgm:spPr/>
      <dgm:t>
        <a:bodyPr/>
        <a:lstStyle/>
        <a:p>
          <a:r>
            <a:rPr lang="en-GB"/>
            <a:t>How often?</a:t>
          </a:r>
          <a:endParaRPr lang="en-US"/>
        </a:p>
      </dgm:t>
    </dgm:pt>
    <dgm:pt modelId="{E445A4C7-E205-4B8B-BE18-3FDED6687D91}" type="parTrans" cxnId="{F35C658D-23B7-4814-8769-90B0ABB8CA44}">
      <dgm:prSet/>
      <dgm:spPr/>
      <dgm:t>
        <a:bodyPr/>
        <a:lstStyle/>
        <a:p>
          <a:endParaRPr lang="en-US"/>
        </a:p>
      </dgm:t>
    </dgm:pt>
    <dgm:pt modelId="{E2A30625-0209-4786-9243-6E5EBD0CF946}" type="sibTrans" cxnId="{F35C658D-23B7-4814-8769-90B0ABB8CA44}">
      <dgm:prSet/>
      <dgm:spPr/>
      <dgm:t>
        <a:bodyPr/>
        <a:lstStyle/>
        <a:p>
          <a:endParaRPr lang="en-US"/>
        </a:p>
      </dgm:t>
    </dgm:pt>
    <dgm:pt modelId="{B96A54B0-24C1-4CD5-8901-8ADC0FCCFBA2}">
      <dgm:prSet/>
      <dgm:spPr/>
      <dgm:t>
        <a:bodyPr/>
        <a:lstStyle/>
        <a:p>
          <a:r>
            <a:rPr lang="en-GB"/>
            <a:t>To what extent?</a:t>
          </a:r>
          <a:endParaRPr lang="en-US"/>
        </a:p>
      </dgm:t>
    </dgm:pt>
    <dgm:pt modelId="{827E4121-61AF-4CE6-A72F-9565471955B6}" type="parTrans" cxnId="{1A5E159C-EF68-4193-8A84-00DB413F6B5B}">
      <dgm:prSet/>
      <dgm:spPr/>
      <dgm:t>
        <a:bodyPr/>
        <a:lstStyle/>
        <a:p>
          <a:endParaRPr lang="en-US"/>
        </a:p>
      </dgm:t>
    </dgm:pt>
    <dgm:pt modelId="{A6819891-E008-41F1-988F-E038977F8989}" type="sibTrans" cxnId="{1A5E159C-EF68-4193-8A84-00DB413F6B5B}">
      <dgm:prSet/>
      <dgm:spPr/>
      <dgm:t>
        <a:bodyPr/>
        <a:lstStyle/>
        <a:p>
          <a:endParaRPr lang="en-US"/>
        </a:p>
      </dgm:t>
    </dgm:pt>
    <dgm:pt modelId="{7567AC1C-EC44-4546-A004-A7022568670D}">
      <dgm:prSet/>
      <dgm:spPr/>
      <dgm:t>
        <a:bodyPr/>
        <a:lstStyle/>
        <a:p>
          <a:r>
            <a:rPr lang="en-GB"/>
            <a:t>Is this different/the same/as we’d expect?</a:t>
          </a:r>
          <a:endParaRPr lang="en-US"/>
        </a:p>
      </dgm:t>
    </dgm:pt>
    <dgm:pt modelId="{4E42C80B-B501-46E8-979A-E10756B9A0B5}" type="parTrans" cxnId="{CB4F7D5C-9ABA-4FD5-B789-8E9B1A398841}">
      <dgm:prSet/>
      <dgm:spPr/>
      <dgm:t>
        <a:bodyPr/>
        <a:lstStyle/>
        <a:p>
          <a:endParaRPr lang="en-US"/>
        </a:p>
      </dgm:t>
    </dgm:pt>
    <dgm:pt modelId="{4A382691-76AC-4F7C-9A99-F8183C877524}" type="sibTrans" cxnId="{CB4F7D5C-9ABA-4FD5-B789-8E9B1A398841}">
      <dgm:prSet/>
      <dgm:spPr/>
      <dgm:t>
        <a:bodyPr/>
        <a:lstStyle/>
        <a:p>
          <a:endParaRPr lang="en-US"/>
        </a:p>
      </dgm:t>
    </dgm:pt>
    <dgm:pt modelId="{F0EDDE8F-5AF0-4A44-A770-3C425E8575C0}">
      <dgm:prSet/>
      <dgm:spPr/>
      <dgm:t>
        <a:bodyPr/>
        <a:lstStyle/>
        <a:p>
          <a:r>
            <a:rPr lang="en-GB"/>
            <a:t>Are there factors that could have impacted?</a:t>
          </a:r>
          <a:endParaRPr lang="en-US"/>
        </a:p>
      </dgm:t>
    </dgm:pt>
    <dgm:pt modelId="{44DC70BE-1080-453D-A861-A9ED45A39722}" type="parTrans" cxnId="{C9266E5C-0783-4728-89F4-E2191E531FB7}">
      <dgm:prSet/>
      <dgm:spPr/>
      <dgm:t>
        <a:bodyPr/>
        <a:lstStyle/>
        <a:p>
          <a:endParaRPr lang="en-US"/>
        </a:p>
      </dgm:t>
    </dgm:pt>
    <dgm:pt modelId="{460132AD-6C7C-499A-B48E-E3944AC990C7}" type="sibTrans" cxnId="{C9266E5C-0783-4728-89F4-E2191E531FB7}">
      <dgm:prSet/>
      <dgm:spPr/>
      <dgm:t>
        <a:bodyPr/>
        <a:lstStyle/>
        <a:p>
          <a:endParaRPr lang="en-US"/>
        </a:p>
      </dgm:t>
    </dgm:pt>
    <dgm:pt modelId="{13A86E44-3A7F-416E-94C7-190AE3580BD5}">
      <dgm:prSet/>
      <dgm:spPr/>
      <dgm:t>
        <a:bodyPr/>
        <a:lstStyle/>
        <a:p>
          <a:r>
            <a:rPr lang="en-GB"/>
            <a:t>How do we know this is true?</a:t>
          </a:r>
          <a:endParaRPr lang="en-US"/>
        </a:p>
      </dgm:t>
    </dgm:pt>
    <dgm:pt modelId="{0B4244FE-23FB-4169-9F12-BCD4F4E84EB8}" type="parTrans" cxnId="{DABC2C9B-BA10-4423-B0A7-9C894BA89B0A}">
      <dgm:prSet/>
      <dgm:spPr/>
      <dgm:t>
        <a:bodyPr/>
        <a:lstStyle/>
        <a:p>
          <a:endParaRPr lang="en-US"/>
        </a:p>
      </dgm:t>
    </dgm:pt>
    <dgm:pt modelId="{B0CE53A9-9234-47C5-A1F0-D64751057187}" type="sibTrans" cxnId="{DABC2C9B-BA10-4423-B0A7-9C894BA89B0A}">
      <dgm:prSet/>
      <dgm:spPr/>
      <dgm:t>
        <a:bodyPr/>
        <a:lstStyle/>
        <a:p>
          <a:endParaRPr lang="en-US"/>
        </a:p>
      </dgm:t>
    </dgm:pt>
    <dgm:pt modelId="{E86E64A2-97DF-49E0-9A97-46AC1AC816D0}">
      <dgm:prSet/>
      <dgm:spPr/>
      <dgm:t>
        <a:bodyPr/>
        <a:lstStyle/>
        <a:p>
          <a:r>
            <a:rPr lang="en-GB"/>
            <a:t>How reliable is this source?</a:t>
          </a:r>
          <a:endParaRPr lang="en-US"/>
        </a:p>
      </dgm:t>
    </dgm:pt>
    <dgm:pt modelId="{73F3E3D3-E005-4FDF-AF24-C622126602EB}" type="parTrans" cxnId="{C7E6E9BE-FBC7-48A5-8070-1D172355058D}">
      <dgm:prSet/>
      <dgm:spPr/>
      <dgm:t>
        <a:bodyPr/>
        <a:lstStyle/>
        <a:p>
          <a:endParaRPr lang="en-US"/>
        </a:p>
      </dgm:t>
    </dgm:pt>
    <dgm:pt modelId="{8B12FFF9-A34E-4504-8BD2-D4E198EC6A0D}" type="sibTrans" cxnId="{C7E6E9BE-FBC7-48A5-8070-1D172355058D}">
      <dgm:prSet/>
      <dgm:spPr/>
      <dgm:t>
        <a:bodyPr/>
        <a:lstStyle/>
        <a:p>
          <a:endParaRPr lang="en-US"/>
        </a:p>
      </dgm:t>
    </dgm:pt>
    <dgm:pt modelId="{3D27E4B0-93F1-4D92-824B-C4637C3B9CB6}">
      <dgm:prSet/>
      <dgm:spPr/>
      <dgm:t>
        <a:bodyPr/>
        <a:lstStyle/>
        <a:p>
          <a:r>
            <a:rPr lang="en-GB"/>
            <a:t>What could be going on below the surface?</a:t>
          </a:r>
          <a:endParaRPr lang="en-US"/>
        </a:p>
      </dgm:t>
    </dgm:pt>
    <dgm:pt modelId="{C309B4C6-BCC8-43D2-ABE4-13DBD5A2ABD4}" type="parTrans" cxnId="{6B03F01E-DF1B-409D-8644-647943EE26D5}">
      <dgm:prSet/>
      <dgm:spPr/>
      <dgm:t>
        <a:bodyPr/>
        <a:lstStyle/>
        <a:p>
          <a:endParaRPr lang="en-US"/>
        </a:p>
      </dgm:t>
    </dgm:pt>
    <dgm:pt modelId="{7AB4817B-932D-4C6C-A1EA-6DAA613CD240}" type="sibTrans" cxnId="{6B03F01E-DF1B-409D-8644-647943EE26D5}">
      <dgm:prSet/>
      <dgm:spPr/>
      <dgm:t>
        <a:bodyPr/>
        <a:lstStyle/>
        <a:p>
          <a:endParaRPr lang="en-US"/>
        </a:p>
      </dgm:t>
    </dgm:pt>
    <dgm:pt modelId="{8483CA63-96C3-46E5-B13F-A945AD3409C6}">
      <dgm:prSet/>
      <dgm:spPr/>
      <dgm:t>
        <a:bodyPr/>
        <a:lstStyle/>
        <a:p>
          <a:r>
            <a:rPr lang="en-GB"/>
            <a:t>What do we not know about this?</a:t>
          </a:r>
          <a:endParaRPr lang="en-US"/>
        </a:p>
      </dgm:t>
    </dgm:pt>
    <dgm:pt modelId="{3C32E23D-32FC-4597-A8E5-A1261A1F6781}" type="parTrans" cxnId="{005E2554-0997-41BE-8A24-D2E11430D01E}">
      <dgm:prSet/>
      <dgm:spPr/>
      <dgm:t>
        <a:bodyPr/>
        <a:lstStyle/>
        <a:p>
          <a:endParaRPr lang="en-US"/>
        </a:p>
      </dgm:t>
    </dgm:pt>
    <dgm:pt modelId="{6D4CDFCA-48F1-4F71-B648-9A6E4C49539B}" type="sibTrans" cxnId="{005E2554-0997-41BE-8A24-D2E11430D01E}">
      <dgm:prSet/>
      <dgm:spPr/>
      <dgm:t>
        <a:bodyPr/>
        <a:lstStyle/>
        <a:p>
          <a:endParaRPr lang="en-US"/>
        </a:p>
      </dgm:t>
    </dgm:pt>
    <dgm:pt modelId="{F8C5C000-22DA-485E-AFED-CA778C637886}">
      <dgm:prSet/>
      <dgm:spPr/>
      <dgm:t>
        <a:bodyPr/>
        <a:lstStyle/>
        <a:p>
          <a:r>
            <a:rPr lang="en-GB"/>
            <a:t>Which is preferable?</a:t>
          </a:r>
          <a:endParaRPr lang="en-US"/>
        </a:p>
      </dgm:t>
    </dgm:pt>
    <dgm:pt modelId="{6AC367B6-2C4A-4681-8E69-AA48909AA2A3}" type="parTrans" cxnId="{F023B193-74E4-4BCF-85FE-AE3224D6A63B}">
      <dgm:prSet/>
      <dgm:spPr/>
      <dgm:t>
        <a:bodyPr/>
        <a:lstStyle/>
        <a:p>
          <a:endParaRPr lang="en-US"/>
        </a:p>
      </dgm:t>
    </dgm:pt>
    <dgm:pt modelId="{466CC41A-92AD-49B1-984F-D5E312A3EAB8}" type="sibTrans" cxnId="{F023B193-74E4-4BCF-85FE-AE3224D6A63B}">
      <dgm:prSet/>
      <dgm:spPr/>
      <dgm:t>
        <a:bodyPr/>
        <a:lstStyle/>
        <a:p>
          <a:endParaRPr lang="en-US"/>
        </a:p>
      </dgm:t>
    </dgm:pt>
    <dgm:pt modelId="{CD9AF1E3-2817-4995-B3AA-406A26FB2B13}">
      <dgm:prSet/>
      <dgm:spPr/>
      <dgm:t>
        <a:bodyPr/>
        <a:lstStyle/>
        <a:p>
          <a:r>
            <a:rPr lang="en-GB"/>
            <a:t>For what reasons?</a:t>
          </a:r>
          <a:endParaRPr lang="en-US"/>
        </a:p>
      </dgm:t>
    </dgm:pt>
    <dgm:pt modelId="{CC2ADC7F-74EC-46A4-819E-E4900C239E29}" type="parTrans" cxnId="{C0DEC06A-58CA-44BC-A79C-83142F6B67E8}">
      <dgm:prSet/>
      <dgm:spPr/>
      <dgm:t>
        <a:bodyPr/>
        <a:lstStyle/>
        <a:p>
          <a:endParaRPr lang="en-US"/>
        </a:p>
      </dgm:t>
    </dgm:pt>
    <dgm:pt modelId="{54305988-3D35-4F1E-9DF8-609AE76A6617}" type="sibTrans" cxnId="{C0DEC06A-58CA-44BC-A79C-83142F6B67E8}">
      <dgm:prSet/>
      <dgm:spPr/>
      <dgm:t>
        <a:bodyPr/>
        <a:lstStyle/>
        <a:p>
          <a:endParaRPr lang="en-US"/>
        </a:p>
      </dgm:t>
    </dgm:pt>
    <dgm:pt modelId="{84786C6E-5136-7149-9DA7-B071C461EE9D}" type="pres">
      <dgm:prSet presAssocID="{00330F50-623A-428F-8F31-4DB596A9CDD1}" presName="diagram" presStyleCnt="0">
        <dgm:presLayoutVars>
          <dgm:dir/>
          <dgm:resizeHandles val="exact"/>
        </dgm:presLayoutVars>
      </dgm:prSet>
      <dgm:spPr/>
    </dgm:pt>
    <dgm:pt modelId="{8D6DE0E6-9CC2-E345-8E8E-1CA538CFD7EF}" type="pres">
      <dgm:prSet presAssocID="{3A7868BA-1B10-4413-AE9E-2510964F3CA8}" presName="node" presStyleLbl="node1" presStyleIdx="0" presStyleCnt="13">
        <dgm:presLayoutVars>
          <dgm:bulletEnabled val="1"/>
        </dgm:presLayoutVars>
      </dgm:prSet>
      <dgm:spPr/>
    </dgm:pt>
    <dgm:pt modelId="{80F83792-10C5-B74B-8A17-EF1A3D154A56}" type="pres">
      <dgm:prSet presAssocID="{8A4E46A3-28FB-45B9-B4AE-59A93EC46D42}" presName="sibTrans" presStyleCnt="0"/>
      <dgm:spPr/>
    </dgm:pt>
    <dgm:pt modelId="{5FB53519-9E5C-8E4F-B57E-9396204EB984}" type="pres">
      <dgm:prSet presAssocID="{B47DAB98-CB60-41F5-B524-A9B4BF10B165}" presName="node" presStyleLbl="node1" presStyleIdx="1" presStyleCnt="13">
        <dgm:presLayoutVars>
          <dgm:bulletEnabled val="1"/>
        </dgm:presLayoutVars>
      </dgm:prSet>
      <dgm:spPr/>
    </dgm:pt>
    <dgm:pt modelId="{17F6DB25-59C8-D84D-8D6C-11854821087B}" type="pres">
      <dgm:prSet presAssocID="{AC944EA9-3457-4CEA-B580-CA5054EDD996}" presName="sibTrans" presStyleCnt="0"/>
      <dgm:spPr/>
    </dgm:pt>
    <dgm:pt modelId="{D0FE441E-3C0B-5C4A-9DB5-14147200E55E}" type="pres">
      <dgm:prSet presAssocID="{85F21697-66A6-4736-9F2C-56E6B9D83B59}" presName="node" presStyleLbl="node1" presStyleIdx="2" presStyleCnt="13">
        <dgm:presLayoutVars>
          <dgm:bulletEnabled val="1"/>
        </dgm:presLayoutVars>
      </dgm:prSet>
      <dgm:spPr/>
    </dgm:pt>
    <dgm:pt modelId="{D02D4997-1362-A74A-A09E-456D7B888F68}" type="pres">
      <dgm:prSet presAssocID="{8ABF7AE5-670C-42CE-9E95-74D70CF2B79B}" presName="sibTrans" presStyleCnt="0"/>
      <dgm:spPr/>
    </dgm:pt>
    <dgm:pt modelId="{07E6A9A5-6A27-AB44-9595-9E71181C021A}" type="pres">
      <dgm:prSet presAssocID="{44C6D3DD-E08D-47AD-BAC5-5FC2289F1894}" presName="node" presStyleLbl="node1" presStyleIdx="3" presStyleCnt="13">
        <dgm:presLayoutVars>
          <dgm:bulletEnabled val="1"/>
        </dgm:presLayoutVars>
      </dgm:prSet>
      <dgm:spPr/>
    </dgm:pt>
    <dgm:pt modelId="{DA25731E-E85B-F94F-9AAA-43A5CEE2759A}" type="pres">
      <dgm:prSet presAssocID="{E2A30625-0209-4786-9243-6E5EBD0CF946}" presName="sibTrans" presStyleCnt="0"/>
      <dgm:spPr/>
    </dgm:pt>
    <dgm:pt modelId="{C3E51C88-3504-D947-8E1A-ED85F9F79DFF}" type="pres">
      <dgm:prSet presAssocID="{B96A54B0-24C1-4CD5-8901-8ADC0FCCFBA2}" presName="node" presStyleLbl="node1" presStyleIdx="4" presStyleCnt="13">
        <dgm:presLayoutVars>
          <dgm:bulletEnabled val="1"/>
        </dgm:presLayoutVars>
      </dgm:prSet>
      <dgm:spPr/>
    </dgm:pt>
    <dgm:pt modelId="{9B1A7711-D23A-8141-B688-E3535A9EF192}" type="pres">
      <dgm:prSet presAssocID="{A6819891-E008-41F1-988F-E038977F8989}" presName="sibTrans" presStyleCnt="0"/>
      <dgm:spPr/>
    </dgm:pt>
    <dgm:pt modelId="{07999548-A122-8048-9CDB-9CA47199CCD0}" type="pres">
      <dgm:prSet presAssocID="{7567AC1C-EC44-4546-A004-A7022568670D}" presName="node" presStyleLbl="node1" presStyleIdx="5" presStyleCnt="13">
        <dgm:presLayoutVars>
          <dgm:bulletEnabled val="1"/>
        </dgm:presLayoutVars>
      </dgm:prSet>
      <dgm:spPr/>
    </dgm:pt>
    <dgm:pt modelId="{164E5921-4578-AF46-98D0-64AFB7C9B65E}" type="pres">
      <dgm:prSet presAssocID="{4A382691-76AC-4F7C-9A99-F8183C877524}" presName="sibTrans" presStyleCnt="0"/>
      <dgm:spPr/>
    </dgm:pt>
    <dgm:pt modelId="{253C9087-779C-F244-9C34-A0A5054BA1A6}" type="pres">
      <dgm:prSet presAssocID="{F0EDDE8F-5AF0-4A44-A770-3C425E8575C0}" presName="node" presStyleLbl="node1" presStyleIdx="6" presStyleCnt="13">
        <dgm:presLayoutVars>
          <dgm:bulletEnabled val="1"/>
        </dgm:presLayoutVars>
      </dgm:prSet>
      <dgm:spPr/>
    </dgm:pt>
    <dgm:pt modelId="{B7231AB1-13E1-3C4E-B6A9-03CE5EAEC809}" type="pres">
      <dgm:prSet presAssocID="{460132AD-6C7C-499A-B48E-E3944AC990C7}" presName="sibTrans" presStyleCnt="0"/>
      <dgm:spPr/>
    </dgm:pt>
    <dgm:pt modelId="{0B9B8CCC-00E1-2040-AAAC-EA5AE6A90E5E}" type="pres">
      <dgm:prSet presAssocID="{13A86E44-3A7F-416E-94C7-190AE3580BD5}" presName="node" presStyleLbl="node1" presStyleIdx="7" presStyleCnt="13">
        <dgm:presLayoutVars>
          <dgm:bulletEnabled val="1"/>
        </dgm:presLayoutVars>
      </dgm:prSet>
      <dgm:spPr/>
    </dgm:pt>
    <dgm:pt modelId="{5ACCCB13-3D98-3D42-AFCD-9931BB7F3D59}" type="pres">
      <dgm:prSet presAssocID="{B0CE53A9-9234-47C5-A1F0-D64751057187}" presName="sibTrans" presStyleCnt="0"/>
      <dgm:spPr/>
    </dgm:pt>
    <dgm:pt modelId="{C5979BAD-4660-E343-955A-61E63CE44675}" type="pres">
      <dgm:prSet presAssocID="{E86E64A2-97DF-49E0-9A97-46AC1AC816D0}" presName="node" presStyleLbl="node1" presStyleIdx="8" presStyleCnt="13">
        <dgm:presLayoutVars>
          <dgm:bulletEnabled val="1"/>
        </dgm:presLayoutVars>
      </dgm:prSet>
      <dgm:spPr/>
    </dgm:pt>
    <dgm:pt modelId="{58D41FFD-C8DB-9C45-BD19-8F5D8A87F616}" type="pres">
      <dgm:prSet presAssocID="{8B12FFF9-A34E-4504-8BD2-D4E198EC6A0D}" presName="sibTrans" presStyleCnt="0"/>
      <dgm:spPr/>
    </dgm:pt>
    <dgm:pt modelId="{8709C7A0-D1CE-3C4F-A4AE-F18718B84349}" type="pres">
      <dgm:prSet presAssocID="{3D27E4B0-93F1-4D92-824B-C4637C3B9CB6}" presName="node" presStyleLbl="node1" presStyleIdx="9" presStyleCnt="13">
        <dgm:presLayoutVars>
          <dgm:bulletEnabled val="1"/>
        </dgm:presLayoutVars>
      </dgm:prSet>
      <dgm:spPr/>
    </dgm:pt>
    <dgm:pt modelId="{5E6876C6-DAF0-1D47-A080-36035AA34F97}" type="pres">
      <dgm:prSet presAssocID="{7AB4817B-932D-4C6C-A1EA-6DAA613CD240}" presName="sibTrans" presStyleCnt="0"/>
      <dgm:spPr/>
    </dgm:pt>
    <dgm:pt modelId="{92FE7AFA-08BC-C64F-A504-DAB60DA3C236}" type="pres">
      <dgm:prSet presAssocID="{8483CA63-96C3-46E5-B13F-A945AD3409C6}" presName="node" presStyleLbl="node1" presStyleIdx="10" presStyleCnt="13">
        <dgm:presLayoutVars>
          <dgm:bulletEnabled val="1"/>
        </dgm:presLayoutVars>
      </dgm:prSet>
      <dgm:spPr/>
    </dgm:pt>
    <dgm:pt modelId="{0EF73B66-DF0A-9A44-BE4F-9336CA3E4A80}" type="pres">
      <dgm:prSet presAssocID="{6D4CDFCA-48F1-4F71-B648-9A6E4C49539B}" presName="sibTrans" presStyleCnt="0"/>
      <dgm:spPr/>
    </dgm:pt>
    <dgm:pt modelId="{3E652A8D-03CA-D44E-BDDC-8DC285468401}" type="pres">
      <dgm:prSet presAssocID="{F8C5C000-22DA-485E-AFED-CA778C637886}" presName="node" presStyleLbl="node1" presStyleIdx="11" presStyleCnt="13">
        <dgm:presLayoutVars>
          <dgm:bulletEnabled val="1"/>
        </dgm:presLayoutVars>
      </dgm:prSet>
      <dgm:spPr/>
    </dgm:pt>
    <dgm:pt modelId="{3E79AEE6-9C88-3340-BDF2-D5FBB8392D36}" type="pres">
      <dgm:prSet presAssocID="{466CC41A-92AD-49B1-984F-D5E312A3EAB8}" presName="sibTrans" presStyleCnt="0"/>
      <dgm:spPr/>
    </dgm:pt>
    <dgm:pt modelId="{DB3B70EB-B6DA-2C46-A83F-8AC09291C54D}" type="pres">
      <dgm:prSet presAssocID="{CD9AF1E3-2817-4995-B3AA-406A26FB2B13}" presName="node" presStyleLbl="node1" presStyleIdx="12" presStyleCnt="13">
        <dgm:presLayoutVars>
          <dgm:bulletEnabled val="1"/>
        </dgm:presLayoutVars>
      </dgm:prSet>
      <dgm:spPr/>
    </dgm:pt>
  </dgm:ptLst>
  <dgm:cxnLst>
    <dgm:cxn modelId="{E379300D-36B3-714C-BF3D-0C36D107BA78}" type="presOf" srcId="{CD9AF1E3-2817-4995-B3AA-406A26FB2B13}" destId="{DB3B70EB-B6DA-2C46-A83F-8AC09291C54D}" srcOrd="0" destOrd="0" presId="urn:microsoft.com/office/officeart/2005/8/layout/default"/>
    <dgm:cxn modelId="{6B03F01E-DF1B-409D-8644-647943EE26D5}" srcId="{00330F50-623A-428F-8F31-4DB596A9CDD1}" destId="{3D27E4B0-93F1-4D92-824B-C4637C3B9CB6}" srcOrd="9" destOrd="0" parTransId="{C309B4C6-BCC8-43D2-ABE4-13DBD5A2ABD4}" sibTransId="{7AB4817B-932D-4C6C-A1EA-6DAA613CD240}"/>
    <dgm:cxn modelId="{F4CC4125-36E4-344D-9DD7-FDED99469F26}" type="presOf" srcId="{E86E64A2-97DF-49E0-9A97-46AC1AC816D0}" destId="{C5979BAD-4660-E343-955A-61E63CE44675}" srcOrd="0" destOrd="0" presId="urn:microsoft.com/office/officeart/2005/8/layout/default"/>
    <dgm:cxn modelId="{0CC9D12B-318A-43DF-9D99-512B6B235F41}" srcId="{00330F50-623A-428F-8F31-4DB596A9CDD1}" destId="{B47DAB98-CB60-41F5-B524-A9B4BF10B165}" srcOrd="1" destOrd="0" parTransId="{2E0F8AB4-E933-456A-BE20-301E01962E47}" sibTransId="{AC944EA9-3457-4CEA-B580-CA5054EDD996}"/>
    <dgm:cxn modelId="{005E2554-0997-41BE-8A24-D2E11430D01E}" srcId="{00330F50-623A-428F-8F31-4DB596A9CDD1}" destId="{8483CA63-96C3-46E5-B13F-A945AD3409C6}" srcOrd="10" destOrd="0" parTransId="{3C32E23D-32FC-4597-A8E5-A1261A1F6781}" sibTransId="{6D4CDFCA-48F1-4F71-B648-9A6E4C49539B}"/>
    <dgm:cxn modelId="{C9266E5C-0783-4728-89F4-E2191E531FB7}" srcId="{00330F50-623A-428F-8F31-4DB596A9CDD1}" destId="{F0EDDE8F-5AF0-4A44-A770-3C425E8575C0}" srcOrd="6" destOrd="0" parTransId="{44DC70BE-1080-453D-A861-A9ED45A39722}" sibTransId="{460132AD-6C7C-499A-B48E-E3944AC990C7}"/>
    <dgm:cxn modelId="{CB4F7D5C-9ABA-4FD5-B789-8E9B1A398841}" srcId="{00330F50-623A-428F-8F31-4DB596A9CDD1}" destId="{7567AC1C-EC44-4546-A004-A7022568670D}" srcOrd="5" destOrd="0" parTransId="{4E42C80B-B501-46E8-979A-E10756B9A0B5}" sibTransId="{4A382691-76AC-4F7C-9A99-F8183C877524}"/>
    <dgm:cxn modelId="{C0DEC06A-58CA-44BC-A79C-83142F6B67E8}" srcId="{00330F50-623A-428F-8F31-4DB596A9CDD1}" destId="{CD9AF1E3-2817-4995-B3AA-406A26FB2B13}" srcOrd="12" destOrd="0" parTransId="{CC2ADC7F-74EC-46A4-819E-E4900C239E29}" sibTransId="{54305988-3D35-4F1E-9DF8-609AE76A6617}"/>
    <dgm:cxn modelId="{26D3766D-7455-7542-A4BB-143FC0C3D420}" type="presOf" srcId="{44C6D3DD-E08D-47AD-BAC5-5FC2289F1894}" destId="{07E6A9A5-6A27-AB44-9595-9E71181C021A}" srcOrd="0" destOrd="0" presId="urn:microsoft.com/office/officeart/2005/8/layout/default"/>
    <dgm:cxn modelId="{8325C66E-BE3E-6140-B687-03D4C922C756}" type="presOf" srcId="{B47DAB98-CB60-41F5-B524-A9B4BF10B165}" destId="{5FB53519-9E5C-8E4F-B57E-9396204EB984}" srcOrd="0" destOrd="0" presId="urn:microsoft.com/office/officeart/2005/8/layout/default"/>
    <dgm:cxn modelId="{B50EB972-B3A3-5A49-A1CF-EF6E18EA9270}" type="presOf" srcId="{3D27E4B0-93F1-4D92-824B-C4637C3B9CB6}" destId="{8709C7A0-D1CE-3C4F-A4AE-F18718B84349}" srcOrd="0" destOrd="0" presId="urn:microsoft.com/office/officeart/2005/8/layout/default"/>
    <dgm:cxn modelId="{6ACFE27C-C1F2-B84C-AC78-707B37B43E34}" type="presOf" srcId="{7567AC1C-EC44-4546-A004-A7022568670D}" destId="{07999548-A122-8048-9CDB-9CA47199CCD0}" srcOrd="0" destOrd="0" presId="urn:microsoft.com/office/officeart/2005/8/layout/default"/>
    <dgm:cxn modelId="{5D87FF8A-7325-F04D-802B-765D91E0484C}" type="presOf" srcId="{3A7868BA-1B10-4413-AE9E-2510964F3CA8}" destId="{8D6DE0E6-9CC2-E345-8E8E-1CA538CFD7EF}" srcOrd="0" destOrd="0" presId="urn:microsoft.com/office/officeart/2005/8/layout/default"/>
    <dgm:cxn modelId="{F35C658D-23B7-4814-8769-90B0ABB8CA44}" srcId="{00330F50-623A-428F-8F31-4DB596A9CDD1}" destId="{44C6D3DD-E08D-47AD-BAC5-5FC2289F1894}" srcOrd="3" destOrd="0" parTransId="{E445A4C7-E205-4B8B-BE18-3FDED6687D91}" sibTransId="{E2A30625-0209-4786-9243-6E5EBD0CF946}"/>
    <dgm:cxn modelId="{F023B193-74E4-4BCF-85FE-AE3224D6A63B}" srcId="{00330F50-623A-428F-8F31-4DB596A9CDD1}" destId="{F8C5C000-22DA-485E-AFED-CA778C637886}" srcOrd="11" destOrd="0" parTransId="{6AC367B6-2C4A-4681-8E69-AA48909AA2A3}" sibTransId="{466CC41A-92AD-49B1-984F-D5E312A3EAB8}"/>
    <dgm:cxn modelId="{75DF5195-C90A-4C42-8BC6-252BB5CB5EED}" type="presOf" srcId="{B96A54B0-24C1-4CD5-8901-8ADC0FCCFBA2}" destId="{C3E51C88-3504-D947-8E1A-ED85F9F79DFF}" srcOrd="0" destOrd="0" presId="urn:microsoft.com/office/officeart/2005/8/layout/default"/>
    <dgm:cxn modelId="{911E8A98-B244-714E-ADD1-482EB0D3877D}" type="presOf" srcId="{13A86E44-3A7F-416E-94C7-190AE3580BD5}" destId="{0B9B8CCC-00E1-2040-AAAC-EA5AE6A90E5E}" srcOrd="0" destOrd="0" presId="urn:microsoft.com/office/officeart/2005/8/layout/default"/>
    <dgm:cxn modelId="{DABC2C9B-BA10-4423-B0A7-9C894BA89B0A}" srcId="{00330F50-623A-428F-8F31-4DB596A9CDD1}" destId="{13A86E44-3A7F-416E-94C7-190AE3580BD5}" srcOrd="7" destOrd="0" parTransId="{0B4244FE-23FB-4169-9F12-BCD4F4E84EB8}" sibTransId="{B0CE53A9-9234-47C5-A1F0-D64751057187}"/>
    <dgm:cxn modelId="{1A5E159C-EF68-4193-8A84-00DB413F6B5B}" srcId="{00330F50-623A-428F-8F31-4DB596A9CDD1}" destId="{B96A54B0-24C1-4CD5-8901-8ADC0FCCFBA2}" srcOrd="4" destOrd="0" parTransId="{827E4121-61AF-4CE6-A72F-9565471955B6}" sibTransId="{A6819891-E008-41F1-988F-E038977F8989}"/>
    <dgm:cxn modelId="{95778FB7-4093-0544-BA25-F7C473DA4950}" type="presOf" srcId="{F8C5C000-22DA-485E-AFED-CA778C637886}" destId="{3E652A8D-03CA-D44E-BDDC-8DC285468401}" srcOrd="0" destOrd="0" presId="urn:microsoft.com/office/officeart/2005/8/layout/default"/>
    <dgm:cxn modelId="{C7E6E9BE-FBC7-48A5-8070-1D172355058D}" srcId="{00330F50-623A-428F-8F31-4DB596A9CDD1}" destId="{E86E64A2-97DF-49E0-9A97-46AC1AC816D0}" srcOrd="8" destOrd="0" parTransId="{73F3E3D3-E005-4FDF-AF24-C622126602EB}" sibTransId="{8B12FFF9-A34E-4504-8BD2-D4E198EC6A0D}"/>
    <dgm:cxn modelId="{DE53D7D2-B1B3-3345-95DB-48D51E08D780}" type="presOf" srcId="{00330F50-623A-428F-8F31-4DB596A9CDD1}" destId="{84786C6E-5136-7149-9DA7-B071C461EE9D}" srcOrd="0" destOrd="0" presId="urn:microsoft.com/office/officeart/2005/8/layout/default"/>
    <dgm:cxn modelId="{167336D4-46B3-814C-A6C7-934F88BE835E}" type="presOf" srcId="{85F21697-66A6-4736-9F2C-56E6B9D83B59}" destId="{D0FE441E-3C0B-5C4A-9DB5-14147200E55E}" srcOrd="0" destOrd="0" presId="urn:microsoft.com/office/officeart/2005/8/layout/default"/>
    <dgm:cxn modelId="{2C9DD8F3-3D5F-4155-BEC2-BC827243426D}" srcId="{00330F50-623A-428F-8F31-4DB596A9CDD1}" destId="{85F21697-66A6-4736-9F2C-56E6B9D83B59}" srcOrd="2" destOrd="0" parTransId="{60B93100-53E3-4DA4-A9EE-E1C159277D6A}" sibTransId="{8ABF7AE5-670C-42CE-9E95-74D70CF2B79B}"/>
    <dgm:cxn modelId="{3C1B0BF7-7F87-4DA7-AF9F-93B86C50F761}" srcId="{00330F50-623A-428F-8F31-4DB596A9CDD1}" destId="{3A7868BA-1B10-4413-AE9E-2510964F3CA8}" srcOrd="0" destOrd="0" parTransId="{BFA22857-543C-4A4F-84A1-F78A50905F67}" sibTransId="{8A4E46A3-28FB-45B9-B4AE-59A93EC46D42}"/>
    <dgm:cxn modelId="{54546AF7-8952-CE43-98CA-BF9847EB5FD5}" type="presOf" srcId="{8483CA63-96C3-46E5-B13F-A945AD3409C6}" destId="{92FE7AFA-08BC-C64F-A504-DAB60DA3C236}" srcOrd="0" destOrd="0" presId="urn:microsoft.com/office/officeart/2005/8/layout/default"/>
    <dgm:cxn modelId="{E77A45FA-E018-6141-983D-17B0976F933D}" type="presOf" srcId="{F0EDDE8F-5AF0-4A44-A770-3C425E8575C0}" destId="{253C9087-779C-F244-9C34-A0A5054BA1A6}" srcOrd="0" destOrd="0" presId="urn:microsoft.com/office/officeart/2005/8/layout/default"/>
    <dgm:cxn modelId="{5B79E4E5-32E1-2A41-A4AB-AEACC485DF66}" type="presParOf" srcId="{84786C6E-5136-7149-9DA7-B071C461EE9D}" destId="{8D6DE0E6-9CC2-E345-8E8E-1CA538CFD7EF}" srcOrd="0" destOrd="0" presId="urn:microsoft.com/office/officeart/2005/8/layout/default"/>
    <dgm:cxn modelId="{9325473D-DD7D-6B43-B864-8DA7D2AEBE1A}" type="presParOf" srcId="{84786C6E-5136-7149-9DA7-B071C461EE9D}" destId="{80F83792-10C5-B74B-8A17-EF1A3D154A56}" srcOrd="1" destOrd="0" presId="urn:microsoft.com/office/officeart/2005/8/layout/default"/>
    <dgm:cxn modelId="{4660BE45-24C7-554A-B2AE-A98581D50BA1}" type="presParOf" srcId="{84786C6E-5136-7149-9DA7-B071C461EE9D}" destId="{5FB53519-9E5C-8E4F-B57E-9396204EB984}" srcOrd="2" destOrd="0" presId="urn:microsoft.com/office/officeart/2005/8/layout/default"/>
    <dgm:cxn modelId="{36B2A5D5-EC25-3240-8761-230D846FE7E1}" type="presParOf" srcId="{84786C6E-5136-7149-9DA7-B071C461EE9D}" destId="{17F6DB25-59C8-D84D-8D6C-11854821087B}" srcOrd="3" destOrd="0" presId="urn:microsoft.com/office/officeart/2005/8/layout/default"/>
    <dgm:cxn modelId="{3731904C-7E2D-154B-AF1F-C1DEF7520CC1}" type="presParOf" srcId="{84786C6E-5136-7149-9DA7-B071C461EE9D}" destId="{D0FE441E-3C0B-5C4A-9DB5-14147200E55E}" srcOrd="4" destOrd="0" presId="urn:microsoft.com/office/officeart/2005/8/layout/default"/>
    <dgm:cxn modelId="{9CEEF7C1-1D6E-4846-903E-4C8047314354}" type="presParOf" srcId="{84786C6E-5136-7149-9DA7-B071C461EE9D}" destId="{D02D4997-1362-A74A-A09E-456D7B888F68}" srcOrd="5" destOrd="0" presId="urn:microsoft.com/office/officeart/2005/8/layout/default"/>
    <dgm:cxn modelId="{EDA53879-AF8A-BF44-B0FF-008A339F33A2}" type="presParOf" srcId="{84786C6E-5136-7149-9DA7-B071C461EE9D}" destId="{07E6A9A5-6A27-AB44-9595-9E71181C021A}" srcOrd="6" destOrd="0" presId="urn:microsoft.com/office/officeart/2005/8/layout/default"/>
    <dgm:cxn modelId="{F528DB53-930D-3143-9037-A2022402045B}" type="presParOf" srcId="{84786C6E-5136-7149-9DA7-B071C461EE9D}" destId="{DA25731E-E85B-F94F-9AAA-43A5CEE2759A}" srcOrd="7" destOrd="0" presId="urn:microsoft.com/office/officeart/2005/8/layout/default"/>
    <dgm:cxn modelId="{4CE86C6E-E726-4348-A60B-9084DD4B2B46}" type="presParOf" srcId="{84786C6E-5136-7149-9DA7-B071C461EE9D}" destId="{C3E51C88-3504-D947-8E1A-ED85F9F79DFF}" srcOrd="8" destOrd="0" presId="urn:microsoft.com/office/officeart/2005/8/layout/default"/>
    <dgm:cxn modelId="{2741F38B-3631-7049-A8DE-EAB26868E5DE}" type="presParOf" srcId="{84786C6E-5136-7149-9DA7-B071C461EE9D}" destId="{9B1A7711-D23A-8141-B688-E3535A9EF192}" srcOrd="9" destOrd="0" presId="urn:microsoft.com/office/officeart/2005/8/layout/default"/>
    <dgm:cxn modelId="{FC651E2C-AFE6-0840-B915-9EA7355A7788}" type="presParOf" srcId="{84786C6E-5136-7149-9DA7-B071C461EE9D}" destId="{07999548-A122-8048-9CDB-9CA47199CCD0}" srcOrd="10" destOrd="0" presId="urn:microsoft.com/office/officeart/2005/8/layout/default"/>
    <dgm:cxn modelId="{B7DA1BF5-42F9-184F-A1CA-358D356C5B34}" type="presParOf" srcId="{84786C6E-5136-7149-9DA7-B071C461EE9D}" destId="{164E5921-4578-AF46-98D0-64AFB7C9B65E}" srcOrd="11" destOrd="0" presId="urn:microsoft.com/office/officeart/2005/8/layout/default"/>
    <dgm:cxn modelId="{59133262-5245-3E4C-B585-22F9BCD78405}" type="presParOf" srcId="{84786C6E-5136-7149-9DA7-B071C461EE9D}" destId="{253C9087-779C-F244-9C34-A0A5054BA1A6}" srcOrd="12" destOrd="0" presId="urn:microsoft.com/office/officeart/2005/8/layout/default"/>
    <dgm:cxn modelId="{E1F9A903-C097-C246-9868-08A30D48A294}" type="presParOf" srcId="{84786C6E-5136-7149-9DA7-B071C461EE9D}" destId="{B7231AB1-13E1-3C4E-B6A9-03CE5EAEC809}" srcOrd="13" destOrd="0" presId="urn:microsoft.com/office/officeart/2005/8/layout/default"/>
    <dgm:cxn modelId="{FBAD069D-DD63-114F-842C-4A096BDB3FCD}" type="presParOf" srcId="{84786C6E-5136-7149-9DA7-B071C461EE9D}" destId="{0B9B8CCC-00E1-2040-AAAC-EA5AE6A90E5E}" srcOrd="14" destOrd="0" presId="urn:microsoft.com/office/officeart/2005/8/layout/default"/>
    <dgm:cxn modelId="{C931E041-103D-C24A-AE57-EAC8E68B1967}" type="presParOf" srcId="{84786C6E-5136-7149-9DA7-B071C461EE9D}" destId="{5ACCCB13-3D98-3D42-AFCD-9931BB7F3D59}" srcOrd="15" destOrd="0" presId="urn:microsoft.com/office/officeart/2005/8/layout/default"/>
    <dgm:cxn modelId="{4B63B447-E0CE-0341-8241-CE04E7EC2070}" type="presParOf" srcId="{84786C6E-5136-7149-9DA7-B071C461EE9D}" destId="{C5979BAD-4660-E343-955A-61E63CE44675}" srcOrd="16" destOrd="0" presId="urn:microsoft.com/office/officeart/2005/8/layout/default"/>
    <dgm:cxn modelId="{A003DB61-8F4F-8449-AEFA-FF7D89314D85}" type="presParOf" srcId="{84786C6E-5136-7149-9DA7-B071C461EE9D}" destId="{58D41FFD-C8DB-9C45-BD19-8F5D8A87F616}" srcOrd="17" destOrd="0" presId="urn:microsoft.com/office/officeart/2005/8/layout/default"/>
    <dgm:cxn modelId="{D3956154-875B-5A48-A679-09A71AD6DC7A}" type="presParOf" srcId="{84786C6E-5136-7149-9DA7-B071C461EE9D}" destId="{8709C7A0-D1CE-3C4F-A4AE-F18718B84349}" srcOrd="18" destOrd="0" presId="urn:microsoft.com/office/officeart/2005/8/layout/default"/>
    <dgm:cxn modelId="{46F32350-6731-4F40-BA50-304CC028FEB0}" type="presParOf" srcId="{84786C6E-5136-7149-9DA7-B071C461EE9D}" destId="{5E6876C6-DAF0-1D47-A080-36035AA34F97}" srcOrd="19" destOrd="0" presId="urn:microsoft.com/office/officeart/2005/8/layout/default"/>
    <dgm:cxn modelId="{E7E26EE1-FD73-044F-A0BF-26EEA5CEF18B}" type="presParOf" srcId="{84786C6E-5136-7149-9DA7-B071C461EE9D}" destId="{92FE7AFA-08BC-C64F-A504-DAB60DA3C236}" srcOrd="20" destOrd="0" presId="urn:microsoft.com/office/officeart/2005/8/layout/default"/>
    <dgm:cxn modelId="{ACDE0C8D-B1F6-A34F-815B-3F5BDA5CB406}" type="presParOf" srcId="{84786C6E-5136-7149-9DA7-B071C461EE9D}" destId="{0EF73B66-DF0A-9A44-BE4F-9336CA3E4A80}" srcOrd="21" destOrd="0" presId="urn:microsoft.com/office/officeart/2005/8/layout/default"/>
    <dgm:cxn modelId="{5E5BA5F3-6889-A347-8117-1B7F8FFEC596}" type="presParOf" srcId="{84786C6E-5136-7149-9DA7-B071C461EE9D}" destId="{3E652A8D-03CA-D44E-BDDC-8DC285468401}" srcOrd="22" destOrd="0" presId="urn:microsoft.com/office/officeart/2005/8/layout/default"/>
    <dgm:cxn modelId="{35582A6F-9C74-6A44-A400-8658B6DFB58D}" type="presParOf" srcId="{84786C6E-5136-7149-9DA7-B071C461EE9D}" destId="{3E79AEE6-9C88-3340-BDF2-D5FBB8392D36}" srcOrd="23" destOrd="0" presId="urn:microsoft.com/office/officeart/2005/8/layout/default"/>
    <dgm:cxn modelId="{EC746459-C6D4-DA40-A371-D94C6E3EEC56}" type="presParOf" srcId="{84786C6E-5136-7149-9DA7-B071C461EE9D}" destId="{DB3B70EB-B6DA-2C46-A83F-8AC09291C54D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C94A24-9615-4814-9294-7AF69347F2B0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C714B4D-D662-44A5-911F-2CE1E48F7E9B}">
      <dgm:prSet/>
      <dgm:spPr/>
      <dgm:t>
        <a:bodyPr/>
        <a:lstStyle/>
        <a:p>
          <a:r>
            <a:rPr lang="en-GB"/>
            <a:t>The literature review should not be a list.</a:t>
          </a:r>
          <a:endParaRPr lang="en-US"/>
        </a:p>
      </dgm:t>
    </dgm:pt>
    <dgm:pt modelId="{7DA63B7D-B57D-4A18-9D7B-07FFBEEA8CA6}" type="parTrans" cxnId="{7FEA9BE0-C032-4F35-9049-C6FFEB85F4CB}">
      <dgm:prSet/>
      <dgm:spPr/>
      <dgm:t>
        <a:bodyPr/>
        <a:lstStyle/>
        <a:p>
          <a:endParaRPr lang="en-US"/>
        </a:p>
      </dgm:t>
    </dgm:pt>
    <dgm:pt modelId="{E766E0CB-EAE7-4505-9D41-6FB959FD11CD}" type="sibTrans" cxnId="{7FEA9BE0-C032-4F35-9049-C6FFEB85F4CB}">
      <dgm:prSet/>
      <dgm:spPr/>
      <dgm:t>
        <a:bodyPr/>
        <a:lstStyle/>
        <a:p>
          <a:endParaRPr lang="en-US"/>
        </a:p>
      </dgm:t>
    </dgm:pt>
    <dgm:pt modelId="{24B1F1CC-7539-4279-A64B-8EDE621C4186}">
      <dgm:prSet/>
      <dgm:spPr/>
      <dgm:t>
        <a:bodyPr/>
        <a:lstStyle/>
        <a:p>
          <a:r>
            <a:rPr lang="en-GB"/>
            <a:t>The literature review should critically discuss and integrate information gathered from your research.</a:t>
          </a:r>
          <a:endParaRPr lang="en-US"/>
        </a:p>
      </dgm:t>
    </dgm:pt>
    <dgm:pt modelId="{EC7A9DD4-C2CB-4D1A-8CE8-A3D70A420DAA}" type="parTrans" cxnId="{C3FE9181-91D1-4192-AC9F-E24D1E3C8A54}">
      <dgm:prSet/>
      <dgm:spPr/>
      <dgm:t>
        <a:bodyPr/>
        <a:lstStyle/>
        <a:p>
          <a:endParaRPr lang="en-US"/>
        </a:p>
      </dgm:t>
    </dgm:pt>
    <dgm:pt modelId="{A1A0D352-FCED-4A79-939D-CDDC7E7DBE11}" type="sibTrans" cxnId="{C3FE9181-91D1-4192-AC9F-E24D1E3C8A54}">
      <dgm:prSet/>
      <dgm:spPr/>
      <dgm:t>
        <a:bodyPr/>
        <a:lstStyle/>
        <a:p>
          <a:endParaRPr lang="en-US"/>
        </a:p>
      </dgm:t>
    </dgm:pt>
    <dgm:pt modelId="{5351DE9E-C140-45F9-94FC-6BC747B4A22A}">
      <dgm:prSet/>
      <dgm:spPr/>
      <dgm:t>
        <a:bodyPr/>
        <a:lstStyle/>
        <a:p>
          <a:r>
            <a:rPr lang="en-GB"/>
            <a:t>The literature review can be compiled through using the following frameworks:</a:t>
          </a:r>
          <a:endParaRPr lang="en-US"/>
        </a:p>
      </dgm:t>
    </dgm:pt>
    <dgm:pt modelId="{5FE24F7B-B513-4704-99A9-C29D7075763A}" type="parTrans" cxnId="{7D87F4B9-4A57-4E63-964D-7C83A096AC4D}">
      <dgm:prSet/>
      <dgm:spPr/>
      <dgm:t>
        <a:bodyPr/>
        <a:lstStyle/>
        <a:p>
          <a:endParaRPr lang="en-US"/>
        </a:p>
      </dgm:t>
    </dgm:pt>
    <dgm:pt modelId="{490802B2-5A8B-4074-9060-F17B89414F0A}" type="sibTrans" cxnId="{7D87F4B9-4A57-4E63-964D-7C83A096AC4D}">
      <dgm:prSet/>
      <dgm:spPr/>
      <dgm:t>
        <a:bodyPr/>
        <a:lstStyle/>
        <a:p>
          <a:endParaRPr lang="en-US"/>
        </a:p>
      </dgm:t>
    </dgm:pt>
    <dgm:pt modelId="{B4144238-9668-6F4E-AC59-87070142C288}" type="pres">
      <dgm:prSet presAssocID="{3EC94A24-9615-4814-9294-7AF69347F2B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BA963E8-5B38-C744-B128-81573D100A20}" type="pres">
      <dgm:prSet presAssocID="{2C714B4D-D662-44A5-911F-2CE1E48F7E9B}" presName="hierRoot1" presStyleCnt="0"/>
      <dgm:spPr/>
    </dgm:pt>
    <dgm:pt modelId="{D3E974FE-F91D-9D4B-8065-B01F5AE59E09}" type="pres">
      <dgm:prSet presAssocID="{2C714B4D-D662-44A5-911F-2CE1E48F7E9B}" presName="composite" presStyleCnt="0"/>
      <dgm:spPr/>
    </dgm:pt>
    <dgm:pt modelId="{14B597A1-1B5C-BD4D-8AB6-8E48E032C883}" type="pres">
      <dgm:prSet presAssocID="{2C714B4D-D662-44A5-911F-2CE1E48F7E9B}" presName="background" presStyleLbl="node0" presStyleIdx="0" presStyleCnt="3"/>
      <dgm:spPr/>
    </dgm:pt>
    <dgm:pt modelId="{DD8B00D9-35B1-1F4D-AB7F-A3FBF675898D}" type="pres">
      <dgm:prSet presAssocID="{2C714B4D-D662-44A5-911F-2CE1E48F7E9B}" presName="text" presStyleLbl="fgAcc0" presStyleIdx="0" presStyleCnt="3">
        <dgm:presLayoutVars>
          <dgm:chPref val="3"/>
        </dgm:presLayoutVars>
      </dgm:prSet>
      <dgm:spPr/>
    </dgm:pt>
    <dgm:pt modelId="{43287D39-957D-6046-B261-07CB297F74FF}" type="pres">
      <dgm:prSet presAssocID="{2C714B4D-D662-44A5-911F-2CE1E48F7E9B}" presName="hierChild2" presStyleCnt="0"/>
      <dgm:spPr/>
    </dgm:pt>
    <dgm:pt modelId="{81435AE5-7F3C-BF4C-BBB5-6DD6B4CC4320}" type="pres">
      <dgm:prSet presAssocID="{24B1F1CC-7539-4279-A64B-8EDE621C4186}" presName="hierRoot1" presStyleCnt="0"/>
      <dgm:spPr/>
    </dgm:pt>
    <dgm:pt modelId="{AB806673-725F-BB43-878E-C8235FAD880A}" type="pres">
      <dgm:prSet presAssocID="{24B1F1CC-7539-4279-A64B-8EDE621C4186}" presName="composite" presStyleCnt="0"/>
      <dgm:spPr/>
    </dgm:pt>
    <dgm:pt modelId="{BF3B6A63-AD4F-9346-BAF2-5F2D7A812D4E}" type="pres">
      <dgm:prSet presAssocID="{24B1F1CC-7539-4279-A64B-8EDE621C4186}" presName="background" presStyleLbl="node0" presStyleIdx="1" presStyleCnt="3"/>
      <dgm:spPr/>
    </dgm:pt>
    <dgm:pt modelId="{1D6A48F6-7070-914E-829F-88F3E269F741}" type="pres">
      <dgm:prSet presAssocID="{24B1F1CC-7539-4279-A64B-8EDE621C4186}" presName="text" presStyleLbl="fgAcc0" presStyleIdx="1" presStyleCnt="3">
        <dgm:presLayoutVars>
          <dgm:chPref val="3"/>
        </dgm:presLayoutVars>
      </dgm:prSet>
      <dgm:spPr/>
    </dgm:pt>
    <dgm:pt modelId="{D865D923-609B-2346-8253-1F1FB1517DD1}" type="pres">
      <dgm:prSet presAssocID="{24B1F1CC-7539-4279-A64B-8EDE621C4186}" presName="hierChild2" presStyleCnt="0"/>
      <dgm:spPr/>
    </dgm:pt>
    <dgm:pt modelId="{C46D5A92-4519-954D-B55A-EFA0543F216E}" type="pres">
      <dgm:prSet presAssocID="{5351DE9E-C140-45F9-94FC-6BC747B4A22A}" presName="hierRoot1" presStyleCnt="0"/>
      <dgm:spPr/>
    </dgm:pt>
    <dgm:pt modelId="{BB790F53-4BED-8F46-AFC4-F0D2EAF8081E}" type="pres">
      <dgm:prSet presAssocID="{5351DE9E-C140-45F9-94FC-6BC747B4A22A}" presName="composite" presStyleCnt="0"/>
      <dgm:spPr/>
    </dgm:pt>
    <dgm:pt modelId="{F7CD8ECB-E7FA-E245-AF50-E783A7F3AD81}" type="pres">
      <dgm:prSet presAssocID="{5351DE9E-C140-45F9-94FC-6BC747B4A22A}" presName="background" presStyleLbl="node0" presStyleIdx="2" presStyleCnt="3"/>
      <dgm:spPr/>
    </dgm:pt>
    <dgm:pt modelId="{8F7FCDB1-A6E1-994B-9060-CA9B2C5CAEDC}" type="pres">
      <dgm:prSet presAssocID="{5351DE9E-C140-45F9-94FC-6BC747B4A22A}" presName="text" presStyleLbl="fgAcc0" presStyleIdx="2" presStyleCnt="3">
        <dgm:presLayoutVars>
          <dgm:chPref val="3"/>
        </dgm:presLayoutVars>
      </dgm:prSet>
      <dgm:spPr/>
    </dgm:pt>
    <dgm:pt modelId="{413EAA29-A6F0-E143-9FFE-C453ECC03EA9}" type="pres">
      <dgm:prSet presAssocID="{5351DE9E-C140-45F9-94FC-6BC747B4A22A}" presName="hierChild2" presStyleCnt="0"/>
      <dgm:spPr/>
    </dgm:pt>
  </dgm:ptLst>
  <dgm:cxnLst>
    <dgm:cxn modelId="{9BB1B24A-9534-6048-891D-0AF960D8DA0C}" type="presOf" srcId="{24B1F1CC-7539-4279-A64B-8EDE621C4186}" destId="{1D6A48F6-7070-914E-829F-88F3E269F741}" srcOrd="0" destOrd="0" presId="urn:microsoft.com/office/officeart/2005/8/layout/hierarchy1"/>
    <dgm:cxn modelId="{C3FE9181-91D1-4192-AC9F-E24D1E3C8A54}" srcId="{3EC94A24-9615-4814-9294-7AF69347F2B0}" destId="{24B1F1CC-7539-4279-A64B-8EDE621C4186}" srcOrd="1" destOrd="0" parTransId="{EC7A9DD4-C2CB-4D1A-8CE8-A3D70A420DAA}" sibTransId="{A1A0D352-FCED-4A79-939D-CDDC7E7DBE11}"/>
    <dgm:cxn modelId="{7D87F4B9-4A57-4E63-964D-7C83A096AC4D}" srcId="{3EC94A24-9615-4814-9294-7AF69347F2B0}" destId="{5351DE9E-C140-45F9-94FC-6BC747B4A22A}" srcOrd="2" destOrd="0" parTransId="{5FE24F7B-B513-4704-99A9-C29D7075763A}" sibTransId="{490802B2-5A8B-4074-9060-F17B89414F0A}"/>
    <dgm:cxn modelId="{0526AADA-E540-0142-A5A6-67B5024463B1}" type="presOf" srcId="{2C714B4D-D662-44A5-911F-2CE1E48F7E9B}" destId="{DD8B00D9-35B1-1F4D-AB7F-A3FBF675898D}" srcOrd="0" destOrd="0" presId="urn:microsoft.com/office/officeart/2005/8/layout/hierarchy1"/>
    <dgm:cxn modelId="{7FEA9BE0-C032-4F35-9049-C6FFEB85F4CB}" srcId="{3EC94A24-9615-4814-9294-7AF69347F2B0}" destId="{2C714B4D-D662-44A5-911F-2CE1E48F7E9B}" srcOrd="0" destOrd="0" parTransId="{7DA63B7D-B57D-4A18-9D7B-07FFBEEA8CA6}" sibTransId="{E766E0CB-EAE7-4505-9D41-6FB959FD11CD}"/>
    <dgm:cxn modelId="{7FB479FA-1C50-4B4C-ABD7-7A03A9DE90E6}" type="presOf" srcId="{5351DE9E-C140-45F9-94FC-6BC747B4A22A}" destId="{8F7FCDB1-A6E1-994B-9060-CA9B2C5CAEDC}" srcOrd="0" destOrd="0" presId="urn:microsoft.com/office/officeart/2005/8/layout/hierarchy1"/>
    <dgm:cxn modelId="{5E4DFBFD-91DD-4941-8FCD-E91F1BEC0AC0}" type="presOf" srcId="{3EC94A24-9615-4814-9294-7AF69347F2B0}" destId="{B4144238-9668-6F4E-AC59-87070142C288}" srcOrd="0" destOrd="0" presId="urn:microsoft.com/office/officeart/2005/8/layout/hierarchy1"/>
    <dgm:cxn modelId="{E39393D4-DFBC-0C45-AFD7-D079C0E1B414}" type="presParOf" srcId="{B4144238-9668-6F4E-AC59-87070142C288}" destId="{1BA963E8-5B38-C744-B128-81573D100A20}" srcOrd="0" destOrd="0" presId="urn:microsoft.com/office/officeart/2005/8/layout/hierarchy1"/>
    <dgm:cxn modelId="{C97160F0-4873-BE42-80B7-0C668A521280}" type="presParOf" srcId="{1BA963E8-5B38-C744-B128-81573D100A20}" destId="{D3E974FE-F91D-9D4B-8065-B01F5AE59E09}" srcOrd="0" destOrd="0" presId="urn:microsoft.com/office/officeart/2005/8/layout/hierarchy1"/>
    <dgm:cxn modelId="{A5000B27-2B3B-7445-82E6-FEC1D324ED3F}" type="presParOf" srcId="{D3E974FE-F91D-9D4B-8065-B01F5AE59E09}" destId="{14B597A1-1B5C-BD4D-8AB6-8E48E032C883}" srcOrd="0" destOrd="0" presId="urn:microsoft.com/office/officeart/2005/8/layout/hierarchy1"/>
    <dgm:cxn modelId="{D53AEEFD-33F4-C44A-AB01-D9B8F628C672}" type="presParOf" srcId="{D3E974FE-F91D-9D4B-8065-B01F5AE59E09}" destId="{DD8B00D9-35B1-1F4D-AB7F-A3FBF675898D}" srcOrd="1" destOrd="0" presId="urn:microsoft.com/office/officeart/2005/8/layout/hierarchy1"/>
    <dgm:cxn modelId="{454CE05F-A151-5F41-A81B-979D1E4B1339}" type="presParOf" srcId="{1BA963E8-5B38-C744-B128-81573D100A20}" destId="{43287D39-957D-6046-B261-07CB297F74FF}" srcOrd="1" destOrd="0" presId="urn:microsoft.com/office/officeart/2005/8/layout/hierarchy1"/>
    <dgm:cxn modelId="{1DAF544B-45FF-1945-A819-121D2FB27F43}" type="presParOf" srcId="{B4144238-9668-6F4E-AC59-87070142C288}" destId="{81435AE5-7F3C-BF4C-BBB5-6DD6B4CC4320}" srcOrd="1" destOrd="0" presId="urn:microsoft.com/office/officeart/2005/8/layout/hierarchy1"/>
    <dgm:cxn modelId="{3D5816DA-35C8-9F41-B191-73C0F929FF9B}" type="presParOf" srcId="{81435AE5-7F3C-BF4C-BBB5-6DD6B4CC4320}" destId="{AB806673-725F-BB43-878E-C8235FAD880A}" srcOrd="0" destOrd="0" presId="urn:microsoft.com/office/officeart/2005/8/layout/hierarchy1"/>
    <dgm:cxn modelId="{E51CAB88-14D2-AA4B-A4A5-1047A9006F21}" type="presParOf" srcId="{AB806673-725F-BB43-878E-C8235FAD880A}" destId="{BF3B6A63-AD4F-9346-BAF2-5F2D7A812D4E}" srcOrd="0" destOrd="0" presId="urn:microsoft.com/office/officeart/2005/8/layout/hierarchy1"/>
    <dgm:cxn modelId="{9F07DC3D-E5DF-FB42-B57B-DE053FE11F01}" type="presParOf" srcId="{AB806673-725F-BB43-878E-C8235FAD880A}" destId="{1D6A48F6-7070-914E-829F-88F3E269F741}" srcOrd="1" destOrd="0" presId="urn:microsoft.com/office/officeart/2005/8/layout/hierarchy1"/>
    <dgm:cxn modelId="{5C1D2CDD-0819-3640-AD28-2249CD700BF0}" type="presParOf" srcId="{81435AE5-7F3C-BF4C-BBB5-6DD6B4CC4320}" destId="{D865D923-609B-2346-8253-1F1FB1517DD1}" srcOrd="1" destOrd="0" presId="urn:microsoft.com/office/officeart/2005/8/layout/hierarchy1"/>
    <dgm:cxn modelId="{3CBEA8F9-CDB8-854B-93D4-C4552A56E284}" type="presParOf" srcId="{B4144238-9668-6F4E-AC59-87070142C288}" destId="{C46D5A92-4519-954D-B55A-EFA0543F216E}" srcOrd="2" destOrd="0" presId="urn:microsoft.com/office/officeart/2005/8/layout/hierarchy1"/>
    <dgm:cxn modelId="{EF0FDFCE-49F8-D548-A20D-9A8E041E4AE3}" type="presParOf" srcId="{C46D5A92-4519-954D-B55A-EFA0543F216E}" destId="{BB790F53-4BED-8F46-AFC4-F0D2EAF8081E}" srcOrd="0" destOrd="0" presId="urn:microsoft.com/office/officeart/2005/8/layout/hierarchy1"/>
    <dgm:cxn modelId="{AC056405-F210-3448-B699-339850E39E06}" type="presParOf" srcId="{BB790F53-4BED-8F46-AFC4-F0D2EAF8081E}" destId="{F7CD8ECB-E7FA-E245-AF50-E783A7F3AD81}" srcOrd="0" destOrd="0" presId="urn:microsoft.com/office/officeart/2005/8/layout/hierarchy1"/>
    <dgm:cxn modelId="{7F253095-9BC6-354F-AB73-BF4D4CE80F90}" type="presParOf" srcId="{BB790F53-4BED-8F46-AFC4-F0D2EAF8081E}" destId="{8F7FCDB1-A6E1-994B-9060-CA9B2C5CAEDC}" srcOrd="1" destOrd="0" presId="urn:microsoft.com/office/officeart/2005/8/layout/hierarchy1"/>
    <dgm:cxn modelId="{023952A2-80B0-0140-8B1D-EBAADE747EFC}" type="presParOf" srcId="{C46D5A92-4519-954D-B55A-EFA0543F216E}" destId="{413EAA29-A6F0-E143-9FFE-C453ECC03EA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16546E-D710-41D3-99FE-26B802FC245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A139B65B-96BF-44F6-91B5-AB07D6488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Themes (eg. Specific ideas within current debates)</a:t>
          </a:r>
          <a:endParaRPr lang="en-US"/>
        </a:p>
      </dgm:t>
    </dgm:pt>
    <dgm:pt modelId="{E93FA090-8735-4415-BC6D-81B898D2BBF3}" type="parTrans" cxnId="{81A2476E-D0BC-4A9C-88E0-5EE371EEE06C}">
      <dgm:prSet/>
      <dgm:spPr/>
      <dgm:t>
        <a:bodyPr/>
        <a:lstStyle/>
        <a:p>
          <a:endParaRPr lang="en-US"/>
        </a:p>
      </dgm:t>
    </dgm:pt>
    <dgm:pt modelId="{7254986D-DE6C-4916-AE34-257797B3316C}" type="sibTrans" cxnId="{81A2476E-D0BC-4A9C-88E0-5EE371EEE06C}">
      <dgm:prSet/>
      <dgm:spPr/>
      <dgm:t>
        <a:bodyPr/>
        <a:lstStyle/>
        <a:p>
          <a:endParaRPr lang="en-US"/>
        </a:p>
      </dgm:t>
    </dgm:pt>
    <dgm:pt modelId="{9ADCAD91-715B-4EDA-8288-BC9250EFF4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Chronological (eg. By date earliest to latest)</a:t>
          </a:r>
          <a:endParaRPr lang="en-US"/>
        </a:p>
      </dgm:t>
    </dgm:pt>
    <dgm:pt modelId="{8582B76F-97C2-489A-A7BF-630104AE5212}" type="parTrans" cxnId="{3200A898-BD42-4EE1-907A-3B0B7837B2E4}">
      <dgm:prSet/>
      <dgm:spPr/>
      <dgm:t>
        <a:bodyPr/>
        <a:lstStyle/>
        <a:p>
          <a:endParaRPr lang="en-US"/>
        </a:p>
      </dgm:t>
    </dgm:pt>
    <dgm:pt modelId="{2045A18F-DE80-467E-B0A0-3C73453DF415}" type="sibTrans" cxnId="{3200A898-BD42-4EE1-907A-3B0B7837B2E4}">
      <dgm:prSet/>
      <dgm:spPr/>
      <dgm:t>
        <a:bodyPr/>
        <a:lstStyle/>
        <a:p>
          <a:endParaRPr lang="en-US"/>
        </a:p>
      </dgm:t>
    </dgm:pt>
    <dgm:pt modelId="{5AB0471A-F8EE-4EA3-979B-87A921ADFA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Move from general to specific </a:t>
          </a:r>
          <a:endParaRPr lang="en-US"/>
        </a:p>
      </dgm:t>
    </dgm:pt>
    <dgm:pt modelId="{12ABFD55-6D16-40CA-BDD9-3623C294C5FB}" type="parTrans" cxnId="{B2F72EB0-A4EA-4CBF-9B9B-003DECA505EB}">
      <dgm:prSet/>
      <dgm:spPr/>
      <dgm:t>
        <a:bodyPr/>
        <a:lstStyle/>
        <a:p>
          <a:endParaRPr lang="en-US"/>
        </a:p>
      </dgm:t>
    </dgm:pt>
    <dgm:pt modelId="{F38AA149-ECF7-43F7-9598-0D66A35F2BA2}" type="sibTrans" cxnId="{B2F72EB0-A4EA-4CBF-9B9B-003DECA505EB}">
      <dgm:prSet/>
      <dgm:spPr/>
      <dgm:t>
        <a:bodyPr/>
        <a:lstStyle/>
        <a:p>
          <a:endParaRPr lang="en-US"/>
        </a:p>
      </dgm:t>
    </dgm:pt>
    <dgm:pt modelId="{4D1FD3C0-DE9F-405B-BAE2-C2A015C9C1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trend (eg. current debates)</a:t>
          </a:r>
          <a:endParaRPr lang="en-US"/>
        </a:p>
      </dgm:t>
    </dgm:pt>
    <dgm:pt modelId="{D40825D0-1D6D-48B9-A4F2-16F0426B7DD2}" type="parTrans" cxnId="{C54DB12F-AB0F-41B3-89F0-BFD0614B7EC1}">
      <dgm:prSet/>
      <dgm:spPr/>
      <dgm:t>
        <a:bodyPr/>
        <a:lstStyle/>
        <a:p>
          <a:endParaRPr lang="en-US"/>
        </a:p>
      </dgm:t>
    </dgm:pt>
    <dgm:pt modelId="{8C07907D-A5A7-47A7-ACF2-02FEB316354C}" type="sibTrans" cxnId="{C54DB12F-AB0F-41B3-89F0-BFD0614B7EC1}">
      <dgm:prSet/>
      <dgm:spPr/>
      <dgm:t>
        <a:bodyPr/>
        <a:lstStyle/>
        <a:p>
          <a:endParaRPr lang="en-US"/>
        </a:p>
      </dgm:t>
    </dgm:pt>
    <dgm:pt modelId="{1B28AD93-262C-4C15-8F2E-BCE8E82BAB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Methodological (eg. Types of studies ..experimental/observational etc. )</a:t>
          </a:r>
          <a:endParaRPr lang="en-US"/>
        </a:p>
      </dgm:t>
    </dgm:pt>
    <dgm:pt modelId="{48783BB0-66E9-4945-91EE-27356D981F32}" type="parTrans" cxnId="{F6CA8628-7CB8-4FBA-98DE-975C67C0132C}">
      <dgm:prSet/>
      <dgm:spPr/>
      <dgm:t>
        <a:bodyPr/>
        <a:lstStyle/>
        <a:p>
          <a:endParaRPr lang="en-US"/>
        </a:p>
      </dgm:t>
    </dgm:pt>
    <dgm:pt modelId="{D9C16BC4-3637-4EC3-AF58-F6C3E7942E4D}" type="sibTrans" cxnId="{F6CA8628-7CB8-4FBA-98DE-975C67C0132C}">
      <dgm:prSet/>
      <dgm:spPr/>
      <dgm:t>
        <a:bodyPr/>
        <a:lstStyle/>
        <a:p>
          <a:endParaRPr lang="en-US"/>
        </a:p>
      </dgm:t>
    </dgm:pt>
    <dgm:pt modelId="{65ACADAA-E148-415A-9065-73771B420A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Division into categories (eg. For/against an argument)</a:t>
          </a:r>
          <a:endParaRPr lang="en-US"/>
        </a:p>
      </dgm:t>
    </dgm:pt>
    <dgm:pt modelId="{4F228C20-32CA-4957-9BA4-FEB4F0D72ACD}" type="parTrans" cxnId="{76208357-AF59-416A-B681-A2A621BE0211}">
      <dgm:prSet/>
      <dgm:spPr/>
      <dgm:t>
        <a:bodyPr/>
        <a:lstStyle/>
        <a:p>
          <a:endParaRPr lang="en-US"/>
        </a:p>
      </dgm:t>
    </dgm:pt>
    <dgm:pt modelId="{5B3C6F09-7EE2-4B34-8982-151299622B5A}" type="sibTrans" cxnId="{76208357-AF59-416A-B681-A2A621BE0211}">
      <dgm:prSet/>
      <dgm:spPr/>
      <dgm:t>
        <a:bodyPr/>
        <a:lstStyle/>
        <a:p>
          <a:endParaRPr lang="en-US"/>
        </a:p>
      </dgm:t>
    </dgm:pt>
    <dgm:pt modelId="{0A311863-D84A-4379-BE97-E43BC69B3A9D}" type="pres">
      <dgm:prSet presAssocID="{F116546E-D710-41D3-99FE-26B802FC2459}" presName="root" presStyleCnt="0">
        <dgm:presLayoutVars>
          <dgm:dir/>
          <dgm:resizeHandles val="exact"/>
        </dgm:presLayoutVars>
      </dgm:prSet>
      <dgm:spPr/>
    </dgm:pt>
    <dgm:pt modelId="{7B903B04-8F46-4E74-BD5A-F1E82E12BBC9}" type="pres">
      <dgm:prSet presAssocID="{A139B65B-96BF-44F6-91B5-AB07D6488B01}" presName="compNode" presStyleCnt="0"/>
      <dgm:spPr/>
    </dgm:pt>
    <dgm:pt modelId="{AA831CCE-6096-4B50-8963-F7BF9E0875D4}" type="pres">
      <dgm:prSet presAssocID="{A139B65B-96BF-44F6-91B5-AB07D6488B0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EFE52C07-B357-4DD7-BD89-0495D4F1CA62}" type="pres">
      <dgm:prSet presAssocID="{A139B65B-96BF-44F6-91B5-AB07D6488B01}" presName="spaceRect" presStyleCnt="0"/>
      <dgm:spPr/>
    </dgm:pt>
    <dgm:pt modelId="{8F18F62F-A51B-4713-AB1F-116E8A0C874D}" type="pres">
      <dgm:prSet presAssocID="{A139B65B-96BF-44F6-91B5-AB07D6488B01}" presName="textRect" presStyleLbl="revTx" presStyleIdx="0" presStyleCnt="6">
        <dgm:presLayoutVars>
          <dgm:chMax val="1"/>
          <dgm:chPref val="1"/>
        </dgm:presLayoutVars>
      </dgm:prSet>
      <dgm:spPr/>
    </dgm:pt>
    <dgm:pt modelId="{1F8F959E-4931-40BE-80E7-3B68045C7249}" type="pres">
      <dgm:prSet presAssocID="{7254986D-DE6C-4916-AE34-257797B3316C}" presName="sibTrans" presStyleCnt="0"/>
      <dgm:spPr/>
    </dgm:pt>
    <dgm:pt modelId="{FF5E24B5-1256-49D6-BE79-9F574059A531}" type="pres">
      <dgm:prSet presAssocID="{9ADCAD91-715B-4EDA-8288-BC9250EFF450}" presName="compNode" presStyleCnt="0"/>
      <dgm:spPr/>
    </dgm:pt>
    <dgm:pt modelId="{2F436D4C-325C-4DCD-82A7-BF5FF114D188}" type="pres">
      <dgm:prSet presAssocID="{9ADCAD91-715B-4EDA-8288-BC9250EFF45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565A21D4-026B-484A-9772-D119F962A1FA}" type="pres">
      <dgm:prSet presAssocID="{9ADCAD91-715B-4EDA-8288-BC9250EFF450}" presName="spaceRect" presStyleCnt="0"/>
      <dgm:spPr/>
    </dgm:pt>
    <dgm:pt modelId="{33411525-DE34-4E36-B273-96765C10D985}" type="pres">
      <dgm:prSet presAssocID="{9ADCAD91-715B-4EDA-8288-BC9250EFF450}" presName="textRect" presStyleLbl="revTx" presStyleIdx="1" presStyleCnt="6">
        <dgm:presLayoutVars>
          <dgm:chMax val="1"/>
          <dgm:chPref val="1"/>
        </dgm:presLayoutVars>
      </dgm:prSet>
      <dgm:spPr/>
    </dgm:pt>
    <dgm:pt modelId="{914932C0-42CD-45D2-9070-C48ED936F171}" type="pres">
      <dgm:prSet presAssocID="{2045A18F-DE80-467E-B0A0-3C73453DF415}" presName="sibTrans" presStyleCnt="0"/>
      <dgm:spPr/>
    </dgm:pt>
    <dgm:pt modelId="{DFE95D4E-9C31-48CC-A585-25C8AF2E4A76}" type="pres">
      <dgm:prSet presAssocID="{5AB0471A-F8EE-4EA3-979B-87A921ADFA3B}" presName="compNode" presStyleCnt="0"/>
      <dgm:spPr/>
    </dgm:pt>
    <dgm:pt modelId="{C6BEC0DA-3D4E-45CE-9EF4-AD883E1C17D6}" type="pres">
      <dgm:prSet presAssocID="{5AB0471A-F8EE-4EA3-979B-87A921ADFA3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44C1BD2A-EF8D-4CF7-91E3-7F3123835E89}" type="pres">
      <dgm:prSet presAssocID="{5AB0471A-F8EE-4EA3-979B-87A921ADFA3B}" presName="spaceRect" presStyleCnt="0"/>
      <dgm:spPr/>
    </dgm:pt>
    <dgm:pt modelId="{6E72B478-2165-480D-AA89-C1428F873C53}" type="pres">
      <dgm:prSet presAssocID="{5AB0471A-F8EE-4EA3-979B-87A921ADFA3B}" presName="textRect" presStyleLbl="revTx" presStyleIdx="2" presStyleCnt="6">
        <dgm:presLayoutVars>
          <dgm:chMax val="1"/>
          <dgm:chPref val="1"/>
        </dgm:presLayoutVars>
      </dgm:prSet>
      <dgm:spPr/>
    </dgm:pt>
    <dgm:pt modelId="{2E7FFA54-9582-48C0-B497-C3349D092175}" type="pres">
      <dgm:prSet presAssocID="{F38AA149-ECF7-43F7-9598-0D66A35F2BA2}" presName="sibTrans" presStyleCnt="0"/>
      <dgm:spPr/>
    </dgm:pt>
    <dgm:pt modelId="{8861B1EA-F2C0-4D81-8FBE-92837757446C}" type="pres">
      <dgm:prSet presAssocID="{4D1FD3C0-DE9F-405B-BAE2-C2A015C9C149}" presName="compNode" presStyleCnt="0"/>
      <dgm:spPr/>
    </dgm:pt>
    <dgm:pt modelId="{F74BC340-378B-456F-A286-9D31116E7731}" type="pres">
      <dgm:prSet presAssocID="{4D1FD3C0-DE9F-405B-BAE2-C2A015C9C14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5486B25E-5EDF-438A-B653-2E450AC8C424}" type="pres">
      <dgm:prSet presAssocID="{4D1FD3C0-DE9F-405B-BAE2-C2A015C9C149}" presName="spaceRect" presStyleCnt="0"/>
      <dgm:spPr/>
    </dgm:pt>
    <dgm:pt modelId="{62AE839E-FC06-423E-B49B-D1A03486E293}" type="pres">
      <dgm:prSet presAssocID="{4D1FD3C0-DE9F-405B-BAE2-C2A015C9C149}" presName="textRect" presStyleLbl="revTx" presStyleIdx="3" presStyleCnt="6">
        <dgm:presLayoutVars>
          <dgm:chMax val="1"/>
          <dgm:chPref val="1"/>
        </dgm:presLayoutVars>
      </dgm:prSet>
      <dgm:spPr/>
    </dgm:pt>
    <dgm:pt modelId="{E73C2E0A-18CD-435B-BC87-8ADE4312DBDF}" type="pres">
      <dgm:prSet presAssocID="{8C07907D-A5A7-47A7-ACF2-02FEB316354C}" presName="sibTrans" presStyleCnt="0"/>
      <dgm:spPr/>
    </dgm:pt>
    <dgm:pt modelId="{5538D90D-324A-4A7C-924E-DB831EBEEF64}" type="pres">
      <dgm:prSet presAssocID="{1B28AD93-262C-4C15-8F2E-BCE8E82BAB61}" presName="compNode" presStyleCnt="0"/>
      <dgm:spPr/>
    </dgm:pt>
    <dgm:pt modelId="{43F40F69-EB2B-4CC8-951A-D11E99C59CCD}" type="pres">
      <dgm:prSet presAssocID="{1B28AD93-262C-4C15-8F2E-BCE8E82BAB6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17BE50DF-9B28-4C04-B5B6-8B62D38376CC}" type="pres">
      <dgm:prSet presAssocID="{1B28AD93-262C-4C15-8F2E-BCE8E82BAB61}" presName="spaceRect" presStyleCnt="0"/>
      <dgm:spPr/>
    </dgm:pt>
    <dgm:pt modelId="{E5364EA3-1917-413A-BE19-32C3EE5809CB}" type="pres">
      <dgm:prSet presAssocID="{1B28AD93-262C-4C15-8F2E-BCE8E82BAB61}" presName="textRect" presStyleLbl="revTx" presStyleIdx="4" presStyleCnt="6">
        <dgm:presLayoutVars>
          <dgm:chMax val="1"/>
          <dgm:chPref val="1"/>
        </dgm:presLayoutVars>
      </dgm:prSet>
      <dgm:spPr/>
    </dgm:pt>
    <dgm:pt modelId="{966F6EC6-5CA1-4BEE-9FA3-EB67BC2C9515}" type="pres">
      <dgm:prSet presAssocID="{D9C16BC4-3637-4EC3-AF58-F6C3E7942E4D}" presName="sibTrans" presStyleCnt="0"/>
      <dgm:spPr/>
    </dgm:pt>
    <dgm:pt modelId="{A9F40678-C70F-4F0F-8281-326EE4675238}" type="pres">
      <dgm:prSet presAssocID="{65ACADAA-E148-415A-9065-73771B420A57}" presName="compNode" presStyleCnt="0"/>
      <dgm:spPr/>
    </dgm:pt>
    <dgm:pt modelId="{3CD7778B-AC06-46AA-B439-2CD1E60784AE}" type="pres">
      <dgm:prSet presAssocID="{65ACADAA-E148-415A-9065-73771B420A5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1863BFD4-C7E6-4F71-87E8-E5B24BFF6911}" type="pres">
      <dgm:prSet presAssocID="{65ACADAA-E148-415A-9065-73771B420A57}" presName="spaceRect" presStyleCnt="0"/>
      <dgm:spPr/>
    </dgm:pt>
    <dgm:pt modelId="{A314A3AA-2234-4357-AC89-F853AAB6FFB7}" type="pres">
      <dgm:prSet presAssocID="{65ACADAA-E148-415A-9065-73771B420A5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6CA8628-7CB8-4FBA-98DE-975C67C0132C}" srcId="{F116546E-D710-41D3-99FE-26B802FC2459}" destId="{1B28AD93-262C-4C15-8F2E-BCE8E82BAB61}" srcOrd="4" destOrd="0" parTransId="{48783BB0-66E9-4945-91EE-27356D981F32}" sibTransId="{D9C16BC4-3637-4EC3-AF58-F6C3E7942E4D}"/>
    <dgm:cxn modelId="{05735D2F-CA57-2E4F-97D5-A330DBDA2C9B}" type="presOf" srcId="{9ADCAD91-715B-4EDA-8288-BC9250EFF450}" destId="{33411525-DE34-4E36-B273-96765C10D985}" srcOrd="0" destOrd="0" presId="urn:microsoft.com/office/officeart/2018/2/layout/IconLabelList"/>
    <dgm:cxn modelId="{C54DB12F-AB0F-41B3-89F0-BFD0614B7EC1}" srcId="{F116546E-D710-41D3-99FE-26B802FC2459}" destId="{4D1FD3C0-DE9F-405B-BAE2-C2A015C9C149}" srcOrd="3" destOrd="0" parTransId="{D40825D0-1D6D-48B9-A4F2-16F0426B7DD2}" sibTransId="{8C07907D-A5A7-47A7-ACF2-02FEB316354C}"/>
    <dgm:cxn modelId="{1C7AF251-932F-4E4B-8815-2454223326D2}" type="presOf" srcId="{A139B65B-96BF-44F6-91B5-AB07D6488B01}" destId="{8F18F62F-A51B-4713-AB1F-116E8A0C874D}" srcOrd="0" destOrd="0" presId="urn:microsoft.com/office/officeart/2018/2/layout/IconLabelList"/>
    <dgm:cxn modelId="{76208357-AF59-416A-B681-A2A621BE0211}" srcId="{F116546E-D710-41D3-99FE-26B802FC2459}" destId="{65ACADAA-E148-415A-9065-73771B420A57}" srcOrd="5" destOrd="0" parTransId="{4F228C20-32CA-4957-9BA4-FEB4F0D72ACD}" sibTransId="{5B3C6F09-7EE2-4B34-8982-151299622B5A}"/>
    <dgm:cxn modelId="{81A2476E-D0BC-4A9C-88E0-5EE371EEE06C}" srcId="{F116546E-D710-41D3-99FE-26B802FC2459}" destId="{A139B65B-96BF-44F6-91B5-AB07D6488B01}" srcOrd="0" destOrd="0" parTransId="{E93FA090-8735-4415-BC6D-81B898D2BBF3}" sibTransId="{7254986D-DE6C-4916-AE34-257797B3316C}"/>
    <dgm:cxn modelId="{EF260074-2870-1540-AB1A-77C997F42E86}" type="presOf" srcId="{F116546E-D710-41D3-99FE-26B802FC2459}" destId="{0A311863-D84A-4379-BE97-E43BC69B3A9D}" srcOrd="0" destOrd="0" presId="urn:microsoft.com/office/officeart/2018/2/layout/IconLabelList"/>
    <dgm:cxn modelId="{CFAD0A74-DD27-4648-A1DF-0B69AA44E0EB}" type="presOf" srcId="{65ACADAA-E148-415A-9065-73771B420A57}" destId="{A314A3AA-2234-4357-AC89-F853AAB6FFB7}" srcOrd="0" destOrd="0" presId="urn:microsoft.com/office/officeart/2018/2/layout/IconLabelList"/>
    <dgm:cxn modelId="{3200A898-BD42-4EE1-907A-3B0B7837B2E4}" srcId="{F116546E-D710-41D3-99FE-26B802FC2459}" destId="{9ADCAD91-715B-4EDA-8288-BC9250EFF450}" srcOrd="1" destOrd="0" parTransId="{8582B76F-97C2-489A-A7BF-630104AE5212}" sibTransId="{2045A18F-DE80-467E-B0A0-3C73453DF415}"/>
    <dgm:cxn modelId="{AA0053A8-58C6-724F-8973-81ED9F5EEF92}" type="presOf" srcId="{1B28AD93-262C-4C15-8F2E-BCE8E82BAB61}" destId="{E5364EA3-1917-413A-BE19-32C3EE5809CB}" srcOrd="0" destOrd="0" presId="urn:microsoft.com/office/officeart/2018/2/layout/IconLabelList"/>
    <dgm:cxn modelId="{B2F72EB0-A4EA-4CBF-9B9B-003DECA505EB}" srcId="{F116546E-D710-41D3-99FE-26B802FC2459}" destId="{5AB0471A-F8EE-4EA3-979B-87A921ADFA3B}" srcOrd="2" destOrd="0" parTransId="{12ABFD55-6D16-40CA-BDD9-3623C294C5FB}" sibTransId="{F38AA149-ECF7-43F7-9598-0D66A35F2BA2}"/>
    <dgm:cxn modelId="{37D74EB8-24C0-7F42-A74B-3C396AFEA1CD}" type="presOf" srcId="{4D1FD3C0-DE9F-405B-BAE2-C2A015C9C149}" destId="{62AE839E-FC06-423E-B49B-D1A03486E293}" srcOrd="0" destOrd="0" presId="urn:microsoft.com/office/officeart/2018/2/layout/IconLabelList"/>
    <dgm:cxn modelId="{9D5B49F5-3977-F743-BB2D-6E5298647499}" type="presOf" srcId="{5AB0471A-F8EE-4EA3-979B-87A921ADFA3B}" destId="{6E72B478-2165-480D-AA89-C1428F873C53}" srcOrd="0" destOrd="0" presId="urn:microsoft.com/office/officeart/2018/2/layout/IconLabelList"/>
    <dgm:cxn modelId="{84CEA3BF-064B-7846-AFA1-544ED5EE0CAA}" type="presParOf" srcId="{0A311863-D84A-4379-BE97-E43BC69B3A9D}" destId="{7B903B04-8F46-4E74-BD5A-F1E82E12BBC9}" srcOrd="0" destOrd="0" presId="urn:microsoft.com/office/officeart/2018/2/layout/IconLabelList"/>
    <dgm:cxn modelId="{AF668FD5-2934-224F-8E57-2054641E69FD}" type="presParOf" srcId="{7B903B04-8F46-4E74-BD5A-F1E82E12BBC9}" destId="{AA831CCE-6096-4B50-8963-F7BF9E0875D4}" srcOrd="0" destOrd="0" presId="urn:microsoft.com/office/officeart/2018/2/layout/IconLabelList"/>
    <dgm:cxn modelId="{AC65C038-3427-CF46-AB61-A818148F7157}" type="presParOf" srcId="{7B903B04-8F46-4E74-BD5A-F1E82E12BBC9}" destId="{EFE52C07-B357-4DD7-BD89-0495D4F1CA62}" srcOrd="1" destOrd="0" presId="urn:microsoft.com/office/officeart/2018/2/layout/IconLabelList"/>
    <dgm:cxn modelId="{541900C1-BE4D-2442-BD89-E85D9658862F}" type="presParOf" srcId="{7B903B04-8F46-4E74-BD5A-F1E82E12BBC9}" destId="{8F18F62F-A51B-4713-AB1F-116E8A0C874D}" srcOrd="2" destOrd="0" presId="urn:microsoft.com/office/officeart/2018/2/layout/IconLabelList"/>
    <dgm:cxn modelId="{ED76BEBC-1AC8-9249-84A2-287D9A78134A}" type="presParOf" srcId="{0A311863-D84A-4379-BE97-E43BC69B3A9D}" destId="{1F8F959E-4931-40BE-80E7-3B68045C7249}" srcOrd="1" destOrd="0" presId="urn:microsoft.com/office/officeart/2018/2/layout/IconLabelList"/>
    <dgm:cxn modelId="{F0656A71-8324-EE43-A676-1E4AD86B6C48}" type="presParOf" srcId="{0A311863-D84A-4379-BE97-E43BC69B3A9D}" destId="{FF5E24B5-1256-49D6-BE79-9F574059A531}" srcOrd="2" destOrd="0" presId="urn:microsoft.com/office/officeart/2018/2/layout/IconLabelList"/>
    <dgm:cxn modelId="{D75708B2-CDEB-E040-9BDA-0920420F37A3}" type="presParOf" srcId="{FF5E24B5-1256-49D6-BE79-9F574059A531}" destId="{2F436D4C-325C-4DCD-82A7-BF5FF114D188}" srcOrd="0" destOrd="0" presId="urn:microsoft.com/office/officeart/2018/2/layout/IconLabelList"/>
    <dgm:cxn modelId="{6C2EEFD6-81C2-E549-ADB6-4C234128940D}" type="presParOf" srcId="{FF5E24B5-1256-49D6-BE79-9F574059A531}" destId="{565A21D4-026B-484A-9772-D119F962A1FA}" srcOrd="1" destOrd="0" presId="urn:microsoft.com/office/officeart/2018/2/layout/IconLabelList"/>
    <dgm:cxn modelId="{E30C7583-DC19-C241-8885-E6688C14E13E}" type="presParOf" srcId="{FF5E24B5-1256-49D6-BE79-9F574059A531}" destId="{33411525-DE34-4E36-B273-96765C10D985}" srcOrd="2" destOrd="0" presId="urn:microsoft.com/office/officeart/2018/2/layout/IconLabelList"/>
    <dgm:cxn modelId="{AE5E73A0-8B1C-D043-9C07-988BAE70651F}" type="presParOf" srcId="{0A311863-D84A-4379-BE97-E43BC69B3A9D}" destId="{914932C0-42CD-45D2-9070-C48ED936F171}" srcOrd="3" destOrd="0" presId="urn:microsoft.com/office/officeart/2018/2/layout/IconLabelList"/>
    <dgm:cxn modelId="{C6B01A36-151A-2C49-BED5-3413CFF86F4B}" type="presParOf" srcId="{0A311863-D84A-4379-BE97-E43BC69B3A9D}" destId="{DFE95D4E-9C31-48CC-A585-25C8AF2E4A76}" srcOrd="4" destOrd="0" presId="urn:microsoft.com/office/officeart/2018/2/layout/IconLabelList"/>
    <dgm:cxn modelId="{BDB9FB43-0B3C-2D40-AEE2-D9DC1F477D21}" type="presParOf" srcId="{DFE95D4E-9C31-48CC-A585-25C8AF2E4A76}" destId="{C6BEC0DA-3D4E-45CE-9EF4-AD883E1C17D6}" srcOrd="0" destOrd="0" presId="urn:microsoft.com/office/officeart/2018/2/layout/IconLabelList"/>
    <dgm:cxn modelId="{6C9ABDAB-24A6-144D-BEF4-B24E3644650C}" type="presParOf" srcId="{DFE95D4E-9C31-48CC-A585-25C8AF2E4A76}" destId="{44C1BD2A-EF8D-4CF7-91E3-7F3123835E89}" srcOrd="1" destOrd="0" presId="urn:microsoft.com/office/officeart/2018/2/layout/IconLabelList"/>
    <dgm:cxn modelId="{454FA646-2E63-F14C-995D-1E7D2384CAA8}" type="presParOf" srcId="{DFE95D4E-9C31-48CC-A585-25C8AF2E4A76}" destId="{6E72B478-2165-480D-AA89-C1428F873C53}" srcOrd="2" destOrd="0" presId="urn:microsoft.com/office/officeart/2018/2/layout/IconLabelList"/>
    <dgm:cxn modelId="{AE4EC872-0FCF-504E-AD68-C63363C2B72F}" type="presParOf" srcId="{0A311863-D84A-4379-BE97-E43BC69B3A9D}" destId="{2E7FFA54-9582-48C0-B497-C3349D092175}" srcOrd="5" destOrd="0" presId="urn:microsoft.com/office/officeart/2018/2/layout/IconLabelList"/>
    <dgm:cxn modelId="{3B5A3B5C-BE23-2948-ACE5-5FB2EE3087AE}" type="presParOf" srcId="{0A311863-D84A-4379-BE97-E43BC69B3A9D}" destId="{8861B1EA-F2C0-4D81-8FBE-92837757446C}" srcOrd="6" destOrd="0" presId="urn:microsoft.com/office/officeart/2018/2/layout/IconLabelList"/>
    <dgm:cxn modelId="{AA84901D-A67B-414E-BEFA-5547781CD7B3}" type="presParOf" srcId="{8861B1EA-F2C0-4D81-8FBE-92837757446C}" destId="{F74BC340-378B-456F-A286-9D31116E7731}" srcOrd="0" destOrd="0" presId="urn:microsoft.com/office/officeart/2018/2/layout/IconLabelList"/>
    <dgm:cxn modelId="{4ED372FE-13E6-704D-8158-C6E3BAEE29E9}" type="presParOf" srcId="{8861B1EA-F2C0-4D81-8FBE-92837757446C}" destId="{5486B25E-5EDF-438A-B653-2E450AC8C424}" srcOrd="1" destOrd="0" presId="urn:microsoft.com/office/officeart/2018/2/layout/IconLabelList"/>
    <dgm:cxn modelId="{6C603DA9-C22E-1D4F-B7B8-479B8515EEF1}" type="presParOf" srcId="{8861B1EA-F2C0-4D81-8FBE-92837757446C}" destId="{62AE839E-FC06-423E-B49B-D1A03486E293}" srcOrd="2" destOrd="0" presId="urn:microsoft.com/office/officeart/2018/2/layout/IconLabelList"/>
    <dgm:cxn modelId="{D7D95D27-79B4-7C4D-A037-8D358AA312D5}" type="presParOf" srcId="{0A311863-D84A-4379-BE97-E43BC69B3A9D}" destId="{E73C2E0A-18CD-435B-BC87-8ADE4312DBDF}" srcOrd="7" destOrd="0" presId="urn:microsoft.com/office/officeart/2018/2/layout/IconLabelList"/>
    <dgm:cxn modelId="{44B778F8-5CA7-E948-9F5E-2878D06718DF}" type="presParOf" srcId="{0A311863-D84A-4379-BE97-E43BC69B3A9D}" destId="{5538D90D-324A-4A7C-924E-DB831EBEEF64}" srcOrd="8" destOrd="0" presId="urn:microsoft.com/office/officeart/2018/2/layout/IconLabelList"/>
    <dgm:cxn modelId="{6C805D59-153A-EA4A-856A-CEC28422B89E}" type="presParOf" srcId="{5538D90D-324A-4A7C-924E-DB831EBEEF64}" destId="{43F40F69-EB2B-4CC8-951A-D11E99C59CCD}" srcOrd="0" destOrd="0" presId="urn:microsoft.com/office/officeart/2018/2/layout/IconLabelList"/>
    <dgm:cxn modelId="{CCFAEB7B-DA25-2A4E-8B41-C652E8C64F0E}" type="presParOf" srcId="{5538D90D-324A-4A7C-924E-DB831EBEEF64}" destId="{17BE50DF-9B28-4C04-B5B6-8B62D38376CC}" srcOrd="1" destOrd="0" presId="urn:microsoft.com/office/officeart/2018/2/layout/IconLabelList"/>
    <dgm:cxn modelId="{EA8A55E9-1CC8-6D44-AE66-905FDA1E0E79}" type="presParOf" srcId="{5538D90D-324A-4A7C-924E-DB831EBEEF64}" destId="{E5364EA3-1917-413A-BE19-32C3EE5809CB}" srcOrd="2" destOrd="0" presId="urn:microsoft.com/office/officeart/2018/2/layout/IconLabelList"/>
    <dgm:cxn modelId="{06AD2CD4-FED2-9244-986A-446CC9AD5ED4}" type="presParOf" srcId="{0A311863-D84A-4379-BE97-E43BC69B3A9D}" destId="{966F6EC6-5CA1-4BEE-9FA3-EB67BC2C9515}" srcOrd="9" destOrd="0" presId="urn:microsoft.com/office/officeart/2018/2/layout/IconLabelList"/>
    <dgm:cxn modelId="{5B95E3EE-D256-064E-B1B1-C046A0C0DD54}" type="presParOf" srcId="{0A311863-D84A-4379-BE97-E43BC69B3A9D}" destId="{A9F40678-C70F-4F0F-8281-326EE4675238}" srcOrd="10" destOrd="0" presId="urn:microsoft.com/office/officeart/2018/2/layout/IconLabelList"/>
    <dgm:cxn modelId="{143E5F80-111A-FB4E-BBE0-164A2E7D77BB}" type="presParOf" srcId="{A9F40678-C70F-4F0F-8281-326EE4675238}" destId="{3CD7778B-AC06-46AA-B439-2CD1E60784AE}" srcOrd="0" destOrd="0" presId="urn:microsoft.com/office/officeart/2018/2/layout/IconLabelList"/>
    <dgm:cxn modelId="{4B985432-E8F7-154B-A96D-6211BF5BDECE}" type="presParOf" srcId="{A9F40678-C70F-4F0F-8281-326EE4675238}" destId="{1863BFD4-C7E6-4F71-87E8-E5B24BFF6911}" srcOrd="1" destOrd="0" presId="urn:microsoft.com/office/officeart/2018/2/layout/IconLabelList"/>
    <dgm:cxn modelId="{E2A6CC05-3D6A-DC44-BDC1-0EFD67E73171}" type="presParOf" srcId="{A9F40678-C70F-4F0F-8281-326EE4675238}" destId="{A314A3AA-2234-4357-AC89-F853AAB6FF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51678A-C9AA-4476-95BD-1E92B2AB42AF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BE344D-6E7D-40CE-B7BD-55DFC5F4DBE2}">
      <dgm:prSet/>
      <dgm:spPr/>
      <dgm:t>
        <a:bodyPr/>
        <a:lstStyle/>
        <a:p>
          <a:r>
            <a:rPr lang="en-US"/>
            <a:t>Group together pieces of writing according to common themes. </a:t>
          </a:r>
        </a:p>
      </dgm:t>
    </dgm:pt>
    <dgm:pt modelId="{8F21FA61-6E68-4467-8DF2-6ADDEEFDCB0E}" type="parTrans" cxnId="{79E947B2-6698-4BDE-A943-FD0FC8821247}">
      <dgm:prSet/>
      <dgm:spPr/>
      <dgm:t>
        <a:bodyPr/>
        <a:lstStyle/>
        <a:p>
          <a:endParaRPr lang="en-US"/>
        </a:p>
      </dgm:t>
    </dgm:pt>
    <dgm:pt modelId="{30C4EC84-9234-434F-9EF9-C20875C7CD45}" type="sibTrans" cxnId="{79E947B2-6698-4BDE-A943-FD0FC882124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CB1FF020-8698-4200-BF39-136806FB7837}">
      <dgm:prSet/>
      <dgm:spPr/>
      <dgm:t>
        <a:bodyPr/>
        <a:lstStyle/>
        <a:p>
          <a:r>
            <a:rPr lang="en-US"/>
            <a:t>Use subtitles for each main theme.</a:t>
          </a:r>
        </a:p>
      </dgm:t>
    </dgm:pt>
    <dgm:pt modelId="{46EAFD3C-E689-45E9-8113-71C49D996343}" type="parTrans" cxnId="{1416E4BF-70C8-4B25-8BD6-7D4C17D2D803}">
      <dgm:prSet/>
      <dgm:spPr/>
      <dgm:t>
        <a:bodyPr/>
        <a:lstStyle/>
        <a:p>
          <a:endParaRPr lang="en-US"/>
        </a:p>
      </dgm:t>
    </dgm:pt>
    <dgm:pt modelId="{A7C0490A-847A-4E33-AC41-338EF1D45CCD}" type="sibTrans" cxnId="{1416E4BF-70C8-4B25-8BD6-7D4C17D2D803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A97900E8-B311-4A24-BF2B-446FE53E0A5D}">
      <dgm:prSet/>
      <dgm:spPr/>
      <dgm:t>
        <a:bodyPr/>
        <a:lstStyle/>
        <a:p>
          <a:r>
            <a:rPr lang="en-US"/>
            <a:t>Structure points in clearly defined paragraphs. </a:t>
          </a:r>
        </a:p>
      </dgm:t>
    </dgm:pt>
    <dgm:pt modelId="{24AE6631-BB38-4F0F-B3A6-469E2B881E40}" type="parTrans" cxnId="{4E984382-740D-497F-A91E-1B06861BD99A}">
      <dgm:prSet/>
      <dgm:spPr/>
      <dgm:t>
        <a:bodyPr/>
        <a:lstStyle/>
        <a:p>
          <a:endParaRPr lang="en-US"/>
        </a:p>
      </dgm:t>
    </dgm:pt>
    <dgm:pt modelId="{9E2CFC6D-9531-4337-B200-E5C23F13B36D}" type="sibTrans" cxnId="{4E984382-740D-497F-A91E-1B06861BD99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75099B9-F541-4C99-943C-0A702FA1B4A4}">
      <dgm:prSet/>
      <dgm:spPr/>
      <dgm:t>
        <a:bodyPr/>
        <a:lstStyle/>
        <a:p>
          <a:r>
            <a:rPr lang="en-US"/>
            <a:t>Give a lot or little detail to sources depending on how you judge their importance in the review. Give more space to more significant pieces work. </a:t>
          </a:r>
        </a:p>
      </dgm:t>
    </dgm:pt>
    <dgm:pt modelId="{96302A31-9007-49F1-9658-39244B6617AB}" type="parTrans" cxnId="{5A82310A-0453-4777-B11C-87B97C651CEF}">
      <dgm:prSet/>
      <dgm:spPr/>
      <dgm:t>
        <a:bodyPr/>
        <a:lstStyle/>
        <a:p>
          <a:endParaRPr lang="en-US"/>
        </a:p>
      </dgm:t>
    </dgm:pt>
    <dgm:pt modelId="{79B23ABE-F834-44F8-B6C0-E59C5745D39D}" type="sibTrans" cxnId="{5A82310A-0453-4777-B11C-87B97C651CE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1D66A918-1E09-4D4E-B394-33CD8A290890}" type="pres">
      <dgm:prSet presAssocID="{3651678A-C9AA-4476-95BD-1E92B2AB42AF}" presName="Name0" presStyleCnt="0">
        <dgm:presLayoutVars>
          <dgm:animLvl val="lvl"/>
          <dgm:resizeHandles val="exact"/>
        </dgm:presLayoutVars>
      </dgm:prSet>
      <dgm:spPr/>
    </dgm:pt>
    <dgm:pt modelId="{54065FFA-F61F-DD4B-AB99-1B5D26E7B083}" type="pres">
      <dgm:prSet presAssocID="{B3BE344D-6E7D-40CE-B7BD-55DFC5F4DBE2}" presName="compositeNode" presStyleCnt="0">
        <dgm:presLayoutVars>
          <dgm:bulletEnabled val="1"/>
        </dgm:presLayoutVars>
      </dgm:prSet>
      <dgm:spPr/>
    </dgm:pt>
    <dgm:pt modelId="{6664A6DC-3B81-7748-925F-A2FA1977EBE5}" type="pres">
      <dgm:prSet presAssocID="{B3BE344D-6E7D-40CE-B7BD-55DFC5F4DBE2}" presName="bgRect" presStyleLbl="alignNode1" presStyleIdx="0" presStyleCnt="4"/>
      <dgm:spPr/>
    </dgm:pt>
    <dgm:pt modelId="{FE787AE3-BABA-4B4A-A948-CCE10144070D}" type="pres">
      <dgm:prSet presAssocID="{30C4EC84-9234-434F-9EF9-C20875C7CD45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24950C7F-3E51-244A-B60E-D3C4063317C1}" type="pres">
      <dgm:prSet presAssocID="{B3BE344D-6E7D-40CE-B7BD-55DFC5F4DBE2}" presName="nodeRect" presStyleLbl="alignNode1" presStyleIdx="0" presStyleCnt="4">
        <dgm:presLayoutVars>
          <dgm:bulletEnabled val="1"/>
        </dgm:presLayoutVars>
      </dgm:prSet>
      <dgm:spPr/>
    </dgm:pt>
    <dgm:pt modelId="{CF33AD34-627F-F14C-9BB9-AA301BD11A89}" type="pres">
      <dgm:prSet presAssocID="{30C4EC84-9234-434F-9EF9-C20875C7CD45}" presName="sibTrans" presStyleCnt="0"/>
      <dgm:spPr/>
    </dgm:pt>
    <dgm:pt modelId="{8475771C-E985-6649-A729-5301E4F39310}" type="pres">
      <dgm:prSet presAssocID="{CB1FF020-8698-4200-BF39-136806FB7837}" presName="compositeNode" presStyleCnt="0">
        <dgm:presLayoutVars>
          <dgm:bulletEnabled val="1"/>
        </dgm:presLayoutVars>
      </dgm:prSet>
      <dgm:spPr/>
    </dgm:pt>
    <dgm:pt modelId="{B4FA9BD3-742C-6B4E-B5C3-9443086AD9F1}" type="pres">
      <dgm:prSet presAssocID="{CB1FF020-8698-4200-BF39-136806FB7837}" presName="bgRect" presStyleLbl="alignNode1" presStyleIdx="1" presStyleCnt="4"/>
      <dgm:spPr/>
    </dgm:pt>
    <dgm:pt modelId="{8ADF4FB2-EA5B-1640-9110-A408F43F4EA9}" type="pres">
      <dgm:prSet presAssocID="{A7C0490A-847A-4E33-AC41-338EF1D45CCD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B723D34F-B2EE-4444-8BB5-5EDEDA7A02A2}" type="pres">
      <dgm:prSet presAssocID="{CB1FF020-8698-4200-BF39-136806FB7837}" presName="nodeRect" presStyleLbl="alignNode1" presStyleIdx="1" presStyleCnt="4">
        <dgm:presLayoutVars>
          <dgm:bulletEnabled val="1"/>
        </dgm:presLayoutVars>
      </dgm:prSet>
      <dgm:spPr/>
    </dgm:pt>
    <dgm:pt modelId="{B35E47A6-87B9-E74B-988B-740973D169C4}" type="pres">
      <dgm:prSet presAssocID="{A7C0490A-847A-4E33-AC41-338EF1D45CCD}" presName="sibTrans" presStyleCnt="0"/>
      <dgm:spPr/>
    </dgm:pt>
    <dgm:pt modelId="{ECE79ADC-7472-224B-8079-0CCE20F3F204}" type="pres">
      <dgm:prSet presAssocID="{A97900E8-B311-4A24-BF2B-446FE53E0A5D}" presName="compositeNode" presStyleCnt="0">
        <dgm:presLayoutVars>
          <dgm:bulletEnabled val="1"/>
        </dgm:presLayoutVars>
      </dgm:prSet>
      <dgm:spPr/>
    </dgm:pt>
    <dgm:pt modelId="{FF66BCB6-D3B7-5D46-AA51-6491C5BC0C7C}" type="pres">
      <dgm:prSet presAssocID="{A97900E8-B311-4A24-BF2B-446FE53E0A5D}" presName="bgRect" presStyleLbl="alignNode1" presStyleIdx="2" presStyleCnt="4"/>
      <dgm:spPr/>
    </dgm:pt>
    <dgm:pt modelId="{A02BA4B2-31FC-F042-AEBF-77A1CF317C17}" type="pres">
      <dgm:prSet presAssocID="{9E2CFC6D-9531-4337-B200-E5C23F13B36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2DD36F8D-D2F7-FA40-8138-388255DCC3B6}" type="pres">
      <dgm:prSet presAssocID="{A97900E8-B311-4A24-BF2B-446FE53E0A5D}" presName="nodeRect" presStyleLbl="alignNode1" presStyleIdx="2" presStyleCnt="4">
        <dgm:presLayoutVars>
          <dgm:bulletEnabled val="1"/>
        </dgm:presLayoutVars>
      </dgm:prSet>
      <dgm:spPr/>
    </dgm:pt>
    <dgm:pt modelId="{D388A6B7-62C0-DF4C-89BB-929CE4945C20}" type="pres">
      <dgm:prSet presAssocID="{9E2CFC6D-9531-4337-B200-E5C23F13B36D}" presName="sibTrans" presStyleCnt="0"/>
      <dgm:spPr/>
    </dgm:pt>
    <dgm:pt modelId="{6F9E3CAC-752D-064B-A85E-1DE8ADD5A10F}" type="pres">
      <dgm:prSet presAssocID="{875099B9-F541-4C99-943C-0A702FA1B4A4}" presName="compositeNode" presStyleCnt="0">
        <dgm:presLayoutVars>
          <dgm:bulletEnabled val="1"/>
        </dgm:presLayoutVars>
      </dgm:prSet>
      <dgm:spPr/>
    </dgm:pt>
    <dgm:pt modelId="{0C76E94F-5D9D-5C4F-A340-693CC32DEE21}" type="pres">
      <dgm:prSet presAssocID="{875099B9-F541-4C99-943C-0A702FA1B4A4}" presName="bgRect" presStyleLbl="alignNode1" presStyleIdx="3" presStyleCnt="4"/>
      <dgm:spPr/>
    </dgm:pt>
    <dgm:pt modelId="{8E6C464F-25D7-B54C-9BDB-8C7AF5960392}" type="pres">
      <dgm:prSet presAssocID="{79B23ABE-F834-44F8-B6C0-E59C5745D39D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2463FA25-F62B-4C41-B028-88A9046B275E}" type="pres">
      <dgm:prSet presAssocID="{875099B9-F541-4C99-943C-0A702FA1B4A4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A82310A-0453-4777-B11C-87B97C651CEF}" srcId="{3651678A-C9AA-4476-95BD-1E92B2AB42AF}" destId="{875099B9-F541-4C99-943C-0A702FA1B4A4}" srcOrd="3" destOrd="0" parTransId="{96302A31-9007-49F1-9658-39244B6617AB}" sibTransId="{79B23ABE-F834-44F8-B6C0-E59C5745D39D}"/>
    <dgm:cxn modelId="{51789624-0434-1048-9BB7-1AAEBAC66F40}" type="presOf" srcId="{B3BE344D-6E7D-40CE-B7BD-55DFC5F4DBE2}" destId="{6664A6DC-3B81-7748-925F-A2FA1977EBE5}" srcOrd="0" destOrd="0" presId="urn:microsoft.com/office/officeart/2016/7/layout/LinearBlockProcessNumbered"/>
    <dgm:cxn modelId="{2613DE25-7288-2945-8178-0C7E128FAF69}" type="presOf" srcId="{875099B9-F541-4C99-943C-0A702FA1B4A4}" destId="{2463FA25-F62B-4C41-B028-88A9046B275E}" srcOrd="1" destOrd="0" presId="urn:microsoft.com/office/officeart/2016/7/layout/LinearBlockProcessNumbered"/>
    <dgm:cxn modelId="{79EF9C35-F66F-854A-8440-FFD3620A3699}" type="presOf" srcId="{CB1FF020-8698-4200-BF39-136806FB7837}" destId="{B4FA9BD3-742C-6B4E-B5C3-9443086AD9F1}" srcOrd="0" destOrd="0" presId="urn:microsoft.com/office/officeart/2016/7/layout/LinearBlockProcessNumbered"/>
    <dgm:cxn modelId="{C100B436-FB8C-C240-AC40-F5BEF3F8FBBD}" type="presOf" srcId="{875099B9-F541-4C99-943C-0A702FA1B4A4}" destId="{0C76E94F-5D9D-5C4F-A340-693CC32DEE21}" srcOrd="0" destOrd="0" presId="urn:microsoft.com/office/officeart/2016/7/layout/LinearBlockProcessNumbered"/>
    <dgm:cxn modelId="{8E130068-13D2-1542-AC00-11BD398331D0}" type="presOf" srcId="{9E2CFC6D-9531-4337-B200-E5C23F13B36D}" destId="{A02BA4B2-31FC-F042-AEBF-77A1CF317C17}" srcOrd="0" destOrd="0" presId="urn:microsoft.com/office/officeart/2016/7/layout/LinearBlockProcessNumbered"/>
    <dgm:cxn modelId="{B8E6F478-2A85-7E44-BBE1-658EEF85D295}" type="presOf" srcId="{B3BE344D-6E7D-40CE-B7BD-55DFC5F4DBE2}" destId="{24950C7F-3E51-244A-B60E-D3C4063317C1}" srcOrd="1" destOrd="0" presId="urn:microsoft.com/office/officeart/2016/7/layout/LinearBlockProcessNumbered"/>
    <dgm:cxn modelId="{4E984382-740D-497F-A91E-1B06861BD99A}" srcId="{3651678A-C9AA-4476-95BD-1E92B2AB42AF}" destId="{A97900E8-B311-4A24-BF2B-446FE53E0A5D}" srcOrd="2" destOrd="0" parTransId="{24AE6631-BB38-4F0F-B3A6-469E2B881E40}" sibTransId="{9E2CFC6D-9531-4337-B200-E5C23F13B36D}"/>
    <dgm:cxn modelId="{D7C32C8A-7D58-5346-BED7-72EADC238C10}" type="presOf" srcId="{3651678A-C9AA-4476-95BD-1E92B2AB42AF}" destId="{1D66A918-1E09-4D4E-B394-33CD8A290890}" srcOrd="0" destOrd="0" presId="urn:microsoft.com/office/officeart/2016/7/layout/LinearBlockProcessNumbered"/>
    <dgm:cxn modelId="{22A7ADA3-F089-B045-A572-2A8BD13DC19B}" type="presOf" srcId="{79B23ABE-F834-44F8-B6C0-E59C5745D39D}" destId="{8E6C464F-25D7-B54C-9BDB-8C7AF5960392}" srcOrd="0" destOrd="0" presId="urn:microsoft.com/office/officeart/2016/7/layout/LinearBlockProcessNumbered"/>
    <dgm:cxn modelId="{79E947B2-6698-4BDE-A943-FD0FC8821247}" srcId="{3651678A-C9AA-4476-95BD-1E92B2AB42AF}" destId="{B3BE344D-6E7D-40CE-B7BD-55DFC5F4DBE2}" srcOrd="0" destOrd="0" parTransId="{8F21FA61-6E68-4467-8DF2-6ADDEEFDCB0E}" sibTransId="{30C4EC84-9234-434F-9EF9-C20875C7CD45}"/>
    <dgm:cxn modelId="{8884A9BC-1DB7-AC41-A101-7B70003FAFE9}" type="presOf" srcId="{CB1FF020-8698-4200-BF39-136806FB7837}" destId="{B723D34F-B2EE-4444-8BB5-5EDEDA7A02A2}" srcOrd="1" destOrd="0" presId="urn:microsoft.com/office/officeart/2016/7/layout/LinearBlockProcessNumbered"/>
    <dgm:cxn modelId="{1416E4BF-70C8-4B25-8BD6-7D4C17D2D803}" srcId="{3651678A-C9AA-4476-95BD-1E92B2AB42AF}" destId="{CB1FF020-8698-4200-BF39-136806FB7837}" srcOrd="1" destOrd="0" parTransId="{46EAFD3C-E689-45E9-8113-71C49D996343}" sibTransId="{A7C0490A-847A-4E33-AC41-338EF1D45CCD}"/>
    <dgm:cxn modelId="{42D2C6C3-ECB7-B34E-842E-8F0B3E69ED03}" type="presOf" srcId="{A97900E8-B311-4A24-BF2B-446FE53E0A5D}" destId="{FF66BCB6-D3B7-5D46-AA51-6491C5BC0C7C}" srcOrd="0" destOrd="0" presId="urn:microsoft.com/office/officeart/2016/7/layout/LinearBlockProcessNumbered"/>
    <dgm:cxn modelId="{BC4D46DE-5F01-2844-B6FB-C9BC0089F814}" type="presOf" srcId="{A97900E8-B311-4A24-BF2B-446FE53E0A5D}" destId="{2DD36F8D-D2F7-FA40-8138-388255DCC3B6}" srcOrd="1" destOrd="0" presId="urn:microsoft.com/office/officeart/2016/7/layout/LinearBlockProcessNumbered"/>
    <dgm:cxn modelId="{9D67B0EF-8AB1-1B45-B6F7-8036BB05FA08}" type="presOf" srcId="{A7C0490A-847A-4E33-AC41-338EF1D45CCD}" destId="{8ADF4FB2-EA5B-1640-9110-A408F43F4EA9}" srcOrd="0" destOrd="0" presId="urn:microsoft.com/office/officeart/2016/7/layout/LinearBlockProcessNumbered"/>
    <dgm:cxn modelId="{710B83F8-C83C-B249-A568-9ECE4A67467E}" type="presOf" srcId="{30C4EC84-9234-434F-9EF9-C20875C7CD45}" destId="{FE787AE3-BABA-4B4A-A948-CCE10144070D}" srcOrd="0" destOrd="0" presId="urn:microsoft.com/office/officeart/2016/7/layout/LinearBlockProcessNumbered"/>
    <dgm:cxn modelId="{DFA8A770-3AB1-D041-BCFC-33DEB20F6551}" type="presParOf" srcId="{1D66A918-1E09-4D4E-B394-33CD8A290890}" destId="{54065FFA-F61F-DD4B-AB99-1B5D26E7B083}" srcOrd="0" destOrd="0" presId="urn:microsoft.com/office/officeart/2016/7/layout/LinearBlockProcessNumbered"/>
    <dgm:cxn modelId="{A720C1D2-8C3A-6D48-B8D0-D2D61D27E192}" type="presParOf" srcId="{54065FFA-F61F-DD4B-AB99-1B5D26E7B083}" destId="{6664A6DC-3B81-7748-925F-A2FA1977EBE5}" srcOrd="0" destOrd="0" presId="urn:microsoft.com/office/officeart/2016/7/layout/LinearBlockProcessNumbered"/>
    <dgm:cxn modelId="{E96D19E2-2FEE-BD48-B144-C505C1C33B15}" type="presParOf" srcId="{54065FFA-F61F-DD4B-AB99-1B5D26E7B083}" destId="{FE787AE3-BABA-4B4A-A948-CCE10144070D}" srcOrd="1" destOrd="0" presId="urn:microsoft.com/office/officeart/2016/7/layout/LinearBlockProcessNumbered"/>
    <dgm:cxn modelId="{40911068-71EF-264F-AE88-2864E1C43F11}" type="presParOf" srcId="{54065FFA-F61F-DD4B-AB99-1B5D26E7B083}" destId="{24950C7F-3E51-244A-B60E-D3C4063317C1}" srcOrd="2" destOrd="0" presId="urn:microsoft.com/office/officeart/2016/7/layout/LinearBlockProcessNumbered"/>
    <dgm:cxn modelId="{CA3DAA4A-80C1-304A-9FBB-C516CD06E354}" type="presParOf" srcId="{1D66A918-1E09-4D4E-B394-33CD8A290890}" destId="{CF33AD34-627F-F14C-9BB9-AA301BD11A89}" srcOrd="1" destOrd="0" presId="urn:microsoft.com/office/officeart/2016/7/layout/LinearBlockProcessNumbered"/>
    <dgm:cxn modelId="{CBD01C6E-9A30-8346-A0D8-FAA66D0E8EDA}" type="presParOf" srcId="{1D66A918-1E09-4D4E-B394-33CD8A290890}" destId="{8475771C-E985-6649-A729-5301E4F39310}" srcOrd="2" destOrd="0" presId="urn:microsoft.com/office/officeart/2016/7/layout/LinearBlockProcessNumbered"/>
    <dgm:cxn modelId="{8659669A-2E20-CA44-90D1-4251F558ED27}" type="presParOf" srcId="{8475771C-E985-6649-A729-5301E4F39310}" destId="{B4FA9BD3-742C-6B4E-B5C3-9443086AD9F1}" srcOrd="0" destOrd="0" presId="urn:microsoft.com/office/officeart/2016/7/layout/LinearBlockProcessNumbered"/>
    <dgm:cxn modelId="{384AD3C1-B957-6449-82E1-1DD3728B8A90}" type="presParOf" srcId="{8475771C-E985-6649-A729-5301E4F39310}" destId="{8ADF4FB2-EA5B-1640-9110-A408F43F4EA9}" srcOrd="1" destOrd="0" presId="urn:microsoft.com/office/officeart/2016/7/layout/LinearBlockProcessNumbered"/>
    <dgm:cxn modelId="{BA171842-A9D1-DC4B-A1E6-122C27C2EB1E}" type="presParOf" srcId="{8475771C-E985-6649-A729-5301E4F39310}" destId="{B723D34F-B2EE-4444-8BB5-5EDEDA7A02A2}" srcOrd="2" destOrd="0" presId="urn:microsoft.com/office/officeart/2016/7/layout/LinearBlockProcessNumbered"/>
    <dgm:cxn modelId="{20352FBB-B016-0F43-BE6D-98BDDAF6DCAC}" type="presParOf" srcId="{1D66A918-1E09-4D4E-B394-33CD8A290890}" destId="{B35E47A6-87B9-E74B-988B-740973D169C4}" srcOrd="3" destOrd="0" presId="urn:microsoft.com/office/officeart/2016/7/layout/LinearBlockProcessNumbered"/>
    <dgm:cxn modelId="{C0406F52-B623-B049-9E06-4B5FD0E9AF95}" type="presParOf" srcId="{1D66A918-1E09-4D4E-B394-33CD8A290890}" destId="{ECE79ADC-7472-224B-8079-0CCE20F3F204}" srcOrd="4" destOrd="0" presId="urn:microsoft.com/office/officeart/2016/7/layout/LinearBlockProcessNumbered"/>
    <dgm:cxn modelId="{70187A9D-2353-1D49-8F03-F2A196156478}" type="presParOf" srcId="{ECE79ADC-7472-224B-8079-0CCE20F3F204}" destId="{FF66BCB6-D3B7-5D46-AA51-6491C5BC0C7C}" srcOrd="0" destOrd="0" presId="urn:microsoft.com/office/officeart/2016/7/layout/LinearBlockProcessNumbered"/>
    <dgm:cxn modelId="{CED70E8E-7FFE-6E48-BCC1-2101B73FEE1C}" type="presParOf" srcId="{ECE79ADC-7472-224B-8079-0CCE20F3F204}" destId="{A02BA4B2-31FC-F042-AEBF-77A1CF317C17}" srcOrd="1" destOrd="0" presId="urn:microsoft.com/office/officeart/2016/7/layout/LinearBlockProcessNumbered"/>
    <dgm:cxn modelId="{262FC661-E8C0-334A-A748-863D07418FAD}" type="presParOf" srcId="{ECE79ADC-7472-224B-8079-0CCE20F3F204}" destId="{2DD36F8D-D2F7-FA40-8138-388255DCC3B6}" srcOrd="2" destOrd="0" presId="urn:microsoft.com/office/officeart/2016/7/layout/LinearBlockProcessNumbered"/>
    <dgm:cxn modelId="{E1508590-2D36-3D48-9F55-91FC0FDA13A9}" type="presParOf" srcId="{1D66A918-1E09-4D4E-B394-33CD8A290890}" destId="{D388A6B7-62C0-DF4C-89BB-929CE4945C20}" srcOrd="5" destOrd="0" presId="urn:microsoft.com/office/officeart/2016/7/layout/LinearBlockProcessNumbered"/>
    <dgm:cxn modelId="{066E3539-2194-FF4A-B91D-06B99C3085EF}" type="presParOf" srcId="{1D66A918-1E09-4D4E-B394-33CD8A290890}" destId="{6F9E3CAC-752D-064B-A85E-1DE8ADD5A10F}" srcOrd="6" destOrd="0" presId="urn:microsoft.com/office/officeart/2016/7/layout/LinearBlockProcessNumbered"/>
    <dgm:cxn modelId="{A02B6B77-FEB1-454C-8461-F54F4E457951}" type="presParOf" srcId="{6F9E3CAC-752D-064B-A85E-1DE8ADD5A10F}" destId="{0C76E94F-5D9D-5C4F-A340-693CC32DEE21}" srcOrd="0" destOrd="0" presId="urn:microsoft.com/office/officeart/2016/7/layout/LinearBlockProcessNumbered"/>
    <dgm:cxn modelId="{09DB9A8B-A90D-FD41-AC41-3D4D2BD169F2}" type="presParOf" srcId="{6F9E3CAC-752D-064B-A85E-1DE8ADD5A10F}" destId="{8E6C464F-25D7-B54C-9BDB-8C7AF5960392}" srcOrd="1" destOrd="0" presId="urn:microsoft.com/office/officeart/2016/7/layout/LinearBlockProcessNumbered"/>
    <dgm:cxn modelId="{A84C294C-D67A-8848-AE6A-8FCB51C989E3}" type="presParOf" srcId="{6F9E3CAC-752D-064B-A85E-1DE8ADD5A10F}" destId="{2463FA25-F62B-4C41-B028-88A9046B275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14BFA7-37C1-4466-B697-531291F9E228}" type="doc">
      <dgm:prSet loTypeId="urn:microsoft.com/office/officeart/2005/8/layout/process5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C1C6105E-1BFA-493B-AEB0-FFAC7BC7DF9A}">
      <dgm:prSet/>
      <dgm:spPr/>
      <dgm:t>
        <a:bodyPr/>
        <a:lstStyle/>
        <a:p>
          <a:r>
            <a:rPr lang="en-GB"/>
            <a:t>the significance of what the source is saying.</a:t>
          </a:r>
          <a:endParaRPr lang="en-US"/>
        </a:p>
      </dgm:t>
    </dgm:pt>
    <dgm:pt modelId="{4996BA69-7150-42E8-850B-BD966FE8A60D}" type="parTrans" cxnId="{B606DA51-B425-4E09-8411-9BF7B60A47C3}">
      <dgm:prSet/>
      <dgm:spPr/>
      <dgm:t>
        <a:bodyPr/>
        <a:lstStyle/>
        <a:p>
          <a:endParaRPr lang="en-US"/>
        </a:p>
      </dgm:t>
    </dgm:pt>
    <dgm:pt modelId="{F64CE789-80AF-4F3D-BBD9-6C90550DA984}" type="sibTrans" cxnId="{B606DA51-B425-4E09-8411-9BF7B60A47C3}">
      <dgm:prSet/>
      <dgm:spPr/>
      <dgm:t>
        <a:bodyPr/>
        <a:lstStyle/>
        <a:p>
          <a:endParaRPr lang="en-US"/>
        </a:p>
      </dgm:t>
    </dgm:pt>
    <dgm:pt modelId="{9BE93E9A-90CF-4B2C-BCB9-9E56B5520E84}">
      <dgm:prSet/>
      <dgm:spPr/>
      <dgm:t>
        <a:bodyPr/>
        <a:lstStyle/>
        <a:p>
          <a:r>
            <a:rPr lang="en-GB"/>
            <a:t>evaluating the reasoning/evidence behind it. </a:t>
          </a:r>
          <a:endParaRPr lang="en-US"/>
        </a:p>
      </dgm:t>
    </dgm:pt>
    <dgm:pt modelId="{7C7A9C3D-EC07-4161-8AC7-5789535A19CB}" type="parTrans" cxnId="{222A790A-0913-440A-A154-46C2EEAED653}">
      <dgm:prSet/>
      <dgm:spPr/>
      <dgm:t>
        <a:bodyPr/>
        <a:lstStyle/>
        <a:p>
          <a:endParaRPr lang="en-US"/>
        </a:p>
      </dgm:t>
    </dgm:pt>
    <dgm:pt modelId="{071C31D9-AC84-413E-9D10-08A25E63351D}" type="sibTrans" cxnId="{222A790A-0913-440A-A154-46C2EEAED653}">
      <dgm:prSet/>
      <dgm:spPr/>
      <dgm:t>
        <a:bodyPr/>
        <a:lstStyle/>
        <a:p>
          <a:endParaRPr lang="en-US"/>
        </a:p>
      </dgm:t>
    </dgm:pt>
    <dgm:pt modelId="{CD1FD92B-829E-4F41-93C9-0BA1E7F53975}">
      <dgm:prSet/>
      <dgm:spPr/>
      <dgm:t>
        <a:bodyPr/>
        <a:lstStyle/>
        <a:p>
          <a:r>
            <a:rPr lang="en-GB"/>
            <a:t>drawing out strengths and weaknesses.</a:t>
          </a:r>
          <a:endParaRPr lang="en-US"/>
        </a:p>
      </dgm:t>
    </dgm:pt>
    <dgm:pt modelId="{783FF228-8611-4F43-8AB6-12777A7EABE3}" type="parTrans" cxnId="{39A1907B-C899-42D5-B203-BC9F5039DBAA}">
      <dgm:prSet/>
      <dgm:spPr/>
      <dgm:t>
        <a:bodyPr/>
        <a:lstStyle/>
        <a:p>
          <a:endParaRPr lang="en-US"/>
        </a:p>
      </dgm:t>
    </dgm:pt>
    <dgm:pt modelId="{11C43BA2-DE64-469E-8D13-A2EFEF3BCE37}" type="sibTrans" cxnId="{39A1907B-C899-42D5-B203-BC9F5039DBAA}">
      <dgm:prSet/>
      <dgm:spPr/>
      <dgm:t>
        <a:bodyPr/>
        <a:lstStyle/>
        <a:p>
          <a:endParaRPr lang="en-US"/>
        </a:p>
      </dgm:t>
    </dgm:pt>
    <dgm:pt modelId="{69CFC25E-3390-46DB-B3C1-3F4E83D81978}">
      <dgm:prSet/>
      <dgm:spPr/>
      <dgm:t>
        <a:bodyPr/>
        <a:lstStyle/>
        <a:p>
          <a:r>
            <a:rPr lang="en-GB"/>
            <a:t>making comparisons between other sources. </a:t>
          </a:r>
          <a:endParaRPr lang="en-US"/>
        </a:p>
      </dgm:t>
    </dgm:pt>
    <dgm:pt modelId="{4CBA8C30-CC08-4E58-92F9-6464203AC767}" type="parTrans" cxnId="{BDFCC943-B9D3-4286-BD31-D08DB85F4860}">
      <dgm:prSet/>
      <dgm:spPr/>
      <dgm:t>
        <a:bodyPr/>
        <a:lstStyle/>
        <a:p>
          <a:endParaRPr lang="en-US"/>
        </a:p>
      </dgm:t>
    </dgm:pt>
    <dgm:pt modelId="{989033BB-127D-4EDD-8874-270F7D07872D}" type="sibTrans" cxnId="{BDFCC943-B9D3-4286-BD31-D08DB85F4860}">
      <dgm:prSet/>
      <dgm:spPr/>
      <dgm:t>
        <a:bodyPr/>
        <a:lstStyle/>
        <a:p>
          <a:endParaRPr lang="en-US"/>
        </a:p>
      </dgm:t>
    </dgm:pt>
    <dgm:pt modelId="{445D75CA-8024-4B5B-ADC1-E011396B06F0}">
      <dgm:prSet/>
      <dgm:spPr/>
      <dgm:t>
        <a:bodyPr/>
        <a:lstStyle/>
        <a:p>
          <a:r>
            <a:rPr lang="en-GB"/>
            <a:t>the contribution made to the area of study. </a:t>
          </a:r>
          <a:endParaRPr lang="en-US"/>
        </a:p>
      </dgm:t>
    </dgm:pt>
    <dgm:pt modelId="{364A6182-9BF4-416A-B4AE-45C1C5D12F2D}" type="parTrans" cxnId="{52E2E3D7-F560-420B-A314-491CADBC6C3D}">
      <dgm:prSet/>
      <dgm:spPr/>
      <dgm:t>
        <a:bodyPr/>
        <a:lstStyle/>
        <a:p>
          <a:endParaRPr lang="en-US"/>
        </a:p>
      </dgm:t>
    </dgm:pt>
    <dgm:pt modelId="{4CF4825C-CF22-4047-8A54-77B122819393}" type="sibTrans" cxnId="{52E2E3D7-F560-420B-A314-491CADBC6C3D}">
      <dgm:prSet/>
      <dgm:spPr/>
      <dgm:t>
        <a:bodyPr/>
        <a:lstStyle/>
        <a:p>
          <a:endParaRPr lang="en-US"/>
        </a:p>
      </dgm:t>
    </dgm:pt>
    <dgm:pt modelId="{9BC181F7-1DB8-6241-B3CD-96D86BF54811}" type="pres">
      <dgm:prSet presAssocID="{8614BFA7-37C1-4466-B697-531291F9E228}" presName="diagram" presStyleCnt="0">
        <dgm:presLayoutVars>
          <dgm:dir/>
          <dgm:resizeHandles val="exact"/>
        </dgm:presLayoutVars>
      </dgm:prSet>
      <dgm:spPr/>
    </dgm:pt>
    <dgm:pt modelId="{26125FA8-98E2-794B-B677-DD1BBB760327}" type="pres">
      <dgm:prSet presAssocID="{C1C6105E-1BFA-493B-AEB0-FFAC7BC7DF9A}" presName="node" presStyleLbl="node1" presStyleIdx="0" presStyleCnt="5">
        <dgm:presLayoutVars>
          <dgm:bulletEnabled val="1"/>
        </dgm:presLayoutVars>
      </dgm:prSet>
      <dgm:spPr/>
    </dgm:pt>
    <dgm:pt modelId="{5C2BA49B-2B18-5948-ACC9-A75F238B223E}" type="pres">
      <dgm:prSet presAssocID="{F64CE789-80AF-4F3D-BBD9-6C90550DA984}" presName="sibTrans" presStyleLbl="sibTrans2D1" presStyleIdx="0" presStyleCnt="4"/>
      <dgm:spPr/>
    </dgm:pt>
    <dgm:pt modelId="{EE4182E8-D40C-3C40-B8E8-A6BB9A44F035}" type="pres">
      <dgm:prSet presAssocID="{F64CE789-80AF-4F3D-BBD9-6C90550DA984}" presName="connectorText" presStyleLbl="sibTrans2D1" presStyleIdx="0" presStyleCnt="4"/>
      <dgm:spPr/>
    </dgm:pt>
    <dgm:pt modelId="{15271D3D-FA18-D04F-A8FA-50096BA44BB5}" type="pres">
      <dgm:prSet presAssocID="{9BE93E9A-90CF-4B2C-BCB9-9E56B5520E84}" presName="node" presStyleLbl="node1" presStyleIdx="1" presStyleCnt="5">
        <dgm:presLayoutVars>
          <dgm:bulletEnabled val="1"/>
        </dgm:presLayoutVars>
      </dgm:prSet>
      <dgm:spPr/>
    </dgm:pt>
    <dgm:pt modelId="{40F4E3DC-7357-554E-BC86-F0C265F7C4DD}" type="pres">
      <dgm:prSet presAssocID="{071C31D9-AC84-413E-9D10-08A25E63351D}" presName="sibTrans" presStyleLbl="sibTrans2D1" presStyleIdx="1" presStyleCnt="4"/>
      <dgm:spPr/>
    </dgm:pt>
    <dgm:pt modelId="{8C4215AA-C1D6-1844-8316-B8AB0876AE41}" type="pres">
      <dgm:prSet presAssocID="{071C31D9-AC84-413E-9D10-08A25E63351D}" presName="connectorText" presStyleLbl="sibTrans2D1" presStyleIdx="1" presStyleCnt="4"/>
      <dgm:spPr/>
    </dgm:pt>
    <dgm:pt modelId="{FC20DE32-68C6-A04B-B721-DBB47BA5C74D}" type="pres">
      <dgm:prSet presAssocID="{CD1FD92B-829E-4F41-93C9-0BA1E7F53975}" presName="node" presStyleLbl="node1" presStyleIdx="2" presStyleCnt="5">
        <dgm:presLayoutVars>
          <dgm:bulletEnabled val="1"/>
        </dgm:presLayoutVars>
      </dgm:prSet>
      <dgm:spPr/>
    </dgm:pt>
    <dgm:pt modelId="{E749A71F-68E6-5F4F-BDB9-7DC24EE51688}" type="pres">
      <dgm:prSet presAssocID="{11C43BA2-DE64-469E-8D13-A2EFEF3BCE37}" presName="sibTrans" presStyleLbl="sibTrans2D1" presStyleIdx="2" presStyleCnt="4"/>
      <dgm:spPr/>
    </dgm:pt>
    <dgm:pt modelId="{E883F0AF-A3FF-ED4E-8709-D4D273A45268}" type="pres">
      <dgm:prSet presAssocID="{11C43BA2-DE64-469E-8D13-A2EFEF3BCE37}" presName="connectorText" presStyleLbl="sibTrans2D1" presStyleIdx="2" presStyleCnt="4"/>
      <dgm:spPr/>
    </dgm:pt>
    <dgm:pt modelId="{1060A441-AD07-694B-B7AF-04E7D0A62247}" type="pres">
      <dgm:prSet presAssocID="{69CFC25E-3390-46DB-B3C1-3F4E83D81978}" presName="node" presStyleLbl="node1" presStyleIdx="3" presStyleCnt="5">
        <dgm:presLayoutVars>
          <dgm:bulletEnabled val="1"/>
        </dgm:presLayoutVars>
      </dgm:prSet>
      <dgm:spPr/>
    </dgm:pt>
    <dgm:pt modelId="{019DD3DC-F086-3B43-B820-959432AE2B0D}" type="pres">
      <dgm:prSet presAssocID="{989033BB-127D-4EDD-8874-270F7D07872D}" presName="sibTrans" presStyleLbl="sibTrans2D1" presStyleIdx="3" presStyleCnt="4"/>
      <dgm:spPr/>
    </dgm:pt>
    <dgm:pt modelId="{344CDCCB-466C-0E43-8A53-C5BD567A909A}" type="pres">
      <dgm:prSet presAssocID="{989033BB-127D-4EDD-8874-270F7D07872D}" presName="connectorText" presStyleLbl="sibTrans2D1" presStyleIdx="3" presStyleCnt="4"/>
      <dgm:spPr/>
    </dgm:pt>
    <dgm:pt modelId="{16152672-CF0C-484F-B6A8-2B08AEE979B5}" type="pres">
      <dgm:prSet presAssocID="{445D75CA-8024-4B5B-ADC1-E011396B06F0}" presName="node" presStyleLbl="node1" presStyleIdx="4" presStyleCnt="5">
        <dgm:presLayoutVars>
          <dgm:bulletEnabled val="1"/>
        </dgm:presLayoutVars>
      </dgm:prSet>
      <dgm:spPr/>
    </dgm:pt>
  </dgm:ptLst>
  <dgm:cxnLst>
    <dgm:cxn modelId="{222A790A-0913-440A-A154-46C2EEAED653}" srcId="{8614BFA7-37C1-4466-B697-531291F9E228}" destId="{9BE93E9A-90CF-4B2C-BCB9-9E56B5520E84}" srcOrd="1" destOrd="0" parTransId="{7C7A9C3D-EC07-4161-8AC7-5789535A19CB}" sibTransId="{071C31D9-AC84-413E-9D10-08A25E63351D}"/>
    <dgm:cxn modelId="{F59F5317-18C0-6246-96E4-A3A20E808A1F}" type="presOf" srcId="{C1C6105E-1BFA-493B-AEB0-FFAC7BC7DF9A}" destId="{26125FA8-98E2-794B-B677-DD1BBB760327}" srcOrd="0" destOrd="0" presId="urn:microsoft.com/office/officeart/2005/8/layout/process5"/>
    <dgm:cxn modelId="{BDFCC943-B9D3-4286-BD31-D08DB85F4860}" srcId="{8614BFA7-37C1-4466-B697-531291F9E228}" destId="{69CFC25E-3390-46DB-B3C1-3F4E83D81978}" srcOrd="3" destOrd="0" parTransId="{4CBA8C30-CC08-4E58-92F9-6464203AC767}" sibTransId="{989033BB-127D-4EDD-8874-270F7D07872D}"/>
    <dgm:cxn modelId="{5C114950-5D74-1747-B301-EAC89AC21AAB}" type="presOf" srcId="{9BE93E9A-90CF-4B2C-BCB9-9E56B5520E84}" destId="{15271D3D-FA18-D04F-A8FA-50096BA44BB5}" srcOrd="0" destOrd="0" presId="urn:microsoft.com/office/officeart/2005/8/layout/process5"/>
    <dgm:cxn modelId="{D51A7250-1BB6-EA4C-A99B-971AE8DC2CD2}" type="presOf" srcId="{445D75CA-8024-4B5B-ADC1-E011396B06F0}" destId="{16152672-CF0C-484F-B6A8-2B08AEE979B5}" srcOrd="0" destOrd="0" presId="urn:microsoft.com/office/officeart/2005/8/layout/process5"/>
    <dgm:cxn modelId="{B606DA51-B425-4E09-8411-9BF7B60A47C3}" srcId="{8614BFA7-37C1-4466-B697-531291F9E228}" destId="{C1C6105E-1BFA-493B-AEB0-FFAC7BC7DF9A}" srcOrd="0" destOrd="0" parTransId="{4996BA69-7150-42E8-850B-BD966FE8A60D}" sibTransId="{F64CE789-80AF-4F3D-BBD9-6C90550DA984}"/>
    <dgm:cxn modelId="{75F2C053-16EB-F740-B331-966AEDFC332B}" type="presOf" srcId="{CD1FD92B-829E-4F41-93C9-0BA1E7F53975}" destId="{FC20DE32-68C6-A04B-B721-DBB47BA5C74D}" srcOrd="0" destOrd="0" presId="urn:microsoft.com/office/officeart/2005/8/layout/process5"/>
    <dgm:cxn modelId="{DC9D8B62-72BA-4240-A692-F63EEBA43FD0}" type="presOf" srcId="{8614BFA7-37C1-4466-B697-531291F9E228}" destId="{9BC181F7-1DB8-6241-B3CD-96D86BF54811}" srcOrd="0" destOrd="0" presId="urn:microsoft.com/office/officeart/2005/8/layout/process5"/>
    <dgm:cxn modelId="{39A1907B-C899-42D5-B203-BC9F5039DBAA}" srcId="{8614BFA7-37C1-4466-B697-531291F9E228}" destId="{CD1FD92B-829E-4F41-93C9-0BA1E7F53975}" srcOrd="2" destOrd="0" parTransId="{783FF228-8611-4F43-8AB6-12777A7EABE3}" sibTransId="{11C43BA2-DE64-469E-8D13-A2EFEF3BCE37}"/>
    <dgm:cxn modelId="{51BC077E-9BE0-704A-9283-9CAA08F4F72F}" type="presOf" srcId="{F64CE789-80AF-4F3D-BBD9-6C90550DA984}" destId="{EE4182E8-D40C-3C40-B8E8-A6BB9A44F035}" srcOrd="1" destOrd="0" presId="urn:microsoft.com/office/officeart/2005/8/layout/process5"/>
    <dgm:cxn modelId="{63DED185-D6D5-964A-9276-E978F498AB0A}" type="presOf" srcId="{11C43BA2-DE64-469E-8D13-A2EFEF3BCE37}" destId="{E883F0AF-A3FF-ED4E-8709-D4D273A45268}" srcOrd="1" destOrd="0" presId="urn:microsoft.com/office/officeart/2005/8/layout/process5"/>
    <dgm:cxn modelId="{A0A510A4-0A33-2148-8A01-EEF6F3CDEE87}" type="presOf" srcId="{071C31D9-AC84-413E-9D10-08A25E63351D}" destId="{40F4E3DC-7357-554E-BC86-F0C265F7C4DD}" srcOrd="0" destOrd="0" presId="urn:microsoft.com/office/officeart/2005/8/layout/process5"/>
    <dgm:cxn modelId="{26E8C4AC-0492-E146-88E8-D79D81E98CC8}" type="presOf" srcId="{69CFC25E-3390-46DB-B3C1-3F4E83D81978}" destId="{1060A441-AD07-694B-B7AF-04E7D0A62247}" srcOrd="0" destOrd="0" presId="urn:microsoft.com/office/officeart/2005/8/layout/process5"/>
    <dgm:cxn modelId="{64FAB3CF-DEAB-0045-AE18-005895DB6A79}" type="presOf" srcId="{989033BB-127D-4EDD-8874-270F7D07872D}" destId="{344CDCCB-466C-0E43-8A53-C5BD567A909A}" srcOrd="1" destOrd="0" presId="urn:microsoft.com/office/officeart/2005/8/layout/process5"/>
    <dgm:cxn modelId="{52E2E3D7-F560-420B-A314-491CADBC6C3D}" srcId="{8614BFA7-37C1-4466-B697-531291F9E228}" destId="{445D75CA-8024-4B5B-ADC1-E011396B06F0}" srcOrd="4" destOrd="0" parTransId="{364A6182-9BF4-416A-B4AE-45C1C5D12F2D}" sibTransId="{4CF4825C-CF22-4047-8A54-77B122819393}"/>
    <dgm:cxn modelId="{EABA83D9-290E-D94E-9682-9F0C22812373}" type="presOf" srcId="{989033BB-127D-4EDD-8874-270F7D07872D}" destId="{019DD3DC-F086-3B43-B820-959432AE2B0D}" srcOrd="0" destOrd="0" presId="urn:microsoft.com/office/officeart/2005/8/layout/process5"/>
    <dgm:cxn modelId="{2D4403EB-F43D-8844-88F9-35A5357A4D50}" type="presOf" srcId="{F64CE789-80AF-4F3D-BBD9-6C90550DA984}" destId="{5C2BA49B-2B18-5948-ACC9-A75F238B223E}" srcOrd="0" destOrd="0" presId="urn:microsoft.com/office/officeart/2005/8/layout/process5"/>
    <dgm:cxn modelId="{A0AFB1F6-B7C1-FD46-9B63-EED6D661B2CF}" type="presOf" srcId="{11C43BA2-DE64-469E-8D13-A2EFEF3BCE37}" destId="{E749A71F-68E6-5F4F-BDB9-7DC24EE51688}" srcOrd="0" destOrd="0" presId="urn:microsoft.com/office/officeart/2005/8/layout/process5"/>
    <dgm:cxn modelId="{A8AC0EFB-6FBC-9D4B-9B2F-79400817F7A2}" type="presOf" srcId="{071C31D9-AC84-413E-9D10-08A25E63351D}" destId="{8C4215AA-C1D6-1844-8316-B8AB0876AE41}" srcOrd="1" destOrd="0" presId="urn:microsoft.com/office/officeart/2005/8/layout/process5"/>
    <dgm:cxn modelId="{6704D40A-8C49-2245-94EB-ED090D31C5DF}" type="presParOf" srcId="{9BC181F7-1DB8-6241-B3CD-96D86BF54811}" destId="{26125FA8-98E2-794B-B677-DD1BBB760327}" srcOrd="0" destOrd="0" presId="urn:microsoft.com/office/officeart/2005/8/layout/process5"/>
    <dgm:cxn modelId="{2D6FF881-258C-4343-B830-D1CA83517C50}" type="presParOf" srcId="{9BC181F7-1DB8-6241-B3CD-96D86BF54811}" destId="{5C2BA49B-2B18-5948-ACC9-A75F238B223E}" srcOrd="1" destOrd="0" presId="urn:microsoft.com/office/officeart/2005/8/layout/process5"/>
    <dgm:cxn modelId="{612F7934-B3C9-3F43-AEFC-397879146A51}" type="presParOf" srcId="{5C2BA49B-2B18-5948-ACC9-A75F238B223E}" destId="{EE4182E8-D40C-3C40-B8E8-A6BB9A44F035}" srcOrd="0" destOrd="0" presId="urn:microsoft.com/office/officeart/2005/8/layout/process5"/>
    <dgm:cxn modelId="{179F34B8-7BC8-1548-ACAA-BE8E587574C7}" type="presParOf" srcId="{9BC181F7-1DB8-6241-B3CD-96D86BF54811}" destId="{15271D3D-FA18-D04F-A8FA-50096BA44BB5}" srcOrd="2" destOrd="0" presId="urn:microsoft.com/office/officeart/2005/8/layout/process5"/>
    <dgm:cxn modelId="{3B921D43-E34F-AC45-81E9-F8AFD8401885}" type="presParOf" srcId="{9BC181F7-1DB8-6241-B3CD-96D86BF54811}" destId="{40F4E3DC-7357-554E-BC86-F0C265F7C4DD}" srcOrd="3" destOrd="0" presId="urn:microsoft.com/office/officeart/2005/8/layout/process5"/>
    <dgm:cxn modelId="{2B8B1446-C0B0-7C41-AFB3-00726FAE564D}" type="presParOf" srcId="{40F4E3DC-7357-554E-BC86-F0C265F7C4DD}" destId="{8C4215AA-C1D6-1844-8316-B8AB0876AE41}" srcOrd="0" destOrd="0" presId="urn:microsoft.com/office/officeart/2005/8/layout/process5"/>
    <dgm:cxn modelId="{D33CC39F-7429-0344-BA65-A9C695436F5C}" type="presParOf" srcId="{9BC181F7-1DB8-6241-B3CD-96D86BF54811}" destId="{FC20DE32-68C6-A04B-B721-DBB47BA5C74D}" srcOrd="4" destOrd="0" presId="urn:microsoft.com/office/officeart/2005/8/layout/process5"/>
    <dgm:cxn modelId="{56F12D64-FC35-F24E-BDB1-D98D35912D13}" type="presParOf" srcId="{9BC181F7-1DB8-6241-B3CD-96D86BF54811}" destId="{E749A71F-68E6-5F4F-BDB9-7DC24EE51688}" srcOrd="5" destOrd="0" presId="urn:microsoft.com/office/officeart/2005/8/layout/process5"/>
    <dgm:cxn modelId="{F1C7F0DD-77D9-D04D-8901-4487A52F9AAC}" type="presParOf" srcId="{E749A71F-68E6-5F4F-BDB9-7DC24EE51688}" destId="{E883F0AF-A3FF-ED4E-8709-D4D273A45268}" srcOrd="0" destOrd="0" presId="urn:microsoft.com/office/officeart/2005/8/layout/process5"/>
    <dgm:cxn modelId="{76009409-7435-214B-AFD6-E2C54746F583}" type="presParOf" srcId="{9BC181F7-1DB8-6241-B3CD-96D86BF54811}" destId="{1060A441-AD07-694B-B7AF-04E7D0A62247}" srcOrd="6" destOrd="0" presId="urn:microsoft.com/office/officeart/2005/8/layout/process5"/>
    <dgm:cxn modelId="{AD015CC7-6EA5-5846-8896-79F8677C7056}" type="presParOf" srcId="{9BC181F7-1DB8-6241-B3CD-96D86BF54811}" destId="{019DD3DC-F086-3B43-B820-959432AE2B0D}" srcOrd="7" destOrd="0" presId="urn:microsoft.com/office/officeart/2005/8/layout/process5"/>
    <dgm:cxn modelId="{C3F750AF-A1D3-2844-87BF-55A4488041F1}" type="presParOf" srcId="{019DD3DC-F086-3B43-B820-959432AE2B0D}" destId="{344CDCCB-466C-0E43-8A53-C5BD567A909A}" srcOrd="0" destOrd="0" presId="urn:microsoft.com/office/officeart/2005/8/layout/process5"/>
    <dgm:cxn modelId="{4E7B9B05-1527-5041-80AE-F4B60766C63C}" type="presParOf" srcId="{9BC181F7-1DB8-6241-B3CD-96D86BF54811}" destId="{16152672-CF0C-484F-B6A8-2B08AEE979B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6B42C-58D0-D24C-A927-813146132B4A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0841B-7ACB-3A43-818E-A8B54BC01C8C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Find out ‘where things are current at’ in your topic area, or evaluating the topic area</a:t>
          </a:r>
          <a:endParaRPr lang="en-US" sz="2200" kern="1200"/>
        </a:p>
      </dsp:txBody>
      <dsp:txXfrm>
        <a:off x="378614" y="886531"/>
        <a:ext cx="2810360" cy="1744948"/>
      </dsp:txXfrm>
    </dsp:sp>
    <dsp:sp modelId="{E28EAC87-27E7-6D47-9B7A-C841CBCE3C5C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5D8AB-518C-FF47-A74B-FB01E6FC1081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Showing how your topic area has developed and what the main discussion points are</a:t>
          </a:r>
          <a:endParaRPr lang="en-US" sz="2200" kern="1200"/>
        </a:p>
      </dsp:txBody>
      <dsp:txXfrm>
        <a:off x="3946203" y="886531"/>
        <a:ext cx="2810360" cy="1744948"/>
      </dsp:txXfrm>
    </dsp:sp>
    <dsp:sp modelId="{954E037E-F7D7-1A42-BE64-64124E5E3F3A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8ED6B-9378-BD40-8E93-895F0941B454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Identifying any gaps or aspects which are under-represented in the literature</a:t>
          </a:r>
          <a:endParaRPr lang="en-US" sz="22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82BC10-3298-DB45-AA81-BCDF8B4FE17D}">
      <dsp:nvSpPr>
        <dsp:cNvPr id="0" name=""/>
        <dsp:cNvSpPr/>
      </dsp:nvSpPr>
      <dsp:spPr>
        <a:xfrm rot="5400000">
          <a:off x="-269886" y="959979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AB568-7086-1742-984F-A23AF66D9044}">
      <dsp:nvSpPr>
        <dsp:cNvPr id="0" name=""/>
        <dsp:cNvSpPr/>
      </dsp:nvSpPr>
      <dsp:spPr>
        <a:xfrm>
          <a:off x="2976" y="187768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Sources of Research</a:t>
          </a:r>
          <a:endParaRPr lang="en-US" sz="1200" kern="1200"/>
        </a:p>
      </dsp:txBody>
      <dsp:txXfrm>
        <a:off x="31363" y="216155"/>
        <a:ext cx="1558589" cy="912444"/>
      </dsp:txXfrm>
    </dsp:sp>
    <dsp:sp modelId="{667005D7-2E23-3B42-A158-A620D1F44928}">
      <dsp:nvSpPr>
        <dsp:cNvPr id="0" name=""/>
        <dsp:cNvSpPr/>
      </dsp:nvSpPr>
      <dsp:spPr>
        <a:xfrm rot="5400000">
          <a:off x="-269886" y="2171502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907B1-5EAC-184E-8A2E-A19EF7EBFE14}">
      <dsp:nvSpPr>
        <dsp:cNvPr id="0" name=""/>
        <dsp:cNvSpPr/>
      </dsp:nvSpPr>
      <dsp:spPr>
        <a:xfrm>
          <a:off x="2976" y="1399291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Journals</a:t>
          </a:r>
          <a:endParaRPr lang="en-US" sz="1200" kern="1200"/>
        </a:p>
      </dsp:txBody>
      <dsp:txXfrm>
        <a:off x="31363" y="1427678"/>
        <a:ext cx="1558589" cy="912444"/>
      </dsp:txXfrm>
    </dsp:sp>
    <dsp:sp modelId="{D82DD071-A395-EB49-8E5D-59FC5FE5B967}">
      <dsp:nvSpPr>
        <dsp:cNvPr id="0" name=""/>
        <dsp:cNvSpPr/>
      </dsp:nvSpPr>
      <dsp:spPr>
        <a:xfrm rot="5400000">
          <a:off x="-269886" y="3383025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91B1-F921-9E47-8E8F-085626EF005B}">
      <dsp:nvSpPr>
        <dsp:cNvPr id="0" name=""/>
        <dsp:cNvSpPr/>
      </dsp:nvSpPr>
      <dsp:spPr>
        <a:xfrm>
          <a:off x="2976" y="2610814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Books </a:t>
          </a:r>
          <a:endParaRPr lang="en-US" sz="1200" kern="1200"/>
        </a:p>
      </dsp:txBody>
      <dsp:txXfrm>
        <a:off x="31363" y="2639201"/>
        <a:ext cx="1558589" cy="912444"/>
      </dsp:txXfrm>
    </dsp:sp>
    <dsp:sp modelId="{B767006B-6380-834A-A718-53E365162245}">
      <dsp:nvSpPr>
        <dsp:cNvPr id="0" name=""/>
        <dsp:cNvSpPr/>
      </dsp:nvSpPr>
      <dsp:spPr>
        <a:xfrm>
          <a:off x="335875" y="3988786"/>
          <a:ext cx="2138607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A0189-D8CC-6E47-8F8F-7B756C384C81}">
      <dsp:nvSpPr>
        <dsp:cNvPr id="0" name=""/>
        <dsp:cNvSpPr/>
      </dsp:nvSpPr>
      <dsp:spPr>
        <a:xfrm>
          <a:off x="2976" y="3822337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University Databases </a:t>
          </a:r>
          <a:endParaRPr lang="en-US" sz="1200" kern="1200"/>
        </a:p>
      </dsp:txBody>
      <dsp:txXfrm>
        <a:off x="31363" y="3850724"/>
        <a:ext cx="1558589" cy="912444"/>
      </dsp:txXfrm>
    </dsp:sp>
    <dsp:sp modelId="{DFDBCC76-BBC3-8E4A-89AE-5E67C363EACD}">
      <dsp:nvSpPr>
        <dsp:cNvPr id="0" name=""/>
        <dsp:cNvSpPr/>
      </dsp:nvSpPr>
      <dsp:spPr>
        <a:xfrm rot="16200000">
          <a:off x="1878547" y="3383025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4174-0B4F-FA43-92EE-A3C3C362D2C7}">
      <dsp:nvSpPr>
        <dsp:cNvPr id="0" name=""/>
        <dsp:cNvSpPr/>
      </dsp:nvSpPr>
      <dsp:spPr>
        <a:xfrm>
          <a:off x="2151410" y="3822337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Websites</a:t>
          </a:r>
          <a:endParaRPr lang="en-US" sz="1200" kern="1200"/>
        </a:p>
      </dsp:txBody>
      <dsp:txXfrm>
        <a:off x="2179797" y="3850724"/>
        <a:ext cx="1558589" cy="912444"/>
      </dsp:txXfrm>
    </dsp:sp>
    <dsp:sp modelId="{163FCC73-C240-0D4F-99B1-6E1EEB6D8968}">
      <dsp:nvSpPr>
        <dsp:cNvPr id="0" name=""/>
        <dsp:cNvSpPr/>
      </dsp:nvSpPr>
      <dsp:spPr>
        <a:xfrm rot="16200000">
          <a:off x="1878547" y="2171502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33BB1-BFB1-AB4E-BEAA-ED73E1925CDF}">
      <dsp:nvSpPr>
        <dsp:cNvPr id="0" name=""/>
        <dsp:cNvSpPr/>
      </dsp:nvSpPr>
      <dsp:spPr>
        <a:xfrm>
          <a:off x="2151410" y="2610814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Newspapers </a:t>
          </a:r>
          <a:endParaRPr lang="en-US" sz="1200" kern="1200"/>
        </a:p>
      </dsp:txBody>
      <dsp:txXfrm>
        <a:off x="2179797" y="2639201"/>
        <a:ext cx="1558589" cy="912444"/>
      </dsp:txXfrm>
    </dsp:sp>
    <dsp:sp modelId="{D31405AF-439C-7244-AFA9-679548384BCB}">
      <dsp:nvSpPr>
        <dsp:cNvPr id="0" name=""/>
        <dsp:cNvSpPr/>
      </dsp:nvSpPr>
      <dsp:spPr>
        <a:xfrm rot="16200000">
          <a:off x="1878547" y="959979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ECB25-E8E3-FD41-B9B2-9849447B418B}">
      <dsp:nvSpPr>
        <dsp:cNvPr id="0" name=""/>
        <dsp:cNvSpPr/>
      </dsp:nvSpPr>
      <dsp:spPr>
        <a:xfrm>
          <a:off x="2151410" y="1399291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Professional Standards, Policies,  Frameworks</a:t>
          </a:r>
          <a:endParaRPr lang="en-US" sz="1200" kern="1200"/>
        </a:p>
      </dsp:txBody>
      <dsp:txXfrm>
        <a:off x="2179797" y="1427678"/>
        <a:ext cx="1558589" cy="912444"/>
      </dsp:txXfrm>
    </dsp:sp>
    <dsp:sp modelId="{AF97DC4A-AF55-6445-BDE1-1F040066B805}">
      <dsp:nvSpPr>
        <dsp:cNvPr id="0" name=""/>
        <dsp:cNvSpPr/>
      </dsp:nvSpPr>
      <dsp:spPr>
        <a:xfrm>
          <a:off x="2484309" y="354218"/>
          <a:ext cx="2138607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BC759-86DB-4D40-89EB-ECEC8EC6BB86}">
      <dsp:nvSpPr>
        <dsp:cNvPr id="0" name=""/>
        <dsp:cNvSpPr/>
      </dsp:nvSpPr>
      <dsp:spPr>
        <a:xfrm>
          <a:off x="2151410" y="187768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Conference Proceedings </a:t>
          </a:r>
          <a:endParaRPr lang="en-US" sz="1200" kern="1200"/>
        </a:p>
      </dsp:txBody>
      <dsp:txXfrm>
        <a:off x="2179797" y="216155"/>
        <a:ext cx="1558589" cy="912444"/>
      </dsp:txXfrm>
    </dsp:sp>
    <dsp:sp modelId="{594F51D8-E058-2241-B08B-62A655ED80D7}">
      <dsp:nvSpPr>
        <dsp:cNvPr id="0" name=""/>
        <dsp:cNvSpPr/>
      </dsp:nvSpPr>
      <dsp:spPr>
        <a:xfrm rot="5400000">
          <a:off x="4026981" y="959979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8D629-AF15-B743-AAED-A825F2B29515}">
      <dsp:nvSpPr>
        <dsp:cNvPr id="0" name=""/>
        <dsp:cNvSpPr/>
      </dsp:nvSpPr>
      <dsp:spPr>
        <a:xfrm>
          <a:off x="4299843" y="187768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Government/Company Reports </a:t>
          </a:r>
          <a:endParaRPr lang="en-US" sz="1200" kern="1200"/>
        </a:p>
      </dsp:txBody>
      <dsp:txXfrm>
        <a:off x="4328230" y="216155"/>
        <a:ext cx="1558589" cy="912444"/>
      </dsp:txXfrm>
    </dsp:sp>
    <dsp:sp modelId="{E506E28A-425F-E944-8A94-4EEA7F36873E}">
      <dsp:nvSpPr>
        <dsp:cNvPr id="0" name=""/>
        <dsp:cNvSpPr/>
      </dsp:nvSpPr>
      <dsp:spPr>
        <a:xfrm rot="5400000">
          <a:off x="4026981" y="2171502"/>
          <a:ext cx="1201696" cy="14538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A33EC-B537-2645-982F-CA80FD539B03}">
      <dsp:nvSpPr>
        <dsp:cNvPr id="0" name=""/>
        <dsp:cNvSpPr/>
      </dsp:nvSpPr>
      <dsp:spPr>
        <a:xfrm>
          <a:off x="4299843" y="1399291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Podcasts/Youtube</a:t>
          </a:r>
          <a:endParaRPr lang="en-US" sz="1200" kern="1200"/>
        </a:p>
      </dsp:txBody>
      <dsp:txXfrm>
        <a:off x="4328230" y="1427678"/>
        <a:ext cx="1558589" cy="912444"/>
      </dsp:txXfrm>
    </dsp:sp>
    <dsp:sp modelId="{AA2E31F0-16C2-9644-B113-B4FFF359BA67}">
      <dsp:nvSpPr>
        <dsp:cNvPr id="0" name=""/>
        <dsp:cNvSpPr/>
      </dsp:nvSpPr>
      <dsp:spPr>
        <a:xfrm>
          <a:off x="4299843" y="2610814"/>
          <a:ext cx="1615363" cy="9692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Historical Records </a:t>
          </a:r>
          <a:endParaRPr lang="en-US" sz="1200" kern="1200"/>
        </a:p>
      </dsp:txBody>
      <dsp:txXfrm>
        <a:off x="4328230" y="2639201"/>
        <a:ext cx="1558589" cy="9124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2AF5A9-9F37-5841-98BD-39929B2CAE09}">
      <dsp:nvSpPr>
        <dsp:cNvPr id="0" name=""/>
        <dsp:cNvSpPr/>
      </dsp:nvSpPr>
      <dsp:spPr>
        <a:xfrm>
          <a:off x="2713464" y="2489662"/>
          <a:ext cx="491255" cy="21123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5627" y="0"/>
              </a:lnTo>
              <a:lnTo>
                <a:pt x="245627" y="2112398"/>
              </a:lnTo>
              <a:lnTo>
                <a:pt x="491255" y="2112398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6E351E-5935-CB48-892E-073A446D88FF}">
      <dsp:nvSpPr>
        <dsp:cNvPr id="0" name=""/>
        <dsp:cNvSpPr/>
      </dsp:nvSpPr>
      <dsp:spPr>
        <a:xfrm>
          <a:off x="2713464" y="2489662"/>
          <a:ext cx="491255" cy="10561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5627" y="0"/>
              </a:lnTo>
              <a:lnTo>
                <a:pt x="245627" y="1056199"/>
              </a:lnTo>
              <a:lnTo>
                <a:pt x="491255" y="105619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97AFCC-65F0-F344-A2C2-1FF2733AFD18}">
      <dsp:nvSpPr>
        <dsp:cNvPr id="0" name=""/>
        <dsp:cNvSpPr/>
      </dsp:nvSpPr>
      <dsp:spPr>
        <a:xfrm>
          <a:off x="2713464" y="2443942"/>
          <a:ext cx="4912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125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528115-B631-D248-A4AC-F2CD90C29FC0}">
      <dsp:nvSpPr>
        <dsp:cNvPr id="0" name=""/>
        <dsp:cNvSpPr/>
      </dsp:nvSpPr>
      <dsp:spPr>
        <a:xfrm>
          <a:off x="2713464" y="1433462"/>
          <a:ext cx="491255" cy="1056199"/>
        </a:xfrm>
        <a:custGeom>
          <a:avLst/>
          <a:gdLst/>
          <a:ahLst/>
          <a:cxnLst/>
          <a:rect l="0" t="0" r="0" b="0"/>
          <a:pathLst>
            <a:path>
              <a:moveTo>
                <a:pt x="0" y="1056199"/>
              </a:moveTo>
              <a:lnTo>
                <a:pt x="245627" y="1056199"/>
              </a:lnTo>
              <a:lnTo>
                <a:pt x="245627" y="0"/>
              </a:lnTo>
              <a:lnTo>
                <a:pt x="491255" y="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3C11D8-2A07-8A40-9198-FD8A1EE8536F}">
      <dsp:nvSpPr>
        <dsp:cNvPr id="0" name=""/>
        <dsp:cNvSpPr/>
      </dsp:nvSpPr>
      <dsp:spPr>
        <a:xfrm>
          <a:off x="2713464" y="377263"/>
          <a:ext cx="491255" cy="2112398"/>
        </a:xfrm>
        <a:custGeom>
          <a:avLst/>
          <a:gdLst/>
          <a:ahLst/>
          <a:cxnLst/>
          <a:rect l="0" t="0" r="0" b="0"/>
          <a:pathLst>
            <a:path>
              <a:moveTo>
                <a:pt x="0" y="2112398"/>
              </a:moveTo>
              <a:lnTo>
                <a:pt x="245627" y="2112398"/>
              </a:lnTo>
              <a:lnTo>
                <a:pt x="245627" y="0"/>
              </a:lnTo>
              <a:lnTo>
                <a:pt x="491255" y="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57BDE9-468E-6F4C-8A9E-F1B1F492D18D}">
      <dsp:nvSpPr>
        <dsp:cNvPr id="0" name=""/>
        <dsp:cNvSpPr/>
      </dsp:nvSpPr>
      <dsp:spPr>
        <a:xfrm>
          <a:off x="257186" y="1058880"/>
          <a:ext cx="2456277" cy="749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Consider your topic</a:t>
          </a:r>
          <a:endParaRPr lang="en-US" sz="1600" kern="1200" dirty="0"/>
        </a:p>
      </dsp:txBody>
      <dsp:txXfrm>
        <a:off x="257186" y="1058880"/>
        <a:ext cx="2456277" cy="749164"/>
      </dsp:txXfrm>
    </dsp:sp>
    <dsp:sp modelId="{3031D533-4C03-FC43-9D1D-E82122C144A3}">
      <dsp:nvSpPr>
        <dsp:cNvPr id="0" name=""/>
        <dsp:cNvSpPr/>
      </dsp:nvSpPr>
      <dsp:spPr>
        <a:xfrm>
          <a:off x="257186" y="2115079"/>
          <a:ext cx="2456277" cy="749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Think about the following:</a:t>
          </a:r>
          <a:endParaRPr lang="en-US" sz="1600" kern="1200"/>
        </a:p>
      </dsp:txBody>
      <dsp:txXfrm>
        <a:off x="257186" y="2115079"/>
        <a:ext cx="2456277" cy="749164"/>
      </dsp:txXfrm>
    </dsp:sp>
    <dsp:sp modelId="{4E7675E4-5CCF-534B-8AE9-9D56DB14DA4B}">
      <dsp:nvSpPr>
        <dsp:cNvPr id="0" name=""/>
        <dsp:cNvSpPr/>
      </dsp:nvSpPr>
      <dsp:spPr>
        <a:xfrm>
          <a:off x="3204719" y="2680"/>
          <a:ext cx="2456277" cy="7491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variety –do you have a variety of sources to ensure you are examining:</a:t>
          </a:r>
          <a:endParaRPr lang="en-US" sz="1600" kern="1200"/>
        </a:p>
      </dsp:txBody>
      <dsp:txXfrm>
        <a:off x="3204719" y="2680"/>
        <a:ext cx="2456277" cy="749164"/>
      </dsp:txXfrm>
    </dsp:sp>
    <dsp:sp modelId="{BA3F11F3-C062-4A4F-A9E9-3DC19C2235FA}">
      <dsp:nvSpPr>
        <dsp:cNvPr id="0" name=""/>
        <dsp:cNvSpPr/>
      </dsp:nvSpPr>
      <dsp:spPr>
        <a:xfrm>
          <a:off x="3204719" y="1058880"/>
          <a:ext cx="2456277" cy="7491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key works/writers </a:t>
          </a:r>
          <a:endParaRPr lang="en-US" sz="1600" kern="1200"/>
        </a:p>
      </dsp:txBody>
      <dsp:txXfrm>
        <a:off x="3204719" y="1058880"/>
        <a:ext cx="2456277" cy="749164"/>
      </dsp:txXfrm>
    </dsp:sp>
    <dsp:sp modelId="{0BF39C3A-8F0F-EF4A-B3C9-2442E2AD7C3D}">
      <dsp:nvSpPr>
        <dsp:cNvPr id="0" name=""/>
        <dsp:cNvSpPr/>
      </dsp:nvSpPr>
      <dsp:spPr>
        <a:xfrm>
          <a:off x="3204719" y="2115079"/>
          <a:ext cx="2456277" cy="7491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range of perspectives</a:t>
          </a:r>
          <a:endParaRPr lang="en-US" sz="1600" kern="1200" dirty="0"/>
        </a:p>
      </dsp:txBody>
      <dsp:txXfrm>
        <a:off x="3204719" y="2115079"/>
        <a:ext cx="2456277" cy="749164"/>
      </dsp:txXfrm>
    </dsp:sp>
    <dsp:sp modelId="{471B4CA0-1D72-D941-8205-C011F04BCE77}">
      <dsp:nvSpPr>
        <dsp:cNvPr id="0" name=""/>
        <dsp:cNvSpPr/>
      </dsp:nvSpPr>
      <dsp:spPr>
        <a:xfrm>
          <a:off x="3204719" y="3171279"/>
          <a:ext cx="2456277" cy="7491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credibility/validity/reliability</a:t>
          </a:r>
          <a:endParaRPr lang="en-US" sz="1600" kern="1200"/>
        </a:p>
      </dsp:txBody>
      <dsp:txXfrm>
        <a:off x="3204719" y="3171279"/>
        <a:ext cx="2456277" cy="749164"/>
      </dsp:txXfrm>
    </dsp:sp>
    <dsp:sp modelId="{C8A53B41-6743-FD42-8667-6CC65D97F551}">
      <dsp:nvSpPr>
        <dsp:cNvPr id="0" name=""/>
        <dsp:cNvSpPr/>
      </dsp:nvSpPr>
      <dsp:spPr>
        <a:xfrm>
          <a:off x="3204719" y="4227478"/>
          <a:ext cx="2456277" cy="7491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date/context/perspective</a:t>
          </a:r>
          <a:endParaRPr lang="en-US" sz="1600" kern="1200"/>
        </a:p>
      </dsp:txBody>
      <dsp:txXfrm>
        <a:off x="3204719" y="4227478"/>
        <a:ext cx="2456277" cy="7491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014B6B-03B5-4B75-8DD5-717C95A6D6E2}">
      <dsp:nvSpPr>
        <dsp:cNvPr id="0" name=""/>
        <dsp:cNvSpPr/>
      </dsp:nvSpPr>
      <dsp:spPr>
        <a:xfrm>
          <a:off x="3581494" y="3226360"/>
          <a:ext cx="253443" cy="403337"/>
        </a:xfrm>
        <a:custGeom>
          <a:avLst/>
          <a:gdLst/>
          <a:ahLst/>
          <a:cxnLst/>
          <a:rect l="0" t="0" r="0" b="0"/>
          <a:pathLst>
            <a:path>
              <a:moveTo>
                <a:pt x="0" y="403337"/>
              </a:moveTo>
              <a:lnTo>
                <a:pt x="126721" y="403337"/>
              </a:lnTo>
              <a:lnTo>
                <a:pt x="126721" y="0"/>
              </a:lnTo>
              <a:lnTo>
                <a:pt x="253443" y="0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696306" y="3416120"/>
        <a:ext cx="23817" cy="23817"/>
      </dsp:txXfrm>
    </dsp:sp>
    <dsp:sp modelId="{15131837-B15B-4858-AE12-CD06E6652A47}">
      <dsp:nvSpPr>
        <dsp:cNvPr id="0" name=""/>
        <dsp:cNvSpPr/>
      </dsp:nvSpPr>
      <dsp:spPr>
        <a:xfrm>
          <a:off x="677413" y="2489875"/>
          <a:ext cx="439014" cy="11398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9507" y="0"/>
              </a:lnTo>
              <a:lnTo>
                <a:pt x="219507" y="1139823"/>
              </a:lnTo>
              <a:lnTo>
                <a:pt x="439014" y="1139823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66384" y="3029250"/>
        <a:ext cx="61072" cy="61072"/>
      </dsp:txXfrm>
    </dsp:sp>
    <dsp:sp modelId="{5D79970D-741B-4BF2-934D-8C9CF813D028}">
      <dsp:nvSpPr>
        <dsp:cNvPr id="0" name=""/>
        <dsp:cNvSpPr/>
      </dsp:nvSpPr>
      <dsp:spPr>
        <a:xfrm>
          <a:off x="3573789" y="1013631"/>
          <a:ext cx="329326" cy="372131"/>
        </a:xfrm>
        <a:custGeom>
          <a:avLst/>
          <a:gdLst/>
          <a:ahLst/>
          <a:cxnLst/>
          <a:rect l="0" t="0" r="0" b="0"/>
          <a:pathLst>
            <a:path>
              <a:moveTo>
                <a:pt x="0" y="372131"/>
              </a:moveTo>
              <a:lnTo>
                <a:pt x="164663" y="372131"/>
              </a:lnTo>
              <a:lnTo>
                <a:pt x="164663" y="0"/>
              </a:lnTo>
              <a:lnTo>
                <a:pt x="329326" y="0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26029" y="1187273"/>
        <a:ext cx="24846" cy="24846"/>
      </dsp:txXfrm>
    </dsp:sp>
    <dsp:sp modelId="{7D4B1966-3A25-4364-9DAE-07B1B708B9FF}">
      <dsp:nvSpPr>
        <dsp:cNvPr id="0" name=""/>
        <dsp:cNvSpPr/>
      </dsp:nvSpPr>
      <dsp:spPr>
        <a:xfrm>
          <a:off x="677413" y="1385762"/>
          <a:ext cx="524534" cy="1104112"/>
        </a:xfrm>
        <a:custGeom>
          <a:avLst/>
          <a:gdLst/>
          <a:ahLst/>
          <a:cxnLst/>
          <a:rect l="0" t="0" r="0" b="0"/>
          <a:pathLst>
            <a:path>
              <a:moveTo>
                <a:pt x="0" y="1104112"/>
              </a:moveTo>
              <a:lnTo>
                <a:pt x="262267" y="1104112"/>
              </a:lnTo>
              <a:lnTo>
                <a:pt x="262267" y="0"/>
              </a:lnTo>
              <a:lnTo>
                <a:pt x="524534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09121" y="1907259"/>
        <a:ext cx="61118" cy="61118"/>
      </dsp:txXfrm>
    </dsp:sp>
    <dsp:sp modelId="{9624CE59-4BCA-491F-B5B9-4935C6981452}">
      <dsp:nvSpPr>
        <dsp:cNvPr id="0" name=""/>
        <dsp:cNvSpPr/>
      </dsp:nvSpPr>
      <dsp:spPr>
        <a:xfrm rot="16200000">
          <a:off x="-1971501" y="2155260"/>
          <a:ext cx="4628601" cy="669229"/>
        </a:xfrm>
        <a:prstGeom prst="rect">
          <a:avLst/>
        </a:prstGeom>
        <a:solidFill>
          <a:srgbClr val="C00000"/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Literature Reviews</a:t>
          </a:r>
        </a:p>
      </dsp:txBody>
      <dsp:txXfrm>
        <a:off x="-1971501" y="2155260"/>
        <a:ext cx="4628601" cy="669229"/>
      </dsp:txXfrm>
    </dsp:sp>
    <dsp:sp modelId="{9AC585A3-0F31-4D94-90D8-4FF03902EA22}">
      <dsp:nvSpPr>
        <dsp:cNvPr id="0" name=""/>
        <dsp:cNvSpPr/>
      </dsp:nvSpPr>
      <dsp:spPr>
        <a:xfrm>
          <a:off x="1201948" y="445180"/>
          <a:ext cx="2371841" cy="188116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Summarise and Synthesise</a:t>
          </a:r>
        </a:p>
      </dsp:txBody>
      <dsp:txXfrm>
        <a:off x="1201948" y="445180"/>
        <a:ext cx="2371841" cy="1881163"/>
      </dsp:txXfrm>
    </dsp:sp>
    <dsp:sp modelId="{A0FB5EAB-4A95-4A2C-A712-4AF15322363B}">
      <dsp:nvSpPr>
        <dsp:cNvPr id="0" name=""/>
        <dsp:cNvSpPr/>
      </dsp:nvSpPr>
      <dsp:spPr>
        <a:xfrm>
          <a:off x="3903116" y="0"/>
          <a:ext cx="3699333" cy="2027262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C000"/>
              </a:solidFill>
            </a:rPr>
            <a:t>Look for</a:t>
          </a:r>
          <a:r>
            <a:rPr lang="en-GB" sz="1800" b="1" kern="1200" dirty="0"/>
            <a:t>: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Key concepts/arguments/points/c</a:t>
          </a:r>
          <a:r>
            <a:rPr lang="en-GB" sz="1800" b="1" kern="1200" dirty="0"/>
            <a:t>ommon methodologies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C000"/>
              </a:solidFill>
            </a:rPr>
            <a:t>Consider</a:t>
          </a:r>
          <a:r>
            <a:rPr lang="en-GB" sz="1800" b="1" kern="1200" dirty="0"/>
            <a:t>: how they link</a:t>
          </a:r>
        </a:p>
      </dsp:txBody>
      <dsp:txXfrm>
        <a:off x="3903116" y="0"/>
        <a:ext cx="3699333" cy="2027262"/>
      </dsp:txXfrm>
    </dsp:sp>
    <dsp:sp modelId="{A2EAEA38-2B63-46E3-8C53-79424E23AA58}">
      <dsp:nvSpPr>
        <dsp:cNvPr id="0" name=""/>
        <dsp:cNvSpPr/>
      </dsp:nvSpPr>
      <dsp:spPr>
        <a:xfrm>
          <a:off x="1116428" y="2644994"/>
          <a:ext cx="2465066" cy="19694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Critique  and Compare</a:t>
          </a:r>
        </a:p>
      </dsp:txBody>
      <dsp:txXfrm>
        <a:off x="1116428" y="2644994"/>
        <a:ext cx="2465066" cy="1969408"/>
      </dsp:txXfrm>
    </dsp:sp>
    <dsp:sp modelId="{7CBC8108-DBC2-40EC-81D8-65B98605AABF}">
      <dsp:nvSpPr>
        <dsp:cNvPr id="0" name=""/>
        <dsp:cNvSpPr/>
      </dsp:nvSpPr>
      <dsp:spPr>
        <a:xfrm>
          <a:off x="3834937" y="2083531"/>
          <a:ext cx="4200907" cy="22856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: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none" kern="1200" dirty="0">
              <a:solidFill>
                <a:srgbClr val="FFC000"/>
              </a:solidFill>
            </a:rPr>
            <a:t>Aim to</a:t>
          </a:r>
          <a:r>
            <a:rPr lang="en-GB" sz="1600" b="1" kern="1200" dirty="0"/>
            <a:t>: Evaluate strengths and weaknesses.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none" kern="1200" dirty="0">
              <a:solidFill>
                <a:srgbClr val="FFC000"/>
              </a:solidFill>
            </a:rPr>
            <a:t>Think about</a:t>
          </a:r>
          <a:r>
            <a:rPr lang="en-GB" sz="1600" b="1" kern="1200" dirty="0"/>
            <a:t>: How  studies relate to one another/Are methodologies appropriate? Is evidence lacking/inconclusive/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contradictory/ limited/similar?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What does this tell you?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/>
        </a:p>
      </dsp:txBody>
      <dsp:txXfrm>
        <a:off x="3834937" y="2083531"/>
        <a:ext cx="4200907" cy="22856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D1CD8-EE27-A54D-8C01-279A76702772}">
      <dsp:nvSpPr>
        <dsp:cNvPr id="0" name=""/>
        <dsp:cNvSpPr/>
      </dsp:nvSpPr>
      <dsp:spPr>
        <a:xfrm>
          <a:off x="1283" y="673807"/>
          <a:ext cx="5006206" cy="30037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Critically evaluate as you read and take notes – weigh up arguments for and against each viewpoint.</a:t>
          </a:r>
          <a:endParaRPr lang="en-US" sz="2600" kern="1200"/>
        </a:p>
      </dsp:txBody>
      <dsp:txXfrm>
        <a:off x="1283" y="673807"/>
        <a:ext cx="5006206" cy="3003723"/>
      </dsp:txXfrm>
    </dsp:sp>
    <dsp:sp modelId="{85B8963D-086F-C44F-8EA0-915634D33361}">
      <dsp:nvSpPr>
        <dsp:cNvPr id="0" name=""/>
        <dsp:cNvSpPr/>
      </dsp:nvSpPr>
      <dsp:spPr>
        <a:xfrm>
          <a:off x="5508110" y="673807"/>
          <a:ext cx="5006206" cy="300372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Think about: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What the writer is saying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What this means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What this is based on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Any influencing factors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How convincing/reliable this is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How writers compare and contrast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Any implications </a:t>
          </a:r>
          <a:endParaRPr lang="en-US" sz="2000" kern="1200"/>
        </a:p>
      </dsp:txBody>
      <dsp:txXfrm>
        <a:off x="5508110" y="673807"/>
        <a:ext cx="5006206" cy="30037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DE0E6-9CC2-E345-8E8E-1CA538CFD7EF}">
      <dsp:nvSpPr>
        <dsp:cNvPr id="0" name=""/>
        <dsp:cNvSpPr/>
      </dsp:nvSpPr>
      <dsp:spPr>
        <a:xfrm>
          <a:off x="3594" y="229666"/>
          <a:ext cx="1946002" cy="11676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Why?</a:t>
          </a:r>
          <a:endParaRPr lang="en-US" sz="1800" kern="1200"/>
        </a:p>
      </dsp:txBody>
      <dsp:txXfrm>
        <a:off x="3594" y="229666"/>
        <a:ext cx="1946002" cy="1167601"/>
      </dsp:txXfrm>
    </dsp:sp>
    <dsp:sp modelId="{5FB53519-9E5C-8E4F-B57E-9396204EB984}">
      <dsp:nvSpPr>
        <dsp:cNvPr id="0" name=""/>
        <dsp:cNvSpPr/>
      </dsp:nvSpPr>
      <dsp:spPr>
        <a:xfrm>
          <a:off x="2144196" y="229666"/>
          <a:ext cx="1946002" cy="11676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far?</a:t>
          </a:r>
          <a:endParaRPr lang="en-US" sz="1800" kern="1200"/>
        </a:p>
      </dsp:txBody>
      <dsp:txXfrm>
        <a:off x="2144196" y="229666"/>
        <a:ext cx="1946002" cy="1167601"/>
      </dsp:txXfrm>
    </dsp:sp>
    <dsp:sp modelId="{D0FE441E-3C0B-5C4A-9DB5-14147200E55E}">
      <dsp:nvSpPr>
        <dsp:cNvPr id="0" name=""/>
        <dsp:cNvSpPr/>
      </dsp:nvSpPr>
      <dsp:spPr>
        <a:xfrm>
          <a:off x="4284798" y="229666"/>
          <a:ext cx="1946002" cy="11676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much?</a:t>
          </a:r>
          <a:endParaRPr lang="en-US" sz="1800" kern="1200"/>
        </a:p>
      </dsp:txBody>
      <dsp:txXfrm>
        <a:off x="4284798" y="229666"/>
        <a:ext cx="1946002" cy="1167601"/>
      </dsp:txXfrm>
    </dsp:sp>
    <dsp:sp modelId="{07E6A9A5-6A27-AB44-9595-9E71181C021A}">
      <dsp:nvSpPr>
        <dsp:cNvPr id="0" name=""/>
        <dsp:cNvSpPr/>
      </dsp:nvSpPr>
      <dsp:spPr>
        <a:xfrm>
          <a:off x="6425401" y="229666"/>
          <a:ext cx="1946002" cy="11676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often?</a:t>
          </a:r>
          <a:endParaRPr lang="en-US" sz="1800" kern="1200"/>
        </a:p>
      </dsp:txBody>
      <dsp:txXfrm>
        <a:off x="6425401" y="229666"/>
        <a:ext cx="1946002" cy="1167601"/>
      </dsp:txXfrm>
    </dsp:sp>
    <dsp:sp modelId="{C3E51C88-3504-D947-8E1A-ED85F9F79DFF}">
      <dsp:nvSpPr>
        <dsp:cNvPr id="0" name=""/>
        <dsp:cNvSpPr/>
      </dsp:nvSpPr>
      <dsp:spPr>
        <a:xfrm>
          <a:off x="8566003" y="229666"/>
          <a:ext cx="1946002" cy="11676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what extent?</a:t>
          </a:r>
          <a:endParaRPr lang="en-US" sz="1800" kern="1200"/>
        </a:p>
      </dsp:txBody>
      <dsp:txXfrm>
        <a:off x="8566003" y="229666"/>
        <a:ext cx="1946002" cy="1167601"/>
      </dsp:txXfrm>
    </dsp:sp>
    <dsp:sp modelId="{07999548-A122-8048-9CDB-9CA47199CCD0}">
      <dsp:nvSpPr>
        <dsp:cNvPr id="0" name=""/>
        <dsp:cNvSpPr/>
      </dsp:nvSpPr>
      <dsp:spPr>
        <a:xfrm>
          <a:off x="3594" y="1591868"/>
          <a:ext cx="1946002" cy="11676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Is this different/the same/as we’d expect?</a:t>
          </a:r>
          <a:endParaRPr lang="en-US" sz="1800" kern="1200"/>
        </a:p>
      </dsp:txBody>
      <dsp:txXfrm>
        <a:off x="3594" y="1591868"/>
        <a:ext cx="1946002" cy="1167601"/>
      </dsp:txXfrm>
    </dsp:sp>
    <dsp:sp modelId="{253C9087-779C-F244-9C34-A0A5054BA1A6}">
      <dsp:nvSpPr>
        <dsp:cNvPr id="0" name=""/>
        <dsp:cNvSpPr/>
      </dsp:nvSpPr>
      <dsp:spPr>
        <a:xfrm>
          <a:off x="2144196" y="1591868"/>
          <a:ext cx="1946002" cy="11676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Are there factors that could have impacted?</a:t>
          </a:r>
          <a:endParaRPr lang="en-US" sz="1800" kern="1200"/>
        </a:p>
      </dsp:txBody>
      <dsp:txXfrm>
        <a:off x="2144196" y="1591868"/>
        <a:ext cx="1946002" cy="1167601"/>
      </dsp:txXfrm>
    </dsp:sp>
    <dsp:sp modelId="{0B9B8CCC-00E1-2040-AAAC-EA5AE6A90E5E}">
      <dsp:nvSpPr>
        <dsp:cNvPr id="0" name=""/>
        <dsp:cNvSpPr/>
      </dsp:nvSpPr>
      <dsp:spPr>
        <a:xfrm>
          <a:off x="4284798" y="1591868"/>
          <a:ext cx="1946002" cy="11676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do we know this is true?</a:t>
          </a:r>
          <a:endParaRPr lang="en-US" sz="1800" kern="1200"/>
        </a:p>
      </dsp:txBody>
      <dsp:txXfrm>
        <a:off x="4284798" y="1591868"/>
        <a:ext cx="1946002" cy="1167601"/>
      </dsp:txXfrm>
    </dsp:sp>
    <dsp:sp modelId="{C5979BAD-4660-E343-955A-61E63CE44675}">
      <dsp:nvSpPr>
        <dsp:cNvPr id="0" name=""/>
        <dsp:cNvSpPr/>
      </dsp:nvSpPr>
      <dsp:spPr>
        <a:xfrm>
          <a:off x="6425401" y="1591868"/>
          <a:ext cx="1946002" cy="11676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reliable is this source?</a:t>
          </a:r>
          <a:endParaRPr lang="en-US" sz="1800" kern="1200"/>
        </a:p>
      </dsp:txBody>
      <dsp:txXfrm>
        <a:off x="6425401" y="1591868"/>
        <a:ext cx="1946002" cy="1167601"/>
      </dsp:txXfrm>
    </dsp:sp>
    <dsp:sp modelId="{8709C7A0-D1CE-3C4F-A4AE-F18718B84349}">
      <dsp:nvSpPr>
        <dsp:cNvPr id="0" name=""/>
        <dsp:cNvSpPr/>
      </dsp:nvSpPr>
      <dsp:spPr>
        <a:xfrm>
          <a:off x="8566003" y="1591868"/>
          <a:ext cx="1946002" cy="11676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could be going on below the surface?</a:t>
          </a:r>
          <a:endParaRPr lang="en-US" sz="1800" kern="1200"/>
        </a:p>
      </dsp:txBody>
      <dsp:txXfrm>
        <a:off x="8566003" y="1591868"/>
        <a:ext cx="1946002" cy="1167601"/>
      </dsp:txXfrm>
    </dsp:sp>
    <dsp:sp modelId="{92FE7AFA-08BC-C64F-A504-DAB60DA3C236}">
      <dsp:nvSpPr>
        <dsp:cNvPr id="0" name=""/>
        <dsp:cNvSpPr/>
      </dsp:nvSpPr>
      <dsp:spPr>
        <a:xfrm>
          <a:off x="2144196" y="2954069"/>
          <a:ext cx="1946002" cy="11676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do we not know about this?</a:t>
          </a:r>
          <a:endParaRPr lang="en-US" sz="1800" kern="1200"/>
        </a:p>
      </dsp:txBody>
      <dsp:txXfrm>
        <a:off x="2144196" y="2954069"/>
        <a:ext cx="1946002" cy="1167601"/>
      </dsp:txXfrm>
    </dsp:sp>
    <dsp:sp modelId="{3E652A8D-03CA-D44E-BDDC-8DC285468401}">
      <dsp:nvSpPr>
        <dsp:cNvPr id="0" name=""/>
        <dsp:cNvSpPr/>
      </dsp:nvSpPr>
      <dsp:spPr>
        <a:xfrm>
          <a:off x="4284798" y="2954069"/>
          <a:ext cx="1946002" cy="11676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Which is preferable?</a:t>
          </a:r>
          <a:endParaRPr lang="en-US" sz="1800" kern="1200"/>
        </a:p>
      </dsp:txBody>
      <dsp:txXfrm>
        <a:off x="4284798" y="2954069"/>
        <a:ext cx="1946002" cy="1167601"/>
      </dsp:txXfrm>
    </dsp:sp>
    <dsp:sp modelId="{DB3B70EB-B6DA-2C46-A83F-8AC09291C54D}">
      <dsp:nvSpPr>
        <dsp:cNvPr id="0" name=""/>
        <dsp:cNvSpPr/>
      </dsp:nvSpPr>
      <dsp:spPr>
        <a:xfrm>
          <a:off x="6425401" y="2954069"/>
          <a:ext cx="1946002" cy="11676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For what reasons?</a:t>
          </a:r>
          <a:endParaRPr lang="en-US" sz="1800" kern="1200"/>
        </a:p>
      </dsp:txBody>
      <dsp:txXfrm>
        <a:off x="6425401" y="2954069"/>
        <a:ext cx="1946002" cy="11676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597A1-1B5C-BD4D-8AB6-8E48E032C883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B00D9-35B1-1F4D-AB7F-A3FBF675898D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literature review should not be a list.</a:t>
          </a:r>
          <a:endParaRPr lang="en-US" sz="2200" kern="1200"/>
        </a:p>
      </dsp:txBody>
      <dsp:txXfrm>
        <a:off x="378614" y="886531"/>
        <a:ext cx="2810360" cy="1744948"/>
      </dsp:txXfrm>
    </dsp:sp>
    <dsp:sp modelId="{BF3B6A63-AD4F-9346-BAF2-5F2D7A812D4E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A48F6-7070-914E-829F-88F3E269F741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literature review should critically discuss and integrate information gathered from your research.</a:t>
          </a:r>
          <a:endParaRPr lang="en-US" sz="2200" kern="1200"/>
        </a:p>
      </dsp:txBody>
      <dsp:txXfrm>
        <a:off x="3946203" y="886531"/>
        <a:ext cx="2810360" cy="1744948"/>
      </dsp:txXfrm>
    </dsp:sp>
    <dsp:sp modelId="{F7CD8ECB-E7FA-E245-AF50-E783A7F3AD81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FCDB1-A6E1-994B-9060-CA9B2C5CAEDC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literature review can be compiled through using the following frameworks:</a:t>
          </a:r>
          <a:endParaRPr lang="en-US" sz="2200" kern="1200"/>
        </a:p>
      </dsp:txBody>
      <dsp:txXfrm>
        <a:off x="7513791" y="886531"/>
        <a:ext cx="2810360" cy="17449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31CCE-6096-4B50-8963-F7BF9E0875D4}">
      <dsp:nvSpPr>
        <dsp:cNvPr id="0" name=""/>
        <dsp:cNvSpPr/>
      </dsp:nvSpPr>
      <dsp:spPr>
        <a:xfrm>
          <a:off x="663956" y="106346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8F62F-A51B-4713-AB1F-116E8A0C874D}">
      <dsp:nvSpPr>
        <dsp:cNvPr id="0" name=""/>
        <dsp:cNvSpPr/>
      </dsp:nvSpPr>
      <dsp:spPr>
        <a:xfrm>
          <a:off x="168956" y="225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Themes (eg. Specific ideas within current debates)</a:t>
          </a:r>
          <a:endParaRPr lang="en-US" sz="1100" kern="1200"/>
        </a:p>
      </dsp:txBody>
      <dsp:txXfrm>
        <a:off x="168956" y="2257806"/>
        <a:ext cx="1800000" cy="720000"/>
      </dsp:txXfrm>
    </dsp:sp>
    <dsp:sp modelId="{2F436D4C-325C-4DCD-82A7-BF5FF114D188}">
      <dsp:nvSpPr>
        <dsp:cNvPr id="0" name=""/>
        <dsp:cNvSpPr/>
      </dsp:nvSpPr>
      <dsp:spPr>
        <a:xfrm>
          <a:off x="2778956" y="106346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11525-DE34-4E36-B273-96765C10D985}">
      <dsp:nvSpPr>
        <dsp:cNvPr id="0" name=""/>
        <dsp:cNvSpPr/>
      </dsp:nvSpPr>
      <dsp:spPr>
        <a:xfrm>
          <a:off x="2283956" y="225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Chronological (eg. By date earliest to latest)</a:t>
          </a:r>
          <a:endParaRPr lang="en-US" sz="1100" kern="1200"/>
        </a:p>
      </dsp:txBody>
      <dsp:txXfrm>
        <a:off x="2283956" y="2257806"/>
        <a:ext cx="1800000" cy="720000"/>
      </dsp:txXfrm>
    </dsp:sp>
    <dsp:sp modelId="{C6BEC0DA-3D4E-45CE-9EF4-AD883E1C17D6}">
      <dsp:nvSpPr>
        <dsp:cNvPr id="0" name=""/>
        <dsp:cNvSpPr/>
      </dsp:nvSpPr>
      <dsp:spPr>
        <a:xfrm>
          <a:off x="4893956" y="106346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2B478-2165-480D-AA89-C1428F873C53}">
      <dsp:nvSpPr>
        <dsp:cNvPr id="0" name=""/>
        <dsp:cNvSpPr/>
      </dsp:nvSpPr>
      <dsp:spPr>
        <a:xfrm>
          <a:off x="4398956" y="225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Move from general to specific </a:t>
          </a:r>
          <a:endParaRPr lang="en-US" sz="1100" kern="1200"/>
        </a:p>
      </dsp:txBody>
      <dsp:txXfrm>
        <a:off x="4398956" y="2257806"/>
        <a:ext cx="1800000" cy="720000"/>
      </dsp:txXfrm>
    </dsp:sp>
    <dsp:sp modelId="{F74BC340-378B-456F-A286-9D31116E7731}">
      <dsp:nvSpPr>
        <dsp:cNvPr id="0" name=""/>
        <dsp:cNvSpPr/>
      </dsp:nvSpPr>
      <dsp:spPr>
        <a:xfrm>
          <a:off x="663956" y="3427806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E839E-FC06-423E-B49B-D1A03486E293}">
      <dsp:nvSpPr>
        <dsp:cNvPr id="0" name=""/>
        <dsp:cNvSpPr/>
      </dsp:nvSpPr>
      <dsp:spPr>
        <a:xfrm>
          <a:off x="168956" y="4622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By trend (eg. current debates)</a:t>
          </a:r>
          <a:endParaRPr lang="en-US" sz="1100" kern="1200"/>
        </a:p>
      </dsp:txBody>
      <dsp:txXfrm>
        <a:off x="168956" y="4622143"/>
        <a:ext cx="1800000" cy="720000"/>
      </dsp:txXfrm>
    </dsp:sp>
    <dsp:sp modelId="{43F40F69-EB2B-4CC8-951A-D11E99C59CCD}">
      <dsp:nvSpPr>
        <dsp:cNvPr id="0" name=""/>
        <dsp:cNvSpPr/>
      </dsp:nvSpPr>
      <dsp:spPr>
        <a:xfrm>
          <a:off x="2778956" y="3427806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64EA3-1917-413A-BE19-32C3EE5809CB}">
      <dsp:nvSpPr>
        <dsp:cNvPr id="0" name=""/>
        <dsp:cNvSpPr/>
      </dsp:nvSpPr>
      <dsp:spPr>
        <a:xfrm>
          <a:off x="2283956" y="4622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Methodological (eg. Types of studies ..experimental/observational etc. )</a:t>
          </a:r>
          <a:endParaRPr lang="en-US" sz="1100" kern="1200"/>
        </a:p>
      </dsp:txBody>
      <dsp:txXfrm>
        <a:off x="2283956" y="4622143"/>
        <a:ext cx="1800000" cy="720000"/>
      </dsp:txXfrm>
    </dsp:sp>
    <dsp:sp modelId="{3CD7778B-AC06-46AA-B439-2CD1E60784AE}">
      <dsp:nvSpPr>
        <dsp:cNvPr id="0" name=""/>
        <dsp:cNvSpPr/>
      </dsp:nvSpPr>
      <dsp:spPr>
        <a:xfrm>
          <a:off x="4893956" y="3427806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4A3AA-2234-4357-AC89-F853AAB6FFB7}">
      <dsp:nvSpPr>
        <dsp:cNvPr id="0" name=""/>
        <dsp:cNvSpPr/>
      </dsp:nvSpPr>
      <dsp:spPr>
        <a:xfrm>
          <a:off x="4398956" y="4622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Division into categories (eg. For/against an argument)</a:t>
          </a:r>
          <a:endParaRPr lang="en-US" sz="1100" kern="1200"/>
        </a:p>
      </dsp:txBody>
      <dsp:txXfrm>
        <a:off x="4398956" y="4622143"/>
        <a:ext cx="180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4A6DC-3B81-7748-925F-A2FA1977EBE5}">
      <dsp:nvSpPr>
        <dsp:cNvPr id="0" name=""/>
        <dsp:cNvSpPr/>
      </dsp:nvSpPr>
      <dsp:spPr>
        <a:xfrm>
          <a:off x="216" y="509065"/>
          <a:ext cx="2616277" cy="31395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0" rIns="258430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Group together pieces of writing according to common themes. </a:t>
          </a:r>
        </a:p>
      </dsp:txBody>
      <dsp:txXfrm>
        <a:off x="216" y="1764878"/>
        <a:ext cx="2616277" cy="1883719"/>
      </dsp:txXfrm>
    </dsp:sp>
    <dsp:sp modelId="{FE787AE3-BABA-4B4A-A948-CCE10144070D}">
      <dsp:nvSpPr>
        <dsp:cNvPr id="0" name=""/>
        <dsp:cNvSpPr/>
      </dsp:nvSpPr>
      <dsp:spPr>
        <a:xfrm>
          <a:off x="216" y="509065"/>
          <a:ext cx="2616277" cy="12558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165100" rIns="25843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16" y="509065"/>
        <a:ext cx="2616277" cy="1255813"/>
      </dsp:txXfrm>
    </dsp:sp>
    <dsp:sp modelId="{B4FA9BD3-742C-6B4E-B5C3-9443086AD9F1}">
      <dsp:nvSpPr>
        <dsp:cNvPr id="0" name=""/>
        <dsp:cNvSpPr/>
      </dsp:nvSpPr>
      <dsp:spPr>
        <a:xfrm>
          <a:off x="2825796" y="509065"/>
          <a:ext cx="2616277" cy="3139533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0" rIns="258430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subtitles for each main theme.</a:t>
          </a:r>
        </a:p>
      </dsp:txBody>
      <dsp:txXfrm>
        <a:off x="2825796" y="1764878"/>
        <a:ext cx="2616277" cy="1883719"/>
      </dsp:txXfrm>
    </dsp:sp>
    <dsp:sp modelId="{8ADF4FB2-EA5B-1640-9110-A408F43F4EA9}">
      <dsp:nvSpPr>
        <dsp:cNvPr id="0" name=""/>
        <dsp:cNvSpPr/>
      </dsp:nvSpPr>
      <dsp:spPr>
        <a:xfrm>
          <a:off x="2825796" y="509065"/>
          <a:ext cx="2616277" cy="12558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165100" rIns="25843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825796" y="509065"/>
        <a:ext cx="2616277" cy="1255813"/>
      </dsp:txXfrm>
    </dsp:sp>
    <dsp:sp modelId="{FF66BCB6-D3B7-5D46-AA51-6491C5BC0C7C}">
      <dsp:nvSpPr>
        <dsp:cNvPr id="0" name=""/>
        <dsp:cNvSpPr/>
      </dsp:nvSpPr>
      <dsp:spPr>
        <a:xfrm>
          <a:off x="5651376" y="509065"/>
          <a:ext cx="2616277" cy="3139533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0" rIns="258430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Structure points in clearly defined paragraphs. </a:t>
          </a:r>
        </a:p>
      </dsp:txBody>
      <dsp:txXfrm>
        <a:off x="5651376" y="1764878"/>
        <a:ext cx="2616277" cy="1883719"/>
      </dsp:txXfrm>
    </dsp:sp>
    <dsp:sp modelId="{A02BA4B2-31FC-F042-AEBF-77A1CF317C17}">
      <dsp:nvSpPr>
        <dsp:cNvPr id="0" name=""/>
        <dsp:cNvSpPr/>
      </dsp:nvSpPr>
      <dsp:spPr>
        <a:xfrm>
          <a:off x="5651376" y="509065"/>
          <a:ext cx="2616277" cy="12558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165100" rIns="25843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651376" y="509065"/>
        <a:ext cx="2616277" cy="1255813"/>
      </dsp:txXfrm>
    </dsp:sp>
    <dsp:sp modelId="{0C76E94F-5D9D-5C4F-A340-693CC32DEE21}">
      <dsp:nvSpPr>
        <dsp:cNvPr id="0" name=""/>
        <dsp:cNvSpPr/>
      </dsp:nvSpPr>
      <dsp:spPr>
        <a:xfrm>
          <a:off x="8476955" y="509065"/>
          <a:ext cx="2616277" cy="313953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0" rIns="258430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Give a lot or little detail to sources depending on how you judge their importance in the review. Give more space to more significant pieces work. </a:t>
          </a:r>
        </a:p>
      </dsp:txBody>
      <dsp:txXfrm>
        <a:off x="8476955" y="1764878"/>
        <a:ext cx="2616277" cy="1883719"/>
      </dsp:txXfrm>
    </dsp:sp>
    <dsp:sp modelId="{8E6C464F-25D7-B54C-9BDB-8C7AF5960392}">
      <dsp:nvSpPr>
        <dsp:cNvPr id="0" name=""/>
        <dsp:cNvSpPr/>
      </dsp:nvSpPr>
      <dsp:spPr>
        <a:xfrm>
          <a:off x="8476955" y="509065"/>
          <a:ext cx="2616277" cy="12558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430" tIns="165100" rIns="25843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476955" y="509065"/>
        <a:ext cx="2616277" cy="125581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25FA8-98E2-794B-B677-DD1BBB760327}">
      <dsp:nvSpPr>
        <dsp:cNvPr id="0" name=""/>
        <dsp:cNvSpPr/>
      </dsp:nvSpPr>
      <dsp:spPr>
        <a:xfrm>
          <a:off x="97043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significance of what the source is saying.</a:t>
          </a:r>
          <a:endParaRPr lang="en-US" sz="2300" kern="1200"/>
        </a:p>
      </dsp:txBody>
      <dsp:txXfrm>
        <a:off x="144776" y="50451"/>
        <a:ext cx="2620721" cy="1534246"/>
      </dsp:txXfrm>
    </dsp:sp>
    <dsp:sp modelId="{5C2BA49B-2B18-5948-ACC9-A75F238B223E}">
      <dsp:nvSpPr>
        <dsp:cNvPr id="0" name=""/>
        <dsp:cNvSpPr/>
      </dsp:nvSpPr>
      <dsp:spPr>
        <a:xfrm>
          <a:off x="3052255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052255" y="615490"/>
        <a:ext cx="403082" cy="404168"/>
      </dsp:txXfrm>
    </dsp:sp>
    <dsp:sp modelId="{15271D3D-FA18-D04F-A8FA-50096BA44BB5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evaluating the reasoning/evidence behind it. </a:t>
          </a:r>
          <a:endParaRPr lang="en-US" sz="2300" kern="1200"/>
        </a:p>
      </dsp:txBody>
      <dsp:txXfrm>
        <a:off x="3947439" y="50451"/>
        <a:ext cx="2620721" cy="1534246"/>
      </dsp:txXfrm>
    </dsp:sp>
    <dsp:sp modelId="{40F4E3DC-7357-554E-BC86-F0C265F7C4DD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854918" y="615490"/>
        <a:ext cx="403082" cy="404168"/>
      </dsp:txXfrm>
    </dsp:sp>
    <dsp:sp modelId="{FC20DE32-68C6-A04B-B721-DBB47BA5C74D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drawing out strengths and weaknesses.</a:t>
          </a:r>
          <a:endParaRPr lang="en-US" sz="2300" kern="1200"/>
        </a:p>
      </dsp:txBody>
      <dsp:txXfrm>
        <a:off x="7750101" y="50451"/>
        <a:ext cx="2620721" cy="1534246"/>
      </dsp:txXfrm>
    </dsp:sp>
    <dsp:sp modelId="{E749A71F-68E6-5F4F-BDB9-7DC24EE51688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8858378" y="1871456"/>
        <a:ext cx="404168" cy="403082"/>
      </dsp:txXfrm>
    </dsp:sp>
    <dsp:sp modelId="{1060A441-AD07-694B-B7AF-04E7D0A62247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making comparisons between other sources. </a:t>
          </a:r>
          <a:endParaRPr lang="en-US" sz="2300" kern="1200"/>
        </a:p>
      </dsp:txBody>
      <dsp:txXfrm>
        <a:off x="7750101" y="2766639"/>
        <a:ext cx="2620721" cy="1534246"/>
      </dsp:txXfrm>
    </dsp:sp>
    <dsp:sp modelId="{019DD3DC-F086-3B43-B820-959432AE2B0D}">
      <dsp:nvSpPr>
        <dsp:cNvPr id="0" name=""/>
        <dsp:cNvSpPr/>
      </dsp:nvSpPr>
      <dsp:spPr>
        <a:xfrm rot="10800000">
          <a:off x="6887512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7060261" y="3331678"/>
        <a:ext cx="403082" cy="404168"/>
      </dsp:txXfrm>
    </dsp:sp>
    <dsp:sp modelId="{16152672-CF0C-484F-B6A8-2B08AEE979B5}">
      <dsp:nvSpPr>
        <dsp:cNvPr id="0" name=""/>
        <dsp:cNvSpPr/>
      </dsp:nvSpPr>
      <dsp:spPr>
        <a:xfrm>
          <a:off x="3899706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contribution made to the area of study. </a:t>
          </a:r>
          <a:endParaRPr lang="en-US" sz="2300" kern="1200"/>
        </a:p>
      </dsp:txBody>
      <dsp:txXfrm>
        <a:off x="3947439" y="2766639"/>
        <a:ext cx="2620721" cy="1534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0F98E0-D004-4EFD-AFDF-4FFA7359118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F9F9C-9575-493E-B659-D86642D12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0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6DA1C-69B5-6B4F-8A7D-916C2B844B4F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300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6DA1C-69B5-6B4F-8A7D-916C2B844B4F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8129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13E7B03-6929-4E07-9247-B581E8FA130D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4095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6DA1C-69B5-6B4F-8A7D-916C2B844B4F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872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593457F-5AB8-47C0-AE7B-65192DE6256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16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6DA1C-69B5-6B4F-8A7D-916C2B844B4F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812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6DA1C-69B5-6B4F-8A7D-916C2B844B4F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812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6DA1C-69B5-6B4F-8A7D-916C2B844B4F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347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CEF18-5DE3-FC77-5938-9C727BCE5A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3AC43D-824F-7EA5-DE0A-2DD4B9B585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CD9E9-8C0B-5ED4-DF98-96AAAA2BE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95E5CE-CF27-8766-37FB-05AB3566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93A91-261A-28D1-EDF3-DDC9FA9BA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019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FE449-0D73-BDA3-F3C4-FC47B55E9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3155A-FA52-DD31-33AE-DBE1DBE61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C4857-EA0E-C73B-770C-C77C55318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B05BF-B352-3D11-16CB-CE97294D0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3053C-68F7-CAA6-0BEE-B1F916177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063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C3E1D-6356-AEE2-7080-39F1EF9EC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A1421-0E1B-7D94-2025-9371B611F5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83D6D-3956-D848-9239-8273FABD1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EBC4C-8089-7DD1-2ABD-AD906DC95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B7E5F-B6FB-0219-7959-743262D9B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4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07A39-7FAD-3A9C-D850-8C75B3B41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CB228-85FB-7758-E45A-CEA421BF4F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905E12-03B3-69B9-A523-7F7FA69B2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9FBCA-59E6-5AC7-56FE-E01F7E520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8D194A-39DA-B55C-DF05-6676C5EF8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5465D-8A42-5424-E5E9-BF5AC8A2F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993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D281F-922B-838D-D332-8A8687A43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3D93E7-8FF7-9CD3-4144-730B22770E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4420AF-16CE-A5BD-3573-B25EF10946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3E3451-307C-10C1-0B1D-99FD6182D0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75E606-5D68-044F-D25B-DEFABEA753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281B60-D2DC-5B6A-C16C-EE0E1F90F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85E12-E65F-1DB2-3CF0-9B59EE171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CF4828-3E0E-0E1C-F4E3-392472C75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4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C4931-924B-9289-50E6-52ED51F9B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BC8F13-C415-3F7C-D078-FFC644DA7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8C9E8-4421-29BC-AE1A-7B085AD29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966D9-F5A3-051F-54EE-C5C5404ED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24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4ED621-88A5-3B12-14B8-85DCD1DCC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028EEB-D843-5DD5-92D0-2AFBB0A14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AA2CE6-119C-17AD-7885-935074D1E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95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E595D-50C8-0552-EB60-1F4F8E04B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6361C-4425-0D7E-96BE-AA6F1810B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AA2A8A-C1F8-110E-2809-05900485A8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815A0-9BF0-1D0C-CFA6-C190214BF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0EE76F-0BDF-BDB9-FFB9-449AF026D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9D168-E6A7-47E5-ADE1-A50B19C30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43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9BF3A-3AB5-87D2-8F8B-390A0E404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2E4A17-46F8-26FD-2B54-7A142A7941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860657-E38A-DC46-5EE7-A268B061EA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8ACD4-4F7A-3D10-D1BC-E63799989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FC7C20-9571-F7D3-534C-4DF27D5BA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9FD8F4-920A-9030-4E45-0ABA15BDF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41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C02C7-FD26-A02D-186B-FEB07CD36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4AB880-A924-9EEE-D293-2F7377D075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2ACF2-4212-BD92-642E-2EFB6B5E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7EE68-B61C-E6B8-7C0A-B57992AC1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B8F65-BF4E-44BE-B6AA-D5A87B8B4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50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998675-1E0E-2C27-701A-8A28ADC915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F92EF-8C06-5B3C-9910-E539589C03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8BE88-0225-FF88-886A-8AA1641C6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DBA2A-9471-48D7-8098-BFA495391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B0597-2259-AB45-2590-D36B200F0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141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ECDF69-DA04-A84C-3BA3-0A7D292EC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AB3455-DF75-9D21-265D-33D33FEF3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3C470-3CD4-1379-56A2-FD799EB863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867ECE-8FCF-4573-9966-566495756147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47457-C434-32B9-676A-58CD019F9C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F8546-7DF8-68E5-6D56-A84F6E19DF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3C70F-E1D6-4089-8668-E10169A3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73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B022D-7A71-1F24-E8E6-186C0F2AC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400"/>
              <a:t>Researching and Writing a Literature Review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7950-1761-0256-4F7E-F3EF1E184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42" y="1984248"/>
            <a:ext cx="4990804" cy="4325843"/>
          </a:xfrm>
        </p:spPr>
        <p:txBody>
          <a:bodyPr anchor="ctr">
            <a:normAutofit fontScale="55000" lnSpcReduction="20000"/>
          </a:bodyPr>
          <a:lstStyle/>
          <a:p>
            <a:endParaRPr lang="en-GB" sz="1400" dirty="0"/>
          </a:p>
          <a:p>
            <a:r>
              <a:rPr lang="en-GB" sz="2500" dirty="0"/>
              <a:t>What is a Literature Review?</a:t>
            </a:r>
          </a:p>
          <a:p>
            <a:pPr>
              <a:spcAft>
                <a:spcPts val="1000"/>
              </a:spcAft>
            </a:pPr>
            <a:r>
              <a:rPr lang="en-US" sz="2500" dirty="0">
                <a:ea typeface="Times New Roman"/>
                <a:cs typeface="Times New Roman"/>
              </a:rPr>
              <a:t>A literature review is a consideration of the literature relevant to a particular field or topic. </a:t>
            </a:r>
          </a:p>
          <a:p>
            <a:pPr>
              <a:spcAft>
                <a:spcPts val="1000"/>
              </a:spcAft>
            </a:pPr>
            <a:r>
              <a:rPr lang="en-US" sz="2500" b="1" dirty="0">
                <a:ea typeface="Times New Roman"/>
                <a:cs typeface="Times New Roman"/>
              </a:rPr>
              <a:t>It gives an overview of: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ea typeface="Times New Roman"/>
                <a:cs typeface="Times New Roman"/>
              </a:rPr>
              <a:t>what has been said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ea typeface="Times New Roman"/>
                <a:cs typeface="Times New Roman"/>
              </a:rPr>
              <a:t>who the key writers are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ea typeface="Times New Roman"/>
                <a:cs typeface="Times New Roman"/>
              </a:rPr>
              <a:t>the prevailing theories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ea typeface="Times New Roman"/>
                <a:cs typeface="Times New Roman"/>
              </a:rPr>
              <a:t>the questions that are being asked (not asked) 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ea typeface="Times New Roman"/>
                <a:cs typeface="Times New Roman"/>
              </a:rPr>
              <a:t>what methods and methodologies are appropriate and useful. </a:t>
            </a:r>
          </a:p>
          <a:p>
            <a:pPr>
              <a:spcAft>
                <a:spcPts val="1000"/>
              </a:spcAft>
            </a:pPr>
            <a:r>
              <a:rPr lang="en-US" sz="2500" dirty="0">
                <a:ea typeface="Times New Roman"/>
                <a:cs typeface="Times New Roman"/>
              </a:rPr>
              <a:t>As such, it is not in itself primary research, but instead reports on the findings of others.</a:t>
            </a:r>
            <a:endParaRPr lang="en-GB" sz="2500" dirty="0">
              <a:ea typeface="Calibri"/>
              <a:cs typeface="Times New Roman"/>
            </a:endParaRPr>
          </a:p>
          <a:p>
            <a:endParaRPr lang="en-GB" sz="11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22420B41-21A5-4884-D852-E381518669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2" r="4" b="4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78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51E44-A143-CE9A-3E8E-EBA5CB448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 literature review should: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8B157F-A70E-F13C-20B1-4F407C75FC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77152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3959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C658D-4A5D-01ED-354E-FB42FC35C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r>
              <a:rPr lang="en-GB" sz="4800"/>
              <a:t>Where do you look for the literature?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9999AA-3C8F-15A0-C597-56BD8862AA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042013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7038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31E46-D405-FD7C-C6EE-581611A0E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Points to consider for Literature Review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244362-9BBC-F42B-2FE0-CCAC69F726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253645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9257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206978" y="1484923"/>
          <a:ext cx="8229600" cy="4979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949388" y="295835"/>
            <a:ext cx="73869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/>
              <a:t>Whilst researching …</a:t>
            </a:r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130456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ACA4CFFC-8EF8-F378-A7BC-B3ED90F7CA3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8444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700" b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Actively engage with what you are reading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7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9" name="TextBox 16">
            <a:extLst>
              <a:ext uri="{FF2B5EF4-FFF2-40B4-BE49-F238E27FC236}">
                <a16:creationId xmlns:a16="http://schemas.microsoft.com/office/drawing/2014/main" id="{A6111DBC-4202-4007-2E88-656FD963DD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84641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5106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3CB0D1AA-0BE4-7674-AA5E-82D05829BB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79" b="122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		Critical Questions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278D81-FF8C-03F6-42EA-5B05E2F64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95510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80672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  <a:effectLst/>
              </a:rPr>
              <a:t>Critical Analysis involves</a:t>
            </a:r>
            <a:endParaRPr lang="en-US">
              <a:solidFill>
                <a:schemeClr val="accent1"/>
              </a:solidFill>
              <a:effectLst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r>
              <a:rPr lang="en-GB" sz="2000"/>
              <a:t>Standing back from the information given</a:t>
            </a:r>
          </a:p>
          <a:p>
            <a:r>
              <a:rPr lang="en-GB" sz="2000"/>
              <a:t>Thinking about the implications  </a:t>
            </a:r>
          </a:p>
          <a:p>
            <a:r>
              <a:rPr lang="en-GB" sz="2000"/>
              <a:t>Identifying flaws/strengths in the reasoning, or way the conclusions are drawn</a:t>
            </a:r>
          </a:p>
          <a:p>
            <a:endParaRPr lang="en-GB" sz="2000"/>
          </a:p>
          <a:p>
            <a:endParaRPr lang="en-US" sz="20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/>
              <a:t>Being able to identify and explain why different people arrived at different conclusions</a:t>
            </a:r>
          </a:p>
          <a:p>
            <a:r>
              <a:rPr lang="en-GB" sz="2000"/>
              <a:t>Being able to argue why one set of opinions, results or conclusions is preferable to another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07623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 bwMode="auto">
          <a:xfrm>
            <a:off x="838200" y="184805"/>
            <a:ext cx="10515600" cy="150588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altLang="en-US" sz="5200"/>
              <a:t>Recording info from different texts </a:t>
            </a:r>
            <a:r>
              <a:rPr lang="en-GB" altLang="en-US" sz="5200"/>
              <a:t>  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1771990"/>
              </p:ext>
            </p:extLst>
          </p:nvPr>
        </p:nvGraphicFramePr>
        <p:xfrm>
          <a:off x="1159246" y="1845426"/>
          <a:ext cx="9870456" cy="446019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72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489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51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832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0427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1667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24670">
                <a:tc>
                  <a:txBody>
                    <a:bodyPr/>
                    <a:lstStyle/>
                    <a:p>
                      <a:pPr algn="l"/>
                      <a:r>
                        <a:rPr lang="en-GB" sz="1900"/>
                        <a:t>Reference</a:t>
                      </a:r>
                      <a:endParaRPr lang="en-GB" sz="19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900"/>
                        <a:t>What is being said</a:t>
                      </a:r>
                      <a:endParaRPr lang="en-GB" sz="19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900"/>
                        <a:t>What this means</a:t>
                      </a:r>
                      <a:endParaRPr lang="en-GB" sz="19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900"/>
                        <a:t>Strengths/</a:t>
                      </a:r>
                    </a:p>
                    <a:p>
                      <a:pPr algn="l"/>
                      <a:r>
                        <a:rPr lang="en-GB" sz="1900"/>
                        <a:t>weaknesses</a:t>
                      </a:r>
                      <a:endParaRPr lang="en-GB" sz="19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900"/>
                        <a:t>Additional points</a:t>
                      </a:r>
                      <a:endParaRPr lang="en-GB" sz="19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900"/>
                        <a:t>Reference list details</a:t>
                      </a:r>
                      <a:endParaRPr lang="en-GB" sz="19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5704"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Watts and Morgan, 2023</a:t>
                      </a:r>
                      <a:endParaRPr lang="en-GB" sz="15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Economy</a:t>
                      </a:r>
                      <a:r>
                        <a:rPr lang="en-GB" sz="1200" baseline="0"/>
                        <a:t> drives globalisation.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Poor</a:t>
                      </a:r>
                      <a:r>
                        <a:rPr lang="en-GB" sz="1200" baseline="0"/>
                        <a:t> economy, no chance of global trading.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Seems</a:t>
                      </a:r>
                      <a:r>
                        <a:rPr lang="en-GB" sz="1200" baseline="0"/>
                        <a:t> to concentrate on economic issues only.  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/>
                        <a:t>Health?</a:t>
                      </a:r>
                      <a:r>
                        <a:rPr lang="en-GB" sz="1100" baseline="0"/>
                        <a:t>  </a:t>
                      </a:r>
                      <a:endParaRPr lang="en-GB" sz="11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Watts,</a:t>
                      </a:r>
                      <a:r>
                        <a:rPr lang="en-GB" sz="1200" baseline="0"/>
                        <a:t> P. and Morgan, F. (2023) </a:t>
                      </a:r>
                      <a:r>
                        <a:rPr lang="en-GB" sz="1200" i="1" baseline="0"/>
                        <a:t>Globalisation</a:t>
                      </a:r>
                      <a:r>
                        <a:rPr lang="en-GB" sz="1200" baseline="0"/>
                        <a:t>.  London:  Routledge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5365">
                <a:tc>
                  <a:txBody>
                    <a:bodyPr/>
                    <a:lstStyle/>
                    <a:p>
                      <a:pPr algn="l"/>
                      <a:r>
                        <a:rPr lang="en-GB" sz="1500" kern="1200"/>
                        <a:t>Thomas, 2021</a:t>
                      </a:r>
                      <a:endParaRPr lang="en-GB" sz="1500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kern="1200"/>
                        <a:t>Worldwide,</a:t>
                      </a:r>
                      <a:r>
                        <a:rPr lang="en-GB" sz="1200" kern="1200" baseline="0"/>
                        <a:t> few countries hold a lot of power.</a:t>
                      </a:r>
                      <a:endParaRPr lang="en-GB" sz="1200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kern="1200"/>
                        <a:t>Discrepancies</a:t>
                      </a:r>
                      <a:r>
                        <a:rPr lang="en-GB" sz="1200" kern="1200" baseline="0"/>
                        <a:t> in levels of potential globalisation. </a:t>
                      </a:r>
                      <a:endParaRPr lang="en-GB" sz="1200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kern="1200"/>
                        <a:t>Fairly</a:t>
                      </a:r>
                      <a:r>
                        <a:rPr lang="en-GB" sz="1200" kern="1200" baseline="0"/>
                        <a:t> obvious, and always been uneven distributions of wealth</a:t>
                      </a:r>
                      <a:endParaRPr lang="en-GB" sz="1200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/>
                        <a:t>Quite</a:t>
                      </a:r>
                      <a:r>
                        <a:rPr lang="en-GB" sz="1100" kern="1200" baseline="0"/>
                        <a:t> a big diff on what countries spend their wealth on, free health service, not free, poor people no access to essentials</a:t>
                      </a:r>
                      <a:endParaRPr lang="en-GB" sz="1100" kern="120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kern="1200" baseline="0"/>
                        <a:t>Thomas, H.R. (2021) </a:t>
                      </a:r>
                      <a:r>
                        <a:rPr lang="en-GB" sz="1200" i="1" kern="1200" baseline="0"/>
                        <a:t>Central Economic States of the World</a:t>
                      </a:r>
                      <a:r>
                        <a:rPr lang="en-GB" sz="1200" kern="1200" baseline="0"/>
                        <a:t>.  Oxford: Oxford University Press. </a:t>
                      </a:r>
                      <a:endParaRPr lang="en-GB" sz="1200" i="0" kern="1200" baseline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5365">
                <a:tc>
                  <a:txBody>
                    <a:bodyPr/>
                    <a:lstStyle/>
                    <a:p>
                      <a:pPr algn="l"/>
                      <a:r>
                        <a:rPr lang="en-GB" sz="1500" kern="1200" baseline="0"/>
                        <a:t>Aquino, 2022</a:t>
                      </a:r>
                      <a:endParaRPr lang="en-GB" sz="1500" i="0" kern="1200" baseline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Evidence based research.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Methods that could be used.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Too detailed in parts, and a lot of methods not relevant</a:t>
                      </a:r>
                      <a:r>
                        <a:rPr lang="en-GB" sz="1200" baseline="0"/>
                        <a:t> for my study.  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/>
                        <a:t>Qual</a:t>
                      </a:r>
                      <a:r>
                        <a:rPr lang="en-GB" sz="1100" baseline="0"/>
                        <a:t> researchj</a:t>
                      </a:r>
                      <a:r>
                        <a:rPr lang="en-GB" sz="1100"/>
                        <a:t> more relevant, but prob no</a:t>
                      </a:r>
                      <a:r>
                        <a:rPr lang="en-GB" sz="1100" baseline="0"/>
                        <a:t> possibility if some kind of global view required.  Quant cheaper, easier to carry out.   </a:t>
                      </a:r>
                      <a:endParaRPr lang="en-GB" sz="11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 baseline="0"/>
                        <a:t>Aquino, T. (20220) </a:t>
                      </a:r>
                      <a:r>
                        <a:rPr lang="en-GB" sz="1200" i="1" kern="1200" baseline="0"/>
                        <a:t>Essential evidence.</a:t>
                      </a:r>
                      <a:r>
                        <a:rPr lang="en-GB" sz="1200" kern="1200" baseline="0"/>
                        <a:t> 2nd edn. London: Cavendish Publishing. </a:t>
                      </a:r>
                      <a:endParaRPr lang="en-GB" sz="1200" i="0" kern="1200" baseline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2582">
                <a:tc>
                  <a:txBody>
                    <a:bodyPr/>
                    <a:lstStyle/>
                    <a:p>
                      <a:pPr algn="l"/>
                      <a:endParaRPr lang="en-GB" sz="1500" i="0" kern="1200" baseline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1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i="0" kern="1200" baseline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6620">
                <a:tc>
                  <a:txBody>
                    <a:bodyPr/>
                    <a:lstStyle/>
                    <a:p>
                      <a:pPr algn="l"/>
                      <a:endParaRPr lang="en-GB" sz="1500" i="0" kern="1200" baseline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aseline="0"/>
                        <a:t>.</a:t>
                      </a: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>
                        <a:solidFill>
                          <a:schemeClr val="bg1"/>
                        </a:solidFill>
                      </a:endParaRPr>
                    </a:p>
                  </a:txBody>
                  <a:tcPr marL="97926" marR="97926" marT="48952" marB="4895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0349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DD036-FB3E-47E3-9678-3E08A020D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Writing the Literature Review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DEA1B5-70F5-05E1-5E4B-57CADA71EB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578010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6903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B1B0BF-5C38-EEED-41EB-C8F2326EA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The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F16AEC-3206-57CF-30F5-28E8A46CD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811893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92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550863" y="365125"/>
            <a:ext cx="11090274" cy="13255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The Main Body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 to do the following: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9" name="TextBox 16">
            <a:extLst>
              <a:ext uri="{FF2B5EF4-FFF2-40B4-BE49-F238E27FC236}">
                <a16:creationId xmlns:a16="http://schemas.microsoft.com/office/drawing/2014/main" id="{CC5746B0-25CC-C1AD-8AFC-0EF03CB3B2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8871556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569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C2E968-E3BD-1F4D-6909-D8DBE67C7E6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8018" b="77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marL="342900" indent="-342900">
              <a:spcBef>
                <a:spcPts val="0"/>
              </a:spcBef>
            </a:pPr>
            <a:r>
              <a:rPr lang="en-US">
                <a:ea typeface="+mn-ea"/>
                <a:cs typeface="+mn-cs"/>
              </a:rPr>
              <a:t>For Critical Analysis , Think about the</a:t>
            </a:r>
            <a:endParaRPr lang="en-GB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41A6EBD-EB9A-BB4E-90CB-DE95023EFE98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5F3E412-D787-B71D-2D81-DA7F25749F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1867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4173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The Conclusion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Sum up the principal contributions to the body of knowledge – the most significant studies and articles.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Point out: 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strengths/convincing aspects/innovative contributions/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ambiguities/inconsistencies/gaps/difficulties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Evaluate ‘where we are’ currently with the body of knowledge reviewed.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Make future recommendations, acknowledging limitations of your current research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1561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To Conclude 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 good literature review…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…is a synthesis of available research</a:t>
            </a:r>
          </a:p>
          <a:p>
            <a:r>
              <a:rPr lang="en-GB" sz="2000" dirty="0"/>
              <a:t>…is a critical evaluation</a:t>
            </a:r>
          </a:p>
          <a:p>
            <a:r>
              <a:rPr lang="en-GB" sz="2000" dirty="0"/>
              <a:t>…has appropriate breadth and depth</a:t>
            </a:r>
          </a:p>
          <a:p>
            <a:r>
              <a:rPr lang="en-GB" sz="2000" dirty="0"/>
              <a:t>…is clearly and concisely written</a:t>
            </a:r>
          </a:p>
          <a:p>
            <a:r>
              <a:rPr lang="en-GB" sz="2000" dirty="0"/>
              <a:t>…has a well-defined structure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A poor literature review…</a:t>
            </a:r>
          </a:p>
          <a:p>
            <a:pPr marL="0" indent="0">
              <a:buNone/>
            </a:pPr>
            <a:endParaRPr lang="en-GB" sz="1900"/>
          </a:p>
          <a:p>
            <a:r>
              <a:rPr lang="en-GB" sz="1900"/>
              <a:t>…is simply an annotated bibliography</a:t>
            </a:r>
          </a:p>
          <a:p>
            <a:r>
              <a:rPr lang="en-GB" sz="1900"/>
              <a:t>…is confined to description</a:t>
            </a:r>
          </a:p>
          <a:p>
            <a:r>
              <a:rPr lang="en-GB" sz="1900"/>
              <a:t>…is inappropriately narrow and shallow </a:t>
            </a:r>
          </a:p>
          <a:p>
            <a:r>
              <a:rPr lang="en-GB" sz="1900"/>
              <a:t>…is confusing and longwinded</a:t>
            </a:r>
          </a:p>
          <a:p>
            <a:r>
              <a:rPr lang="en-GB" sz="1900"/>
              <a:t>…is constructed in an arbitrary (random) fashion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183440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1051</Words>
  <Application>Microsoft Macintosh PowerPoint</Application>
  <PresentationFormat>Widescreen</PresentationFormat>
  <Paragraphs>168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Rounded MT Bold</vt:lpstr>
      <vt:lpstr>Calibri</vt:lpstr>
      <vt:lpstr>Calibri Light</vt:lpstr>
      <vt:lpstr>Times New Roman</vt:lpstr>
      <vt:lpstr>Office Theme</vt:lpstr>
      <vt:lpstr>Researching and Writing a Literature Review</vt:lpstr>
      <vt:lpstr>A literature review should:</vt:lpstr>
      <vt:lpstr>Where do you look for the literature?</vt:lpstr>
      <vt:lpstr>Points to consider for Literature Review</vt:lpstr>
      <vt:lpstr>PowerPoint Presentation</vt:lpstr>
      <vt:lpstr>PowerPoint Presentation</vt:lpstr>
      <vt:lpstr>  Critical Questions</vt:lpstr>
      <vt:lpstr>Critical Analysis involves</vt:lpstr>
      <vt:lpstr>Recording info from different texts    </vt:lpstr>
      <vt:lpstr>Writing the Literature Review</vt:lpstr>
      <vt:lpstr>The Process</vt:lpstr>
      <vt:lpstr>PowerPoint Presentation</vt:lpstr>
      <vt:lpstr>For Critical Analysis , Think about the</vt:lpstr>
      <vt:lpstr>PowerPoint Presentation</vt:lpstr>
      <vt:lpstr>To Conclude 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and Writing a Literature Review</dc:title>
  <dc:creator>Maria Heffernan</dc:creator>
  <cp:lastModifiedBy>Arpu Kumar</cp:lastModifiedBy>
  <cp:revision>3</cp:revision>
  <dcterms:created xsi:type="dcterms:W3CDTF">2024-01-21T13:14:49Z</dcterms:created>
  <dcterms:modified xsi:type="dcterms:W3CDTF">2025-01-26T22:44:51Z</dcterms:modified>
</cp:coreProperties>
</file>