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60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553"/>
    <p:restoredTop sz="94567"/>
  </p:normalViewPr>
  <p:slideViewPr>
    <p:cSldViewPr snapToGrid="0" snapToObjects="1">
      <p:cViewPr varScale="1">
        <p:scale>
          <a:sx n="79" d="100"/>
          <a:sy n="79" d="100"/>
        </p:scale>
        <p:origin x="9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456EC-FD1B-5F44-BCF4-18C8F56D11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5FF98-325C-9847-AA98-D9F976D16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07E89-AB8D-FA4D-AD23-0C8AA6CEA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C27D1-DB4B-B94B-9984-4EA2002D5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D6FBC-2363-1547-BF73-2917F9DDD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985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1AF51-B7E6-0D49-809D-B6A867905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E0B45-9AAC-0145-B112-77CF3CED5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7BF50-F0D3-484A-9B80-41E622948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078E6-284D-2844-944A-3B2989414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3C5E4-58C0-7640-82E0-3349E032E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077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218B7-A6A8-0A42-99BE-933B1A326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7E920-EAF9-524D-8E95-A7B529E23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71173-6100-5A4F-BC42-8A8FA2CBC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4AC1B-0432-F647-AD5F-70BC3E912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48718-28E5-9A4C-820C-2388C9B71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17D78-CCBD-D14E-87EB-9859F58D6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D3E0A-83D7-A042-8C3F-8281905CAE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89F6D3-7980-1A45-8535-727E3E7D63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87F01-4F62-7D42-8191-D09D07A22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4882B-C921-534F-834F-12EE566C9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23B72B-5458-6E47-8366-5FD813AEC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30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720E2-09F8-9344-8DE2-A05D87A59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228C0-1C9D-8744-AE2E-787A41500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DAF7D5-9CBF-5645-9D3F-50B05B23D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D1C972-3546-E045-813C-95F01DA306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0B0831-3B0C-8748-A593-4A28ABE47A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867197-F5C0-C046-B3E6-B5E68D58D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552263-43C6-CE44-92BA-F310E7D82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D53819-12E5-3940-9E83-CECBAAEB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145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809B0-ED73-0E4F-B5AD-3AEDB8D20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8831DA-8AC5-8242-A4E6-773C0D940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44D488-D86B-B141-A9D3-8BFDFBA1B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A77C51-64EC-B14C-A92D-63004CAD5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021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FFD265-8CE0-DA44-BAA6-FE56F1135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3DDB4-CE05-3E4B-B4EB-CCC5EF226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ADFB5B-4257-AA4F-9057-34B2B5083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31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CAC1-ACD7-A240-BEE5-8F00328B8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94DF2-F7AB-DD48-927A-FCD32A415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2D1A68-1926-C642-8C7A-60C1EF46DD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F8420-5BF8-9E4E-AABF-8F797BA81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675FBC-75AC-CA42-A610-CAEB03CC0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32892D-7AD0-004B-AE26-E18A8FCAC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8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D20ED-602A-534A-85FD-DFC4351A4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7250E2-085C-FB46-91E0-14791E7635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F9EA4-2F85-9B4A-94E7-543D7820B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77D36-9FED-4040-A753-708AE893B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12BC8-A31D-B14B-AA39-D3F25449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968F06-83DC-4743-961B-98DE579AF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0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1D219-851F-2D4F-BB6F-56F89B024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63BE93-A306-8E4C-98FE-A3A627CD91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F9265-EAA6-7143-9D69-670BD40DB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BEE27-1AAF-874A-A7D3-E1BC4D219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25CAD-2816-F346-B420-5E3DA9A77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45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7BA868-B7D3-FD4A-BFC2-FCFC9FD7DC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772381-E9F6-AD42-A56F-ABDCFB018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63A1F-5193-5C4D-8D5B-FD932DAF5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A4CAB-FD0D-A14B-9429-F599E8A8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9E406-FF34-BB47-94A3-8A8757DEF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86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A01D78-CEBD-B143-A57C-75FCA5198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EB11E-61B9-6A43-99FC-32915F3ACD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3EF82-19D7-284A-807A-C5C821CCD7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16A9A-D434-9541-9B1C-748624FC9E42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4D1CE-B2D7-E040-8C1E-9FA210C0C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80FB1-7F6C-ED44-A0BB-1A29BEB247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3737B-37FA-E246-9D77-FE226136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18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mpass_icon_matte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142435/mallory_square-by-nkinkade-177657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hyperlink" Target="https://www.youtube.com/watch?v=oAaRcx9dhz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y.wikipedia.org/wiki/gymru" TargetMode="Externa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ku.it/en/summer-holidays-vmworld-and-tech-field-day-extra-2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5E8E6-21DD-D747-BB41-85425723C7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6754" y="3065881"/>
            <a:ext cx="5735246" cy="1529232"/>
          </a:xfrm>
        </p:spPr>
        <p:txBody>
          <a:bodyPr>
            <a:normAutofit fontScale="90000"/>
          </a:bodyPr>
          <a:lstStyle/>
          <a:p>
            <a:pPr algn="r"/>
            <a:r>
              <a:rPr lang="en-US" sz="5400" b="1" dirty="0" err="1">
                <a:latin typeface="Comic Sans MS" panose="030F0902030302020204" pitchFamily="66" charset="0"/>
              </a:rPr>
              <a:t>Pwntiau</a:t>
            </a:r>
            <a:r>
              <a:rPr lang="en-US" sz="5400" b="1" dirty="0">
                <a:latin typeface="Comic Sans MS" panose="030F0902030302020204" pitchFamily="66" charset="0"/>
              </a:rPr>
              <a:t> </a:t>
            </a:r>
            <a:r>
              <a:rPr lang="en-US" sz="5400" b="1" dirty="0" err="1">
                <a:latin typeface="Comic Sans MS" panose="030F0902030302020204" pitchFamily="66" charset="0"/>
              </a:rPr>
              <a:t>Cwmpawd</a:t>
            </a:r>
            <a:endParaRPr lang="en-US" sz="5400" b="1" dirty="0">
              <a:latin typeface="Comic Sans MS" panose="030F09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EDB756-6975-294C-A404-7564B7BEB3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29886" y="4905355"/>
            <a:ext cx="4165290" cy="2262887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omic Sans MS" panose="030F0902030302020204" pitchFamily="66" charset="0"/>
              </a:rPr>
              <a:t>25</a:t>
            </a:r>
            <a:r>
              <a:rPr lang="en-US" sz="2800" baseline="30000" dirty="0">
                <a:latin typeface="Comic Sans MS" panose="030F0902030302020204" pitchFamily="66" charset="0"/>
              </a:rPr>
              <a:t>ain</a:t>
            </a:r>
            <a:r>
              <a:rPr lang="en-US" sz="2800" dirty="0">
                <a:latin typeface="Comic Sans MS" panose="030F0902030302020204" pitchFamily="66" charset="0"/>
              </a:rPr>
              <a:t> o </a:t>
            </a:r>
            <a:r>
              <a:rPr lang="en-US" sz="2800" dirty="0" err="1">
                <a:latin typeface="Comic Sans MS" panose="030F0902030302020204" pitchFamily="66" charset="0"/>
              </a:rPr>
              <a:t>Chwefror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</a:p>
          <a:p>
            <a:endParaRPr lang="en-US" sz="2800" dirty="0">
              <a:latin typeface="Comic Sans MS" panose="030F0902030302020204" pitchFamily="66" charset="0"/>
            </a:endParaRPr>
          </a:p>
          <a:p>
            <a:r>
              <a:rPr lang="en-US" sz="2800" dirty="0">
                <a:latin typeface="Comic Sans MS" panose="030F0902030302020204" pitchFamily="66" charset="0"/>
              </a:rPr>
              <a:t>Miss Jones</a:t>
            </a:r>
          </a:p>
        </p:txBody>
      </p:sp>
      <p:pic>
        <p:nvPicPr>
          <p:cNvPr id="5" name="Picture 4" descr="A large clock mounted to the side&#10;&#10;Description automatically generated">
            <a:extLst>
              <a:ext uri="{FF2B5EF4-FFF2-40B4-BE49-F238E27FC236}">
                <a16:creationId xmlns:a16="http://schemas.microsoft.com/office/drawing/2014/main" id="{125114DF-A33E-834F-B62D-EA85044D47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630" r="1" b="7079"/>
          <a:stretch/>
        </p:blipFill>
        <p:spPr>
          <a:xfrm>
            <a:off x="-2192" y="10"/>
            <a:ext cx="8436340" cy="6857990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2537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2B73A0-5352-4B49-A080-E263D0A65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accent2"/>
                </a:solidFill>
                <a:latin typeface="Comic Sans MS" panose="030F0902030302020204" pitchFamily="66" charset="0"/>
              </a:rPr>
              <a:t>Nod Y </a:t>
            </a:r>
            <a:r>
              <a:rPr lang="en-US" sz="5400" b="1" dirty="0" err="1">
                <a:solidFill>
                  <a:schemeClr val="accent2"/>
                </a:solidFill>
                <a:latin typeface="Comic Sans MS" panose="030F0902030302020204" pitchFamily="66" charset="0"/>
              </a:rPr>
              <a:t>Wers</a:t>
            </a:r>
            <a:endParaRPr lang="en-US" sz="5400" b="1" dirty="0">
              <a:solidFill>
                <a:schemeClr val="accent2"/>
              </a:solidFill>
              <a:latin typeface="Comic Sans MS" panose="030F0902030302020204" pitchFamily="66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EC0703-234B-1C45-BE90-07349AD85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04467"/>
            <a:ext cx="10515600" cy="3172496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4000" dirty="0" err="1">
                <a:latin typeface="Comic Sans MS" panose="030F0902030302020204" pitchFamily="66" charset="0"/>
              </a:rPr>
              <a:t>Deall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pwntiau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cwmpawd</a:t>
            </a:r>
            <a:r>
              <a:rPr lang="en-US" sz="4000" dirty="0">
                <a:latin typeface="Comic Sans MS" panose="030F0902030302020204" pitchFamily="66" charset="0"/>
              </a:rPr>
              <a:t>.</a:t>
            </a:r>
          </a:p>
          <a:p>
            <a:pPr marL="742950" indent="-742950">
              <a:buFont typeface="+mj-lt"/>
              <a:buAutoNum type="arabicPeriod"/>
            </a:pPr>
            <a:endParaRPr lang="en-US" sz="4000" dirty="0">
              <a:latin typeface="Comic Sans MS" panose="030F0902030302020204" pitchFamily="66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4000" dirty="0" err="1">
                <a:latin typeface="Comic Sans MS" panose="030F0902030302020204" pitchFamily="66" charset="0"/>
              </a:rPr>
              <a:t>Eidrwchwch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ffilm</a:t>
            </a:r>
            <a:r>
              <a:rPr lang="en-US" sz="4000" dirty="0">
                <a:latin typeface="Comic Sans MS" panose="030F0902030302020204" pitchFamily="66" charset="0"/>
              </a:rPr>
              <a:t> am Cymru.</a:t>
            </a:r>
          </a:p>
          <a:p>
            <a:pPr marL="742950" indent="-742950">
              <a:buFont typeface="+mj-lt"/>
              <a:buAutoNum type="arabicPeriod"/>
            </a:pPr>
            <a:endParaRPr lang="en-US" sz="4000" dirty="0">
              <a:latin typeface="Comic Sans MS" panose="030F0902030302020204" pitchFamily="66" charset="0"/>
            </a:endParaRPr>
          </a:p>
          <a:p>
            <a:pPr marL="742950" indent="-742950">
              <a:buFont typeface="+mj-lt"/>
              <a:buAutoNum type="arabicPeriod"/>
            </a:pPr>
            <a:endParaRPr lang="en-US" sz="40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089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BE665C-1D05-3D4F-8B50-F9F9A8C24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403" y="1764781"/>
            <a:ext cx="6105194" cy="33284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11500" b="1" kern="1200" dirty="0" err="1">
                <a:solidFill>
                  <a:srgbClr val="FFFFFF"/>
                </a:solidFill>
                <a:latin typeface="Comic Sans MS" panose="030F0902030302020204" pitchFamily="66" charset="0"/>
              </a:rPr>
              <a:t>Pwntiau</a:t>
            </a:r>
            <a:r>
              <a:rPr lang="en-US" sz="11500" b="1" kern="1200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11500" b="1" kern="1200" dirty="0" err="1">
                <a:solidFill>
                  <a:srgbClr val="FFFFFF"/>
                </a:solidFill>
                <a:latin typeface="Comic Sans MS" panose="030F0902030302020204" pitchFamily="66" charset="0"/>
              </a:rPr>
              <a:t>Cwmpawd</a:t>
            </a:r>
            <a:endParaRPr lang="en-US" sz="11500" b="1" kern="1200" dirty="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D51600-1784-8E4D-BBD0-E3424CEF719A}"/>
              </a:ext>
            </a:extLst>
          </p:cNvPr>
          <p:cNvSpPr txBox="1"/>
          <p:nvPr/>
        </p:nvSpPr>
        <p:spPr>
          <a:xfrm>
            <a:off x="503829" y="982068"/>
            <a:ext cx="20970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>
                <a:latin typeface="Comic Sans MS" panose="030F0902030302020204" pitchFamily="66" charset="0"/>
              </a:rPr>
              <a:t>Dwyrain</a:t>
            </a:r>
            <a:endParaRPr lang="en-US" sz="4000" dirty="0">
              <a:latin typeface="Comic Sans MS" panose="030F09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F17B3C-2AE6-B44A-BBBE-0ACCFD1CEC0E}"/>
              </a:ext>
            </a:extLst>
          </p:cNvPr>
          <p:cNvSpPr txBox="1"/>
          <p:nvPr/>
        </p:nvSpPr>
        <p:spPr>
          <a:xfrm>
            <a:off x="9993654" y="516871"/>
            <a:ext cx="8354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Comic Sans MS" panose="030F0902030302020204" pitchFamily="66" charset="0"/>
              </a:rPr>
              <a:t>De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EB9ADB-C0B5-6C4A-B37D-52339B508264}"/>
              </a:ext>
            </a:extLst>
          </p:cNvPr>
          <p:cNvSpPr txBox="1"/>
          <p:nvPr/>
        </p:nvSpPr>
        <p:spPr>
          <a:xfrm>
            <a:off x="475488" y="5245227"/>
            <a:ext cx="21002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>
                <a:latin typeface="Comic Sans MS" panose="030F0902030302020204" pitchFamily="66" charset="0"/>
              </a:rPr>
              <a:t>Gogledd</a:t>
            </a:r>
            <a:endParaRPr lang="en-US" sz="4000" dirty="0">
              <a:latin typeface="Comic Sans MS" panose="030F09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5A9CD2D-43B8-C94E-81B3-F2E4C6EA6D5D}"/>
              </a:ext>
            </a:extLst>
          </p:cNvPr>
          <p:cNvSpPr txBox="1"/>
          <p:nvPr/>
        </p:nvSpPr>
        <p:spPr>
          <a:xfrm>
            <a:off x="9736766" y="4941566"/>
            <a:ext cx="2377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>
                <a:latin typeface="Comic Sans MS" panose="030F0902030302020204" pitchFamily="66" charset="0"/>
              </a:rPr>
              <a:t>Gorllewin</a:t>
            </a:r>
            <a:endParaRPr lang="en-US" sz="40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952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66192CD3-2090-894D-8303-325947CD85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10463" y="768810"/>
            <a:ext cx="5571067" cy="55710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0CA002-4FCD-3344-9138-7995A0155966}"/>
              </a:ext>
            </a:extLst>
          </p:cNvPr>
          <p:cNvSpPr txBox="1"/>
          <p:nvPr/>
        </p:nvSpPr>
        <p:spPr>
          <a:xfrm>
            <a:off x="5130029" y="164180"/>
            <a:ext cx="19319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Gogledd</a:t>
            </a:r>
            <a:endParaRPr lang="en-US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819F90-6947-9346-BD19-10DE301A5CE9}"/>
              </a:ext>
            </a:extLst>
          </p:cNvPr>
          <p:cNvSpPr txBox="1"/>
          <p:nvPr/>
        </p:nvSpPr>
        <p:spPr>
          <a:xfrm>
            <a:off x="9258300" y="3303656"/>
            <a:ext cx="19035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Dwyrain</a:t>
            </a:r>
            <a:endParaRPr lang="en-US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88703C-A387-CE4A-A757-400847D184B6}"/>
              </a:ext>
            </a:extLst>
          </p:cNvPr>
          <p:cNvSpPr txBox="1"/>
          <p:nvPr/>
        </p:nvSpPr>
        <p:spPr>
          <a:xfrm>
            <a:off x="5675005" y="6236621"/>
            <a:ext cx="8419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De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9B931F-F562-8F42-AC0E-A225737622D6}"/>
              </a:ext>
            </a:extLst>
          </p:cNvPr>
          <p:cNvSpPr txBox="1"/>
          <p:nvPr/>
        </p:nvSpPr>
        <p:spPr>
          <a:xfrm>
            <a:off x="675086" y="3303656"/>
            <a:ext cx="21987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Gorllewin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6803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1811A-7AD6-AA4E-AFDC-A95B91D95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626" y="3197874"/>
            <a:ext cx="4379995" cy="277586"/>
          </a:xfrm>
        </p:spPr>
        <p:txBody>
          <a:bodyPr>
            <a:noAutofit/>
          </a:bodyPr>
          <a:lstStyle/>
          <a:p>
            <a:r>
              <a:rPr lang="en-US" sz="2400" dirty="0">
                <a:hlinkClick r:id="rId2" tooltip="Visit Wales"/>
              </a:rPr>
              <a:t>https://www.youtube.com/watch?v=oAaRcx9dhzU</a:t>
            </a:r>
            <a:br>
              <a:rPr lang="en-US" sz="2400" dirty="0">
                <a:hlinkClick r:id="rId2" tooltip="Visit Wales"/>
              </a:rPr>
            </a:b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048EB0-CC04-294B-BD96-20ED51786834}"/>
              </a:ext>
            </a:extLst>
          </p:cNvPr>
          <p:cNvSpPr txBox="1"/>
          <p:nvPr/>
        </p:nvSpPr>
        <p:spPr>
          <a:xfrm>
            <a:off x="5071238" y="562273"/>
            <a:ext cx="17556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dirty="0" err="1">
                <a:solidFill>
                  <a:schemeClr val="accent2"/>
                </a:solidFill>
                <a:latin typeface="Comic Sans MS" panose="030F0902030302020204" pitchFamily="66" charset="0"/>
              </a:rPr>
              <a:t>Tasg</a:t>
            </a:r>
            <a:endParaRPr lang="en-US" sz="5400" b="1" dirty="0">
              <a:solidFill>
                <a:schemeClr val="accent2"/>
              </a:solidFill>
              <a:latin typeface="Comic Sans MS" panose="030F09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251821-EAE1-F745-ADF1-B5E335A4D782}"/>
              </a:ext>
            </a:extLst>
          </p:cNvPr>
          <p:cNvSpPr txBox="1"/>
          <p:nvPr/>
        </p:nvSpPr>
        <p:spPr>
          <a:xfrm>
            <a:off x="332948" y="1872526"/>
            <a:ext cx="61672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sz="3200" dirty="0" err="1"/>
              <a:t>Ysgriffenwch</a:t>
            </a:r>
            <a:r>
              <a:rPr lang="en-US" sz="3200" dirty="0"/>
              <a:t> </a:t>
            </a:r>
            <a:r>
              <a:rPr lang="en-US" sz="3200" dirty="0" err="1"/>
              <a:t>nodiau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dirty="0" err="1"/>
              <a:t>ffilm</a:t>
            </a:r>
            <a:r>
              <a:rPr lang="en-US" sz="32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D9CB56B-A120-F448-B9CA-9A56A86EA8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987" b="21781"/>
          <a:stretch/>
        </p:blipFill>
        <p:spPr>
          <a:xfrm>
            <a:off x="1805524" y="3810447"/>
            <a:ext cx="3886200" cy="2224133"/>
          </a:xfrm>
          <a:prstGeom prst="rect">
            <a:avLst/>
          </a:prstGeom>
        </p:spPr>
      </p:pic>
      <p:pic>
        <p:nvPicPr>
          <p:cNvPr id="13" name="Picture 12" descr="A picture containing mountain, green, large, water&#10;&#10;Description automatically generated">
            <a:extLst>
              <a:ext uri="{FF2B5EF4-FFF2-40B4-BE49-F238E27FC236}">
                <a16:creationId xmlns:a16="http://schemas.microsoft.com/office/drawing/2014/main" id="{AD8C1AB2-CFF3-6D41-89AC-87714EDE76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60059" y="1674339"/>
            <a:ext cx="3963855" cy="436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943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ody of water&#10;&#10;Description automatically generated">
            <a:extLst>
              <a:ext uri="{FF2B5EF4-FFF2-40B4-BE49-F238E27FC236}">
                <a16:creationId xmlns:a16="http://schemas.microsoft.com/office/drawing/2014/main" id="{A2D57716-3E19-2741-91A0-7208FC3A69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801BF-4AA4-254F-86E1-8FD3D2185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 err="1">
                <a:latin typeface="Comic Sans MS" panose="030F0902030302020204" pitchFamily="66" charset="0"/>
              </a:rPr>
              <a:t>Gwyliau</a:t>
            </a:r>
            <a:r>
              <a:rPr lang="en-US" sz="3600" b="1" dirty="0">
                <a:latin typeface="Comic Sans MS" panose="030F0902030302020204" pitchFamily="66" charset="0"/>
              </a:rPr>
              <a:t> Chi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18F6DCE-D8AC-EB47-82FF-F14B8A6C5292}"/>
              </a:ext>
            </a:extLst>
          </p:cNvPr>
          <p:cNvSpPr txBox="1"/>
          <p:nvPr/>
        </p:nvSpPr>
        <p:spPr>
          <a:xfrm>
            <a:off x="414875" y="3938305"/>
            <a:ext cx="479328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4000" dirty="0" err="1"/>
              <a:t>Ysgriffenwch</a:t>
            </a:r>
            <a:r>
              <a:rPr lang="en-US" sz="4000" dirty="0"/>
              <a:t> am </a:t>
            </a:r>
            <a:r>
              <a:rPr lang="en-US" sz="4000" dirty="0" err="1"/>
              <a:t>gwylia</a:t>
            </a:r>
            <a:r>
              <a:rPr lang="en-US" sz="4000" dirty="0"/>
              <a:t> chi </a:t>
            </a:r>
            <a:r>
              <a:rPr lang="en-US" sz="4000" dirty="0" err="1"/>
              <a:t>yn</a:t>
            </a:r>
            <a:r>
              <a:rPr lang="en-US" sz="4000" dirty="0"/>
              <a:t> Cymru.</a:t>
            </a:r>
          </a:p>
        </p:txBody>
      </p:sp>
    </p:spTree>
    <p:extLst>
      <p:ext uri="{BB962C8B-B14F-4D97-AF65-F5344CB8AC3E}">
        <p14:creationId xmlns:p14="http://schemas.microsoft.com/office/powerpoint/2010/main" val="3165941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1687</TotalTime>
  <Words>61</Words>
  <Application>Microsoft Macintosh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Comic Sans MS</vt:lpstr>
      <vt:lpstr>Courier New</vt:lpstr>
      <vt:lpstr>Office Theme</vt:lpstr>
      <vt:lpstr>Pwntiau Cwmpawd</vt:lpstr>
      <vt:lpstr>Nod Y Wers</vt:lpstr>
      <vt:lpstr>Pwntiau Cwmpawd</vt:lpstr>
      <vt:lpstr>PowerPoint Presentation</vt:lpstr>
      <vt:lpstr>https://www.youtube.com/watch?v=oAaRcx9dhzU </vt:lpstr>
      <vt:lpstr>Gwyliau Chi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Pwntiau Cwmpawd</dc:title>
  <dc:creator>Jessica Jones</dc:creator>
  <cp:lastModifiedBy>Jessica Jones</cp:lastModifiedBy>
  <cp:revision>4</cp:revision>
  <dcterms:created xsi:type="dcterms:W3CDTF">2020-02-24T14:24:01Z</dcterms:created>
  <dcterms:modified xsi:type="dcterms:W3CDTF">2020-04-21T14:13:33Z</dcterms:modified>
</cp:coreProperties>
</file>