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4"/>
  </p:sldMasterIdLst>
  <p:notesMasterIdLst>
    <p:notesMasterId r:id="rId17"/>
  </p:notesMasterIdLst>
  <p:sldIdLst>
    <p:sldId id="256" r:id="rId5"/>
    <p:sldId id="257" r:id="rId6"/>
    <p:sldId id="258" r:id="rId7"/>
    <p:sldId id="259" r:id="rId8"/>
    <p:sldId id="260" r:id="rId9"/>
    <p:sldId id="261" r:id="rId10"/>
    <p:sldId id="262" r:id="rId11"/>
    <p:sldId id="263" r:id="rId12"/>
    <p:sldId id="264" r:id="rId13"/>
    <p:sldId id="265" r:id="rId14"/>
    <p:sldId id="266" r:id="rId15"/>
    <p:sldId id="267" r:id="rId16"/>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21E4AEA4-8DFA-4A89-87EB-49C32662AFE0}" styleName="Medium Style 2 - Accent 2">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2">
              <a:tint val="20000"/>
            </a:schemeClr>
          </a:solidFill>
        </a:fill>
      </a:tcStyle>
    </a:wholeTbl>
    <a:band1H>
      <a:tcStyle>
        <a:tcBdr/>
        <a:fill>
          <a:solidFill>
            <a:schemeClr val="accent2">
              <a:tint val="40000"/>
            </a:schemeClr>
          </a:solidFill>
        </a:fill>
      </a:tcStyle>
    </a:band1H>
    <a:band2H>
      <a:tcStyle>
        <a:tcBdr/>
      </a:tcStyle>
    </a:band2H>
    <a:band1V>
      <a:tcStyle>
        <a:tcBdr/>
        <a:fill>
          <a:solidFill>
            <a:schemeClr val="accent2">
              <a:tint val="40000"/>
            </a:schemeClr>
          </a:solidFill>
        </a:fill>
      </a:tcStyle>
    </a:band1V>
    <a:band2V>
      <a:tcStyle>
        <a:tcBdr/>
      </a:tcStyle>
    </a:band2V>
    <a:lastCol>
      <a:tcTxStyle b="on">
        <a:fontRef idx="minor">
          <a:prstClr val="black"/>
        </a:fontRef>
        <a:schemeClr val="lt1"/>
      </a:tcTxStyle>
      <a:tcStyle>
        <a:tcBdr/>
        <a:fill>
          <a:solidFill>
            <a:schemeClr val="accent2"/>
          </a:solidFill>
        </a:fill>
      </a:tcStyle>
    </a:lastCol>
    <a:firstCol>
      <a:tcTxStyle b="on">
        <a:fontRef idx="minor">
          <a:prstClr val="black"/>
        </a:fontRef>
        <a:schemeClr val="lt1"/>
      </a:tcTxStyle>
      <a:tcStyle>
        <a:tcBdr/>
        <a:fill>
          <a:solidFill>
            <a:schemeClr val="accent2"/>
          </a:solidFill>
        </a:fill>
      </a:tcStyle>
    </a:firstCol>
    <a:lastRow>
      <a:tcTxStyle b="on">
        <a:fontRef idx="minor">
          <a:prstClr val="black"/>
        </a:fontRef>
        <a:schemeClr val="lt1"/>
      </a:tcTxStyle>
      <a:tcStyle>
        <a:tcBdr>
          <a:top>
            <a:ln w="38100" cmpd="sng">
              <a:solidFill>
                <a:schemeClr val="lt1"/>
              </a:solidFill>
            </a:ln>
          </a:top>
        </a:tcBdr>
        <a:fill>
          <a:solidFill>
            <a:schemeClr val="accent2"/>
          </a:solidFill>
        </a:fill>
      </a:tcStyle>
    </a:lastRow>
    <a:firstRow>
      <a:tcTxStyle b="on">
        <a:fontRef idx="minor">
          <a:prstClr val="black"/>
        </a:fontRef>
        <a:schemeClr val="lt1"/>
      </a:tcTxStyle>
      <a:tcStyle>
        <a:tcBdr>
          <a:bottom>
            <a:ln w="38100" cmpd="sng">
              <a:solidFill>
                <a:schemeClr val="lt1"/>
              </a:solidFill>
            </a:ln>
          </a:bottom>
        </a:tcBdr>
        <a:fill>
          <a:solidFill>
            <a:schemeClr val="accent2"/>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5000" autoAdjust="0"/>
    <p:restoredTop sz="75506" autoAdjust="0"/>
  </p:normalViewPr>
  <p:slideViewPr>
    <p:cSldViewPr snapToGrid="0">
      <p:cViewPr varScale="1">
        <p:scale>
          <a:sx n="54" d="100"/>
          <a:sy n="54" d="100"/>
        </p:scale>
        <p:origin x="1380" y="72"/>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4.xml"/><Relationship Id="rId13" Type="http://schemas.openxmlformats.org/officeDocument/2006/relationships/slide" Target="slides/slide9.xml"/><Relationship Id="rId18" Type="http://schemas.openxmlformats.org/officeDocument/2006/relationships/presProps" Target="presProps.xml"/><Relationship Id="rId3" Type="http://schemas.openxmlformats.org/officeDocument/2006/relationships/customXml" Target="../customXml/item3.xml"/><Relationship Id="rId21" Type="http://schemas.openxmlformats.org/officeDocument/2006/relationships/tableStyles" Target="tableStyles.xml"/><Relationship Id="rId7" Type="http://schemas.openxmlformats.org/officeDocument/2006/relationships/slide" Target="slides/slide3.xml"/><Relationship Id="rId12" Type="http://schemas.openxmlformats.org/officeDocument/2006/relationships/slide" Target="slides/slide8.xml"/><Relationship Id="rId17" Type="http://schemas.openxmlformats.org/officeDocument/2006/relationships/notesMaster" Target="notesMasters/notesMaster1.xml"/><Relationship Id="rId2" Type="http://schemas.openxmlformats.org/officeDocument/2006/relationships/customXml" Target="../customXml/item2.xml"/><Relationship Id="rId16" Type="http://schemas.openxmlformats.org/officeDocument/2006/relationships/slide" Target="slides/slide12.xml"/><Relationship Id="rId20" Type="http://schemas.openxmlformats.org/officeDocument/2006/relationships/theme" Target="theme/theme1.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5" Type="http://schemas.openxmlformats.org/officeDocument/2006/relationships/slide" Target="slides/slide1.xml"/><Relationship Id="rId15" Type="http://schemas.openxmlformats.org/officeDocument/2006/relationships/slide" Target="slides/slide11.xml"/><Relationship Id="rId10" Type="http://schemas.openxmlformats.org/officeDocument/2006/relationships/slide" Target="slides/slide6.xml"/><Relationship Id="rId19" Type="http://schemas.openxmlformats.org/officeDocument/2006/relationships/viewProps" Target="viewProps.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0F075A64-4AD2-476F-BB72-0E6A460E4C26}" type="datetimeFigureOut">
              <a:rPr lang="en-US" smtClean="0"/>
              <a:t>8/4/2022</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2DE628F2-9403-46C1-B2EF-40940A16FA26}" type="slidenum">
              <a:rPr lang="en-US" smtClean="0"/>
              <a:t>‹#›</a:t>
            </a:fld>
            <a:endParaRPr lang="en-US"/>
          </a:p>
        </p:txBody>
      </p:sp>
    </p:spTree>
    <p:extLst>
      <p:ext uri="{BB962C8B-B14F-4D97-AF65-F5344CB8AC3E}">
        <p14:creationId xmlns:p14="http://schemas.microsoft.com/office/powerpoint/2010/main" val="3259200972"/>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If a firm wants to be taken seriously, it requires a good marketing strategy that explains its objectives and techniques, how it aims to accomplish them, and when (Mckeever,2018). A field-tested technique helps determine its likely layout. This section describes firms' target consumers, goods, and value. Strategy is to create an effective business system, attract investors and pioneers, and forecast future financial demands (Mckeever,2018). Marketing should drive long-term company success. DJ shop planned for London's north roundabout </a:t>
            </a:r>
            <a:r>
              <a:rPr lang="en-US" dirty="0" err="1"/>
              <a:t>street.Company</a:t>
            </a:r>
            <a:r>
              <a:rPr lang="en-US" dirty="0"/>
              <a:t> name: </a:t>
            </a:r>
            <a:r>
              <a:rPr lang="en-US" dirty="0" err="1"/>
              <a:t>Maxtin</a:t>
            </a:r>
            <a:r>
              <a:rPr lang="en-US" dirty="0"/>
              <a:t> DJ. It accepts and ships orders through its website. They sell a range of DJ equipment and accessories. </a:t>
            </a:r>
            <a:r>
              <a:rPr lang="en-US" dirty="0" err="1"/>
              <a:t>Maxtin's</a:t>
            </a:r>
            <a:r>
              <a:rPr lang="en-US" dirty="0"/>
              <a:t> cutting-edge goods provide enjoyment, entertainment, and intuitiveness. </a:t>
            </a:r>
            <a:r>
              <a:rPr lang="en-US" dirty="0" err="1"/>
              <a:t>Maxtin's</a:t>
            </a:r>
            <a:r>
              <a:rPr lang="en-US" dirty="0"/>
              <a:t> recorded goods include Digital DJ regulators, Digital vinyl framework (DVS), DJ sound points of interaction, DJ earphones, DJ Mixers, DJ bundles/groups, DJ speakers, Dynamic amplifier, Performance regulators, and Pioneer DJ bundles.</a:t>
            </a:r>
          </a:p>
        </p:txBody>
      </p:sp>
      <p:sp>
        <p:nvSpPr>
          <p:cNvPr id="4" name="Slide Number Placeholder 3"/>
          <p:cNvSpPr>
            <a:spLocks noGrp="1"/>
          </p:cNvSpPr>
          <p:nvPr>
            <p:ph type="sldNum" sz="quarter" idx="5"/>
          </p:nvPr>
        </p:nvSpPr>
        <p:spPr/>
        <p:txBody>
          <a:bodyPr/>
          <a:lstStyle/>
          <a:p>
            <a:fld id="{2DE628F2-9403-46C1-B2EF-40940A16FA26}" type="slidenum">
              <a:rPr lang="en-US" smtClean="0"/>
              <a:t>4</a:t>
            </a:fld>
            <a:endParaRPr lang="en-US"/>
          </a:p>
        </p:txBody>
      </p:sp>
    </p:spTree>
    <p:extLst>
      <p:ext uri="{BB962C8B-B14F-4D97-AF65-F5344CB8AC3E}">
        <p14:creationId xmlns:p14="http://schemas.microsoft.com/office/powerpoint/2010/main" val="175072764"/>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Starting a company requires several considerations. First, choose the business's legal structure (</a:t>
            </a:r>
            <a:r>
              <a:rPr lang="en-US" dirty="0" err="1"/>
              <a:t>Asman</a:t>
            </a:r>
            <a:r>
              <a:rPr lang="en-US" dirty="0"/>
              <a:t> et all,2020). Each company’s incorporation method has pros and cons. A sole proprietorship is the best company form for a startup. This is the easiest way to start a company (Thakur,2020). Because running a company requires no registration or application. A sole proprietorship requires less paperwork to start and has simplified tax procedures. Fewer registration costs are needed. </a:t>
            </a:r>
            <a:r>
              <a:rPr lang="en-US" dirty="0" err="1"/>
              <a:t>Maxtin</a:t>
            </a:r>
            <a:r>
              <a:rPr lang="en-US" dirty="0"/>
              <a:t> DJ is better as a single proprietorship, considering all benefits.</a:t>
            </a:r>
          </a:p>
        </p:txBody>
      </p:sp>
      <p:sp>
        <p:nvSpPr>
          <p:cNvPr id="4" name="Slide Number Placeholder 3"/>
          <p:cNvSpPr>
            <a:spLocks noGrp="1"/>
          </p:cNvSpPr>
          <p:nvPr>
            <p:ph type="sldNum" sz="quarter" idx="5"/>
          </p:nvPr>
        </p:nvSpPr>
        <p:spPr/>
        <p:txBody>
          <a:bodyPr/>
          <a:lstStyle/>
          <a:p>
            <a:fld id="{2DE628F2-9403-46C1-B2EF-40940A16FA26}" type="slidenum">
              <a:rPr lang="en-US" smtClean="0"/>
              <a:t>5</a:t>
            </a:fld>
            <a:endParaRPr lang="en-US"/>
          </a:p>
        </p:txBody>
      </p:sp>
    </p:spTree>
    <p:extLst>
      <p:ext uri="{BB962C8B-B14F-4D97-AF65-F5344CB8AC3E}">
        <p14:creationId xmlns:p14="http://schemas.microsoft.com/office/powerpoint/2010/main" val="193001007"/>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It refers to corporate activists working together. Supervisors and leaders are responsible for evaluating an initiative (Gryshova,2019). A project may have one or several administrators. </a:t>
            </a:r>
            <a:r>
              <a:rPr lang="en-US" dirty="0" err="1"/>
              <a:t>Maxtin</a:t>
            </a:r>
            <a:r>
              <a:rPr lang="en-US" dirty="0"/>
              <a:t> DJ's owner should be the admin. He must decide how to do the task. Adding a new leader if the project grows. The CEO executes the strategy set by the board of directors. </a:t>
            </a:r>
            <a:r>
              <a:rPr lang="en-US" dirty="0" err="1"/>
              <a:t>Maxtin</a:t>
            </a:r>
            <a:r>
              <a:rPr lang="en-US" dirty="0"/>
              <a:t> DJ can initially handle two salesmen. The board tries to bring people together and use existing resources effectively and efficiently to fulfil a project's goals and objectives.</a:t>
            </a:r>
          </a:p>
        </p:txBody>
      </p:sp>
      <p:sp>
        <p:nvSpPr>
          <p:cNvPr id="4" name="Slide Number Placeholder 3"/>
          <p:cNvSpPr>
            <a:spLocks noGrp="1"/>
          </p:cNvSpPr>
          <p:nvPr>
            <p:ph type="sldNum" sz="quarter" idx="5"/>
          </p:nvPr>
        </p:nvSpPr>
        <p:spPr/>
        <p:txBody>
          <a:bodyPr/>
          <a:lstStyle/>
          <a:p>
            <a:fld id="{2DE628F2-9403-46C1-B2EF-40940A16FA26}" type="slidenum">
              <a:rPr lang="en-US" smtClean="0"/>
              <a:t>6</a:t>
            </a:fld>
            <a:endParaRPr lang="en-US"/>
          </a:p>
        </p:txBody>
      </p:sp>
    </p:spTree>
    <p:extLst>
      <p:ext uri="{BB962C8B-B14F-4D97-AF65-F5344CB8AC3E}">
        <p14:creationId xmlns:p14="http://schemas.microsoft.com/office/powerpoint/2010/main" val="4073373671"/>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2DE628F2-9403-46C1-B2EF-40940A16FA26}" type="slidenum">
              <a:rPr lang="en-US" smtClean="0"/>
              <a:t>7</a:t>
            </a:fld>
            <a:endParaRPr lang="en-US"/>
          </a:p>
        </p:txBody>
      </p:sp>
    </p:spTree>
    <p:extLst>
      <p:ext uri="{BB962C8B-B14F-4D97-AF65-F5344CB8AC3E}">
        <p14:creationId xmlns:p14="http://schemas.microsoft.com/office/powerpoint/2010/main" val="2603844601"/>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b="1" dirty="0"/>
              <a:t>Product:  </a:t>
            </a:r>
          </a:p>
          <a:p>
            <a:r>
              <a:rPr lang="en-US" dirty="0"/>
              <a:t>Its products, services, and consultancy. </a:t>
            </a:r>
            <a:r>
              <a:rPr lang="en-US" dirty="0" err="1"/>
              <a:t>Maxtin</a:t>
            </a:r>
            <a:r>
              <a:rPr lang="en-US" dirty="0"/>
              <a:t> DJ manufactures DJ gear. It describes exceptional and distinctive products. We </a:t>
            </a:r>
            <a:r>
              <a:rPr lang="en-US" dirty="0" err="1"/>
              <a:t>emphasise</a:t>
            </a:r>
            <a:r>
              <a:rPr lang="en-US" dirty="0"/>
              <a:t> usability and features. Even though we're in a saturated market, our company wishes to design for a new market.</a:t>
            </a:r>
          </a:p>
          <a:p>
            <a:r>
              <a:rPr lang="en-US" b="1" dirty="0"/>
              <a:t>Price:</a:t>
            </a:r>
          </a:p>
          <a:p>
            <a:r>
              <a:rPr lang="en-US" dirty="0"/>
              <a:t>The product's price. Product pricing is difficult (Chen,2018). Many companies provide high-quality, low-cost items. To decide the pricing, the corporation should examine the lowest price it will sell the goods for and the most customers will pay.</a:t>
            </a:r>
          </a:p>
          <a:p>
            <a:r>
              <a:rPr lang="en-US" b="1" dirty="0"/>
              <a:t>Place: </a:t>
            </a:r>
            <a:r>
              <a:rPr lang="en-US" dirty="0"/>
              <a:t>Place is the business's location. So, choose a site near target consumers. To locate the correct location for business, the company must </a:t>
            </a:r>
            <a:r>
              <a:rPr lang="en-US" dirty="0" err="1"/>
              <a:t>analyse</a:t>
            </a:r>
            <a:r>
              <a:rPr lang="en-US" dirty="0"/>
              <a:t> where the clients are (Chen, 2018), which distribution methods are operating, and whether it sells directly to end customers or uses a middleman.</a:t>
            </a:r>
          </a:p>
          <a:p>
            <a:r>
              <a:rPr lang="en-US" b="1" dirty="0"/>
              <a:t>Promotion:</a:t>
            </a:r>
          </a:p>
          <a:p>
            <a:r>
              <a:rPr lang="en-US" dirty="0"/>
              <a:t>Promotion is communicating a product, activity, or brand to target consumers. It attracts consumers. Advertising, PR, digital marketing, direct selling, personal selling, sales promotion, and event marketing are promotional methods. We advertise our goods via event marketing.</a:t>
            </a:r>
          </a:p>
        </p:txBody>
      </p:sp>
      <p:sp>
        <p:nvSpPr>
          <p:cNvPr id="4" name="Slide Number Placeholder 3"/>
          <p:cNvSpPr>
            <a:spLocks noGrp="1"/>
          </p:cNvSpPr>
          <p:nvPr>
            <p:ph type="sldNum" sz="quarter" idx="5"/>
          </p:nvPr>
        </p:nvSpPr>
        <p:spPr/>
        <p:txBody>
          <a:bodyPr/>
          <a:lstStyle/>
          <a:p>
            <a:fld id="{2DE628F2-9403-46C1-B2EF-40940A16FA26}" type="slidenum">
              <a:rPr lang="en-US" smtClean="0"/>
              <a:t>8</a:t>
            </a:fld>
            <a:endParaRPr lang="en-US"/>
          </a:p>
        </p:txBody>
      </p:sp>
    </p:spTree>
    <p:extLst>
      <p:ext uri="{BB962C8B-B14F-4D97-AF65-F5344CB8AC3E}">
        <p14:creationId xmlns:p14="http://schemas.microsoft.com/office/powerpoint/2010/main" val="1898454593"/>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An expenditure initiative method tries to win by lowering costs for services, interactions, and goods. For a project to succeed, the administration must consistently lower expenses at every level. Cost systems may grab a large portion of the industry and draw consumers' attention.(Morgan,2019). Substandard work and inadequate profit margins will lead to unhappiness. To market this method, a company's </a:t>
            </a:r>
            <a:r>
              <a:rPr lang="en-US" dirty="0" err="1"/>
              <a:t>labour</a:t>
            </a:r>
            <a:r>
              <a:rPr lang="en-US" dirty="0"/>
              <a:t> and commodities must be proper and well-defined for its target audience and considerably cheaper and more serious than other similar </a:t>
            </a:r>
            <a:r>
              <a:rPr lang="en-US" dirty="0" err="1"/>
              <a:t>firms.A</a:t>
            </a:r>
            <a:r>
              <a:rPr lang="en-US" dirty="0"/>
              <a:t> corporation may provide its consumers with something fresh, unusual, and unique by using a separation approach. This technique greatly affects business and competitiveness (Smith, 2018). It's competitive. Without a large financial return, a corporation can't use this strategy for long. If a corporation can isolate its services, it won't have to compete on pricing and will appeal to more customers.</a:t>
            </a:r>
          </a:p>
        </p:txBody>
      </p:sp>
      <p:sp>
        <p:nvSpPr>
          <p:cNvPr id="4" name="Slide Number Placeholder 3"/>
          <p:cNvSpPr>
            <a:spLocks noGrp="1"/>
          </p:cNvSpPr>
          <p:nvPr>
            <p:ph type="sldNum" sz="quarter" idx="5"/>
          </p:nvPr>
        </p:nvSpPr>
        <p:spPr/>
        <p:txBody>
          <a:bodyPr/>
          <a:lstStyle/>
          <a:p>
            <a:fld id="{2DE628F2-9403-46C1-B2EF-40940A16FA26}" type="slidenum">
              <a:rPr lang="en-US" smtClean="0"/>
              <a:t>10</a:t>
            </a:fld>
            <a:endParaRPr lang="en-US"/>
          </a:p>
        </p:txBody>
      </p:sp>
    </p:spTree>
    <p:extLst>
      <p:ext uri="{BB962C8B-B14F-4D97-AF65-F5344CB8AC3E}">
        <p14:creationId xmlns:p14="http://schemas.microsoft.com/office/powerpoint/2010/main" val="3679423653"/>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2DE628F2-9403-46C1-B2EF-40940A16FA26}" type="slidenum">
              <a:rPr lang="en-US" smtClean="0"/>
              <a:t>12</a:t>
            </a:fld>
            <a:endParaRPr lang="en-US"/>
          </a:p>
        </p:txBody>
      </p:sp>
    </p:spTree>
    <p:extLst>
      <p:ext uri="{BB962C8B-B14F-4D97-AF65-F5344CB8AC3E}">
        <p14:creationId xmlns:p14="http://schemas.microsoft.com/office/powerpoint/2010/main" val="3270527303"/>
      </p:ext>
    </p:extLst>
  </p:cSld>
  <p:clrMapOvr>
    <a:masterClrMapping/>
  </p:clrMapOvr>
</p:notes>
</file>

<file path=ppt/slideLayouts/_rels/slideLayout1.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5.pn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grpSp>
        <p:nvGrpSpPr>
          <p:cNvPr id="7" name="Group 6"/>
          <p:cNvGrpSpPr/>
          <p:nvPr/>
        </p:nvGrpSpPr>
        <p:grpSpPr>
          <a:xfrm>
            <a:off x="-16934" y="0"/>
            <a:ext cx="12231160" cy="6856214"/>
            <a:chOff x="-16934" y="0"/>
            <a:chExt cx="12231160" cy="6856214"/>
          </a:xfrm>
        </p:grpSpPr>
        <p:pic>
          <p:nvPicPr>
            <p:cNvPr id="16" name="Picture 15" descr="HD-PanelTitleR1.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88825" cy="6856214"/>
            </a:xfrm>
            <a:prstGeom prst="rect">
              <a:avLst/>
            </a:prstGeom>
          </p:spPr>
        </p:pic>
        <p:sp>
          <p:nvSpPr>
            <p:cNvPr id="26" name="Rectangle 25"/>
            <p:cNvSpPr/>
            <p:nvPr/>
          </p:nvSpPr>
          <p:spPr>
            <a:xfrm>
              <a:off x="2328332" y="1540931"/>
              <a:ext cx="7543802" cy="3835401"/>
            </a:xfrm>
            <a:prstGeom prst="rect">
              <a:avLst/>
            </a:prstGeom>
            <a:noFill/>
            <a:ln w="15875">
              <a:miter lim="800000"/>
            </a:ln>
          </p:spPr>
          <p:style>
            <a:lnRef idx="1">
              <a:schemeClr val="accent1"/>
            </a:lnRef>
            <a:fillRef idx="3">
              <a:schemeClr val="accent1"/>
            </a:fillRef>
            <a:effectRef idx="2">
              <a:schemeClr val="accent1"/>
            </a:effectRef>
            <a:fontRef idx="minor">
              <a:schemeClr val="lt1"/>
            </a:fontRef>
          </p:style>
        </p:sp>
        <p:pic>
          <p:nvPicPr>
            <p:cNvPr id="17" name="Picture 16" descr="HDRibbonTitle-UniformTrim.png"/>
            <p:cNvPicPr>
              <a:picLocks noChangeAspect="1"/>
            </p:cNvPicPr>
            <p:nvPr/>
          </p:nvPicPr>
          <p:blipFill rotWithShape="1">
            <a:blip r:embed="rId3">
              <a:extLst>
                <a:ext uri="{28A0092B-C50C-407E-A947-70E740481C1C}">
                  <a14:useLocalDpi xmlns:a14="http://schemas.microsoft.com/office/drawing/2010/main" val="0"/>
                </a:ext>
              </a:extLst>
            </a:blip>
            <a:srcRect/>
            <a:stretch/>
          </p:blipFill>
          <p:spPr>
            <a:xfrm>
              <a:off x="-16934" y="3147609"/>
              <a:ext cx="2478024" cy="612648"/>
            </a:xfrm>
            <a:prstGeom prst="rect">
              <a:avLst/>
            </a:prstGeom>
          </p:spPr>
        </p:pic>
        <p:pic>
          <p:nvPicPr>
            <p:cNvPr id="20" name="Picture 19" descr="HDRibbonTitle-UniformTrim.png"/>
            <p:cNvPicPr>
              <a:picLocks noChangeAspect="1"/>
            </p:cNvPicPr>
            <p:nvPr/>
          </p:nvPicPr>
          <p:blipFill rotWithShape="1">
            <a:blip r:embed="rId3">
              <a:extLst>
                <a:ext uri="{28A0092B-C50C-407E-A947-70E740481C1C}">
                  <a14:useLocalDpi xmlns:a14="http://schemas.microsoft.com/office/drawing/2010/main" val="0"/>
                </a:ext>
              </a:extLst>
            </a:blip>
            <a:srcRect/>
            <a:stretch/>
          </p:blipFill>
          <p:spPr>
            <a:xfrm>
              <a:off x="9736202" y="3147609"/>
              <a:ext cx="2478024" cy="612648"/>
            </a:xfrm>
            <a:prstGeom prst="rect">
              <a:avLst/>
            </a:prstGeom>
          </p:spPr>
        </p:pic>
      </p:grpSp>
      <p:sp>
        <p:nvSpPr>
          <p:cNvPr id="2" name="Title 1"/>
          <p:cNvSpPr>
            <a:spLocks noGrp="1"/>
          </p:cNvSpPr>
          <p:nvPr>
            <p:ph type="ctrTitle"/>
          </p:nvPr>
        </p:nvSpPr>
        <p:spPr>
          <a:xfrm>
            <a:off x="2692398" y="1871131"/>
            <a:ext cx="6815669" cy="1515533"/>
          </a:xfrm>
        </p:spPr>
        <p:txBody>
          <a:bodyPr anchor="b">
            <a:noAutofit/>
          </a:bodyPr>
          <a:lstStyle>
            <a:lvl1pPr algn="ctr">
              <a:defRPr sz="5400">
                <a:effectLst/>
              </a:defRPr>
            </a:lvl1pPr>
          </a:lstStyle>
          <a:p>
            <a:r>
              <a:rPr lang="en-US"/>
              <a:t>Click to edit Master title style</a:t>
            </a:r>
            <a:endParaRPr lang="en-US" dirty="0"/>
          </a:p>
        </p:txBody>
      </p:sp>
      <p:sp>
        <p:nvSpPr>
          <p:cNvPr id="3" name="Subtitle 2"/>
          <p:cNvSpPr>
            <a:spLocks noGrp="1"/>
          </p:cNvSpPr>
          <p:nvPr>
            <p:ph type="subTitle" idx="1"/>
          </p:nvPr>
        </p:nvSpPr>
        <p:spPr>
          <a:xfrm>
            <a:off x="2692398" y="3657597"/>
            <a:ext cx="6815669" cy="1320802"/>
          </a:xfrm>
        </p:spPr>
        <p:txBody>
          <a:bodyPr anchor="t">
            <a:normAutofit/>
          </a:bodyPr>
          <a:lstStyle>
            <a:lvl1pPr marL="0" indent="0" algn="ctr">
              <a:buNone/>
              <a:defRPr sz="2100">
                <a:solidFill>
                  <a:schemeClr val="tx1"/>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endParaRPr lang="en-US" dirty="0"/>
          </a:p>
        </p:txBody>
      </p:sp>
      <p:sp>
        <p:nvSpPr>
          <p:cNvPr id="4" name="Date Placeholder 3"/>
          <p:cNvSpPr>
            <a:spLocks noGrp="1"/>
          </p:cNvSpPr>
          <p:nvPr>
            <p:ph type="dt" sz="half" idx="10"/>
          </p:nvPr>
        </p:nvSpPr>
        <p:spPr>
          <a:xfrm>
            <a:off x="7983232" y="5037663"/>
            <a:ext cx="897467" cy="279400"/>
          </a:xfrm>
        </p:spPr>
        <p:txBody>
          <a:bodyPr/>
          <a:lstStyle/>
          <a:p>
            <a:fld id="{DE62BED8-0709-45A0-87AA-FF7B01A1B946}" type="datetimeFigureOut">
              <a:rPr lang="en-US" smtClean="0"/>
              <a:t>8/4/2022</a:t>
            </a:fld>
            <a:endParaRPr lang="en-US"/>
          </a:p>
        </p:txBody>
      </p:sp>
      <p:sp>
        <p:nvSpPr>
          <p:cNvPr id="5" name="Footer Placeholder 4"/>
          <p:cNvSpPr>
            <a:spLocks noGrp="1"/>
          </p:cNvSpPr>
          <p:nvPr>
            <p:ph type="ftr" sz="quarter" idx="11"/>
          </p:nvPr>
        </p:nvSpPr>
        <p:spPr>
          <a:xfrm>
            <a:off x="2692397" y="5037663"/>
            <a:ext cx="5214635" cy="279400"/>
          </a:xfrm>
        </p:spPr>
        <p:txBody>
          <a:bodyPr/>
          <a:lstStyle/>
          <a:p>
            <a:endParaRPr lang="en-US"/>
          </a:p>
        </p:txBody>
      </p:sp>
      <p:sp>
        <p:nvSpPr>
          <p:cNvPr id="6" name="Slide Number Placeholder 5"/>
          <p:cNvSpPr>
            <a:spLocks noGrp="1"/>
          </p:cNvSpPr>
          <p:nvPr>
            <p:ph type="sldNum" sz="quarter" idx="12"/>
          </p:nvPr>
        </p:nvSpPr>
        <p:spPr>
          <a:xfrm>
            <a:off x="8956900" y="5037663"/>
            <a:ext cx="551167" cy="279400"/>
          </a:xfrm>
        </p:spPr>
        <p:txBody>
          <a:bodyPr/>
          <a:lstStyle/>
          <a:p>
            <a:fld id="{94568A40-BE2F-4E97-8DE7-67DCFF9E7249}" type="slidenum">
              <a:rPr lang="en-US" smtClean="0"/>
              <a:t>‹#›</a:t>
            </a:fld>
            <a:endParaRPr lang="en-US"/>
          </a:p>
        </p:txBody>
      </p:sp>
      <p:cxnSp>
        <p:nvCxnSpPr>
          <p:cNvPr id="15" name="Straight Connector 14"/>
          <p:cNvCxnSpPr/>
          <p:nvPr/>
        </p:nvCxnSpPr>
        <p:spPr>
          <a:xfrm>
            <a:off x="2692399" y="3522131"/>
            <a:ext cx="6815668" cy="0"/>
          </a:xfrm>
          <a:prstGeom prst="line">
            <a:avLst/>
          </a:prstGeom>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562375196"/>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cxnSp>
        <p:nvCxnSpPr>
          <p:cNvPr id="7" name="Straight Connector 6"/>
          <p:cNvCxnSpPr/>
          <p:nvPr/>
        </p:nvCxnSpPr>
        <p:spPr>
          <a:xfrm>
            <a:off x="1396169" y="2421466"/>
            <a:ext cx="9407298" cy="0"/>
          </a:xfrm>
          <a:prstGeom prst="line">
            <a:avLst/>
          </a:prstGeom>
          <a:ln w="15875"/>
        </p:spPr>
        <p:style>
          <a:lnRef idx="2">
            <a:schemeClr val="accent1"/>
          </a:lnRef>
          <a:fillRef idx="0">
            <a:schemeClr val="accent1"/>
          </a:fillRef>
          <a:effectRef idx="1">
            <a:schemeClr val="accent1"/>
          </a:effectRef>
          <a:fontRef idx="minor">
            <a:schemeClr val="tx1"/>
          </a:fontRef>
        </p:style>
      </p:cxnSp>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DE62BED8-0709-45A0-87AA-FF7B01A1B946}" type="datetimeFigureOut">
              <a:rPr lang="en-US" smtClean="0"/>
              <a:t>8/4/2022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94568A40-BE2F-4E97-8DE7-67DCFF9E7249}" type="slidenum">
              <a:rPr lang="en-US" smtClean="0"/>
              <a:t>‹#›</a:t>
            </a:fld>
            <a:endParaRPr lang="en-US"/>
          </a:p>
        </p:txBody>
      </p:sp>
    </p:spTree>
    <p:extLst>
      <p:ext uri="{BB962C8B-B14F-4D97-AF65-F5344CB8AC3E}">
        <p14:creationId xmlns:p14="http://schemas.microsoft.com/office/powerpoint/2010/main" val="393905013"/>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2015069" y="1752606"/>
            <a:ext cx="8158688" cy="1822514"/>
          </a:xfrm>
        </p:spPr>
        <p:txBody>
          <a:bodyPr anchor="b">
            <a:normAutofit/>
          </a:bodyPr>
          <a:lstStyle>
            <a:lvl1pPr algn="ctr">
              <a:defRPr sz="4400" b="0" cap="none"/>
            </a:lvl1pPr>
          </a:lstStyle>
          <a:p>
            <a:r>
              <a:rPr lang="en-US"/>
              <a:t>Click to edit Master title style</a:t>
            </a:r>
            <a:endParaRPr lang="en-US" dirty="0"/>
          </a:p>
        </p:txBody>
      </p:sp>
      <p:sp>
        <p:nvSpPr>
          <p:cNvPr id="3" name="Text Placeholder 2"/>
          <p:cNvSpPr>
            <a:spLocks noGrp="1"/>
          </p:cNvSpPr>
          <p:nvPr>
            <p:ph type="body" idx="1"/>
          </p:nvPr>
        </p:nvSpPr>
        <p:spPr>
          <a:xfrm>
            <a:off x="2015067" y="3846051"/>
            <a:ext cx="8158690" cy="954547"/>
          </a:xfrm>
        </p:spPr>
        <p:txBody>
          <a:bodyPr anchor="t">
            <a:normAutofit/>
          </a:bodyPr>
          <a:lstStyle>
            <a:lvl1pPr marL="0" indent="0" algn="ctr">
              <a:buNone/>
              <a:defRPr sz="24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DE62BED8-0709-45A0-87AA-FF7B01A1B946}" type="datetimeFigureOut">
              <a:rPr lang="en-US" smtClean="0"/>
              <a:t>8/4/2022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94568A40-BE2F-4E97-8DE7-67DCFF9E7249}" type="slidenum">
              <a:rPr lang="en-US" smtClean="0"/>
              <a:t>‹#›</a:t>
            </a:fld>
            <a:endParaRPr lang="en-US"/>
          </a:p>
        </p:txBody>
      </p:sp>
      <p:cxnSp>
        <p:nvCxnSpPr>
          <p:cNvPr id="16" name="Straight Connector 15"/>
          <p:cNvCxnSpPr/>
          <p:nvPr/>
        </p:nvCxnSpPr>
        <p:spPr>
          <a:xfrm>
            <a:off x="2012723" y="3710585"/>
            <a:ext cx="8163380" cy="0"/>
          </a:xfrm>
          <a:prstGeom prst="line">
            <a:avLst/>
          </a:prstGeom>
          <a:ln w="15875"/>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690133897"/>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cxnSp>
        <p:nvCxnSpPr>
          <p:cNvPr id="8" name="Straight Connector 7"/>
          <p:cNvCxnSpPr/>
          <p:nvPr/>
        </p:nvCxnSpPr>
        <p:spPr>
          <a:xfrm>
            <a:off x="1396169" y="2421466"/>
            <a:ext cx="9407298" cy="0"/>
          </a:xfrm>
          <a:prstGeom prst="line">
            <a:avLst/>
          </a:prstGeom>
          <a:ln w="15875"/>
        </p:spPr>
        <p:style>
          <a:lnRef idx="2">
            <a:schemeClr val="accent1"/>
          </a:lnRef>
          <a:fillRef idx="0">
            <a:schemeClr val="accent1"/>
          </a:fillRef>
          <a:effectRef idx="1">
            <a:schemeClr val="accent1"/>
          </a:effectRef>
          <a:fontRef idx="minor">
            <a:schemeClr val="tx1"/>
          </a:fontRef>
        </p:style>
      </p:cxnSp>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sz="half" idx="1"/>
          </p:nvPr>
        </p:nvSpPr>
        <p:spPr>
          <a:xfrm>
            <a:off x="1298448" y="2560320"/>
            <a:ext cx="4718304" cy="3310128"/>
          </a:xfrm>
        </p:spPr>
        <p:txBody>
          <a:bodyP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6181344" y="2560320"/>
            <a:ext cx="4718304" cy="3310128"/>
          </a:xfrm>
        </p:spPr>
        <p:txBody>
          <a:bodyP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DE62BED8-0709-45A0-87AA-FF7B01A1B946}" type="datetimeFigureOut">
              <a:rPr lang="en-US" smtClean="0"/>
              <a:t>8/4/2022</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94568A40-BE2F-4E97-8DE7-67DCFF9E7249}" type="slidenum">
              <a:rPr lang="en-US" smtClean="0"/>
              <a:t>‹#›</a:t>
            </a:fld>
            <a:endParaRPr lang="en-US"/>
          </a:p>
        </p:txBody>
      </p:sp>
    </p:spTree>
    <p:extLst>
      <p:ext uri="{BB962C8B-B14F-4D97-AF65-F5344CB8AC3E}">
        <p14:creationId xmlns:p14="http://schemas.microsoft.com/office/powerpoint/2010/main" val="681908861"/>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endParaRPr lang="en-US" dirty="0"/>
          </a:p>
        </p:txBody>
      </p:sp>
      <p:sp>
        <p:nvSpPr>
          <p:cNvPr id="3" name="Text Placeholder 2"/>
          <p:cNvSpPr>
            <a:spLocks noGrp="1"/>
          </p:cNvSpPr>
          <p:nvPr>
            <p:ph type="body" idx="1"/>
          </p:nvPr>
        </p:nvSpPr>
        <p:spPr>
          <a:xfrm>
            <a:off x="1295400" y="2658533"/>
            <a:ext cx="4718304" cy="576262"/>
          </a:xfrm>
        </p:spPr>
        <p:txBody>
          <a:bodyPr anchor="b">
            <a:noAutofit/>
          </a:bodyPr>
          <a:lstStyle>
            <a:lvl1pPr marL="0" indent="0">
              <a:spcBef>
                <a:spcPts val="672"/>
              </a:spcBef>
              <a:spcAft>
                <a:spcPts val="600"/>
              </a:spcAft>
              <a:buNone/>
              <a:defRPr sz="2800" b="0">
                <a:solidFill>
                  <a:schemeClr val="accent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1295400" y="3243262"/>
            <a:ext cx="4718304" cy="2632605"/>
          </a:xfrm>
        </p:spPr>
        <p:txBody>
          <a:bodyPr anchor="t">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6180670" y="2658533"/>
            <a:ext cx="4718304" cy="576262"/>
          </a:xfrm>
        </p:spPr>
        <p:txBody>
          <a:bodyPr anchor="b">
            <a:noAutofit/>
          </a:bodyPr>
          <a:lstStyle>
            <a:lvl1pPr marL="0" indent="0">
              <a:spcBef>
                <a:spcPts val="672"/>
              </a:spcBef>
              <a:spcAft>
                <a:spcPts val="600"/>
              </a:spcAft>
              <a:buNone/>
              <a:defRPr sz="2800" b="0">
                <a:solidFill>
                  <a:schemeClr val="accent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80670" y="3243262"/>
            <a:ext cx="4718304" cy="2632605"/>
          </a:xfrm>
        </p:spPr>
        <p:txBody>
          <a:bodyPr anchor="t">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DE62BED8-0709-45A0-87AA-FF7B01A1B946}" type="datetimeFigureOut">
              <a:rPr lang="en-US" smtClean="0"/>
              <a:t>8/4/2022</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94568A40-BE2F-4E97-8DE7-67DCFF9E7249}" type="slidenum">
              <a:rPr lang="en-US" smtClean="0"/>
              <a:t>‹#›</a:t>
            </a:fld>
            <a:endParaRPr lang="en-US"/>
          </a:p>
        </p:txBody>
      </p:sp>
      <p:cxnSp>
        <p:nvCxnSpPr>
          <p:cNvPr id="18" name="Straight Connector 17"/>
          <p:cNvCxnSpPr/>
          <p:nvPr/>
        </p:nvCxnSpPr>
        <p:spPr>
          <a:xfrm>
            <a:off x="1396169" y="2421466"/>
            <a:ext cx="9407298" cy="0"/>
          </a:xfrm>
          <a:prstGeom prst="line">
            <a:avLst/>
          </a:prstGeom>
          <a:ln w="15875"/>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1879072144"/>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DE62BED8-0709-45A0-87AA-FF7B01A1B946}" type="datetimeFigureOut">
              <a:rPr lang="en-US" smtClean="0"/>
              <a:t>8/4/2022</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94568A40-BE2F-4E97-8DE7-67DCFF9E7249}" type="slidenum">
              <a:rPr lang="en-US" smtClean="0"/>
              <a:t>‹#›</a:t>
            </a:fld>
            <a:endParaRPr lang="en-US"/>
          </a:p>
        </p:txBody>
      </p:sp>
      <p:cxnSp>
        <p:nvCxnSpPr>
          <p:cNvPr id="14" name="Straight Connector 13"/>
          <p:cNvCxnSpPr/>
          <p:nvPr/>
        </p:nvCxnSpPr>
        <p:spPr>
          <a:xfrm>
            <a:off x="1396169" y="2421466"/>
            <a:ext cx="9407298" cy="0"/>
          </a:xfrm>
          <a:prstGeom prst="line">
            <a:avLst/>
          </a:prstGeom>
          <a:ln w="15875"/>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367756651"/>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DE62BED8-0709-45A0-87AA-FF7B01A1B946}" type="datetimeFigureOut">
              <a:rPr lang="en-US" smtClean="0"/>
              <a:t>8/4/2022</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94568A40-BE2F-4E97-8DE7-67DCFF9E7249}" type="slidenum">
              <a:rPr lang="en-US" smtClean="0"/>
              <a:t>‹#›</a:t>
            </a:fld>
            <a:endParaRPr lang="en-US"/>
          </a:p>
        </p:txBody>
      </p:sp>
    </p:spTree>
    <p:extLst>
      <p:ext uri="{BB962C8B-B14F-4D97-AF65-F5344CB8AC3E}">
        <p14:creationId xmlns:p14="http://schemas.microsoft.com/office/powerpoint/2010/main" val="2315466868"/>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293811" y="1388534"/>
            <a:ext cx="3718455" cy="1371600"/>
          </a:xfrm>
        </p:spPr>
        <p:txBody>
          <a:bodyPr anchor="b">
            <a:normAutofit/>
          </a:bodyPr>
          <a:lstStyle>
            <a:lvl1pPr algn="ctr">
              <a:defRPr sz="2400" b="0"/>
            </a:lvl1pPr>
          </a:lstStyle>
          <a:p>
            <a:r>
              <a:rPr lang="en-US"/>
              <a:t>Click to edit Master title style</a:t>
            </a:r>
            <a:endParaRPr lang="en-US" dirty="0"/>
          </a:p>
        </p:txBody>
      </p:sp>
      <p:sp>
        <p:nvSpPr>
          <p:cNvPr id="3" name="Content Placeholder 2"/>
          <p:cNvSpPr>
            <a:spLocks noGrp="1"/>
          </p:cNvSpPr>
          <p:nvPr>
            <p:ph idx="1"/>
          </p:nvPr>
        </p:nvSpPr>
        <p:spPr>
          <a:xfrm>
            <a:off x="5418668" y="982131"/>
            <a:ext cx="5469466" cy="4893735"/>
          </a:xfrm>
        </p:spPr>
        <p:txBody>
          <a:bodyPr anchor="ct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1293811" y="3031065"/>
            <a:ext cx="3718455" cy="2438404"/>
          </a:xfrm>
        </p:spPr>
        <p:txBody>
          <a:bodyPr anchor="t">
            <a:normAutofit/>
          </a:bodyPr>
          <a:lstStyle>
            <a:lvl1pPr marL="0" indent="0" algn="ctr">
              <a:buNone/>
              <a:defRPr sz="16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DE62BED8-0709-45A0-87AA-FF7B01A1B946}" type="datetimeFigureOut">
              <a:rPr lang="en-US" smtClean="0"/>
              <a:t>8/4/2022</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94568A40-BE2F-4E97-8DE7-67DCFF9E7249}" type="slidenum">
              <a:rPr lang="en-US" smtClean="0"/>
              <a:t>‹#›</a:t>
            </a:fld>
            <a:endParaRPr lang="en-US"/>
          </a:p>
        </p:txBody>
      </p:sp>
      <p:cxnSp>
        <p:nvCxnSpPr>
          <p:cNvPr id="16" name="Straight Connector 15"/>
          <p:cNvCxnSpPr/>
          <p:nvPr/>
        </p:nvCxnSpPr>
        <p:spPr>
          <a:xfrm>
            <a:off x="1396169" y="2912533"/>
            <a:ext cx="3514498" cy="0"/>
          </a:xfrm>
          <a:prstGeom prst="line">
            <a:avLst/>
          </a:prstGeom>
          <a:ln w="15875"/>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2340192601"/>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295399" y="1883832"/>
            <a:ext cx="6241816" cy="1371600"/>
          </a:xfrm>
        </p:spPr>
        <p:txBody>
          <a:bodyPr anchor="b">
            <a:normAutofit/>
          </a:bodyPr>
          <a:lstStyle>
            <a:lvl1pPr algn="ctr">
              <a:defRPr sz="2800" b="0"/>
            </a:lvl1pPr>
          </a:lstStyle>
          <a:p>
            <a:r>
              <a:rPr lang="en-US"/>
              <a:t>Click to edit Master title style</a:t>
            </a:r>
            <a:endParaRPr lang="en-US" dirty="0"/>
          </a:p>
        </p:txBody>
      </p:sp>
      <p:sp>
        <p:nvSpPr>
          <p:cNvPr id="17" name="Picture Placeholder 2"/>
          <p:cNvSpPr>
            <a:spLocks noGrp="1" noChangeAspect="1"/>
          </p:cNvSpPr>
          <p:nvPr>
            <p:ph type="pic" idx="1"/>
          </p:nvPr>
        </p:nvSpPr>
        <p:spPr>
          <a:xfrm>
            <a:off x="8094831" y="1041400"/>
            <a:ext cx="3063347" cy="4775200"/>
          </a:xfrm>
          <a:prstGeom prst="roundRect">
            <a:avLst>
              <a:gd name="adj" fmla="val 0"/>
            </a:avLst>
          </a:prstGeom>
          <a:ln w="57150" cmpd="thickThin">
            <a:solidFill>
              <a:schemeClr val="tx1">
                <a:lumMod val="50000"/>
                <a:lumOff val="50000"/>
              </a:schemeClr>
            </a:solidFill>
            <a:miter lim="800000"/>
          </a:ln>
          <a:effectLst>
            <a:innerShdw blurRad="57150" dist="38100" dir="14460000">
              <a:srgbClr val="000000">
                <a:alpha val="70000"/>
              </a:srgbClr>
            </a:inn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4" name="Text Placeholder 3"/>
          <p:cNvSpPr>
            <a:spLocks noGrp="1"/>
          </p:cNvSpPr>
          <p:nvPr>
            <p:ph type="body" sz="half" idx="2"/>
          </p:nvPr>
        </p:nvSpPr>
        <p:spPr>
          <a:xfrm>
            <a:off x="1295399" y="3255432"/>
            <a:ext cx="6241816" cy="1828800"/>
          </a:xfrm>
        </p:spPr>
        <p:txBody>
          <a:bodyPr anchor="t">
            <a:normAutofit/>
          </a:bodyPr>
          <a:lstStyle>
            <a:lvl1pPr marL="0" indent="0" algn="ctr">
              <a:buNone/>
              <a:defRPr sz="18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DE62BED8-0709-45A0-87AA-FF7B01A1B946}" type="datetimeFigureOut">
              <a:rPr lang="en-US" smtClean="0"/>
              <a:t>8/4/2022</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94568A40-BE2F-4E97-8DE7-67DCFF9E7249}" type="slidenum">
              <a:rPr lang="en-US" smtClean="0"/>
              <a:t>‹#›</a:t>
            </a:fld>
            <a:endParaRPr lang="en-US"/>
          </a:p>
        </p:txBody>
      </p:sp>
    </p:spTree>
    <p:extLst>
      <p:ext uri="{BB962C8B-B14F-4D97-AF65-F5344CB8AC3E}">
        <p14:creationId xmlns:p14="http://schemas.microsoft.com/office/powerpoint/2010/main" val="187871863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Panoramic 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295401" y="4815415"/>
            <a:ext cx="9609666" cy="566738"/>
          </a:xfrm>
        </p:spPr>
        <p:txBody>
          <a:bodyPr anchor="b">
            <a:normAutofit/>
          </a:bodyPr>
          <a:lstStyle>
            <a:lvl1pPr algn="ctr">
              <a:defRPr sz="2400" b="0"/>
            </a:lvl1pPr>
          </a:lstStyle>
          <a:p>
            <a:r>
              <a:rPr lang="en-US"/>
              <a:t>Click to edit Master title style</a:t>
            </a:r>
            <a:endParaRPr lang="en-US" dirty="0"/>
          </a:p>
        </p:txBody>
      </p:sp>
      <p:sp>
        <p:nvSpPr>
          <p:cNvPr id="3" name="Picture Placeholder 2"/>
          <p:cNvSpPr>
            <a:spLocks noGrp="1" noChangeAspect="1"/>
          </p:cNvSpPr>
          <p:nvPr>
            <p:ph type="pic" idx="1"/>
          </p:nvPr>
        </p:nvSpPr>
        <p:spPr>
          <a:xfrm>
            <a:off x="1041427" y="1041399"/>
            <a:ext cx="10105972" cy="3335869"/>
          </a:xfrm>
          <a:prstGeom prst="roundRect">
            <a:avLst>
              <a:gd name="adj" fmla="val 0"/>
            </a:avLst>
          </a:prstGeom>
          <a:ln w="57150" cmpd="thickThin">
            <a:solidFill>
              <a:schemeClr val="tx1">
                <a:lumMod val="50000"/>
                <a:lumOff val="50000"/>
              </a:schemeClr>
            </a:solidFill>
            <a:miter lim="800000"/>
          </a:ln>
          <a:effectLst>
            <a:innerShdw blurRad="57150" dist="38100" dir="14460000">
              <a:srgbClr val="000000">
                <a:alpha val="70000"/>
              </a:srgbClr>
            </a:inn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4" name="Text Placeholder 3"/>
          <p:cNvSpPr>
            <a:spLocks noGrp="1"/>
          </p:cNvSpPr>
          <p:nvPr>
            <p:ph type="body" sz="half" idx="2"/>
          </p:nvPr>
        </p:nvSpPr>
        <p:spPr>
          <a:xfrm>
            <a:off x="1295401" y="5382153"/>
            <a:ext cx="9609666" cy="493712"/>
          </a:xfrm>
        </p:spPr>
        <p:txBody>
          <a:bodyPr>
            <a:normAutofit/>
          </a:bodyPr>
          <a:lstStyle>
            <a:lvl1pPr marL="0" indent="0" algn="ctr">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DE62BED8-0709-45A0-87AA-FF7B01A1B946}" type="datetimeFigureOut">
              <a:rPr lang="en-US" smtClean="0"/>
              <a:t>8/4/2022</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94568A40-BE2F-4E97-8DE7-67DCFF9E7249}" type="slidenum">
              <a:rPr lang="en-US" smtClean="0"/>
              <a:t>‹#›</a:t>
            </a:fld>
            <a:endParaRPr lang="en-US"/>
          </a:p>
        </p:txBody>
      </p:sp>
    </p:spTree>
    <p:extLst>
      <p:ext uri="{BB962C8B-B14F-4D97-AF65-F5344CB8AC3E}">
        <p14:creationId xmlns:p14="http://schemas.microsoft.com/office/powerpoint/2010/main" val="3242346251"/>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Title and Caption">
    <p:spTree>
      <p:nvGrpSpPr>
        <p:cNvPr id="1" name=""/>
        <p:cNvGrpSpPr/>
        <p:nvPr/>
      </p:nvGrpSpPr>
      <p:grpSpPr>
        <a:xfrm>
          <a:off x="0" y="0"/>
          <a:ext cx="0" cy="0"/>
          <a:chOff x="0" y="0"/>
          <a:chExt cx="0" cy="0"/>
        </a:xfrm>
      </p:grpSpPr>
      <p:sp>
        <p:nvSpPr>
          <p:cNvPr id="2" name="Title 1"/>
          <p:cNvSpPr>
            <a:spLocks noGrp="1"/>
          </p:cNvSpPr>
          <p:nvPr>
            <p:ph type="title"/>
          </p:nvPr>
        </p:nvSpPr>
        <p:spPr>
          <a:xfrm>
            <a:off x="1303868" y="982132"/>
            <a:ext cx="9592732" cy="2954868"/>
          </a:xfrm>
        </p:spPr>
        <p:txBody>
          <a:bodyPr anchor="ctr">
            <a:normAutofit/>
          </a:bodyPr>
          <a:lstStyle>
            <a:lvl1pPr algn="ctr">
              <a:defRPr sz="3200" b="0" cap="none"/>
            </a:lvl1pPr>
          </a:lstStyle>
          <a:p>
            <a:r>
              <a:rPr lang="en-US"/>
              <a:t>Click to edit Master title style</a:t>
            </a:r>
            <a:endParaRPr lang="en-US" dirty="0"/>
          </a:p>
        </p:txBody>
      </p:sp>
      <p:sp>
        <p:nvSpPr>
          <p:cNvPr id="3" name="Text Placeholder 2"/>
          <p:cNvSpPr>
            <a:spLocks noGrp="1"/>
          </p:cNvSpPr>
          <p:nvPr>
            <p:ph type="body" idx="1"/>
          </p:nvPr>
        </p:nvSpPr>
        <p:spPr>
          <a:xfrm>
            <a:off x="1303868" y="4343399"/>
            <a:ext cx="9592732" cy="1532467"/>
          </a:xfrm>
        </p:spPr>
        <p:txBody>
          <a:bodyPr anchor="ctr">
            <a:normAutofit/>
          </a:bodyPr>
          <a:lstStyle>
            <a:lvl1pPr marL="0" indent="0" algn="ctr">
              <a:buNone/>
              <a:defRPr sz="20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DE62BED8-0709-45A0-87AA-FF7B01A1B946}" type="datetimeFigureOut">
              <a:rPr lang="en-US" smtClean="0"/>
              <a:t>8/4/2022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94568A40-BE2F-4E97-8DE7-67DCFF9E7249}" type="slidenum">
              <a:rPr lang="en-US" smtClean="0"/>
              <a:t>‹#›</a:t>
            </a:fld>
            <a:endParaRPr lang="en-US"/>
          </a:p>
        </p:txBody>
      </p:sp>
      <p:cxnSp>
        <p:nvCxnSpPr>
          <p:cNvPr id="15" name="Straight Connector 14"/>
          <p:cNvCxnSpPr/>
          <p:nvPr/>
        </p:nvCxnSpPr>
        <p:spPr>
          <a:xfrm>
            <a:off x="1396169" y="4140199"/>
            <a:ext cx="9407298" cy="0"/>
          </a:xfrm>
          <a:prstGeom prst="line">
            <a:avLst/>
          </a:prstGeom>
          <a:ln w="15875"/>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3246555370"/>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Quot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446213" y="982132"/>
            <a:ext cx="9296398" cy="2370668"/>
          </a:xfrm>
        </p:spPr>
        <p:txBody>
          <a:bodyPr anchor="ctr">
            <a:normAutofit/>
          </a:bodyPr>
          <a:lstStyle>
            <a:lvl1pPr algn="ctr">
              <a:defRPr sz="3200" b="0" cap="none">
                <a:solidFill>
                  <a:schemeClr val="tx1"/>
                </a:solidFill>
              </a:defRPr>
            </a:lvl1pPr>
          </a:lstStyle>
          <a:p>
            <a:r>
              <a:rPr lang="en-US"/>
              <a:t>Click to edit Master title style</a:t>
            </a:r>
            <a:endParaRPr lang="en-US" dirty="0"/>
          </a:p>
        </p:txBody>
      </p:sp>
      <p:sp>
        <p:nvSpPr>
          <p:cNvPr id="10" name="Text Placeholder 9"/>
          <p:cNvSpPr>
            <a:spLocks noGrp="1"/>
          </p:cNvSpPr>
          <p:nvPr>
            <p:ph type="body" sz="quarter" idx="13"/>
          </p:nvPr>
        </p:nvSpPr>
        <p:spPr>
          <a:xfrm>
            <a:off x="1674812" y="3352800"/>
            <a:ext cx="8839202" cy="584200"/>
          </a:xfrm>
        </p:spPr>
        <p:txBody>
          <a:bodyPr anchor="ctr">
            <a:normAutofit/>
          </a:bodyPr>
          <a:lstStyle>
            <a:lvl1pPr marL="0" indent="0" algn="r">
              <a:buFontTx/>
              <a:buNone/>
              <a:defRPr sz="2000"/>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a:t>Click to edit Master text styles</a:t>
            </a:r>
          </a:p>
        </p:txBody>
      </p:sp>
      <p:sp>
        <p:nvSpPr>
          <p:cNvPr id="3" name="Text Placeholder 2"/>
          <p:cNvSpPr>
            <a:spLocks noGrp="1"/>
          </p:cNvSpPr>
          <p:nvPr>
            <p:ph type="body" idx="1"/>
          </p:nvPr>
        </p:nvSpPr>
        <p:spPr>
          <a:xfrm>
            <a:off x="1295401" y="4343399"/>
            <a:ext cx="9609666" cy="1532467"/>
          </a:xfrm>
        </p:spPr>
        <p:txBody>
          <a:bodyPr anchor="ctr">
            <a:normAutofit/>
          </a:bodyPr>
          <a:lstStyle>
            <a:lvl1pPr marL="0" indent="0" algn="ctr">
              <a:buNone/>
              <a:defRPr sz="20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DE62BED8-0709-45A0-87AA-FF7B01A1B946}" type="datetimeFigureOut">
              <a:rPr lang="en-US" smtClean="0"/>
              <a:t>8/4/2022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94568A40-BE2F-4E97-8DE7-67DCFF9E7249}" type="slidenum">
              <a:rPr lang="en-US" smtClean="0"/>
              <a:t>‹#›</a:t>
            </a:fld>
            <a:endParaRPr lang="en-US"/>
          </a:p>
        </p:txBody>
      </p:sp>
      <p:sp>
        <p:nvSpPr>
          <p:cNvPr id="14" name="TextBox 13"/>
          <p:cNvSpPr txBox="1"/>
          <p:nvPr/>
        </p:nvSpPr>
        <p:spPr>
          <a:xfrm>
            <a:off x="862013" y="879961"/>
            <a:ext cx="609600" cy="584776"/>
          </a:xfrm>
          <a:prstGeom prst="rect">
            <a:avLst/>
          </a:prstGeom>
        </p:spPr>
        <p:txBody>
          <a:bodyPr vert="horz" lIns="91440" tIns="45720" rIns="91440" bIns="45720" rtlCol="0" anchor="ctr">
            <a:noAutofit/>
          </a:bodyPr>
          <a:lstStyle/>
          <a:p>
            <a:pPr lvl="0"/>
            <a:r>
              <a:rPr lang="en-US" sz="8000" dirty="0">
                <a:solidFill>
                  <a:schemeClr val="tx1"/>
                </a:solidFill>
                <a:effectLst/>
              </a:rPr>
              <a:t>“</a:t>
            </a:r>
          </a:p>
        </p:txBody>
      </p:sp>
      <p:sp>
        <p:nvSpPr>
          <p:cNvPr id="15" name="TextBox 14"/>
          <p:cNvSpPr txBox="1"/>
          <p:nvPr/>
        </p:nvSpPr>
        <p:spPr>
          <a:xfrm>
            <a:off x="10600267" y="2827870"/>
            <a:ext cx="609600" cy="584776"/>
          </a:xfrm>
          <a:prstGeom prst="rect">
            <a:avLst/>
          </a:prstGeom>
        </p:spPr>
        <p:txBody>
          <a:bodyPr vert="horz" lIns="91440" tIns="45720" rIns="91440" bIns="45720" rtlCol="0" anchor="ctr">
            <a:noAutofit/>
          </a:bodyPr>
          <a:lstStyle/>
          <a:p>
            <a:pPr lvl="0" algn="r"/>
            <a:r>
              <a:rPr lang="en-US" sz="8000" dirty="0">
                <a:solidFill>
                  <a:schemeClr val="tx1"/>
                </a:solidFill>
                <a:effectLst/>
              </a:rPr>
              <a:t>”</a:t>
            </a:r>
          </a:p>
        </p:txBody>
      </p:sp>
      <p:cxnSp>
        <p:nvCxnSpPr>
          <p:cNvPr id="19" name="Straight Connector 18"/>
          <p:cNvCxnSpPr/>
          <p:nvPr/>
        </p:nvCxnSpPr>
        <p:spPr>
          <a:xfrm>
            <a:off x="1396169" y="4140199"/>
            <a:ext cx="9407298" cy="0"/>
          </a:xfrm>
          <a:prstGeom prst="line">
            <a:avLst/>
          </a:prstGeom>
          <a:ln w="15875"/>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993332070"/>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Name Card">
    <p:spTree>
      <p:nvGrpSpPr>
        <p:cNvPr id="1" name=""/>
        <p:cNvGrpSpPr/>
        <p:nvPr/>
      </p:nvGrpSpPr>
      <p:grpSpPr>
        <a:xfrm>
          <a:off x="0" y="0"/>
          <a:ext cx="0" cy="0"/>
          <a:chOff x="0" y="0"/>
          <a:chExt cx="0" cy="0"/>
        </a:xfrm>
      </p:grpSpPr>
      <p:sp>
        <p:nvSpPr>
          <p:cNvPr id="2" name="Title 1"/>
          <p:cNvSpPr>
            <a:spLocks noGrp="1"/>
          </p:cNvSpPr>
          <p:nvPr>
            <p:ph type="title"/>
          </p:nvPr>
        </p:nvSpPr>
        <p:spPr>
          <a:xfrm>
            <a:off x="1295402" y="3308581"/>
            <a:ext cx="9609668" cy="1468800"/>
          </a:xfrm>
        </p:spPr>
        <p:txBody>
          <a:bodyPr anchor="b">
            <a:normAutofit/>
          </a:bodyPr>
          <a:lstStyle>
            <a:lvl1pPr algn="l">
              <a:defRPr sz="3200" b="0" cap="none"/>
            </a:lvl1pPr>
          </a:lstStyle>
          <a:p>
            <a:r>
              <a:rPr lang="en-US"/>
              <a:t>Click to edit Master title style</a:t>
            </a:r>
            <a:endParaRPr lang="en-US" dirty="0"/>
          </a:p>
        </p:txBody>
      </p:sp>
      <p:sp>
        <p:nvSpPr>
          <p:cNvPr id="3" name="Text Placeholder 2"/>
          <p:cNvSpPr>
            <a:spLocks noGrp="1"/>
          </p:cNvSpPr>
          <p:nvPr>
            <p:ph type="body" idx="1"/>
          </p:nvPr>
        </p:nvSpPr>
        <p:spPr>
          <a:xfrm>
            <a:off x="1295401" y="4777381"/>
            <a:ext cx="9609668" cy="860400"/>
          </a:xfrm>
        </p:spPr>
        <p:txBody>
          <a:bodyPr anchor="t">
            <a:normAutofit/>
          </a:bodyPr>
          <a:lstStyle>
            <a:lvl1pPr marL="0" indent="0" algn="l">
              <a:buNone/>
              <a:defRPr sz="20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DE62BED8-0709-45A0-87AA-FF7B01A1B946}" type="datetimeFigureOut">
              <a:rPr lang="en-US" smtClean="0"/>
              <a:t>8/4/2022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94568A40-BE2F-4E97-8DE7-67DCFF9E7249}" type="slidenum">
              <a:rPr lang="en-US" smtClean="0"/>
              <a:t>‹#›</a:t>
            </a:fld>
            <a:endParaRPr lang="en-US"/>
          </a:p>
        </p:txBody>
      </p:sp>
    </p:spTree>
    <p:extLst>
      <p:ext uri="{BB962C8B-B14F-4D97-AF65-F5344CB8AC3E}">
        <p14:creationId xmlns:p14="http://schemas.microsoft.com/office/powerpoint/2010/main" val="3482934540"/>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Quote Name Card">
    <p:spTree>
      <p:nvGrpSpPr>
        <p:cNvPr id="1" name=""/>
        <p:cNvGrpSpPr/>
        <p:nvPr/>
      </p:nvGrpSpPr>
      <p:grpSpPr>
        <a:xfrm>
          <a:off x="0" y="0"/>
          <a:ext cx="0" cy="0"/>
          <a:chOff x="0" y="0"/>
          <a:chExt cx="0" cy="0"/>
        </a:xfrm>
      </p:grpSpPr>
      <p:sp>
        <p:nvSpPr>
          <p:cNvPr id="2" name="Title 1"/>
          <p:cNvSpPr>
            <a:spLocks noGrp="1"/>
          </p:cNvSpPr>
          <p:nvPr>
            <p:ph type="title"/>
          </p:nvPr>
        </p:nvSpPr>
        <p:spPr>
          <a:xfrm>
            <a:off x="1446213" y="982132"/>
            <a:ext cx="9296398" cy="2243668"/>
          </a:xfrm>
        </p:spPr>
        <p:txBody>
          <a:bodyPr anchor="ctr">
            <a:normAutofit/>
          </a:bodyPr>
          <a:lstStyle>
            <a:lvl1pPr algn="ctr">
              <a:defRPr sz="3200" b="0" cap="none">
                <a:solidFill>
                  <a:schemeClr val="tx1"/>
                </a:solidFill>
              </a:defRPr>
            </a:lvl1pPr>
          </a:lstStyle>
          <a:p>
            <a:r>
              <a:rPr lang="en-US"/>
              <a:t>Click to edit Master title style</a:t>
            </a:r>
            <a:endParaRPr lang="en-US" dirty="0"/>
          </a:p>
        </p:txBody>
      </p:sp>
      <p:sp>
        <p:nvSpPr>
          <p:cNvPr id="23" name="Text Placeholder 2"/>
          <p:cNvSpPr>
            <a:spLocks noGrp="1"/>
          </p:cNvSpPr>
          <p:nvPr>
            <p:ph type="body" idx="13"/>
          </p:nvPr>
        </p:nvSpPr>
        <p:spPr>
          <a:xfrm>
            <a:off x="1295401" y="3639312"/>
            <a:ext cx="9609668" cy="886968"/>
          </a:xfrm>
        </p:spPr>
        <p:txBody>
          <a:bodyPr anchor="b">
            <a:normAutofit/>
          </a:bodyPr>
          <a:lstStyle>
            <a:lvl1pPr marL="0" indent="0" algn="l">
              <a:spcBef>
                <a:spcPts val="0"/>
              </a:spcBef>
              <a:buNone/>
              <a:defRPr sz="24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3" name="Text Placeholder 2"/>
          <p:cNvSpPr>
            <a:spLocks noGrp="1"/>
          </p:cNvSpPr>
          <p:nvPr>
            <p:ph type="body" idx="1"/>
          </p:nvPr>
        </p:nvSpPr>
        <p:spPr>
          <a:xfrm>
            <a:off x="1295401" y="4529667"/>
            <a:ext cx="9609668" cy="1346200"/>
          </a:xfrm>
        </p:spPr>
        <p:txBody>
          <a:bodyPr anchor="t">
            <a:normAutofit/>
          </a:bodyPr>
          <a:lstStyle>
            <a:lvl1pPr marL="0" indent="0" algn="l">
              <a:buNone/>
              <a:defRPr sz="18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DE62BED8-0709-45A0-87AA-FF7B01A1B946}" type="datetimeFigureOut">
              <a:rPr lang="en-US" smtClean="0"/>
              <a:t>8/4/2022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94568A40-BE2F-4E97-8DE7-67DCFF9E7249}" type="slidenum">
              <a:rPr lang="en-US" smtClean="0"/>
              <a:t>‹#›</a:t>
            </a:fld>
            <a:endParaRPr lang="en-US"/>
          </a:p>
        </p:txBody>
      </p:sp>
      <p:sp>
        <p:nvSpPr>
          <p:cNvPr id="12" name="TextBox 11"/>
          <p:cNvSpPr txBox="1"/>
          <p:nvPr/>
        </p:nvSpPr>
        <p:spPr>
          <a:xfrm>
            <a:off x="862013" y="879961"/>
            <a:ext cx="609600" cy="584776"/>
          </a:xfrm>
          <a:prstGeom prst="rect">
            <a:avLst/>
          </a:prstGeom>
        </p:spPr>
        <p:txBody>
          <a:bodyPr vert="horz" lIns="91440" tIns="45720" rIns="91440" bIns="45720" rtlCol="0" anchor="ctr">
            <a:noAutofit/>
          </a:bodyPr>
          <a:lstStyle/>
          <a:p>
            <a:pPr lvl="0"/>
            <a:r>
              <a:rPr lang="en-US" sz="8000" dirty="0">
                <a:solidFill>
                  <a:schemeClr val="tx1"/>
                </a:solidFill>
                <a:effectLst/>
              </a:rPr>
              <a:t>“</a:t>
            </a:r>
          </a:p>
        </p:txBody>
      </p:sp>
      <p:sp>
        <p:nvSpPr>
          <p:cNvPr id="13" name="TextBox 12"/>
          <p:cNvSpPr txBox="1"/>
          <p:nvPr/>
        </p:nvSpPr>
        <p:spPr>
          <a:xfrm>
            <a:off x="10600267" y="2599261"/>
            <a:ext cx="609600" cy="584776"/>
          </a:xfrm>
          <a:prstGeom prst="rect">
            <a:avLst/>
          </a:prstGeom>
        </p:spPr>
        <p:txBody>
          <a:bodyPr vert="horz" lIns="91440" tIns="45720" rIns="91440" bIns="45720" rtlCol="0" anchor="ctr">
            <a:noAutofit/>
          </a:bodyPr>
          <a:lstStyle/>
          <a:p>
            <a:pPr lvl="0" algn="r"/>
            <a:r>
              <a:rPr lang="en-US" sz="8000" dirty="0">
                <a:solidFill>
                  <a:schemeClr val="tx1"/>
                </a:solidFill>
                <a:effectLst/>
              </a:rPr>
              <a:t>”</a:t>
            </a:r>
          </a:p>
        </p:txBody>
      </p:sp>
      <p:cxnSp>
        <p:nvCxnSpPr>
          <p:cNvPr id="26" name="Straight Connector 25"/>
          <p:cNvCxnSpPr/>
          <p:nvPr/>
        </p:nvCxnSpPr>
        <p:spPr>
          <a:xfrm>
            <a:off x="1396169" y="3429000"/>
            <a:ext cx="9407298" cy="0"/>
          </a:xfrm>
          <a:prstGeom prst="line">
            <a:avLst/>
          </a:prstGeom>
          <a:ln w="15875"/>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3888058827"/>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p:cSld name="True or False">
    <p:spTree>
      <p:nvGrpSpPr>
        <p:cNvPr id="1" name=""/>
        <p:cNvGrpSpPr/>
        <p:nvPr/>
      </p:nvGrpSpPr>
      <p:grpSpPr>
        <a:xfrm>
          <a:off x="0" y="0"/>
          <a:ext cx="0" cy="0"/>
          <a:chOff x="0" y="0"/>
          <a:chExt cx="0" cy="0"/>
        </a:xfrm>
      </p:grpSpPr>
      <p:sp>
        <p:nvSpPr>
          <p:cNvPr id="2" name="Title 1"/>
          <p:cNvSpPr>
            <a:spLocks noGrp="1"/>
          </p:cNvSpPr>
          <p:nvPr>
            <p:ph type="title"/>
          </p:nvPr>
        </p:nvSpPr>
        <p:spPr>
          <a:xfrm>
            <a:off x="1295401" y="982132"/>
            <a:ext cx="9609666" cy="2243668"/>
          </a:xfrm>
        </p:spPr>
        <p:txBody>
          <a:bodyPr vert="horz" lIns="91440" tIns="45720" rIns="91440" bIns="45720" rtlCol="0" anchor="ctr">
            <a:normAutofit/>
          </a:bodyPr>
          <a:lstStyle>
            <a:lvl1pPr>
              <a:defRPr lang="en-US" b="0" dirty="0"/>
            </a:lvl1pPr>
          </a:lstStyle>
          <a:p>
            <a:pPr marL="0" lvl="0"/>
            <a:r>
              <a:rPr lang="en-US"/>
              <a:t>Click to edit Master title style</a:t>
            </a:r>
            <a:endParaRPr lang="en-US" dirty="0"/>
          </a:p>
        </p:txBody>
      </p:sp>
      <p:sp>
        <p:nvSpPr>
          <p:cNvPr id="20" name="Text Placeholder 2"/>
          <p:cNvSpPr>
            <a:spLocks noGrp="1"/>
          </p:cNvSpPr>
          <p:nvPr>
            <p:ph type="body" idx="13"/>
          </p:nvPr>
        </p:nvSpPr>
        <p:spPr>
          <a:xfrm>
            <a:off x="1295401" y="3630168"/>
            <a:ext cx="9609668" cy="841248"/>
          </a:xfrm>
        </p:spPr>
        <p:txBody>
          <a:bodyPr anchor="b">
            <a:normAutofit/>
          </a:bodyPr>
          <a:lstStyle>
            <a:lvl1pPr marL="0" indent="0" algn="l">
              <a:spcBef>
                <a:spcPts val="0"/>
              </a:spcBef>
              <a:buNone/>
              <a:defRPr sz="28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3" name="Text Placeholder 2"/>
          <p:cNvSpPr>
            <a:spLocks noGrp="1"/>
          </p:cNvSpPr>
          <p:nvPr>
            <p:ph type="body" idx="1"/>
          </p:nvPr>
        </p:nvSpPr>
        <p:spPr>
          <a:xfrm>
            <a:off x="1295400" y="4470399"/>
            <a:ext cx="9609670" cy="1405467"/>
          </a:xfrm>
        </p:spPr>
        <p:txBody>
          <a:bodyPr anchor="t">
            <a:normAutofit/>
          </a:bodyPr>
          <a:lstStyle>
            <a:lvl1pPr marL="0" indent="0" algn="l">
              <a:buNone/>
              <a:defRPr sz="18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DE62BED8-0709-45A0-87AA-FF7B01A1B946}" type="datetimeFigureOut">
              <a:rPr lang="en-US" smtClean="0"/>
              <a:t>8/4/2022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94568A40-BE2F-4E97-8DE7-67DCFF9E7249}" type="slidenum">
              <a:rPr lang="en-US" smtClean="0"/>
              <a:t>‹#›</a:t>
            </a:fld>
            <a:endParaRPr lang="en-US"/>
          </a:p>
        </p:txBody>
      </p:sp>
      <p:cxnSp>
        <p:nvCxnSpPr>
          <p:cNvPr id="15" name="Straight Connector 14"/>
          <p:cNvCxnSpPr/>
          <p:nvPr/>
        </p:nvCxnSpPr>
        <p:spPr>
          <a:xfrm>
            <a:off x="1396169" y="3429000"/>
            <a:ext cx="9407298" cy="0"/>
          </a:xfrm>
          <a:prstGeom prst="line">
            <a:avLst/>
          </a:prstGeom>
          <a:ln w="15875"/>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308280597"/>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lgn="ctr">
              <a:defRPr/>
            </a:lvl1p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ncho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DE62BED8-0709-45A0-87AA-FF7B01A1B946}" type="datetimeFigureOut">
              <a:rPr lang="en-US" smtClean="0"/>
              <a:t>8/4/2022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94568A40-BE2F-4E97-8DE7-67DCFF9E7249}" type="slidenum">
              <a:rPr lang="en-US" smtClean="0"/>
              <a:t>‹#›</a:t>
            </a:fld>
            <a:endParaRPr lang="en-US"/>
          </a:p>
        </p:txBody>
      </p:sp>
      <p:cxnSp>
        <p:nvCxnSpPr>
          <p:cNvPr id="14" name="Straight Connector 13"/>
          <p:cNvCxnSpPr/>
          <p:nvPr/>
        </p:nvCxnSpPr>
        <p:spPr>
          <a:xfrm>
            <a:off x="1396169" y="2421466"/>
            <a:ext cx="9407298" cy="0"/>
          </a:xfrm>
          <a:prstGeom prst="line">
            <a:avLst/>
          </a:prstGeom>
          <a:ln w="15875"/>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2526261644"/>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999356" y="982131"/>
            <a:ext cx="1890895" cy="4893735"/>
          </a:xfrm>
        </p:spPr>
        <p:txBody>
          <a:bodyPr vert="eaVert"/>
          <a:lstStyle/>
          <a:p>
            <a:r>
              <a:rPr lang="en-US"/>
              <a:t>Click to edit Master title style</a:t>
            </a:r>
            <a:endParaRPr lang="en-US" dirty="0"/>
          </a:p>
        </p:txBody>
      </p:sp>
      <p:sp>
        <p:nvSpPr>
          <p:cNvPr id="3" name="Vertical Text Placeholder 2"/>
          <p:cNvSpPr>
            <a:spLocks noGrp="1"/>
          </p:cNvSpPr>
          <p:nvPr>
            <p:ph type="body" orient="vert" idx="1"/>
          </p:nvPr>
        </p:nvSpPr>
        <p:spPr>
          <a:xfrm>
            <a:off x="1295398" y="982132"/>
            <a:ext cx="7433025" cy="4893734"/>
          </a:xfrm>
        </p:spPr>
        <p:txBody>
          <a:bodyPr vert="eaVert" ancho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DE62BED8-0709-45A0-87AA-FF7B01A1B946}" type="datetimeFigureOut">
              <a:rPr lang="en-US" smtClean="0"/>
              <a:t>8/4/2022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94568A40-BE2F-4E97-8DE7-67DCFF9E7249}" type="slidenum">
              <a:rPr lang="en-US" smtClean="0"/>
              <a:t>‹#›</a:t>
            </a:fld>
            <a:endParaRPr lang="en-US"/>
          </a:p>
        </p:txBody>
      </p:sp>
      <p:cxnSp>
        <p:nvCxnSpPr>
          <p:cNvPr id="14" name="Straight Connector 13"/>
          <p:cNvCxnSpPr/>
          <p:nvPr/>
        </p:nvCxnSpPr>
        <p:spPr>
          <a:xfrm>
            <a:off x="8863890" y="990600"/>
            <a:ext cx="0" cy="4876800"/>
          </a:xfrm>
          <a:prstGeom prst="line">
            <a:avLst/>
          </a:prstGeom>
          <a:ln w="15875"/>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102676339"/>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20" Type="http://schemas.openxmlformats.org/officeDocument/2006/relationships/image" Target="../media/image4.png"/><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19" Type="http://schemas.openxmlformats.org/officeDocument/2006/relationships/image" Target="../media/image3.png"/><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1"/>
      </p:bgRef>
    </p:bg>
    <p:spTree>
      <p:nvGrpSpPr>
        <p:cNvPr id="1" name=""/>
        <p:cNvGrpSpPr/>
        <p:nvPr/>
      </p:nvGrpSpPr>
      <p:grpSpPr>
        <a:xfrm>
          <a:off x="0" y="0"/>
          <a:ext cx="0" cy="0"/>
          <a:chOff x="0" y="0"/>
          <a:chExt cx="0" cy="0"/>
        </a:xfrm>
      </p:grpSpPr>
      <p:grpSp>
        <p:nvGrpSpPr>
          <p:cNvPr id="7" name="Group 6"/>
          <p:cNvGrpSpPr/>
          <p:nvPr/>
        </p:nvGrpSpPr>
        <p:grpSpPr>
          <a:xfrm>
            <a:off x="-15736" y="0"/>
            <a:ext cx="12229962" cy="6856214"/>
            <a:chOff x="-15736" y="0"/>
            <a:chExt cx="12229962" cy="6856214"/>
          </a:xfrm>
        </p:grpSpPr>
        <p:pic>
          <p:nvPicPr>
            <p:cNvPr id="8" name="Picture 7" descr="HD-PanelContent.png"/>
            <p:cNvPicPr>
              <a:picLocks noChangeAspect="1"/>
            </p:cNvPicPr>
            <p:nvPr/>
          </p:nvPicPr>
          <p:blipFill>
            <a:blip r:embed="rId19">
              <a:extLst>
                <a:ext uri="{28A0092B-C50C-407E-A947-70E740481C1C}">
                  <a14:useLocalDpi xmlns:a14="http://schemas.microsoft.com/office/drawing/2010/main" val="0"/>
                </a:ext>
              </a:extLst>
            </a:blip>
            <a:stretch>
              <a:fillRect/>
            </a:stretch>
          </p:blipFill>
          <p:spPr>
            <a:xfrm>
              <a:off x="0" y="0"/>
              <a:ext cx="12188825" cy="6856214"/>
            </a:xfrm>
            <a:prstGeom prst="rect">
              <a:avLst/>
            </a:prstGeom>
          </p:spPr>
        </p:pic>
        <p:sp>
          <p:nvSpPr>
            <p:cNvPr id="9" name="Rectangle 8"/>
            <p:cNvSpPr/>
            <p:nvPr/>
          </p:nvSpPr>
          <p:spPr>
            <a:xfrm>
              <a:off x="608012" y="609600"/>
              <a:ext cx="10972800" cy="5638800"/>
            </a:xfrm>
            <a:prstGeom prst="rect">
              <a:avLst/>
            </a:prstGeom>
            <a:noFill/>
            <a:ln w="15875" cap="flat">
              <a:miter lim="800000"/>
            </a:ln>
          </p:spPr>
          <p:style>
            <a:lnRef idx="1">
              <a:schemeClr val="accent1"/>
            </a:lnRef>
            <a:fillRef idx="3">
              <a:schemeClr val="accent1"/>
            </a:fillRef>
            <a:effectRef idx="2">
              <a:schemeClr val="accent1"/>
            </a:effectRef>
            <a:fontRef idx="minor">
              <a:schemeClr val="lt1"/>
            </a:fontRef>
          </p:style>
        </p:sp>
        <p:pic>
          <p:nvPicPr>
            <p:cNvPr id="10" name="Picture 9" descr="HDRibbonContent-UniformTrim.png"/>
            <p:cNvPicPr>
              <a:picLocks noChangeAspect="1"/>
            </p:cNvPicPr>
            <p:nvPr/>
          </p:nvPicPr>
          <p:blipFill rotWithShape="1">
            <a:blip r:embed="rId20">
              <a:extLst>
                <a:ext uri="{28A0092B-C50C-407E-A947-70E740481C1C}">
                  <a14:useLocalDpi xmlns:a14="http://schemas.microsoft.com/office/drawing/2010/main" val="0"/>
                </a:ext>
              </a:extLst>
            </a:blip>
            <a:srcRect/>
            <a:stretch/>
          </p:blipFill>
          <p:spPr>
            <a:xfrm>
              <a:off x="-15736" y="3153832"/>
              <a:ext cx="777240" cy="606425"/>
            </a:xfrm>
            <a:prstGeom prst="rect">
              <a:avLst/>
            </a:prstGeom>
          </p:spPr>
        </p:pic>
        <p:pic>
          <p:nvPicPr>
            <p:cNvPr id="11" name="Picture 10" descr="HDRibbonContent-UniformTrim.png"/>
            <p:cNvPicPr>
              <a:picLocks noChangeAspect="1"/>
            </p:cNvPicPr>
            <p:nvPr/>
          </p:nvPicPr>
          <p:blipFill rotWithShape="1">
            <a:blip r:embed="rId20">
              <a:extLst>
                <a:ext uri="{28A0092B-C50C-407E-A947-70E740481C1C}">
                  <a14:useLocalDpi xmlns:a14="http://schemas.microsoft.com/office/drawing/2010/main" val="0"/>
                </a:ext>
              </a:extLst>
            </a:blip>
            <a:srcRect/>
            <a:stretch/>
          </p:blipFill>
          <p:spPr>
            <a:xfrm>
              <a:off x="11436986" y="3153832"/>
              <a:ext cx="777240" cy="606425"/>
            </a:xfrm>
            <a:prstGeom prst="rect">
              <a:avLst/>
            </a:prstGeom>
          </p:spPr>
        </p:pic>
      </p:grpSp>
      <p:sp>
        <p:nvSpPr>
          <p:cNvPr id="2" name="Title Placeholder 1"/>
          <p:cNvSpPr>
            <a:spLocks noGrp="1"/>
          </p:cNvSpPr>
          <p:nvPr>
            <p:ph type="title"/>
          </p:nvPr>
        </p:nvSpPr>
        <p:spPr>
          <a:xfrm>
            <a:off x="1295402" y="982132"/>
            <a:ext cx="9601196" cy="1303867"/>
          </a:xfrm>
          <a:prstGeom prst="rect">
            <a:avLst/>
          </a:prstGeom>
          <a:effectLst/>
        </p:spPr>
        <p:txBody>
          <a:bodyPr vert="horz" lIns="91440" tIns="45720" rIns="91440" bIns="45720" rtlCol="0" anchor="ctr">
            <a:normAutofit/>
          </a:bodyPr>
          <a:lstStyle/>
          <a:p>
            <a:r>
              <a:rPr lang="en-US"/>
              <a:t>Click to edit Master title style</a:t>
            </a:r>
            <a:endParaRPr lang="en-US" dirty="0"/>
          </a:p>
        </p:txBody>
      </p:sp>
      <p:sp>
        <p:nvSpPr>
          <p:cNvPr id="3" name="Text Placeholder 2"/>
          <p:cNvSpPr>
            <a:spLocks noGrp="1"/>
          </p:cNvSpPr>
          <p:nvPr>
            <p:ph type="body" idx="1"/>
          </p:nvPr>
        </p:nvSpPr>
        <p:spPr>
          <a:xfrm>
            <a:off x="1295401" y="2556932"/>
            <a:ext cx="9601196" cy="3318936"/>
          </a:xfrm>
          <a:prstGeom prst="rect">
            <a:avLst/>
          </a:prstGeom>
        </p:spPr>
        <p:txBody>
          <a:bodyPr vert="horz" lIns="91440" tIns="45720" rIns="91440" bIns="45720" rtlCol="0" anchor="t">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8677501" y="5969000"/>
            <a:ext cx="1600200" cy="279400"/>
          </a:xfrm>
          <a:prstGeom prst="rect">
            <a:avLst/>
          </a:prstGeom>
        </p:spPr>
        <p:txBody>
          <a:bodyPr vert="horz" lIns="91440" tIns="45720" rIns="91440" bIns="45720" rtlCol="0" anchor="ctr"/>
          <a:lstStyle>
            <a:lvl1pPr algn="r">
              <a:defRPr sz="1000" b="0" i="0">
                <a:solidFill>
                  <a:schemeClr val="tx1"/>
                </a:solidFill>
                <a:effectLst/>
                <a:latin typeface="+mn-lt"/>
              </a:defRPr>
            </a:lvl1pPr>
          </a:lstStyle>
          <a:p>
            <a:fld id="{DE62BED8-0709-45A0-87AA-FF7B01A1B946}" type="datetimeFigureOut">
              <a:rPr lang="en-US" smtClean="0"/>
              <a:t>8/4/2022</a:t>
            </a:fld>
            <a:endParaRPr lang="en-US"/>
          </a:p>
        </p:txBody>
      </p:sp>
      <p:sp>
        <p:nvSpPr>
          <p:cNvPr id="5" name="Footer Placeholder 4"/>
          <p:cNvSpPr>
            <a:spLocks noGrp="1"/>
          </p:cNvSpPr>
          <p:nvPr>
            <p:ph type="ftr" sz="quarter" idx="3"/>
          </p:nvPr>
        </p:nvSpPr>
        <p:spPr>
          <a:xfrm>
            <a:off x="1295401" y="5969000"/>
            <a:ext cx="7305900" cy="279400"/>
          </a:xfrm>
          <a:prstGeom prst="rect">
            <a:avLst/>
          </a:prstGeom>
        </p:spPr>
        <p:txBody>
          <a:bodyPr vert="horz" lIns="91440" tIns="45720" rIns="91440" bIns="45720" rtlCol="0" anchor="ctr"/>
          <a:lstStyle>
            <a:lvl1pPr algn="l">
              <a:defRPr sz="1000" b="0" i="0">
                <a:solidFill>
                  <a:schemeClr val="tx1"/>
                </a:solidFill>
                <a:effectLst/>
                <a:latin typeface="+mn-lt"/>
              </a:defRPr>
            </a:lvl1pPr>
          </a:lstStyle>
          <a:p>
            <a:endParaRPr lang="en-US"/>
          </a:p>
        </p:txBody>
      </p:sp>
      <p:sp>
        <p:nvSpPr>
          <p:cNvPr id="6" name="Slide Number Placeholder 5"/>
          <p:cNvSpPr>
            <a:spLocks noGrp="1"/>
          </p:cNvSpPr>
          <p:nvPr>
            <p:ph type="sldNum" sz="quarter" idx="4"/>
          </p:nvPr>
        </p:nvSpPr>
        <p:spPr>
          <a:xfrm>
            <a:off x="10353901" y="5969000"/>
            <a:ext cx="542697" cy="279400"/>
          </a:xfrm>
          <a:prstGeom prst="rect">
            <a:avLst/>
          </a:prstGeom>
        </p:spPr>
        <p:txBody>
          <a:bodyPr vert="horz" lIns="91440" tIns="45720" rIns="91440" bIns="45720" rtlCol="0" anchor="ctr"/>
          <a:lstStyle>
            <a:lvl1pPr algn="r">
              <a:defRPr sz="1000" b="0" i="0">
                <a:solidFill>
                  <a:schemeClr val="tx1"/>
                </a:solidFill>
                <a:effectLst/>
                <a:latin typeface="+mn-lt"/>
              </a:defRPr>
            </a:lvl1pPr>
          </a:lstStyle>
          <a:p>
            <a:fld id="{94568A40-BE2F-4E97-8DE7-67DCFF9E7249}" type="slidenum">
              <a:rPr lang="en-US" smtClean="0"/>
              <a:t>‹#›</a:t>
            </a:fld>
            <a:endParaRPr lang="en-US"/>
          </a:p>
        </p:txBody>
      </p:sp>
    </p:spTree>
    <p:extLst>
      <p:ext uri="{BB962C8B-B14F-4D97-AF65-F5344CB8AC3E}">
        <p14:creationId xmlns:p14="http://schemas.microsoft.com/office/powerpoint/2010/main" val="2565373410"/>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 id="2147483672" r:id="rId12"/>
    <p:sldLayoutId id="2147483673" r:id="rId13"/>
    <p:sldLayoutId id="2147483674" r:id="rId14"/>
    <p:sldLayoutId id="2147483675" r:id="rId15"/>
    <p:sldLayoutId id="2147483676" r:id="rId16"/>
    <p:sldLayoutId id="2147483677" r:id="rId17"/>
  </p:sldLayoutIdLst>
  <p:txStyles>
    <p:titleStyle>
      <a:lvl1pPr algn="ctr" defTabSz="457200" rtl="0" eaLnBrk="1" latinLnBrk="0" hangingPunct="1">
        <a:spcBef>
          <a:spcPct val="0"/>
        </a:spcBef>
        <a:buNone/>
        <a:defRPr sz="4400" kern="1200" cap="none">
          <a:ln w="3175" cmpd="sng">
            <a:noFill/>
          </a:ln>
          <a:solidFill>
            <a:schemeClr val="tx1">
              <a:lumMod val="85000"/>
              <a:lumOff val="15000"/>
            </a:schemeClr>
          </a:solidFill>
          <a:effectLst/>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285750" indent="-285750" algn="l" defTabSz="457200" rtl="0" eaLnBrk="1" latinLnBrk="0" hangingPunct="1">
        <a:spcBef>
          <a:spcPct val="20000"/>
        </a:spcBef>
        <a:spcAft>
          <a:spcPts val="600"/>
        </a:spcAft>
        <a:buClr>
          <a:schemeClr val="accent1"/>
        </a:buClr>
        <a:buSzPct val="115000"/>
        <a:buFont typeface="Arial"/>
        <a:buChar char="•"/>
        <a:defRPr sz="2400" kern="1200" cap="none">
          <a:solidFill>
            <a:schemeClr val="tx1">
              <a:lumMod val="85000"/>
              <a:lumOff val="15000"/>
            </a:schemeClr>
          </a:solidFill>
          <a:effectLst/>
          <a:latin typeface="+mn-lt"/>
          <a:ea typeface="+mn-ea"/>
          <a:cs typeface="+mn-cs"/>
        </a:defRPr>
      </a:lvl1pPr>
      <a:lvl2pPr marL="742950" indent="-285750" algn="l" defTabSz="457200" rtl="0" eaLnBrk="1" latinLnBrk="0" hangingPunct="1">
        <a:spcBef>
          <a:spcPct val="20000"/>
        </a:spcBef>
        <a:spcAft>
          <a:spcPts val="600"/>
        </a:spcAft>
        <a:buClr>
          <a:schemeClr val="accent1"/>
        </a:buClr>
        <a:buSzPct val="115000"/>
        <a:buFont typeface="Arial"/>
        <a:buChar char="•"/>
        <a:defRPr sz="2000" kern="1200" cap="none">
          <a:solidFill>
            <a:schemeClr val="tx1">
              <a:lumMod val="85000"/>
              <a:lumOff val="15000"/>
            </a:schemeClr>
          </a:solidFill>
          <a:effectLst/>
          <a:latin typeface="+mn-lt"/>
          <a:ea typeface="+mn-ea"/>
          <a:cs typeface="+mn-cs"/>
        </a:defRPr>
      </a:lvl2pPr>
      <a:lvl3pPr marL="1200150" indent="-285750" algn="l" defTabSz="457200" rtl="0" eaLnBrk="1" latinLnBrk="0" hangingPunct="1">
        <a:spcBef>
          <a:spcPct val="20000"/>
        </a:spcBef>
        <a:spcAft>
          <a:spcPts val="600"/>
        </a:spcAft>
        <a:buClr>
          <a:schemeClr val="accent1"/>
        </a:buClr>
        <a:buSzPct val="115000"/>
        <a:buFont typeface="Arial"/>
        <a:buChar char="•"/>
        <a:defRPr sz="1800" kern="1200" cap="none">
          <a:solidFill>
            <a:schemeClr val="tx1">
              <a:lumMod val="85000"/>
              <a:lumOff val="15000"/>
            </a:schemeClr>
          </a:solidFill>
          <a:effectLst/>
          <a:latin typeface="+mn-lt"/>
          <a:ea typeface="+mn-ea"/>
          <a:cs typeface="+mn-cs"/>
        </a:defRPr>
      </a:lvl3pPr>
      <a:lvl4pPr marL="1543050" indent="-171450" algn="l" defTabSz="457200" rtl="0" eaLnBrk="1" latinLnBrk="0" hangingPunct="1">
        <a:spcBef>
          <a:spcPct val="20000"/>
        </a:spcBef>
        <a:spcAft>
          <a:spcPts val="600"/>
        </a:spcAft>
        <a:buClr>
          <a:schemeClr val="accent1"/>
        </a:buClr>
        <a:buSzPct val="115000"/>
        <a:buFont typeface="Arial"/>
        <a:buChar char="•"/>
        <a:defRPr sz="1600" kern="1200" cap="none">
          <a:solidFill>
            <a:schemeClr val="tx1">
              <a:lumMod val="85000"/>
              <a:lumOff val="15000"/>
            </a:schemeClr>
          </a:solidFill>
          <a:effectLst/>
          <a:latin typeface="+mn-lt"/>
          <a:ea typeface="+mn-ea"/>
          <a:cs typeface="+mn-cs"/>
        </a:defRPr>
      </a:lvl4pPr>
      <a:lvl5pPr marL="2000250" indent="-171450" algn="l" defTabSz="457200" rtl="0" eaLnBrk="1" latinLnBrk="0" hangingPunct="1">
        <a:spcBef>
          <a:spcPct val="20000"/>
        </a:spcBef>
        <a:spcAft>
          <a:spcPts val="600"/>
        </a:spcAft>
        <a:buClr>
          <a:schemeClr val="accent1"/>
        </a:buClr>
        <a:buSzPct val="115000"/>
        <a:buFont typeface="Arial"/>
        <a:buChar char="•"/>
        <a:defRPr sz="1400" kern="1200" cap="none">
          <a:solidFill>
            <a:schemeClr val="tx1">
              <a:lumMod val="85000"/>
              <a:lumOff val="15000"/>
            </a:schemeClr>
          </a:solidFill>
          <a:effectLst/>
          <a:latin typeface="+mn-lt"/>
          <a:ea typeface="+mn-ea"/>
          <a:cs typeface="+mn-cs"/>
        </a:defRPr>
      </a:lvl5pPr>
      <a:lvl6pPr marL="2514600" indent="-228600" algn="l" defTabSz="457200" rtl="0" eaLnBrk="1" latinLnBrk="0" hangingPunct="1">
        <a:spcBef>
          <a:spcPct val="20000"/>
        </a:spcBef>
        <a:spcAft>
          <a:spcPts val="600"/>
        </a:spcAft>
        <a:buClr>
          <a:schemeClr val="accent1"/>
        </a:buClr>
        <a:buSzPct val="115000"/>
        <a:buFont typeface="Arial"/>
        <a:buChar char="•"/>
        <a:defRPr sz="1400" kern="1200" cap="none">
          <a:solidFill>
            <a:schemeClr val="tx1">
              <a:lumMod val="85000"/>
              <a:lumOff val="15000"/>
            </a:schemeClr>
          </a:solidFill>
          <a:effectLst/>
          <a:latin typeface="+mn-lt"/>
          <a:ea typeface="+mn-ea"/>
          <a:cs typeface="+mn-cs"/>
        </a:defRPr>
      </a:lvl6pPr>
      <a:lvl7pPr marL="2971800" indent="-228600" algn="l" defTabSz="457200" rtl="0" eaLnBrk="1" latinLnBrk="0" hangingPunct="1">
        <a:spcBef>
          <a:spcPct val="20000"/>
        </a:spcBef>
        <a:spcAft>
          <a:spcPts val="600"/>
        </a:spcAft>
        <a:buClr>
          <a:schemeClr val="accent1"/>
        </a:buClr>
        <a:buSzPct val="115000"/>
        <a:buFont typeface="Arial"/>
        <a:buChar char="•"/>
        <a:defRPr sz="1400" kern="1200" cap="none">
          <a:solidFill>
            <a:schemeClr val="tx1">
              <a:lumMod val="85000"/>
              <a:lumOff val="15000"/>
            </a:schemeClr>
          </a:solidFill>
          <a:effectLst/>
          <a:latin typeface="+mn-lt"/>
          <a:ea typeface="+mn-ea"/>
          <a:cs typeface="+mn-cs"/>
        </a:defRPr>
      </a:lvl7pPr>
      <a:lvl8pPr marL="3429000" indent="-228600" algn="l" defTabSz="457200" rtl="0" eaLnBrk="1" latinLnBrk="0" hangingPunct="1">
        <a:spcBef>
          <a:spcPct val="20000"/>
        </a:spcBef>
        <a:spcAft>
          <a:spcPts val="600"/>
        </a:spcAft>
        <a:buClr>
          <a:schemeClr val="accent1"/>
        </a:buClr>
        <a:buSzPct val="115000"/>
        <a:buFont typeface="Arial"/>
        <a:buChar char="•"/>
        <a:defRPr sz="1400" kern="1200" cap="none">
          <a:solidFill>
            <a:schemeClr val="tx1">
              <a:lumMod val="85000"/>
              <a:lumOff val="15000"/>
            </a:schemeClr>
          </a:solidFill>
          <a:effectLst/>
          <a:latin typeface="+mn-lt"/>
          <a:ea typeface="+mn-ea"/>
          <a:cs typeface="+mn-cs"/>
        </a:defRPr>
      </a:lvl8pPr>
      <a:lvl9pPr marL="3886200" indent="-228600" algn="l" defTabSz="457200" rtl="0" eaLnBrk="1" latinLnBrk="0" hangingPunct="1">
        <a:spcBef>
          <a:spcPct val="20000"/>
        </a:spcBef>
        <a:spcAft>
          <a:spcPts val="600"/>
        </a:spcAft>
        <a:buClr>
          <a:schemeClr val="accent1"/>
        </a:buClr>
        <a:buSzPct val="115000"/>
        <a:buFont typeface="Arial"/>
        <a:buChar char="•"/>
        <a:defRPr sz="1400" kern="1200" cap="none">
          <a:solidFill>
            <a:schemeClr val="tx1">
              <a:lumMod val="85000"/>
              <a:lumOff val="15000"/>
            </a:schemeClr>
          </a:solidFill>
          <a:effectLst/>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894520C-69E5-8E49-4C31-603F7F5F1152}"/>
              </a:ext>
            </a:extLst>
          </p:cNvPr>
          <p:cNvSpPr>
            <a:spLocks noGrp="1"/>
          </p:cNvSpPr>
          <p:nvPr>
            <p:ph type="ctrTitle"/>
          </p:nvPr>
        </p:nvSpPr>
        <p:spPr>
          <a:xfrm>
            <a:off x="2692399" y="1631576"/>
            <a:ext cx="6318252" cy="627530"/>
          </a:xfrm>
        </p:spPr>
        <p:txBody>
          <a:bodyPr/>
          <a:lstStyle/>
          <a:p>
            <a:r>
              <a:rPr lang="en-US" sz="2400" b="1" u="sng" dirty="0"/>
              <a:t>Welcome</a:t>
            </a:r>
            <a:r>
              <a:rPr lang="en-US" sz="2400" b="1" dirty="0"/>
              <a:t> </a:t>
            </a:r>
            <a:br>
              <a:rPr lang="en-US" sz="2400" dirty="0"/>
            </a:br>
            <a:r>
              <a:rPr lang="en-US" sz="2400" b="1" i="1" dirty="0"/>
              <a:t>Business plan on </a:t>
            </a:r>
            <a:r>
              <a:rPr lang="en-US" sz="2400" b="1" i="1" dirty="0" err="1"/>
              <a:t>Maxtin</a:t>
            </a:r>
            <a:r>
              <a:rPr lang="en-US" sz="2400" b="1" i="1" dirty="0"/>
              <a:t> DJ</a:t>
            </a:r>
            <a:endParaRPr lang="en-US" sz="2400" dirty="0"/>
          </a:p>
        </p:txBody>
      </p:sp>
      <p:sp>
        <p:nvSpPr>
          <p:cNvPr id="3" name="Subtitle 2">
            <a:extLst>
              <a:ext uri="{FF2B5EF4-FFF2-40B4-BE49-F238E27FC236}">
                <a16:creationId xmlns:a16="http://schemas.microsoft.com/office/drawing/2014/main" id="{4E0C2936-9612-1C49-D667-A1C8277DBCE3}"/>
              </a:ext>
            </a:extLst>
          </p:cNvPr>
          <p:cNvSpPr>
            <a:spLocks noGrp="1"/>
          </p:cNvSpPr>
          <p:nvPr>
            <p:ph type="subTitle" idx="1"/>
          </p:nvPr>
        </p:nvSpPr>
        <p:spPr>
          <a:xfrm>
            <a:off x="2330824" y="3811121"/>
            <a:ext cx="4052047" cy="886386"/>
          </a:xfrm>
        </p:spPr>
        <p:txBody>
          <a:bodyPr>
            <a:noAutofit/>
          </a:bodyPr>
          <a:lstStyle/>
          <a:p>
            <a:r>
              <a:rPr lang="en-GB" sz="2400" dirty="0">
                <a:cs typeface="Arial" panose="020B0604020202020204" pitchFamily="34" charset="0"/>
              </a:rPr>
              <a:t>Student </a:t>
            </a:r>
            <a:r>
              <a:rPr lang="en-GB" sz="2400" dirty="0" err="1">
                <a:cs typeface="Arial" panose="020B0604020202020204" pitchFamily="34" charset="0"/>
              </a:rPr>
              <a:t>name:Nedelin</a:t>
            </a:r>
            <a:r>
              <a:rPr lang="en-GB" sz="2400" dirty="0">
                <a:cs typeface="Arial" panose="020B0604020202020204" pitchFamily="34" charset="0"/>
              </a:rPr>
              <a:t> Mihalev</a:t>
            </a:r>
          </a:p>
          <a:p>
            <a:r>
              <a:rPr lang="en-GB" sz="2400" dirty="0">
                <a:cs typeface="Arial" panose="020B0604020202020204" pitchFamily="34" charset="0"/>
              </a:rPr>
              <a:t>ID:2029603</a:t>
            </a:r>
          </a:p>
        </p:txBody>
      </p:sp>
      <p:sp>
        <p:nvSpPr>
          <p:cNvPr id="5" name="Текстово поле 4">
            <a:extLst>
              <a:ext uri="{FF2B5EF4-FFF2-40B4-BE49-F238E27FC236}">
                <a16:creationId xmlns:a16="http://schemas.microsoft.com/office/drawing/2014/main" id="{A73CB45C-A328-E8FD-F154-06CD89F46000}"/>
              </a:ext>
            </a:extLst>
          </p:cNvPr>
          <p:cNvSpPr txBox="1"/>
          <p:nvPr/>
        </p:nvSpPr>
        <p:spPr>
          <a:xfrm>
            <a:off x="6382870" y="3811121"/>
            <a:ext cx="3675529" cy="830997"/>
          </a:xfrm>
          <a:prstGeom prst="rect">
            <a:avLst/>
          </a:prstGeom>
          <a:noFill/>
        </p:spPr>
        <p:txBody>
          <a:bodyPr wrap="square">
            <a:spAutoFit/>
          </a:bodyPr>
          <a:lstStyle/>
          <a:p>
            <a:r>
              <a:rPr lang="en-GB" sz="2400" dirty="0">
                <a:cs typeface="Arial" panose="020B0604020202020204" pitchFamily="34" charset="0"/>
              </a:rPr>
              <a:t>Module: </a:t>
            </a:r>
            <a:r>
              <a:rPr lang="en-GB" sz="2400" dirty="0"/>
              <a:t>Entrepreneurship</a:t>
            </a:r>
            <a:endParaRPr lang="en-GB" sz="2400" dirty="0">
              <a:cs typeface="Arial" panose="020B0604020202020204" pitchFamily="34" charset="0"/>
            </a:endParaRPr>
          </a:p>
          <a:p>
            <a:r>
              <a:rPr lang="en-GB" sz="2400" dirty="0" err="1">
                <a:cs typeface="Arial" panose="020B0604020202020204" pitchFamily="34" charset="0"/>
              </a:rPr>
              <a:t>Lecturer</a:t>
            </a:r>
            <a:r>
              <a:rPr lang="en-GB" sz="2400" dirty="0" err="1"/>
              <a:t>:Vasilios</a:t>
            </a:r>
            <a:r>
              <a:rPr lang="en-GB" sz="2400" dirty="0"/>
              <a:t> </a:t>
            </a:r>
            <a:r>
              <a:rPr lang="en-GB" sz="2400" dirty="0" err="1"/>
              <a:t>Tavlaridis</a:t>
            </a:r>
            <a:endParaRPr lang="en-GB" sz="2400" dirty="0"/>
          </a:p>
        </p:txBody>
      </p:sp>
      <p:pic>
        <p:nvPicPr>
          <p:cNvPr id="7" name="Картина 6">
            <a:extLst>
              <a:ext uri="{FF2B5EF4-FFF2-40B4-BE49-F238E27FC236}">
                <a16:creationId xmlns:a16="http://schemas.microsoft.com/office/drawing/2014/main" id="{F28FF2E1-7C89-96DB-DA0C-7101A0789BD5}"/>
              </a:ext>
            </a:extLst>
          </p:cNvPr>
          <p:cNvPicPr>
            <a:picLocks noChangeAspect="1"/>
          </p:cNvPicPr>
          <p:nvPr/>
        </p:nvPicPr>
        <p:blipFill>
          <a:blip r:embed="rId2"/>
          <a:stretch>
            <a:fillRect/>
          </a:stretch>
        </p:blipFill>
        <p:spPr>
          <a:xfrm>
            <a:off x="2330824" y="2259106"/>
            <a:ext cx="7530352" cy="1552015"/>
          </a:xfrm>
          <a:prstGeom prst="rect">
            <a:avLst/>
          </a:prstGeom>
        </p:spPr>
      </p:pic>
    </p:spTree>
    <p:extLst>
      <p:ext uri="{BB962C8B-B14F-4D97-AF65-F5344CB8AC3E}">
        <p14:creationId xmlns:p14="http://schemas.microsoft.com/office/powerpoint/2010/main" val="3735013563"/>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C7213B1-883F-F108-C0C4-A8EEC3445F65}"/>
              </a:ext>
            </a:extLst>
          </p:cNvPr>
          <p:cNvSpPr>
            <a:spLocks noGrp="1"/>
          </p:cNvSpPr>
          <p:nvPr>
            <p:ph type="title"/>
          </p:nvPr>
        </p:nvSpPr>
        <p:spPr/>
        <p:txBody>
          <a:bodyPr/>
          <a:lstStyle/>
          <a:p>
            <a:r>
              <a:rPr lang="en-US" dirty="0"/>
              <a:t>Table of Content</a:t>
            </a:r>
          </a:p>
        </p:txBody>
      </p:sp>
      <p:sp>
        <p:nvSpPr>
          <p:cNvPr id="3" name="Content Placeholder 2">
            <a:extLst>
              <a:ext uri="{FF2B5EF4-FFF2-40B4-BE49-F238E27FC236}">
                <a16:creationId xmlns:a16="http://schemas.microsoft.com/office/drawing/2014/main" id="{F71FF28E-8236-DE4C-67B0-2713DE4B461C}"/>
              </a:ext>
            </a:extLst>
          </p:cNvPr>
          <p:cNvSpPr>
            <a:spLocks noGrp="1"/>
          </p:cNvSpPr>
          <p:nvPr>
            <p:ph idx="1"/>
          </p:nvPr>
        </p:nvSpPr>
        <p:spPr/>
        <p:txBody>
          <a:bodyPr>
            <a:normAutofit fontScale="62500" lnSpcReduction="20000"/>
          </a:bodyPr>
          <a:lstStyle/>
          <a:p>
            <a:r>
              <a:rPr lang="en-US" dirty="0"/>
              <a:t>Introduction</a:t>
            </a:r>
          </a:p>
          <a:p>
            <a:r>
              <a:rPr lang="en-US" dirty="0"/>
              <a:t>Overview of the business idea</a:t>
            </a:r>
          </a:p>
          <a:p>
            <a:r>
              <a:rPr lang="en-US" dirty="0"/>
              <a:t>Ownership of the business</a:t>
            </a:r>
          </a:p>
          <a:p>
            <a:r>
              <a:rPr lang="en-US" dirty="0"/>
              <a:t>Legal format and management of the firm</a:t>
            </a:r>
          </a:p>
          <a:p>
            <a:r>
              <a:rPr lang="en-US" dirty="0"/>
              <a:t>SWOT analysis</a:t>
            </a:r>
          </a:p>
          <a:p>
            <a:r>
              <a:rPr lang="en-US" dirty="0"/>
              <a:t>4Ps of the marketing mix</a:t>
            </a:r>
          </a:p>
          <a:p>
            <a:r>
              <a:rPr lang="en-US" dirty="0"/>
              <a:t>The target market </a:t>
            </a:r>
          </a:p>
          <a:p>
            <a:r>
              <a:rPr lang="en-US" dirty="0"/>
              <a:t>The marketing strategies</a:t>
            </a:r>
          </a:p>
          <a:p>
            <a:r>
              <a:rPr lang="en-US" dirty="0"/>
              <a:t>Conclusion </a:t>
            </a:r>
          </a:p>
          <a:p>
            <a:r>
              <a:rPr lang="en-US" dirty="0"/>
              <a:t>References list</a:t>
            </a:r>
          </a:p>
        </p:txBody>
      </p:sp>
    </p:spTree>
    <p:extLst>
      <p:ext uri="{BB962C8B-B14F-4D97-AF65-F5344CB8AC3E}">
        <p14:creationId xmlns:p14="http://schemas.microsoft.com/office/powerpoint/2010/main" val="3338198823"/>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8CBBCEC-EA5B-57A0-18A1-C8F964111237}"/>
              </a:ext>
            </a:extLst>
          </p:cNvPr>
          <p:cNvSpPr>
            <a:spLocks noGrp="1"/>
          </p:cNvSpPr>
          <p:nvPr>
            <p:ph type="title"/>
          </p:nvPr>
        </p:nvSpPr>
        <p:spPr/>
        <p:txBody>
          <a:bodyPr>
            <a:normAutofit fontScale="90000"/>
          </a:bodyPr>
          <a:lstStyle/>
          <a:p>
            <a:r>
              <a:rPr lang="en-US" dirty="0"/>
              <a:t>Introduction</a:t>
            </a:r>
            <a:br>
              <a:rPr lang="en-US" dirty="0"/>
            </a:br>
            <a:endParaRPr lang="en-US" dirty="0"/>
          </a:p>
        </p:txBody>
      </p:sp>
      <p:sp>
        <p:nvSpPr>
          <p:cNvPr id="3" name="Content Placeholder 2">
            <a:extLst>
              <a:ext uri="{FF2B5EF4-FFF2-40B4-BE49-F238E27FC236}">
                <a16:creationId xmlns:a16="http://schemas.microsoft.com/office/drawing/2014/main" id="{490F8A12-7E71-EE5A-7CD2-96637C9E63D8}"/>
              </a:ext>
            </a:extLst>
          </p:cNvPr>
          <p:cNvSpPr>
            <a:spLocks noGrp="1"/>
          </p:cNvSpPr>
          <p:nvPr>
            <p:ph idx="1"/>
          </p:nvPr>
        </p:nvSpPr>
        <p:spPr>
          <a:xfrm>
            <a:off x="1295402" y="2590799"/>
            <a:ext cx="9334498" cy="2705101"/>
          </a:xfrm>
        </p:spPr>
        <p:txBody>
          <a:bodyPr/>
          <a:lstStyle/>
          <a:p>
            <a:pPr marL="0" indent="0">
              <a:buNone/>
            </a:pPr>
            <a:r>
              <a:rPr lang="en-US" dirty="0"/>
              <a:t>This is an entrepreneur's strategy to establish a new firm and </a:t>
            </a:r>
            <a:r>
              <a:rPr lang="en-US" dirty="0" err="1"/>
              <a:t>endeavour</a:t>
            </a:r>
            <a:r>
              <a:rPr lang="en-US" dirty="0"/>
              <a:t>. To create another business, one must first define its goals and strategies. Field-tested approaches in nuances balance costs. Top-level management and the CEO may use strategy to think carefully about the </a:t>
            </a:r>
            <a:r>
              <a:rPr lang="en-US" dirty="0" err="1"/>
              <a:t>organisation</a:t>
            </a:r>
            <a:r>
              <a:rPr lang="en-US" dirty="0"/>
              <a:t>, debate its objectives, develop a strong foundation, and streamline the planning process.</a:t>
            </a:r>
          </a:p>
        </p:txBody>
      </p:sp>
    </p:spTree>
    <p:extLst>
      <p:ext uri="{BB962C8B-B14F-4D97-AF65-F5344CB8AC3E}">
        <p14:creationId xmlns:p14="http://schemas.microsoft.com/office/powerpoint/2010/main" val="2298197530"/>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72C4214-B359-A1BC-E4AA-C02DED169D5E}"/>
              </a:ext>
            </a:extLst>
          </p:cNvPr>
          <p:cNvSpPr>
            <a:spLocks noGrp="1"/>
          </p:cNvSpPr>
          <p:nvPr>
            <p:ph type="title"/>
          </p:nvPr>
        </p:nvSpPr>
        <p:spPr/>
        <p:txBody>
          <a:bodyPr>
            <a:normAutofit fontScale="90000"/>
          </a:bodyPr>
          <a:lstStyle/>
          <a:p>
            <a:r>
              <a:rPr lang="en-US" dirty="0"/>
              <a:t>Overview of the business idea</a:t>
            </a:r>
            <a:br>
              <a:rPr lang="en-US" dirty="0"/>
            </a:br>
            <a:endParaRPr lang="en-US" dirty="0"/>
          </a:p>
        </p:txBody>
      </p:sp>
      <p:sp>
        <p:nvSpPr>
          <p:cNvPr id="3" name="Content Placeholder 2">
            <a:extLst>
              <a:ext uri="{FF2B5EF4-FFF2-40B4-BE49-F238E27FC236}">
                <a16:creationId xmlns:a16="http://schemas.microsoft.com/office/drawing/2014/main" id="{D67FC490-A19E-F500-102B-821C5D31E6F6}"/>
              </a:ext>
            </a:extLst>
          </p:cNvPr>
          <p:cNvSpPr>
            <a:spLocks noGrp="1"/>
          </p:cNvSpPr>
          <p:nvPr>
            <p:ph idx="1"/>
          </p:nvPr>
        </p:nvSpPr>
        <p:spPr/>
        <p:txBody>
          <a:bodyPr/>
          <a:lstStyle/>
          <a:p>
            <a:r>
              <a:rPr lang="en-US" dirty="0"/>
              <a:t>Strategy is to create an effective business system, attract investors and pioneers, and forecast future financial demands.</a:t>
            </a:r>
          </a:p>
          <a:p>
            <a:r>
              <a:rPr lang="en-US" dirty="0"/>
              <a:t>Marketing should drive long-term company success. DJ shop planned for London's north roundabout street.</a:t>
            </a:r>
          </a:p>
          <a:p>
            <a:r>
              <a:rPr lang="en-US" dirty="0" err="1"/>
              <a:t>Maxtin</a:t>
            </a:r>
            <a:r>
              <a:rPr lang="en-US" dirty="0"/>
              <a:t> DJ accepts and ships orders through its website. They sell a range of DJ equipment and accessories.</a:t>
            </a:r>
          </a:p>
        </p:txBody>
      </p:sp>
    </p:spTree>
    <p:extLst>
      <p:ext uri="{BB962C8B-B14F-4D97-AF65-F5344CB8AC3E}">
        <p14:creationId xmlns:p14="http://schemas.microsoft.com/office/powerpoint/2010/main" val="2016047899"/>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23EE03D-6784-E790-5770-639748EF5C6E}"/>
              </a:ext>
            </a:extLst>
          </p:cNvPr>
          <p:cNvSpPr>
            <a:spLocks noGrp="1"/>
          </p:cNvSpPr>
          <p:nvPr>
            <p:ph type="title"/>
          </p:nvPr>
        </p:nvSpPr>
        <p:spPr/>
        <p:txBody>
          <a:bodyPr>
            <a:normAutofit fontScale="90000"/>
          </a:bodyPr>
          <a:lstStyle/>
          <a:p>
            <a:r>
              <a:rPr lang="en-US" dirty="0"/>
              <a:t>Ownership of the business</a:t>
            </a:r>
            <a:br>
              <a:rPr lang="en-US" dirty="0"/>
            </a:br>
            <a:endParaRPr lang="en-US" dirty="0"/>
          </a:p>
        </p:txBody>
      </p:sp>
      <p:sp>
        <p:nvSpPr>
          <p:cNvPr id="3" name="Content Placeholder 2">
            <a:extLst>
              <a:ext uri="{FF2B5EF4-FFF2-40B4-BE49-F238E27FC236}">
                <a16:creationId xmlns:a16="http://schemas.microsoft.com/office/drawing/2014/main" id="{EDD7FA66-7F93-1267-7CBF-1B13F90C192F}"/>
              </a:ext>
            </a:extLst>
          </p:cNvPr>
          <p:cNvSpPr>
            <a:spLocks noGrp="1"/>
          </p:cNvSpPr>
          <p:nvPr>
            <p:ph idx="1"/>
          </p:nvPr>
        </p:nvSpPr>
        <p:spPr>
          <a:xfrm>
            <a:off x="1581150" y="2457449"/>
            <a:ext cx="8839200" cy="3257551"/>
          </a:xfrm>
        </p:spPr>
        <p:txBody>
          <a:bodyPr/>
          <a:lstStyle/>
          <a:p>
            <a:r>
              <a:rPr lang="en-US" dirty="0"/>
              <a:t>First, choose the business's legal structure.</a:t>
            </a:r>
          </a:p>
          <a:p>
            <a:r>
              <a:rPr lang="en-US" dirty="0"/>
              <a:t>Sole proprietorship is the best company form for a startup. This is the easiest way to start a company.</a:t>
            </a:r>
          </a:p>
          <a:p>
            <a:r>
              <a:rPr lang="en-US" dirty="0"/>
              <a:t>A sole proprietorship requires less paperwork to start and has simplified tax procedures. Fewer registration costs are needed</a:t>
            </a:r>
          </a:p>
          <a:p>
            <a:endParaRPr lang="en-US" dirty="0"/>
          </a:p>
        </p:txBody>
      </p:sp>
    </p:spTree>
    <p:extLst>
      <p:ext uri="{BB962C8B-B14F-4D97-AF65-F5344CB8AC3E}">
        <p14:creationId xmlns:p14="http://schemas.microsoft.com/office/powerpoint/2010/main" val="3542020104"/>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F1DB242-0693-A0AE-9DF4-6C8C5BF9CDAD}"/>
              </a:ext>
            </a:extLst>
          </p:cNvPr>
          <p:cNvSpPr>
            <a:spLocks noGrp="1"/>
          </p:cNvSpPr>
          <p:nvPr>
            <p:ph type="title"/>
          </p:nvPr>
        </p:nvSpPr>
        <p:spPr/>
        <p:txBody>
          <a:bodyPr>
            <a:normAutofit fontScale="90000"/>
          </a:bodyPr>
          <a:lstStyle/>
          <a:p>
            <a:r>
              <a:rPr lang="en-US" dirty="0"/>
              <a:t>Legal format and management of the firm</a:t>
            </a:r>
            <a:br>
              <a:rPr lang="en-US" dirty="0"/>
            </a:br>
            <a:endParaRPr lang="en-US" dirty="0"/>
          </a:p>
        </p:txBody>
      </p:sp>
      <p:pic>
        <p:nvPicPr>
          <p:cNvPr id="4" name="Content Placeholder 3">
            <a:extLst>
              <a:ext uri="{FF2B5EF4-FFF2-40B4-BE49-F238E27FC236}">
                <a16:creationId xmlns:a16="http://schemas.microsoft.com/office/drawing/2014/main" id="{8FECE549-E469-9EB2-ADA9-538A53702883}"/>
              </a:ext>
            </a:extLst>
          </p:cNvPr>
          <p:cNvPicPr>
            <a:picLocks noGrp="1" noChangeAspect="1"/>
          </p:cNvPicPr>
          <p:nvPr>
            <p:ph idx="1"/>
          </p:nvPr>
        </p:nvPicPr>
        <p:blipFill>
          <a:blip r:embed="rId3"/>
          <a:stretch>
            <a:fillRect/>
          </a:stretch>
        </p:blipFill>
        <p:spPr>
          <a:xfrm>
            <a:off x="2686050" y="2542694"/>
            <a:ext cx="6392007" cy="3571072"/>
          </a:xfrm>
          <a:prstGeom prst="rect">
            <a:avLst/>
          </a:prstGeom>
        </p:spPr>
      </p:pic>
    </p:spTree>
    <p:extLst>
      <p:ext uri="{BB962C8B-B14F-4D97-AF65-F5344CB8AC3E}">
        <p14:creationId xmlns:p14="http://schemas.microsoft.com/office/powerpoint/2010/main" val="85417230"/>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F7441F0-8C04-FF7A-73E3-087C5F40D6A2}"/>
              </a:ext>
            </a:extLst>
          </p:cNvPr>
          <p:cNvSpPr>
            <a:spLocks noGrp="1"/>
          </p:cNvSpPr>
          <p:nvPr>
            <p:ph type="title"/>
          </p:nvPr>
        </p:nvSpPr>
        <p:spPr/>
        <p:txBody>
          <a:bodyPr>
            <a:normAutofit fontScale="90000"/>
          </a:bodyPr>
          <a:lstStyle/>
          <a:p>
            <a:r>
              <a:rPr lang="en-US" dirty="0"/>
              <a:t>SWOT analysis</a:t>
            </a:r>
            <a:br>
              <a:rPr lang="en-US" dirty="0"/>
            </a:br>
            <a:endParaRPr lang="en-US" dirty="0"/>
          </a:p>
        </p:txBody>
      </p:sp>
      <p:graphicFrame>
        <p:nvGraphicFramePr>
          <p:cNvPr id="6" name="Table 6">
            <a:extLst>
              <a:ext uri="{FF2B5EF4-FFF2-40B4-BE49-F238E27FC236}">
                <a16:creationId xmlns:a16="http://schemas.microsoft.com/office/drawing/2014/main" id="{4C162678-5B27-8FAA-E2A2-118656E73177}"/>
              </a:ext>
            </a:extLst>
          </p:cNvPr>
          <p:cNvGraphicFramePr>
            <a:graphicFrameLocks noGrp="1"/>
          </p:cNvGraphicFramePr>
          <p:nvPr>
            <p:ph idx="1"/>
            <p:extLst>
              <p:ext uri="{D42A27DB-BD31-4B8C-83A1-F6EECF244321}">
                <p14:modId xmlns:p14="http://schemas.microsoft.com/office/powerpoint/2010/main" val="580101412"/>
              </p:ext>
            </p:extLst>
          </p:nvPr>
        </p:nvGraphicFramePr>
        <p:xfrm>
          <a:off x="838200" y="1825624"/>
          <a:ext cx="10782300" cy="4297680"/>
        </p:xfrm>
        <a:graphic>
          <a:graphicData uri="http://schemas.openxmlformats.org/drawingml/2006/table">
            <a:tbl>
              <a:tblPr firstRow="1" bandRow="1">
                <a:tableStyleId>{21E4AEA4-8DFA-4A89-87EB-49C32662AFE0}</a:tableStyleId>
              </a:tblPr>
              <a:tblGrid>
                <a:gridCol w="5391150">
                  <a:extLst>
                    <a:ext uri="{9D8B030D-6E8A-4147-A177-3AD203B41FA5}">
                      <a16:colId xmlns:a16="http://schemas.microsoft.com/office/drawing/2014/main" val="313766611"/>
                    </a:ext>
                  </a:extLst>
                </a:gridCol>
                <a:gridCol w="5391150">
                  <a:extLst>
                    <a:ext uri="{9D8B030D-6E8A-4147-A177-3AD203B41FA5}">
                      <a16:colId xmlns:a16="http://schemas.microsoft.com/office/drawing/2014/main" val="2952017783"/>
                    </a:ext>
                  </a:extLst>
                </a:gridCol>
              </a:tblGrid>
              <a:tr h="1687513">
                <a:tc>
                  <a:txBody>
                    <a:bodyPr/>
                    <a:lstStyle/>
                    <a:p>
                      <a:r>
                        <a:rPr lang="en-US" dirty="0"/>
                        <a:t>Strengths </a:t>
                      </a:r>
                    </a:p>
                    <a:p>
                      <a:pPr marL="285750" indent="-285750">
                        <a:buFont typeface="Arial" panose="020B0604020202020204" pitchFamily="34" charset="0"/>
                        <a:buChar char="•"/>
                      </a:pPr>
                      <a:r>
                        <a:rPr lang="en-US" dirty="0"/>
                        <a:t>Relaxed and friendly atmosphere in the store.</a:t>
                      </a:r>
                    </a:p>
                    <a:p>
                      <a:pPr marL="285750" indent="-285750">
                        <a:buFont typeface="Arial" panose="020B0604020202020204" pitchFamily="34" charset="0"/>
                        <a:buChar char="•"/>
                      </a:pPr>
                      <a:r>
                        <a:rPr lang="en-US" dirty="0"/>
                        <a:t>Enjoy and try out the finest products we offer.</a:t>
                      </a:r>
                    </a:p>
                    <a:p>
                      <a:pPr marL="285750" indent="-285750">
                        <a:buFont typeface="Arial" panose="020B0604020202020204" pitchFamily="34" charset="0"/>
                        <a:buChar char="•"/>
                      </a:pPr>
                      <a:r>
                        <a:rPr lang="en-US" dirty="0"/>
                        <a:t>Opportunity to receive expert advice in a relaxed and friendly atmosphere.</a:t>
                      </a:r>
                    </a:p>
                    <a:p>
                      <a:pPr marL="285750" indent="-285750">
                        <a:buFont typeface="Arial" panose="020B0604020202020204" pitchFamily="34" charset="0"/>
                        <a:buChar char="•"/>
                      </a:pPr>
                      <a:r>
                        <a:rPr lang="en-US" dirty="0"/>
                        <a:t>Delivery the product to the required destination.</a:t>
                      </a:r>
                    </a:p>
                    <a:p>
                      <a:pPr marL="285750" indent="-285750">
                        <a:buFont typeface="Arial" panose="020B0604020202020204" pitchFamily="34" charset="0"/>
                        <a:buChar char="•"/>
                      </a:pPr>
                      <a:r>
                        <a:rPr lang="en-US" dirty="0"/>
                        <a:t>Warranty of the product.</a:t>
                      </a:r>
                    </a:p>
                    <a:p>
                      <a:pPr marL="285750" indent="-285750">
                        <a:buFont typeface="Arial" panose="020B0604020202020204" pitchFamily="34" charset="0"/>
                        <a:buChar char="•"/>
                      </a:pPr>
                      <a:r>
                        <a:rPr lang="en-US" dirty="0"/>
                        <a:t>Provide after-sales services.</a:t>
                      </a:r>
                    </a:p>
                  </a:txBody>
                  <a:tcPr/>
                </a:tc>
                <a:tc>
                  <a:txBody>
                    <a:bodyPr/>
                    <a:lstStyle/>
                    <a:p>
                      <a:r>
                        <a:rPr lang="en-US" dirty="0"/>
                        <a:t>Weaknesses </a:t>
                      </a:r>
                    </a:p>
                    <a:p>
                      <a:pPr marL="285750" indent="-285750">
                        <a:buFont typeface="Arial" panose="020B0604020202020204" pitchFamily="34" charset="0"/>
                        <a:buChar char="•"/>
                      </a:pPr>
                      <a:r>
                        <a:rPr lang="en-US" dirty="0"/>
                        <a:t>Lack of innovative design.</a:t>
                      </a:r>
                    </a:p>
                    <a:p>
                      <a:pPr marL="285750" indent="-285750">
                        <a:buFont typeface="Arial" panose="020B0604020202020204" pitchFamily="34" charset="0"/>
                        <a:buChar char="•"/>
                      </a:pPr>
                      <a:r>
                        <a:rPr lang="en-US" dirty="0"/>
                        <a:t>Lack of providing premium products at a reasonable price.</a:t>
                      </a:r>
                    </a:p>
                    <a:p>
                      <a:pPr marL="285750" indent="-285750">
                        <a:buFont typeface="Arial" panose="020B0604020202020204" pitchFamily="34" charset="0"/>
                        <a:buChar char="•"/>
                      </a:pPr>
                      <a:r>
                        <a:rPr lang="en-US" dirty="0"/>
                        <a:t>Lack of services.</a:t>
                      </a:r>
                    </a:p>
                  </a:txBody>
                  <a:tcPr/>
                </a:tc>
                <a:extLst>
                  <a:ext uri="{0D108BD9-81ED-4DB2-BD59-A6C34878D82A}">
                    <a16:rowId xmlns:a16="http://schemas.microsoft.com/office/drawing/2014/main" val="604508883"/>
                  </a:ext>
                </a:extLst>
              </a:tr>
              <a:tr h="1687513">
                <a:tc>
                  <a:txBody>
                    <a:bodyPr/>
                    <a:lstStyle/>
                    <a:p>
                      <a:r>
                        <a:rPr lang="en-US" dirty="0"/>
                        <a:t>Opportunities </a:t>
                      </a:r>
                    </a:p>
                    <a:p>
                      <a:pPr marL="285750" indent="-285750">
                        <a:buFont typeface="Arial" panose="020B0604020202020204" pitchFamily="34" charset="0"/>
                        <a:buChar char="•"/>
                      </a:pPr>
                      <a:r>
                        <a:rPr lang="en-US" dirty="0"/>
                        <a:t>Already have existing customers in the market.</a:t>
                      </a:r>
                    </a:p>
                    <a:p>
                      <a:pPr marL="285750" indent="-285750">
                        <a:buFont typeface="Arial" panose="020B0604020202020204" pitchFamily="34" charset="0"/>
                        <a:buChar char="•"/>
                      </a:pPr>
                      <a:r>
                        <a:rPr lang="en-US" dirty="0"/>
                        <a:t>Younger people are more involving in</a:t>
                      </a:r>
                    </a:p>
                    <a:p>
                      <a:pPr marL="285750" indent="-285750">
                        <a:buFont typeface="Arial" panose="020B0604020202020204" pitchFamily="34" charset="0"/>
                        <a:buChar char="•"/>
                      </a:pPr>
                      <a:r>
                        <a:rPr lang="en-US" dirty="0"/>
                        <a:t>Brand and Music which can increase the sales of DJ equipment.</a:t>
                      </a:r>
                    </a:p>
                    <a:p>
                      <a:pPr marL="285750" indent="-285750">
                        <a:buFont typeface="Arial" panose="020B0604020202020204" pitchFamily="34" charset="0"/>
                        <a:buChar char="•"/>
                      </a:pPr>
                      <a:r>
                        <a:rPr lang="en-US" dirty="0"/>
                        <a:t>Brand and Music are in trend. People always follow trends.</a:t>
                      </a:r>
                    </a:p>
                  </a:txBody>
                  <a:tcPr/>
                </a:tc>
                <a:tc>
                  <a:txBody>
                    <a:bodyPr/>
                    <a:lstStyle/>
                    <a:p>
                      <a:r>
                        <a:rPr lang="en-US" dirty="0"/>
                        <a:t>Threats </a:t>
                      </a:r>
                    </a:p>
                    <a:p>
                      <a:pPr marL="285750" indent="-285750">
                        <a:buFont typeface="Arial" panose="020B0604020202020204" pitchFamily="34" charset="0"/>
                        <a:buChar char="•"/>
                      </a:pPr>
                      <a:r>
                        <a:rPr lang="en-US" dirty="0"/>
                        <a:t>There is a lot of competition.</a:t>
                      </a:r>
                    </a:p>
                    <a:p>
                      <a:pPr marL="285750" indent="-285750">
                        <a:buFont typeface="Arial" panose="020B0604020202020204" pitchFamily="34" charset="0"/>
                        <a:buChar char="•"/>
                      </a:pPr>
                      <a:r>
                        <a:rPr lang="en-US" dirty="0"/>
                        <a:t>Competitors also offer the same types of products.</a:t>
                      </a:r>
                    </a:p>
                    <a:p>
                      <a:pPr marL="285750" indent="-285750">
                        <a:buFont typeface="Arial" panose="020B0604020202020204" pitchFamily="34" charset="0"/>
                        <a:buChar char="•"/>
                      </a:pPr>
                      <a:r>
                        <a:rPr lang="en-US" dirty="0"/>
                        <a:t>They already have some fixed customers.</a:t>
                      </a:r>
                    </a:p>
                  </a:txBody>
                  <a:tcPr/>
                </a:tc>
                <a:extLst>
                  <a:ext uri="{0D108BD9-81ED-4DB2-BD59-A6C34878D82A}">
                    <a16:rowId xmlns:a16="http://schemas.microsoft.com/office/drawing/2014/main" val="4243237151"/>
                  </a:ext>
                </a:extLst>
              </a:tr>
            </a:tbl>
          </a:graphicData>
        </a:graphic>
      </p:graphicFrame>
    </p:spTree>
    <p:extLst>
      <p:ext uri="{BB962C8B-B14F-4D97-AF65-F5344CB8AC3E}">
        <p14:creationId xmlns:p14="http://schemas.microsoft.com/office/powerpoint/2010/main" val="4116696992"/>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C991DE4-DBEF-379E-0F4D-1D6B539CAFC0}"/>
              </a:ext>
            </a:extLst>
          </p:cNvPr>
          <p:cNvSpPr>
            <a:spLocks noGrp="1"/>
          </p:cNvSpPr>
          <p:nvPr>
            <p:ph type="title"/>
          </p:nvPr>
        </p:nvSpPr>
        <p:spPr/>
        <p:txBody>
          <a:bodyPr>
            <a:normAutofit fontScale="90000"/>
          </a:bodyPr>
          <a:lstStyle/>
          <a:p>
            <a:r>
              <a:rPr lang="en-US" dirty="0"/>
              <a:t>4Ps of the marketing mix</a:t>
            </a:r>
            <a:br>
              <a:rPr lang="en-US" dirty="0"/>
            </a:br>
            <a:endParaRPr lang="en-US" dirty="0"/>
          </a:p>
        </p:txBody>
      </p:sp>
      <p:pic>
        <p:nvPicPr>
          <p:cNvPr id="4" name="Content Placeholder 3">
            <a:extLst>
              <a:ext uri="{FF2B5EF4-FFF2-40B4-BE49-F238E27FC236}">
                <a16:creationId xmlns:a16="http://schemas.microsoft.com/office/drawing/2014/main" id="{9D66D3DF-0397-48DA-D02D-182174EA7344}"/>
              </a:ext>
            </a:extLst>
          </p:cNvPr>
          <p:cNvPicPr>
            <a:picLocks noGrp="1" noChangeAspect="1"/>
          </p:cNvPicPr>
          <p:nvPr>
            <p:ph idx="1"/>
          </p:nvPr>
        </p:nvPicPr>
        <p:blipFill>
          <a:blip r:embed="rId3"/>
          <a:stretch>
            <a:fillRect/>
          </a:stretch>
        </p:blipFill>
        <p:spPr>
          <a:xfrm>
            <a:off x="3810000" y="2511547"/>
            <a:ext cx="4171950" cy="3646365"/>
          </a:xfrm>
          <a:prstGeom prst="rect">
            <a:avLst/>
          </a:prstGeom>
        </p:spPr>
      </p:pic>
    </p:spTree>
    <p:extLst>
      <p:ext uri="{BB962C8B-B14F-4D97-AF65-F5344CB8AC3E}">
        <p14:creationId xmlns:p14="http://schemas.microsoft.com/office/powerpoint/2010/main" val="2026321845"/>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7BBC613-C209-C318-D386-AE6563AD6799}"/>
              </a:ext>
            </a:extLst>
          </p:cNvPr>
          <p:cNvSpPr>
            <a:spLocks noGrp="1"/>
          </p:cNvSpPr>
          <p:nvPr>
            <p:ph type="title"/>
          </p:nvPr>
        </p:nvSpPr>
        <p:spPr/>
        <p:txBody>
          <a:bodyPr>
            <a:normAutofit fontScale="90000"/>
          </a:bodyPr>
          <a:lstStyle/>
          <a:p>
            <a:r>
              <a:rPr lang="en-US" dirty="0"/>
              <a:t>The target market </a:t>
            </a:r>
            <a:br>
              <a:rPr lang="en-US" dirty="0"/>
            </a:br>
            <a:endParaRPr lang="en-US" dirty="0"/>
          </a:p>
        </p:txBody>
      </p:sp>
      <p:sp>
        <p:nvSpPr>
          <p:cNvPr id="3" name="Content Placeholder 2">
            <a:extLst>
              <a:ext uri="{FF2B5EF4-FFF2-40B4-BE49-F238E27FC236}">
                <a16:creationId xmlns:a16="http://schemas.microsoft.com/office/drawing/2014/main" id="{D40E713A-EBA7-BB2B-8032-3CE11A42A3E4}"/>
              </a:ext>
            </a:extLst>
          </p:cNvPr>
          <p:cNvSpPr>
            <a:spLocks noGrp="1"/>
          </p:cNvSpPr>
          <p:nvPr>
            <p:ph idx="1"/>
          </p:nvPr>
        </p:nvSpPr>
        <p:spPr/>
        <p:txBody>
          <a:bodyPr/>
          <a:lstStyle/>
          <a:p>
            <a:pPr marL="0" indent="0">
              <a:buNone/>
            </a:pPr>
            <a:r>
              <a:rPr lang="en-US" dirty="0"/>
              <a:t>Target markets assist companies to locate new clients and establishing marketing strategies to reach corporate goals. Target marketing involves employing marketing methods to target a certain market segment, which may help attract new consumers, increase company prospects, and grow the distribution network. Young people are the target market of </a:t>
            </a:r>
            <a:r>
              <a:rPr lang="en-US" dirty="0" err="1"/>
              <a:t>Maxtin</a:t>
            </a:r>
            <a:r>
              <a:rPr lang="en-US" dirty="0"/>
              <a:t> DJ as they are fond of music.</a:t>
            </a:r>
          </a:p>
        </p:txBody>
      </p:sp>
    </p:spTree>
    <p:extLst>
      <p:ext uri="{BB962C8B-B14F-4D97-AF65-F5344CB8AC3E}">
        <p14:creationId xmlns:p14="http://schemas.microsoft.com/office/powerpoint/2010/main" val="47416388"/>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7BA59EA-EF40-018C-E9F7-0D191048C353}"/>
              </a:ext>
            </a:extLst>
          </p:cNvPr>
          <p:cNvSpPr>
            <a:spLocks noGrp="1"/>
          </p:cNvSpPr>
          <p:nvPr>
            <p:ph type="title"/>
          </p:nvPr>
        </p:nvSpPr>
        <p:spPr/>
        <p:txBody>
          <a:bodyPr>
            <a:normAutofit fontScale="90000"/>
          </a:bodyPr>
          <a:lstStyle/>
          <a:p>
            <a:r>
              <a:rPr lang="en-US" dirty="0"/>
              <a:t>The marketing strategies</a:t>
            </a:r>
            <a:br>
              <a:rPr lang="en-US" dirty="0"/>
            </a:br>
            <a:endParaRPr lang="en-US" dirty="0"/>
          </a:p>
        </p:txBody>
      </p:sp>
      <p:sp>
        <p:nvSpPr>
          <p:cNvPr id="3" name="Content Placeholder 2">
            <a:extLst>
              <a:ext uri="{FF2B5EF4-FFF2-40B4-BE49-F238E27FC236}">
                <a16:creationId xmlns:a16="http://schemas.microsoft.com/office/drawing/2014/main" id="{A540DADD-A432-EDE2-CE49-B3C52004841A}"/>
              </a:ext>
            </a:extLst>
          </p:cNvPr>
          <p:cNvSpPr>
            <a:spLocks noGrp="1"/>
          </p:cNvSpPr>
          <p:nvPr>
            <p:ph idx="1"/>
          </p:nvPr>
        </p:nvSpPr>
        <p:spPr/>
        <p:txBody>
          <a:bodyPr/>
          <a:lstStyle/>
          <a:p>
            <a:r>
              <a:rPr lang="en-US" dirty="0"/>
              <a:t>For a project to succeed, the administration must consistently lower expenses at every level. Cost systems may grab a large portion of the industry and draw consumers' attention.</a:t>
            </a:r>
          </a:p>
          <a:p>
            <a:r>
              <a:rPr lang="en-US" dirty="0"/>
              <a:t>A corporation may provide its consumers with something fresh, unusual, and unique by using a separation approach.</a:t>
            </a:r>
          </a:p>
          <a:p>
            <a:r>
              <a:rPr lang="en-US" dirty="0"/>
              <a:t>If a corporation can isolate its services, it won't have to compete on pricing and will appeal to more customers.</a:t>
            </a:r>
          </a:p>
        </p:txBody>
      </p:sp>
    </p:spTree>
    <p:extLst>
      <p:ext uri="{BB962C8B-B14F-4D97-AF65-F5344CB8AC3E}">
        <p14:creationId xmlns:p14="http://schemas.microsoft.com/office/powerpoint/2010/main" val="3687426379"/>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87DE02D-5BD4-E1CF-39F2-1B5804C853F2}"/>
              </a:ext>
            </a:extLst>
          </p:cNvPr>
          <p:cNvSpPr>
            <a:spLocks noGrp="1"/>
          </p:cNvSpPr>
          <p:nvPr>
            <p:ph type="title"/>
          </p:nvPr>
        </p:nvSpPr>
        <p:spPr/>
        <p:txBody>
          <a:bodyPr>
            <a:normAutofit fontScale="90000"/>
          </a:bodyPr>
          <a:lstStyle/>
          <a:p>
            <a:r>
              <a:rPr lang="en-US" dirty="0"/>
              <a:t>Conclusion </a:t>
            </a:r>
            <a:br>
              <a:rPr lang="en-US" dirty="0"/>
            </a:br>
            <a:endParaRPr lang="en-US" dirty="0"/>
          </a:p>
        </p:txBody>
      </p:sp>
      <p:sp>
        <p:nvSpPr>
          <p:cNvPr id="3" name="Content Placeholder 2">
            <a:extLst>
              <a:ext uri="{FF2B5EF4-FFF2-40B4-BE49-F238E27FC236}">
                <a16:creationId xmlns:a16="http://schemas.microsoft.com/office/drawing/2014/main" id="{8F1E82B3-CD3A-3B83-B1D9-D2EEAE4E3483}"/>
              </a:ext>
            </a:extLst>
          </p:cNvPr>
          <p:cNvSpPr>
            <a:spLocks noGrp="1"/>
          </p:cNvSpPr>
          <p:nvPr>
            <p:ph idx="1"/>
          </p:nvPr>
        </p:nvSpPr>
        <p:spPr>
          <a:xfrm>
            <a:off x="1104900" y="2705100"/>
            <a:ext cx="9791698" cy="2647950"/>
          </a:xfrm>
        </p:spPr>
        <p:txBody>
          <a:bodyPr/>
          <a:lstStyle/>
          <a:p>
            <a:pPr marL="0" indent="0">
              <a:buNone/>
            </a:pPr>
            <a:r>
              <a:rPr lang="en-US" dirty="0"/>
              <a:t>This company has done primary and secondary research. Initial and secondary research is promising. </a:t>
            </a:r>
            <a:r>
              <a:rPr lang="en-US" dirty="0" err="1"/>
              <a:t>Maxtin</a:t>
            </a:r>
            <a:r>
              <a:rPr lang="en-US" dirty="0"/>
              <a:t> DJ has a good chance of success with its company concept in the target market based on client feedback.</a:t>
            </a:r>
          </a:p>
        </p:txBody>
      </p:sp>
    </p:spTree>
    <p:extLst>
      <p:ext uri="{BB962C8B-B14F-4D97-AF65-F5344CB8AC3E}">
        <p14:creationId xmlns:p14="http://schemas.microsoft.com/office/powerpoint/2010/main" val="2006292303"/>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6916326-7B72-A44C-9D5B-8466FB7A0C2F}"/>
              </a:ext>
            </a:extLst>
          </p:cNvPr>
          <p:cNvSpPr>
            <a:spLocks noGrp="1"/>
          </p:cNvSpPr>
          <p:nvPr>
            <p:ph type="title"/>
          </p:nvPr>
        </p:nvSpPr>
        <p:spPr/>
        <p:txBody>
          <a:bodyPr/>
          <a:lstStyle/>
          <a:p>
            <a:r>
              <a:rPr lang="en-US" dirty="0"/>
              <a:t>References list</a:t>
            </a:r>
          </a:p>
        </p:txBody>
      </p:sp>
      <p:sp>
        <p:nvSpPr>
          <p:cNvPr id="3" name="Content Placeholder 2">
            <a:extLst>
              <a:ext uri="{FF2B5EF4-FFF2-40B4-BE49-F238E27FC236}">
                <a16:creationId xmlns:a16="http://schemas.microsoft.com/office/drawing/2014/main" id="{DFBD1D79-8549-F280-C038-0F8E43B241D5}"/>
              </a:ext>
            </a:extLst>
          </p:cNvPr>
          <p:cNvSpPr>
            <a:spLocks noGrp="1"/>
          </p:cNvSpPr>
          <p:nvPr>
            <p:ph idx="1"/>
          </p:nvPr>
        </p:nvSpPr>
        <p:spPr/>
        <p:txBody>
          <a:bodyPr>
            <a:normAutofit fontScale="77500" lnSpcReduction="20000"/>
          </a:bodyPr>
          <a:lstStyle/>
          <a:p>
            <a:r>
              <a:rPr lang="en-US" dirty="0" err="1"/>
              <a:t>Asman</a:t>
            </a:r>
            <a:r>
              <a:rPr lang="en-US" dirty="0"/>
              <a:t>, M.A.A.B.Z., Kee, D.M.H., Yun, G.F., </a:t>
            </a:r>
            <a:r>
              <a:rPr lang="en-US" dirty="0" err="1"/>
              <a:t>Xun</a:t>
            </a:r>
            <a:r>
              <a:rPr lang="en-US" dirty="0"/>
              <a:t>, H.Z., Thakur, T. and Mehta, D., 2020. Business idea for KFC Malaysia: A study of potential business idea for KFC Holdings (Malaysia) </a:t>
            </a:r>
            <a:r>
              <a:rPr lang="en-US" dirty="0" err="1"/>
              <a:t>Berhad</a:t>
            </a:r>
            <a:r>
              <a:rPr lang="en-US" dirty="0"/>
              <a:t>. Journal of the Community Development in Asia (JCDA), 3(1), pp.63-69.</a:t>
            </a:r>
          </a:p>
          <a:p>
            <a:r>
              <a:rPr lang="en-US" dirty="0"/>
              <a:t>Chen, H.J., 2018. What drives consumers’ mobile shopping? 4Ps or shopping preferences?. Asia Pacific Journal of Marketing and Logistics.</a:t>
            </a:r>
          </a:p>
          <a:p>
            <a:r>
              <a:rPr lang="en-US" dirty="0" err="1"/>
              <a:t>Gryshova</a:t>
            </a:r>
            <a:r>
              <a:rPr lang="en-US" dirty="0"/>
              <a:t>, I., </a:t>
            </a:r>
            <a:r>
              <a:rPr lang="en-US" dirty="0" err="1"/>
              <a:t>Petrova</a:t>
            </a:r>
            <a:r>
              <a:rPr lang="en-US" dirty="0"/>
              <a:t>, M., </a:t>
            </a:r>
            <a:r>
              <a:rPr lang="en-US" dirty="0" err="1"/>
              <a:t>Tepavicharova</a:t>
            </a:r>
            <a:r>
              <a:rPr lang="en-US" dirty="0"/>
              <a:t>, M., </a:t>
            </a:r>
            <a:r>
              <a:rPr lang="en-US" dirty="0" err="1"/>
              <a:t>Diachenko</a:t>
            </a:r>
            <a:r>
              <a:rPr lang="en-US" dirty="0"/>
              <a:t>, A.P. and </a:t>
            </a:r>
            <a:r>
              <a:rPr lang="en-US" dirty="0" err="1"/>
              <a:t>Gutsul</a:t>
            </a:r>
            <a:r>
              <a:rPr lang="en-US" dirty="0"/>
              <a:t>, T., 2019. A model for selection of a management team to ensure the sustainability and development of the business organizations. Entrepreneurship and Sustainability issues, 7(1), p.690.</a:t>
            </a:r>
          </a:p>
          <a:p>
            <a:r>
              <a:rPr lang="en-US" dirty="0"/>
              <a:t>McKeever, M.P., 2018. How to write a business plan. Nolo.</a:t>
            </a:r>
          </a:p>
          <a:p>
            <a:r>
              <a:rPr lang="en-US" dirty="0"/>
              <a:t>Morgan, N.A., </a:t>
            </a:r>
            <a:r>
              <a:rPr lang="en-US" dirty="0" err="1"/>
              <a:t>Whitler</a:t>
            </a:r>
            <a:r>
              <a:rPr lang="en-US" dirty="0"/>
              <a:t>, K.A., Feng, H. and Chari, S., 2019. Research in marketing strategy. Journal of the Academy of Marketing Science, 47(1), pp.4-29.</a:t>
            </a:r>
          </a:p>
        </p:txBody>
      </p:sp>
    </p:spTree>
    <p:extLst>
      <p:ext uri="{BB962C8B-B14F-4D97-AF65-F5344CB8AC3E}">
        <p14:creationId xmlns:p14="http://schemas.microsoft.com/office/powerpoint/2010/main" val="196210893"/>
      </p:ext>
    </p:extLst>
  </p:cSld>
  <p:clrMapOvr>
    <a:masterClrMapping/>
  </p:clrMapOvr>
</p:sld>
</file>

<file path=ppt/theme/_rels/theme1.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image" Target="../media/image1.jpeg"/></Relationships>
</file>

<file path=ppt/theme/theme1.xml><?xml version="1.0" encoding="utf-8"?>
<a:theme xmlns:a="http://schemas.openxmlformats.org/drawingml/2006/main" name="Organic">
  <a:themeElements>
    <a:clrScheme name="Organic">
      <a:dk1>
        <a:sysClr val="windowText" lastClr="000000"/>
      </a:dk1>
      <a:lt1>
        <a:sysClr val="window" lastClr="FFFFFF"/>
      </a:lt1>
      <a:dk2>
        <a:srgbClr val="212121"/>
      </a:dk2>
      <a:lt2>
        <a:srgbClr val="DADADA"/>
      </a:lt2>
      <a:accent1>
        <a:srgbClr val="83992A"/>
      </a:accent1>
      <a:accent2>
        <a:srgbClr val="3C9770"/>
      </a:accent2>
      <a:accent3>
        <a:srgbClr val="44709D"/>
      </a:accent3>
      <a:accent4>
        <a:srgbClr val="A23C33"/>
      </a:accent4>
      <a:accent5>
        <a:srgbClr val="D97828"/>
      </a:accent5>
      <a:accent6>
        <a:srgbClr val="DEB340"/>
      </a:accent6>
      <a:hlink>
        <a:srgbClr val="A8BF4D"/>
      </a:hlink>
      <a:folHlink>
        <a:srgbClr val="B4CA80"/>
      </a:folHlink>
    </a:clrScheme>
    <a:fontScheme name="Organic">
      <a:majorFont>
        <a:latin typeface="Garamond" panose="02020404030301010803"/>
        <a:ea typeface=""/>
        <a:cs typeface=""/>
        <a:font script="Jpan" typeface="ＭＳ Ｐゴシック"/>
        <a:font script="Hang" typeface="돋움"/>
        <a:font script="Hans" typeface="方正舒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ajorFont>
      <a:minorFont>
        <a:latin typeface="Garamond" panose="02020404030301010803"/>
        <a:ea typeface=""/>
        <a:cs typeface=""/>
        <a:font script="Jpan" typeface="ＭＳ Ｐ明朝"/>
        <a:font script="Hang" typeface="바탕"/>
        <a:font script="Hans" typeface="方正舒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inorFont>
    </a:fontScheme>
    <a:fmtScheme name="Organic">
      <a:fillStyleLst>
        <a:solidFill>
          <a:schemeClr val="phClr"/>
        </a:solidFill>
        <a:gradFill rotWithShape="1">
          <a:gsLst>
            <a:gs pos="0">
              <a:schemeClr val="phClr">
                <a:tint val="60000"/>
                <a:lumMod val="110000"/>
              </a:schemeClr>
            </a:gs>
            <a:gs pos="100000">
              <a:schemeClr val="phClr">
                <a:tint val="82000"/>
              </a:schemeClr>
            </a:gs>
          </a:gsLst>
          <a:lin ang="5400000" scaled="0"/>
        </a:gradFill>
        <a:blipFill>
          <a:blip xmlns:r="http://schemas.openxmlformats.org/officeDocument/2006/relationships" r:embed="rId1">
            <a:duotone>
              <a:schemeClr val="phClr">
                <a:shade val="74000"/>
                <a:satMod val="130000"/>
                <a:lumMod val="90000"/>
              </a:schemeClr>
              <a:schemeClr val="phClr">
                <a:tint val="94000"/>
                <a:satMod val="120000"/>
                <a:lumMod val="104000"/>
              </a:schemeClr>
            </a:duotone>
          </a:blip>
          <a:tile tx="0" ty="0" sx="100000" sy="100000" flip="none" algn="tl"/>
        </a:blipFill>
      </a:fillStyleLst>
      <a:lnStyleLst>
        <a:ln w="9525" cap="flat" cmpd="sng" algn="ctr">
          <a:solidFill>
            <a:schemeClr val="phClr"/>
          </a:solidFill>
          <a:prstDash val="solid"/>
        </a:ln>
        <a:ln w="15875" cap="flat" cmpd="sng" algn="ctr">
          <a:solidFill>
            <a:schemeClr val="phClr"/>
          </a:solidFill>
          <a:prstDash val="solid"/>
        </a:ln>
        <a:ln w="25400" cap="flat" cmpd="sng" algn="ctr">
          <a:solidFill>
            <a:schemeClr val="phClr"/>
          </a:solidFill>
          <a:prstDash val="solid"/>
        </a:ln>
      </a:lnStyleLst>
      <a:effectStyleLst>
        <a:effectStyle>
          <a:effectLst/>
        </a:effectStyle>
        <a:effectStyle>
          <a:effectLst>
            <a:innerShdw blurRad="25400" dist="12700" dir="13500000">
              <a:srgbClr val="000000">
                <a:alpha val="45000"/>
              </a:srgbClr>
            </a:innerShdw>
          </a:effectLst>
        </a:effectStyle>
        <a:effectStyle>
          <a:effectLst>
            <a:outerShdw blurRad="38100" dist="25400" dir="5400000" rotWithShape="0">
              <a:srgbClr val="000000">
                <a:alpha val="60000"/>
              </a:srgbClr>
            </a:outerShdw>
          </a:effectLst>
        </a:effectStyle>
      </a:effectStyleLst>
      <a:bgFillStyleLst>
        <a:solidFill>
          <a:schemeClr val="phClr"/>
        </a:solidFill>
        <a:gradFill rotWithShape="1">
          <a:gsLst>
            <a:gs pos="0">
              <a:schemeClr val="phClr">
                <a:tint val="90000"/>
                <a:lumMod val="110000"/>
              </a:schemeClr>
            </a:gs>
            <a:gs pos="100000">
              <a:schemeClr val="phClr">
                <a:shade val="88000"/>
                <a:lumMod val="98000"/>
              </a:schemeClr>
            </a:gs>
          </a:gsLst>
          <a:lin ang="5400000" scaled="0"/>
        </a:gradFill>
        <a:blipFill>
          <a:blip xmlns:r="http://schemas.openxmlformats.org/officeDocument/2006/relationships" r:embed="rId2"/>
          <a:stretch/>
        </a:blipFill>
      </a:bgFillStyleLst>
    </a:fmtScheme>
  </a:themeElements>
  <a:objectDefaults/>
  <a:extraClrSchemeLst/>
  <a:extLst>
    <a:ext uri="{05A4C25C-085E-4340-85A3-A5531E510DB2}">
      <thm15:themeFamily xmlns:thm15="http://schemas.microsoft.com/office/thememl/2012/main" name="Organic" id="{28CDC826-8792-45C0-861B-85EB3ADEDA33}" vid="{7DAC20F1-423D-49E2-BD0B-50532748BAD0}"/>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1587267BE17D5146800CABFC3FFB5AF9" ma:contentTypeVersion="5" ma:contentTypeDescription="Create a new document." ma:contentTypeScope="" ma:versionID="421389535472743f1f120992072c3e66">
  <xsd:schema xmlns:xsd="http://www.w3.org/2001/XMLSchema" xmlns:xs="http://www.w3.org/2001/XMLSchema" xmlns:p="http://schemas.microsoft.com/office/2006/metadata/properties" xmlns:ns3="0340dd18-0450-4afb-b5d1-97b484958e7b" xmlns:ns4="5861d064-84cb-4d90-8285-3b98c6fe9678" targetNamespace="http://schemas.microsoft.com/office/2006/metadata/properties" ma:root="true" ma:fieldsID="a29ed97460275c90864778c774501ac2" ns3:_="" ns4:_="">
    <xsd:import namespace="0340dd18-0450-4afb-b5d1-97b484958e7b"/>
    <xsd:import namespace="5861d064-84cb-4d90-8285-3b98c6fe9678"/>
    <xsd:element name="properties">
      <xsd:complexType>
        <xsd:sequence>
          <xsd:element name="documentManagement">
            <xsd:complexType>
              <xsd:all>
                <xsd:element ref="ns3:MediaServiceMetadata" minOccurs="0"/>
                <xsd:element ref="ns3:MediaServiceFastMetadata" minOccurs="0"/>
                <xsd:element ref="ns4:SharedWithUsers" minOccurs="0"/>
                <xsd:element ref="ns4:SharedWithDetails" minOccurs="0"/>
                <xsd:element ref="ns4:SharingHintHash"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0340dd18-0450-4afb-b5d1-97b484958e7b"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schema>
  <xsd:schema xmlns:xsd="http://www.w3.org/2001/XMLSchema" xmlns:xs="http://www.w3.org/2001/XMLSchema" xmlns:dms="http://schemas.microsoft.com/office/2006/documentManagement/types" xmlns:pc="http://schemas.microsoft.com/office/infopath/2007/PartnerControls" targetNamespace="5861d064-84cb-4d90-8285-3b98c6fe9678" elementFormDefault="qualified">
    <xsd:import namespace="http://schemas.microsoft.com/office/2006/documentManagement/types"/>
    <xsd:import namespace="http://schemas.microsoft.com/office/infopath/2007/PartnerControls"/>
    <xsd:element name="SharedWithUsers" ma:index="10"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11" nillable="true" ma:displayName="Shared With Details" ma:internalName="SharedWithDetails" ma:readOnly="true">
      <xsd:simpleType>
        <xsd:restriction base="dms:Note">
          <xsd:maxLength value="255"/>
        </xsd:restriction>
      </xsd:simpleType>
    </xsd:element>
    <xsd:element name="SharingHintHash" ma:index="12" nillable="true" ma:displayName="Sharing Hint Hash" ma:hidden="true" ma:internalName="SharingHintHash" ma:readOnly="true">
      <xsd:simpleType>
        <xsd:restriction base="dms:Text"/>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p:properties xmlns:p="http://schemas.microsoft.com/office/2006/metadata/properties" xmlns:xsi="http://www.w3.org/2001/XMLSchema-instance" xmlns:pc="http://schemas.microsoft.com/office/infopath/2007/PartnerControls">
  <documentManagement/>
</p:properties>
</file>

<file path=customXml/itemProps1.xml><?xml version="1.0" encoding="utf-8"?>
<ds:datastoreItem xmlns:ds="http://schemas.openxmlformats.org/officeDocument/2006/customXml" ds:itemID="{725DB254-2391-443C-8239-87BB617C6B65}">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0340dd18-0450-4afb-b5d1-97b484958e7b"/>
    <ds:schemaRef ds:uri="5861d064-84cb-4d90-8285-3b98c6fe9678"/>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2.xml><?xml version="1.0" encoding="utf-8"?>
<ds:datastoreItem xmlns:ds="http://schemas.openxmlformats.org/officeDocument/2006/customXml" ds:itemID="{7538C0C3-8A22-4C15-8D9A-652B836B18AA}">
  <ds:schemaRefs>
    <ds:schemaRef ds:uri="http://schemas.microsoft.com/sharepoint/v3/contenttype/forms"/>
  </ds:schemaRefs>
</ds:datastoreItem>
</file>

<file path=customXml/itemProps3.xml><?xml version="1.0" encoding="utf-8"?>
<ds:datastoreItem xmlns:ds="http://schemas.openxmlformats.org/officeDocument/2006/customXml" ds:itemID="{CCF58B4A-0D21-416E-B40F-9D75F486FB6A}">
  <ds:schemaRefs>
    <ds:schemaRef ds:uri="http://schemas.microsoft.com/office/2006/documentManagement/types"/>
    <ds:schemaRef ds:uri="http://schemas.microsoft.com/office/2006/metadata/properties"/>
    <ds:schemaRef ds:uri="0340dd18-0450-4afb-b5d1-97b484958e7b"/>
    <ds:schemaRef ds:uri="http://www.w3.org/XML/1998/namespace"/>
    <ds:schemaRef ds:uri="http://purl.org/dc/terms/"/>
    <ds:schemaRef ds:uri="http://purl.org/dc/dcmitype/"/>
    <ds:schemaRef ds:uri="http://purl.org/dc/elements/1.1/"/>
    <ds:schemaRef ds:uri="http://schemas.microsoft.com/office/infopath/2007/PartnerControls"/>
    <ds:schemaRef ds:uri="http://schemas.openxmlformats.org/package/2006/metadata/core-properties"/>
    <ds:schemaRef ds:uri="5861d064-84cb-4d90-8285-3b98c6fe9678"/>
  </ds:schemaRefs>
</ds:datastoreItem>
</file>

<file path=docProps/app.xml><?xml version="1.0" encoding="utf-8"?>
<Properties xmlns="http://schemas.openxmlformats.org/officeDocument/2006/extended-properties" xmlns:vt="http://schemas.openxmlformats.org/officeDocument/2006/docPropsVTypes">
  <Template>Organic</Template>
  <TotalTime>66</TotalTime>
  <Words>1548</Words>
  <Application>Microsoft Office PowerPoint</Application>
  <PresentationFormat>Широк екран</PresentationFormat>
  <Paragraphs>81</Paragraphs>
  <Slides>12</Slides>
  <Notes>7</Notes>
  <HiddenSlides>0</HiddenSlides>
  <MMClips>0</MMClips>
  <ScaleCrop>false</ScaleCrop>
  <HeadingPairs>
    <vt:vector size="6" baseType="variant">
      <vt:variant>
        <vt:lpstr>Използвани шрифтове</vt:lpstr>
      </vt:variant>
      <vt:variant>
        <vt:i4>3</vt:i4>
      </vt:variant>
      <vt:variant>
        <vt:lpstr>Тема</vt:lpstr>
      </vt:variant>
      <vt:variant>
        <vt:i4>1</vt:i4>
      </vt:variant>
      <vt:variant>
        <vt:lpstr>Заглавия на слайдовете</vt:lpstr>
      </vt:variant>
      <vt:variant>
        <vt:i4>12</vt:i4>
      </vt:variant>
    </vt:vector>
  </HeadingPairs>
  <TitlesOfParts>
    <vt:vector size="16" baseType="lpstr">
      <vt:lpstr>Arial</vt:lpstr>
      <vt:lpstr>Calibri</vt:lpstr>
      <vt:lpstr>Garamond</vt:lpstr>
      <vt:lpstr>Organic</vt:lpstr>
      <vt:lpstr>Welcome  Business plan on Maxtin DJ</vt:lpstr>
      <vt:lpstr>Table of Content</vt:lpstr>
      <vt:lpstr>Introduction </vt:lpstr>
      <vt:lpstr>Overview of the business idea </vt:lpstr>
      <vt:lpstr>Ownership of the business </vt:lpstr>
      <vt:lpstr>Legal format and management of the firm </vt:lpstr>
      <vt:lpstr>SWOT analysis </vt:lpstr>
      <vt:lpstr>4Ps of the marketing mix </vt:lpstr>
      <vt:lpstr>The target market  </vt:lpstr>
      <vt:lpstr>The marketing strategies </vt:lpstr>
      <vt:lpstr>Conclusion  </vt:lpstr>
      <vt:lpstr>References list</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Welcome  Business plan on Maxtin DJ</dc:title>
  <dc:creator>Rafi</dc:creator>
  <cp:lastModifiedBy>Nedelin Mihalev (2029603)</cp:lastModifiedBy>
  <cp:revision>8</cp:revision>
  <dcterms:created xsi:type="dcterms:W3CDTF">2022-07-27T08:52:58Z</dcterms:created>
  <dcterms:modified xsi:type="dcterms:W3CDTF">2022-08-04T10:21:30Z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0x0101001587267BE17D5146800CABFC3FFB5AF9</vt:lpwstr>
  </property>
</Properties>
</file>