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60" r:id="rId1"/>
  </p:sldMasterIdLst>
  <p:sldIdLst>
    <p:sldId id="256" r:id="rId2"/>
    <p:sldId id="257" r:id="rId3"/>
    <p:sldId id="258" r:id="rId4"/>
    <p:sldId id="263" r:id="rId5"/>
    <p:sldId id="260" r:id="rId6"/>
    <p:sldId id="264" r:id="rId7"/>
    <p:sldId id="265" r:id="rId8"/>
    <p:sldId id="266" r:id="rId9"/>
    <p:sldId id="267" r:id="rId10"/>
    <p:sldId id="268" r:id="rId11"/>
    <p:sldId id="261" r:id="rId12"/>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E2A89FF-A80B-EAF4-25B0-FA0CD280FBC8}" v="133" dt="2026-06-10T19:15:54.793"/>
    <p1510:client id="{EF2F7C3F-F52B-82E4-DDF5-909B75C93A6B}" v="446" dt="2026-06-10T16:20:55.29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jouher Benhamza (2505754)" userId="S::2505754@student.uwtsd.ac.uk::e400d4d9-3e61-42bc-aec2-a515816bd24d" providerId="AD" clId="Web-{BE2A89FF-A80B-EAF4-25B0-FA0CD280FBC8}"/>
    <pc:docChg chg="modSld">
      <pc:chgData name="Djouher Benhamza (2505754)" userId="S::2505754@student.uwtsd.ac.uk::e400d4d9-3e61-42bc-aec2-a515816bd24d" providerId="AD" clId="Web-{BE2A89FF-A80B-EAF4-25B0-FA0CD280FBC8}" dt="2026-06-10T19:15:54.793" v="138" actId="20577"/>
      <pc:docMkLst>
        <pc:docMk/>
      </pc:docMkLst>
      <pc:sldChg chg="modSp">
        <pc:chgData name="Djouher Benhamza (2505754)" userId="S::2505754@student.uwtsd.ac.uk::e400d4d9-3e61-42bc-aec2-a515816bd24d" providerId="AD" clId="Web-{BE2A89FF-A80B-EAF4-25B0-FA0CD280FBC8}" dt="2026-06-10T19:04:51.839" v="129" actId="20577"/>
        <pc:sldMkLst>
          <pc:docMk/>
          <pc:sldMk cId="1764105826" sldId="261"/>
        </pc:sldMkLst>
        <pc:spChg chg="mod">
          <ac:chgData name="Djouher Benhamza (2505754)" userId="S::2505754@student.uwtsd.ac.uk::e400d4d9-3e61-42bc-aec2-a515816bd24d" providerId="AD" clId="Web-{BE2A89FF-A80B-EAF4-25B0-FA0CD280FBC8}" dt="2026-06-10T19:04:51.839" v="129" actId="20577"/>
          <ac:spMkLst>
            <pc:docMk/>
            <pc:sldMk cId="1764105826" sldId="261"/>
            <ac:spMk id="3" creationId="{2F05A8E5-8D18-F5EE-96CF-71A41BC51F17}"/>
          </ac:spMkLst>
        </pc:spChg>
      </pc:sldChg>
      <pc:sldChg chg="modSp">
        <pc:chgData name="Djouher Benhamza (2505754)" userId="S::2505754@student.uwtsd.ac.uk::e400d4d9-3e61-42bc-aec2-a515816bd24d" providerId="AD" clId="Web-{BE2A89FF-A80B-EAF4-25B0-FA0CD280FBC8}" dt="2026-06-10T19:15:54.793" v="138" actId="20577"/>
        <pc:sldMkLst>
          <pc:docMk/>
          <pc:sldMk cId="3088056493" sldId="263"/>
        </pc:sldMkLst>
        <pc:spChg chg="mod">
          <ac:chgData name="Djouher Benhamza (2505754)" userId="S::2505754@student.uwtsd.ac.uk::e400d4d9-3e61-42bc-aec2-a515816bd24d" providerId="AD" clId="Web-{BE2A89FF-A80B-EAF4-25B0-FA0CD280FBC8}" dt="2026-06-10T19:15:18.589" v="133" actId="20577"/>
          <ac:spMkLst>
            <pc:docMk/>
            <pc:sldMk cId="3088056493" sldId="263"/>
            <ac:spMk id="3" creationId="{D4AA4BE5-7F15-15EF-722F-487959928B79}"/>
          </ac:spMkLst>
        </pc:spChg>
        <pc:spChg chg="mod">
          <ac:chgData name="Djouher Benhamza (2505754)" userId="S::2505754@student.uwtsd.ac.uk::e400d4d9-3e61-42bc-aec2-a515816bd24d" providerId="AD" clId="Web-{BE2A89FF-A80B-EAF4-25B0-FA0CD280FBC8}" dt="2026-06-10T19:15:54.793" v="138" actId="20577"/>
          <ac:spMkLst>
            <pc:docMk/>
            <pc:sldMk cId="3088056493" sldId="263"/>
            <ac:spMk id="4" creationId="{6016F02F-0A4D-A41D-C041-1DCA913570DA}"/>
          </ac:spMkLst>
        </pc:spChg>
      </pc:sldChg>
      <pc:sldChg chg="modSp">
        <pc:chgData name="Djouher Benhamza (2505754)" userId="S::2505754@student.uwtsd.ac.uk::e400d4d9-3e61-42bc-aec2-a515816bd24d" providerId="AD" clId="Web-{BE2A89FF-A80B-EAF4-25B0-FA0CD280FBC8}" dt="2026-06-10T19:07:24.671" v="131" actId="20577"/>
        <pc:sldMkLst>
          <pc:docMk/>
          <pc:sldMk cId="3720793200" sldId="267"/>
        </pc:sldMkLst>
        <pc:spChg chg="mod">
          <ac:chgData name="Djouher Benhamza (2505754)" userId="S::2505754@student.uwtsd.ac.uk::e400d4d9-3e61-42bc-aec2-a515816bd24d" providerId="AD" clId="Web-{BE2A89FF-A80B-EAF4-25B0-FA0CD280FBC8}" dt="2026-06-10T19:07:24.671" v="131" actId="20577"/>
          <ac:spMkLst>
            <pc:docMk/>
            <pc:sldMk cId="3720793200" sldId="267"/>
            <ac:spMk id="3" creationId="{871A82BA-EE6C-08C6-9656-FB7561599E2D}"/>
          </ac:spMkLst>
        </pc:spChg>
      </pc:sldChg>
      <pc:sldChg chg="modSp">
        <pc:chgData name="Djouher Benhamza (2505754)" userId="S::2505754@student.uwtsd.ac.uk::e400d4d9-3e61-42bc-aec2-a515816bd24d" providerId="AD" clId="Web-{BE2A89FF-A80B-EAF4-25B0-FA0CD280FBC8}" dt="2026-06-10T19:04:03.009" v="109" actId="20577"/>
        <pc:sldMkLst>
          <pc:docMk/>
          <pc:sldMk cId="4268359367" sldId="268"/>
        </pc:sldMkLst>
        <pc:spChg chg="mod">
          <ac:chgData name="Djouher Benhamza (2505754)" userId="S::2505754@student.uwtsd.ac.uk::e400d4d9-3e61-42bc-aec2-a515816bd24d" providerId="AD" clId="Web-{BE2A89FF-A80B-EAF4-25B0-FA0CD280FBC8}" dt="2026-06-10T19:04:03.009" v="109" actId="20577"/>
          <ac:spMkLst>
            <pc:docMk/>
            <pc:sldMk cId="4268359367" sldId="268"/>
            <ac:spMk id="3" creationId="{BA53326C-6BD5-55B8-CAAA-A0E6C08E340F}"/>
          </ac:spMkLst>
        </pc:spChg>
      </pc:sldChg>
    </pc:docChg>
  </pc:docChgLst>
  <pc:docChgLst>
    <pc:chgData name="Djouher Benhamza (2505754)" userId="S::2505754@student.uwtsd.ac.uk::e400d4d9-3e61-42bc-aec2-a515816bd24d" providerId="AD" clId="Web-{A131EFC1-27DF-9F74-6404-580B5F7DCB02}"/>
    <pc:docChg chg="mod addSld delSld modSld addMainMaster delMainMaster">
      <pc:chgData name="Djouher Benhamza (2505754)" userId="S::2505754@student.uwtsd.ac.uk::e400d4d9-3e61-42bc-aec2-a515816bd24d" providerId="AD" clId="Web-{A131EFC1-27DF-9F74-6404-580B5F7DCB02}" dt="2026-06-03T13:44:04.255" v="36"/>
      <pc:docMkLst>
        <pc:docMk/>
      </pc:docMkLst>
    </pc:docChg>
  </pc:docChgLst>
  <pc:docChgLst>
    <pc:chgData name="Djouher Benhamza (2505754)" userId="S::2505754@student.uwtsd.ac.uk::e400d4d9-3e61-42bc-aec2-a515816bd24d" providerId="AD" clId="Web-{89EFE788-81AF-7947-6880-7544CF82764A}"/>
    <pc:docChg chg="addSld modSld">
      <pc:chgData name="Djouher Benhamza (2505754)" userId="S::2505754@student.uwtsd.ac.uk::e400d4d9-3e61-42bc-aec2-a515816bd24d" providerId="AD" clId="Web-{89EFE788-81AF-7947-6880-7544CF82764A}" dt="2026-06-03T16:05:50.730" v="237" actId="20577"/>
      <pc:docMkLst>
        <pc:docMk/>
      </pc:docMkLst>
      <pc:sldChg chg="modSp">
        <pc:chgData name="Djouher Benhamza (2505754)" userId="S::2505754@student.uwtsd.ac.uk::e400d4d9-3e61-42bc-aec2-a515816bd24d" providerId="AD" clId="Web-{89EFE788-81AF-7947-6880-7544CF82764A}" dt="2026-06-03T15:34:07.827" v="8" actId="20577"/>
        <pc:sldMkLst>
          <pc:docMk/>
          <pc:sldMk cId="781282929" sldId="256"/>
        </pc:sldMkLst>
        <pc:spChg chg="mod">
          <ac:chgData name="Djouher Benhamza (2505754)" userId="S::2505754@student.uwtsd.ac.uk::e400d4d9-3e61-42bc-aec2-a515816bd24d" providerId="AD" clId="Web-{89EFE788-81AF-7947-6880-7544CF82764A}" dt="2026-06-03T15:34:07.827" v="8" actId="20577"/>
          <ac:spMkLst>
            <pc:docMk/>
            <pc:sldMk cId="781282929" sldId="256"/>
            <ac:spMk id="3" creationId="{F1D86C0E-98C8-C691-F1DE-24D3F4FEB4B9}"/>
          </ac:spMkLst>
        </pc:spChg>
      </pc:sldChg>
      <pc:sldChg chg="modSp new">
        <pc:chgData name="Djouher Benhamza (2505754)" userId="S::2505754@student.uwtsd.ac.uk::e400d4d9-3e61-42bc-aec2-a515816bd24d" providerId="AD" clId="Web-{89EFE788-81AF-7947-6880-7544CF82764A}" dt="2026-06-03T16:00:37.577" v="193" actId="20577"/>
        <pc:sldMkLst>
          <pc:docMk/>
          <pc:sldMk cId="1587361276" sldId="257"/>
        </pc:sldMkLst>
        <pc:spChg chg="mod">
          <ac:chgData name="Djouher Benhamza (2505754)" userId="S::2505754@student.uwtsd.ac.uk::e400d4d9-3e61-42bc-aec2-a515816bd24d" providerId="AD" clId="Web-{89EFE788-81AF-7947-6880-7544CF82764A}" dt="2026-06-03T15:35:10.986" v="17" actId="20577"/>
          <ac:spMkLst>
            <pc:docMk/>
            <pc:sldMk cId="1587361276" sldId="257"/>
            <ac:spMk id="2" creationId="{BCF70F0D-496A-32EA-4B27-769124C51E67}"/>
          </ac:spMkLst>
        </pc:spChg>
        <pc:spChg chg="mod">
          <ac:chgData name="Djouher Benhamza (2505754)" userId="S::2505754@student.uwtsd.ac.uk::e400d4d9-3e61-42bc-aec2-a515816bd24d" providerId="AD" clId="Web-{89EFE788-81AF-7947-6880-7544CF82764A}" dt="2026-06-03T16:00:37.577" v="193" actId="20577"/>
          <ac:spMkLst>
            <pc:docMk/>
            <pc:sldMk cId="1587361276" sldId="257"/>
            <ac:spMk id="3" creationId="{FD0572DA-13FF-9AAE-87CF-4242C09CFCDF}"/>
          </ac:spMkLst>
        </pc:spChg>
      </pc:sldChg>
      <pc:sldChg chg="modSp new">
        <pc:chgData name="Djouher Benhamza (2505754)" userId="S::2505754@student.uwtsd.ac.uk::e400d4d9-3e61-42bc-aec2-a515816bd24d" providerId="AD" clId="Web-{89EFE788-81AF-7947-6880-7544CF82764A}" dt="2026-06-03T16:01:53.064" v="220" actId="20577"/>
        <pc:sldMkLst>
          <pc:docMk/>
          <pc:sldMk cId="91107588" sldId="258"/>
        </pc:sldMkLst>
        <pc:spChg chg="mod">
          <ac:chgData name="Djouher Benhamza (2505754)" userId="S::2505754@student.uwtsd.ac.uk::e400d4d9-3e61-42bc-aec2-a515816bd24d" providerId="AD" clId="Web-{89EFE788-81AF-7947-6880-7544CF82764A}" dt="2026-06-03T16:01:53.064" v="220" actId="20577"/>
          <ac:spMkLst>
            <pc:docMk/>
            <pc:sldMk cId="91107588" sldId="258"/>
            <ac:spMk id="2" creationId="{EE3F04D3-C9A3-3B57-516F-E5EEDD8D715B}"/>
          </ac:spMkLst>
        </pc:spChg>
      </pc:sldChg>
      <pc:sldChg chg="modSp new">
        <pc:chgData name="Djouher Benhamza (2505754)" userId="S::2505754@student.uwtsd.ac.uk::e400d4d9-3e61-42bc-aec2-a515816bd24d" providerId="AD" clId="Web-{89EFE788-81AF-7947-6880-7544CF82764A}" dt="2026-06-03T16:05:50.730" v="237" actId="20577"/>
        <pc:sldMkLst>
          <pc:docMk/>
          <pc:sldMk cId="1356113444" sldId="260"/>
        </pc:sldMkLst>
        <pc:spChg chg="mod">
          <ac:chgData name="Djouher Benhamza (2505754)" userId="S::2505754@student.uwtsd.ac.uk::e400d4d9-3e61-42bc-aec2-a515816bd24d" providerId="AD" clId="Web-{89EFE788-81AF-7947-6880-7544CF82764A}" dt="2026-06-03T16:05:50.730" v="237" actId="20577"/>
          <ac:spMkLst>
            <pc:docMk/>
            <pc:sldMk cId="1356113444" sldId="260"/>
            <ac:spMk id="2" creationId="{FEBEF6B4-F97F-2CE4-8FAD-9F2B0635B3FC}"/>
          </ac:spMkLst>
        </pc:spChg>
      </pc:sldChg>
    </pc:docChg>
  </pc:docChgLst>
  <pc:docChgLst>
    <pc:chgData name="Djouher Benhamza (2505754)" userId="S::2505754@student.uwtsd.ac.uk::e400d4d9-3e61-42bc-aec2-a515816bd24d" providerId="AD" clId="Web-{5FBF427A-C878-5743-595A-534F32044CA0}"/>
    <pc:docChg chg="addSld modSld addMainMaster delMainMaster">
      <pc:chgData name="Djouher Benhamza (2505754)" userId="S::2505754@student.uwtsd.ac.uk::e400d4d9-3e61-42bc-aec2-a515816bd24d" providerId="AD" clId="Web-{5FBF427A-C878-5743-595A-534F32044CA0}" dt="2026-06-03T13:44:47.848" v="1"/>
      <pc:docMkLst>
        <pc:docMk/>
      </pc:docMkLst>
      <pc:sldChg chg="addSp modSp new mod setBg modClrScheme chgLayout">
        <pc:chgData name="Djouher Benhamza (2505754)" userId="S::2505754@student.uwtsd.ac.uk::e400d4d9-3e61-42bc-aec2-a515816bd24d" providerId="AD" clId="Web-{5FBF427A-C878-5743-595A-534F32044CA0}" dt="2026-06-03T13:44:47.848" v="1"/>
        <pc:sldMkLst>
          <pc:docMk/>
          <pc:sldMk cId="781282929" sldId="256"/>
        </pc:sldMkLst>
        <pc:spChg chg="mod">
          <ac:chgData name="Djouher Benhamza (2505754)" userId="S::2505754@student.uwtsd.ac.uk::e400d4d9-3e61-42bc-aec2-a515816bd24d" providerId="AD" clId="Web-{5FBF427A-C878-5743-595A-534F32044CA0}" dt="2026-06-03T13:44:47.848" v="1"/>
          <ac:spMkLst>
            <pc:docMk/>
            <pc:sldMk cId="781282929" sldId="256"/>
            <ac:spMk id="2" creationId="{4DDF7C76-7379-60F5-D05C-E1E6C8CDD84A}"/>
          </ac:spMkLst>
        </pc:spChg>
        <pc:spChg chg="mod">
          <ac:chgData name="Djouher Benhamza (2505754)" userId="S::2505754@student.uwtsd.ac.uk::e400d4d9-3e61-42bc-aec2-a515816bd24d" providerId="AD" clId="Web-{5FBF427A-C878-5743-595A-534F32044CA0}" dt="2026-06-03T13:44:47.848" v="1"/>
          <ac:spMkLst>
            <pc:docMk/>
            <pc:sldMk cId="781282929" sldId="256"/>
            <ac:spMk id="3" creationId="{F1D86C0E-98C8-C691-F1DE-24D3F4FEB4B9}"/>
          </ac:spMkLst>
        </pc:spChg>
        <pc:picChg chg="add">
          <ac:chgData name="Djouher Benhamza (2505754)" userId="S::2505754@student.uwtsd.ac.uk::e400d4d9-3e61-42bc-aec2-a515816bd24d" providerId="AD" clId="Web-{5FBF427A-C878-5743-595A-534F32044CA0}" dt="2026-06-03T13:44:47.848" v="1"/>
          <ac:picMkLst>
            <pc:docMk/>
            <pc:sldMk cId="781282929" sldId="256"/>
            <ac:picMk id="4" creationId="{3EC284BA-3FB3-1F40-6066-F6B95D09C7B9}"/>
          </ac:picMkLst>
        </pc:picChg>
      </pc:sldChg>
    </pc:docChg>
  </pc:docChgLst>
  <pc:docChgLst>
    <pc:chgData name="Djouher Benhamza (2505754)" userId="S::2505754@student.uwtsd.ac.uk::e400d4d9-3e61-42bc-aec2-a515816bd24d" providerId="AD" clId="Web-{FDBB1B17-2062-9095-4736-10139139C4ED}"/>
    <pc:docChg chg="modSld addMainMaster delMainMaster">
      <pc:chgData name="Djouher Benhamza (2505754)" userId="S::2505754@student.uwtsd.ac.uk::e400d4d9-3e61-42bc-aec2-a515816bd24d" providerId="AD" clId="Web-{FDBB1B17-2062-9095-4736-10139139C4ED}" dt="2026-06-03T14:01:11.237" v="23" actId="20577"/>
      <pc:docMkLst>
        <pc:docMk/>
      </pc:docMkLst>
      <pc:sldChg chg="addSp delSp modSp mod modClrScheme chgLayout">
        <pc:chgData name="Djouher Benhamza (2505754)" userId="S::2505754@student.uwtsd.ac.uk::e400d4d9-3e61-42bc-aec2-a515816bd24d" providerId="AD" clId="Web-{FDBB1B17-2062-9095-4736-10139139C4ED}" dt="2026-06-03T14:01:11.237" v="23" actId="20577"/>
        <pc:sldMkLst>
          <pc:docMk/>
          <pc:sldMk cId="781282929" sldId="256"/>
        </pc:sldMkLst>
        <pc:spChg chg="mod">
          <ac:chgData name="Djouher Benhamza (2505754)" userId="S::2505754@student.uwtsd.ac.uk::e400d4d9-3e61-42bc-aec2-a515816bd24d" providerId="AD" clId="Web-{FDBB1B17-2062-9095-4736-10139139C4ED}" dt="2026-06-03T14:01:11.237" v="23" actId="20577"/>
          <ac:spMkLst>
            <pc:docMk/>
            <pc:sldMk cId="781282929" sldId="256"/>
            <ac:spMk id="2" creationId="{4DDF7C76-7379-60F5-D05C-E1E6C8CDD84A}"/>
          </ac:spMkLst>
        </pc:spChg>
        <pc:spChg chg="mod">
          <ac:chgData name="Djouher Benhamza (2505754)" userId="S::2505754@student.uwtsd.ac.uk::e400d4d9-3e61-42bc-aec2-a515816bd24d" providerId="AD" clId="Web-{FDBB1B17-2062-9095-4736-10139139C4ED}" dt="2026-06-03T14:00:59.237" v="21"/>
          <ac:spMkLst>
            <pc:docMk/>
            <pc:sldMk cId="781282929" sldId="256"/>
            <ac:spMk id="3" creationId="{F1D86C0E-98C8-C691-F1DE-24D3F4FEB4B9}"/>
          </ac:spMkLst>
        </pc:spChg>
        <pc:spChg chg="add">
          <ac:chgData name="Djouher Benhamza (2505754)" userId="S::2505754@student.uwtsd.ac.uk::e400d4d9-3e61-42bc-aec2-a515816bd24d" providerId="AD" clId="Web-{FDBB1B17-2062-9095-4736-10139139C4ED}" dt="2026-06-03T14:00:59.237" v="21"/>
          <ac:spMkLst>
            <pc:docMk/>
            <pc:sldMk cId="781282929" sldId="256"/>
            <ac:spMk id="18" creationId="{A88F843D-1C1B-C740-AC27-E3238D0F5F47}"/>
          </ac:spMkLst>
        </pc:spChg>
        <pc:spChg chg="add">
          <ac:chgData name="Djouher Benhamza (2505754)" userId="S::2505754@student.uwtsd.ac.uk::e400d4d9-3e61-42bc-aec2-a515816bd24d" providerId="AD" clId="Web-{FDBB1B17-2062-9095-4736-10139139C4ED}" dt="2026-06-03T14:00:59.237" v="21"/>
          <ac:spMkLst>
            <pc:docMk/>
            <pc:sldMk cId="781282929" sldId="256"/>
            <ac:spMk id="20" creationId="{9F0EA5A9-0D12-3644-BBEC-6D9D192EBEF4}"/>
          </ac:spMkLst>
        </pc:spChg>
        <pc:spChg chg="add">
          <ac:chgData name="Djouher Benhamza (2505754)" userId="S::2505754@student.uwtsd.ac.uk::e400d4d9-3e61-42bc-aec2-a515816bd24d" providerId="AD" clId="Web-{FDBB1B17-2062-9095-4736-10139139C4ED}" dt="2026-06-03T14:00:59.237" v="21"/>
          <ac:spMkLst>
            <pc:docMk/>
            <pc:sldMk cId="781282929" sldId="256"/>
            <ac:spMk id="22" creationId="{A21C8291-E3D5-4240-8FF4-E5213CBCC453}"/>
          </ac:spMkLst>
        </pc:spChg>
        <pc:spChg chg="add">
          <ac:chgData name="Djouher Benhamza (2505754)" userId="S::2505754@student.uwtsd.ac.uk::e400d4d9-3e61-42bc-aec2-a515816bd24d" providerId="AD" clId="Web-{FDBB1B17-2062-9095-4736-10139139C4ED}" dt="2026-06-03T14:00:59.237" v="21"/>
          <ac:spMkLst>
            <pc:docMk/>
            <pc:sldMk cId="781282929" sldId="256"/>
            <ac:spMk id="24" creationId="{08B44AFE-C181-7047-8CC9-CA00BD385EEA}"/>
          </ac:spMkLst>
        </pc:spChg>
        <pc:picChg chg="mod">
          <ac:chgData name="Djouher Benhamza (2505754)" userId="S::2505754@student.uwtsd.ac.uk::e400d4d9-3e61-42bc-aec2-a515816bd24d" providerId="AD" clId="Web-{FDBB1B17-2062-9095-4736-10139139C4ED}" dt="2026-06-03T14:00:59.237" v="21"/>
          <ac:picMkLst>
            <pc:docMk/>
            <pc:sldMk cId="781282929" sldId="256"/>
            <ac:picMk id="4" creationId="{3EC284BA-3FB3-1F40-6066-F6B95D09C7B9}"/>
          </ac:picMkLst>
        </pc:picChg>
      </pc:sldChg>
      <pc:sldMasterChg chg="add addSldLayout">
        <pc:chgData name="Djouher Benhamza (2505754)" userId="S::2505754@student.uwtsd.ac.uk::e400d4d9-3e61-42bc-aec2-a515816bd24d" providerId="AD" clId="Web-{FDBB1B17-2062-9095-4736-10139139C4ED}" dt="2026-06-03T14:00:59.237" v="21"/>
        <pc:sldMasterMkLst>
          <pc:docMk/>
          <pc:sldMasterMk cId="159444452" sldId="2147483960"/>
        </pc:sldMasterMkLst>
        <pc:sldLayoutChg chg="add">
          <pc:chgData name="Djouher Benhamza (2505754)" userId="S::2505754@student.uwtsd.ac.uk::e400d4d9-3e61-42bc-aec2-a515816bd24d" providerId="AD" clId="Web-{FDBB1B17-2062-9095-4736-10139139C4ED}" dt="2026-06-03T14:00:59.237" v="21"/>
          <pc:sldLayoutMkLst>
            <pc:docMk/>
            <pc:sldMasterMk cId="159444452" sldId="2147483960"/>
            <pc:sldLayoutMk cId="3807283195" sldId="2147483949"/>
          </pc:sldLayoutMkLst>
        </pc:sldLayoutChg>
        <pc:sldLayoutChg chg="add">
          <pc:chgData name="Djouher Benhamza (2505754)" userId="S::2505754@student.uwtsd.ac.uk::e400d4d9-3e61-42bc-aec2-a515816bd24d" providerId="AD" clId="Web-{FDBB1B17-2062-9095-4736-10139139C4ED}" dt="2026-06-03T14:00:59.237" v="21"/>
          <pc:sldLayoutMkLst>
            <pc:docMk/>
            <pc:sldMasterMk cId="159444452" sldId="2147483960"/>
            <pc:sldLayoutMk cId="2267277451" sldId="2147483950"/>
          </pc:sldLayoutMkLst>
        </pc:sldLayoutChg>
        <pc:sldLayoutChg chg="add">
          <pc:chgData name="Djouher Benhamza (2505754)" userId="S::2505754@student.uwtsd.ac.uk::e400d4d9-3e61-42bc-aec2-a515816bd24d" providerId="AD" clId="Web-{FDBB1B17-2062-9095-4736-10139139C4ED}" dt="2026-06-03T14:00:59.237" v="21"/>
          <pc:sldLayoutMkLst>
            <pc:docMk/>
            <pc:sldMasterMk cId="159444452" sldId="2147483960"/>
            <pc:sldLayoutMk cId="4046878408" sldId="2147483951"/>
          </pc:sldLayoutMkLst>
        </pc:sldLayoutChg>
        <pc:sldLayoutChg chg="add">
          <pc:chgData name="Djouher Benhamza (2505754)" userId="S::2505754@student.uwtsd.ac.uk::e400d4d9-3e61-42bc-aec2-a515816bd24d" providerId="AD" clId="Web-{FDBB1B17-2062-9095-4736-10139139C4ED}" dt="2026-06-03T14:00:59.237" v="21"/>
          <pc:sldLayoutMkLst>
            <pc:docMk/>
            <pc:sldMasterMk cId="159444452" sldId="2147483960"/>
            <pc:sldLayoutMk cId="1002305224" sldId="2147483952"/>
          </pc:sldLayoutMkLst>
        </pc:sldLayoutChg>
        <pc:sldLayoutChg chg="add">
          <pc:chgData name="Djouher Benhamza (2505754)" userId="S::2505754@student.uwtsd.ac.uk::e400d4d9-3e61-42bc-aec2-a515816bd24d" providerId="AD" clId="Web-{FDBB1B17-2062-9095-4736-10139139C4ED}" dt="2026-06-03T14:00:59.237" v="21"/>
          <pc:sldLayoutMkLst>
            <pc:docMk/>
            <pc:sldMasterMk cId="159444452" sldId="2147483960"/>
            <pc:sldLayoutMk cId="3981768366" sldId="2147483953"/>
          </pc:sldLayoutMkLst>
        </pc:sldLayoutChg>
        <pc:sldLayoutChg chg="add">
          <pc:chgData name="Djouher Benhamza (2505754)" userId="S::2505754@student.uwtsd.ac.uk::e400d4d9-3e61-42bc-aec2-a515816bd24d" providerId="AD" clId="Web-{FDBB1B17-2062-9095-4736-10139139C4ED}" dt="2026-06-03T14:00:59.237" v="21"/>
          <pc:sldLayoutMkLst>
            <pc:docMk/>
            <pc:sldMasterMk cId="159444452" sldId="2147483960"/>
            <pc:sldLayoutMk cId="3858800351" sldId="2147483954"/>
          </pc:sldLayoutMkLst>
        </pc:sldLayoutChg>
        <pc:sldLayoutChg chg="add">
          <pc:chgData name="Djouher Benhamza (2505754)" userId="S::2505754@student.uwtsd.ac.uk::e400d4d9-3e61-42bc-aec2-a515816bd24d" providerId="AD" clId="Web-{FDBB1B17-2062-9095-4736-10139139C4ED}" dt="2026-06-03T14:00:59.237" v="21"/>
          <pc:sldLayoutMkLst>
            <pc:docMk/>
            <pc:sldMasterMk cId="159444452" sldId="2147483960"/>
            <pc:sldLayoutMk cId="43984351" sldId="2147483955"/>
          </pc:sldLayoutMkLst>
        </pc:sldLayoutChg>
        <pc:sldLayoutChg chg="add">
          <pc:chgData name="Djouher Benhamza (2505754)" userId="S::2505754@student.uwtsd.ac.uk::e400d4d9-3e61-42bc-aec2-a515816bd24d" providerId="AD" clId="Web-{FDBB1B17-2062-9095-4736-10139139C4ED}" dt="2026-06-03T14:00:59.237" v="21"/>
          <pc:sldLayoutMkLst>
            <pc:docMk/>
            <pc:sldMasterMk cId="159444452" sldId="2147483960"/>
            <pc:sldLayoutMk cId="2576496706" sldId="2147483956"/>
          </pc:sldLayoutMkLst>
        </pc:sldLayoutChg>
        <pc:sldLayoutChg chg="add">
          <pc:chgData name="Djouher Benhamza (2505754)" userId="S::2505754@student.uwtsd.ac.uk::e400d4d9-3e61-42bc-aec2-a515816bd24d" providerId="AD" clId="Web-{FDBB1B17-2062-9095-4736-10139139C4ED}" dt="2026-06-03T14:00:59.237" v="21"/>
          <pc:sldLayoutMkLst>
            <pc:docMk/>
            <pc:sldMasterMk cId="159444452" sldId="2147483960"/>
            <pc:sldLayoutMk cId="384060758" sldId="2147483957"/>
          </pc:sldLayoutMkLst>
        </pc:sldLayoutChg>
        <pc:sldLayoutChg chg="add">
          <pc:chgData name="Djouher Benhamza (2505754)" userId="S::2505754@student.uwtsd.ac.uk::e400d4d9-3e61-42bc-aec2-a515816bd24d" providerId="AD" clId="Web-{FDBB1B17-2062-9095-4736-10139139C4ED}" dt="2026-06-03T14:00:59.237" v="21"/>
          <pc:sldLayoutMkLst>
            <pc:docMk/>
            <pc:sldMasterMk cId="159444452" sldId="2147483960"/>
            <pc:sldLayoutMk cId="3832667922" sldId="2147483958"/>
          </pc:sldLayoutMkLst>
        </pc:sldLayoutChg>
        <pc:sldLayoutChg chg="add">
          <pc:chgData name="Djouher Benhamza (2505754)" userId="S::2505754@student.uwtsd.ac.uk::e400d4d9-3e61-42bc-aec2-a515816bd24d" providerId="AD" clId="Web-{FDBB1B17-2062-9095-4736-10139139C4ED}" dt="2026-06-03T14:00:59.237" v="21"/>
          <pc:sldLayoutMkLst>
            <pc:docMk/>
            <pc:sldMasterMk cId="159444452" sldId="2147483960"/>
            <pc:sldLayoutMk cId="2115889687" sldId="2147483959"/>
          </pc:sldLayoutMkLst>
        </pc:sldLayoutChg>
      </pc:sldMasterChg>
    </pc:docChg>
  </pc:docChgLst>
  <pc:docChgLst>
    <pc:chgData name="Djouher Benhamza (2505754)" userId="S::2505754@student.uwtsd.ac.uk::e400d4d9-3e61-42bc-aec2-a515816bd24d" providerId="AD" clId="Web-{EF2F7C3F-F52B-82E4-DDF5-909B75C93A6B}"/>
    <pc:docChg chg="addSld delSld modSld sldOrd">
      <pc:chgData name="Djouher Benhamza (2505754)" userId="S::2505754@student.uwtsd.ac.uk::e400d4d9-3e61-42bc-aec2-a515816bd24d" providerId="AD" clId="Web-{EF2F7C3F-F52B-82E4-DDF5-909B75C93A6B}" dt="2026-06-10T16:20:55.298" v="477" actId="20577"/>
      <pc:docMkLst>
        <pc:docMk/>
      </pc:docMkLst>
      <pc:sldChg chg="modSp">
        <pc:chgData name="Djouher Benhamza (2505754)" userId="S::2505754@student.uwtsd.ac.uk::e400d4d9-3e61-42bc-aec2-a515816bd24d" providerId="AD" clId="Web-{EF2F7C3F-F52B-82E4-DDF5-909B75C93A6B}" dt="2026-06-10T13:11:20.093" v="9" actId="20577"/>
        <pc:sldMkLst>
          <pc:docMk/>
          <pc:sldMk cId="781282929" sldId="256"/>
        </pc:sldMkLst>
        <pc:spChg chg="mod">
          <ac:chgData name="Djouher Benhamza (2505754)" userId="S::2505754@student.uwtsd.ac.uk::e400d4d9-3e61-42bc-aec2-a515816bd24d" providerId="AD" clId="Web-{EF2F7C3F-F52B-82E4-DDF5-909B75C93A6B}" dt="2026-06-10T13:11:20.093" v="9" actId="20577"/>
          <ac:spMkLst>
            <pc:docMk/>
            <pc:sldMk cId="781282929" sldId="256"/>
            <ac:spMk id="3" creationId="{F1D86C0E-98C8-C691-F1DE-24D3F4FEB4B9}"/>
          </ac:spMkLst>
        </pc:spChg>
      </pc:sldChg>
      <pc:sldChg chg="modSp">
        <pc:chgData name="Djouher Benhamza (2505754)" userId="S::2505754@student.uwtsd.ac.uk::e400d4d9-3e61-42bc-aec2-a515816bd24d" providerId="AD" clId="Web-{EF2F7C3F-F52B-82E4-DDF5-909B75C93A6B}" dt="2026-06-10T16:17:14.907" v="455" actId="14100"/>
        <pc:sldMkLst>
          <pc:docMk/>
          <pc:sldMk cId="1587361276" sldId="257"/>
        </pc:sldMkLst>
        <pc:spChg chg="mod">
          <ac:chgData name="Djouher Benhamza (2505754)" userId="S::2505754@student.uwtsd.ac.uk::e400d4d9-3e61-42bc-aec2-a515816bd24d" providerId="AD" clId="Web-{EF2F7C3F-F52B-82E4-DDF5-909B75C93A6B}" dt="2026-06-10T16:17:14.907" v="455" actId="14100"/>
          <ac:spMkLst>
            <pc:docMk/>
            <pc:sldMk cId="1587361276" sldId="257"/>
            <ac:spMk id="3" creationId="{FD0572DA-13FF-9AAE-87CF-4242C09CFCDF}"/>
          </ac:spMkLst>
        </pc:spChg>
      </pc:sldChg>
      <pc:sldChg chg="modSp">
        <pc:chgData name="Djouher Benhamza (2505754)" userId="S::2505754@student.uwtsd.ac.uk::e400d4d9-3e61-42bc-aec2-a515816bd24d" providerId="AD" clId="Web-{EF2F7C3F-F52B-82E4-DDF5-909B75C93A6B}" dt="2026-06-10T14:13:14.459" v="31" actId="20577"/>
        <pc:sldMkLst>
          <pc:docMk/>
          <pc:sldMk cId="91107588" sldId="258"/>
        </pc:sldMkLst>
        <pc:spChg chg="mod">
          <ac:chgData name="Djouher Benhamza (2505754)" userId="S::2505754@student.uwtsd.ac.uk::e400d4d9-3e61-42bc-aec2-a515816bd24d" providerId="AD" clId="Web-{EF2F7C3F-F52B-82E4-DDF5-909B75C93A6B}" dt="2026-06-10T14:13:14.459" v="31" actId="20577"/>
          <ac:spMkLst>
            <pc:docMk/>
            <pc:sldMk cId="91107588" sldId="258"/>
            <ac:spMk id="3" creationId="{AB41EA5C-D420-998D-7044-B6A05A6D3A0E}"/>
          </ac:spMkLst>
        </pc:spChg>
      </pc:sldChg>
      <pc:sldChg chg="modSp del">
        <pc:chgData name="Djouher Benhamza (2505754)" userId="S::2505754@student.uwtsd.ac.uk::e400d4d9-3e61-42bc-aec2-a515816bd24d" providerId="AD" clId="Web-{EF2F7C3F-F52B-82E4-DDF5-909B75C93A6B}" dt="2026-06-10T14:26:57.266" v="153"/>
        <pc:sldMkLst>
          <pc:docMk/>
          <pc:sldMk cId="3671231851" sldId="259"/>
        </pc:sldMkLst>
        <pc:spChg chg="mod">
          <ac:chgData name="Djouher Benhamza (2505754)" userId="S::2505754@student.uwtsd.ac.uk::e400d4d9-3e61-42bc-aec2-a515816bd24d" providerId="AD" clId="Web-{EF2F7C3F-F52B-82E4-DDF5-909B75C93A6B}" dt="2026-06-10T14:26:55.281" v="152" actId="20577"/>
          <ac:spMkLst>
            <pc:docMk/>
            <pc:sldMk cId="3671231851" sldId="259"/>
            <ac:spMk id="3" creationId="{C9DDE0E7-42AD-3F2D-67B6-A9100DE0CFC7}"/>
          </ac:spMkLst>
        </pc:spChg>
      </pc:sldChg>
      <pc:sldChg chg="modSp">
        <pc:chgData name="Djouher Benhamza (2505754)" userId="S::2505754@student.uwtsd.ac.uk::e400d4d9-3e61-42bc-aec2-a515816bd24d" providerId="AD" clId="Web-{EF2F7C3F-F52B-82E4-DDF5-909B75C93A6B}" dt="2026-06-10T16:20:55.298" v="477" actId="20577"/>
        <pc:sldMkLst>
          <pc:docMk/>
          <pc:sldMk cId="1356113444" sldId="260"/>
        </pc:sldMkLst>
        <pc:spChg chg="mod">
          <ac:chgData name="Djouher Benhamza (2505754)" userId="S::2505754@student.uwtsd.ac.uk::e400d4d9-3e61-42bc-aec2-a515816bd24d" providerId="AD" clId="Web-{EF2F7C3F-F52B-82E4-DDF5-909B75C93A6B}" dt="2026-06-10T14:14:03.198" v="35" actId="20577"/>
          <ac:spMkLst>
            <pc:docMk/>
            <pc:sldMk cId="1356113444" sldId="260"/>
            <ac:spMk id="2" creationId="{FEBEF6B4-F97F-2CE4-8FAD-9F2B0635B3FC}"/>
          </ac:spMkLst>
        </pc:spChg>
        <pc:spChg chg="mod">
          <ac:chgData name="Djouher Benhamza (2505754)" userId="S::2505754@student.uwtsd.ac.uk::e400d4d9-3e61-42bc-aec2-a515816bd24d" providerId="AD" clId="Web-{EF2F7C3F-F52B-82E4-DDF5-909B75C93A6B}" dt="2026-06-10T16:20:55.298" v="477" actId="20577"/>
          <ac:spMkLst>
            <pc:docMk/>
            <pc:sldMk cId="1356113444" sldId="260"/>
            <ac:spMk id="3" creationId="{5B080C0C-F53A-E406-040A-24F039966BEC}"/>
          </ac:spMkLst>
        </pc:spChg>
      </pc:sldChg>
      <pc:sldChg chg="modSp new ord">
        <pc:chgData name="Djouher Benhamza (2505754)" userId="S::2505754@student.uwtsd.ac.uk::e400d4d9-3e61-42bc-aec2-a515816bd24d" providerId="AD" clId="Web-{EF2F7C3F-F52B-82E4-DDF5-909B75C93A6B}" dt="2026-06-10T16:17:02.984" v="454" actId="20577"/>
        <pc:sldMkLst>
          <pc:docMk/>
          <pc:sldMk cId="1764105826" sldId="261"/>
        </pc:sldMkLst>
        <pc:spChg chg="mod">
          <ac:chgData name="Djouher Benhamza (2505754)" userId="S::2505754@student.uwtsd.ac.uk::e400d4d9-3e61-42bc-aec2-a515816bd24d" providerId="AD" clId="Web-{EF2F7C3F-F52B-82E4-DDF5-909B75C93A6B}" dt="2026-06-10T14:15:05.687" v="55" actId="20577"/>
          <ac:spMkLst>
            <pc:docMk/>
            <pc:sldMk cId="1764105826" sldId="261"/>
            <ac:spMk id="2" creationId="{B9A7DB42-6E89-A46B-7FEF-05CFDA79773D}"/>
          </ac:spMkLst>
        </pc:spChg>
        <pc:spChg chg="mod">
          <ac:chgData name="Djouher Benhamza (2505754)" userId="S::2505754@student.uwtsd.ac.uk::e400d4d9-3e61-42bc-aec2-a515816bd24d" providerId="AD" clId="Web-{EF2F7C3F-F52B-82E4-DDF5-909B75C93A6B}" dt="2026-06-10T16:17:02.984" v="454" actId="20577"/>
          <ac:spMkLst>
            <pc:docMk/>
            <pc:sldMk cId="1764105826" sldId="261"/>
            <ac:spMk id="3" creationId="{2F05A8E5-8D18-F5EE-96CF-71A41BC51F17}"/>
          </ac:spMkLst>
        </pc:spChg>
      </pc:sldChg>
      <pc:sldChg chg="new del">
        <pc:chgData name="Djouher Benhamza (2505754)" userId="S::2505754@student.uwtsd.ac.uk::e400d4d9-3e61-42bc-aec2-a515816bd24d" providerId="AD" clId="Web-{EF2F7C3F-F52B-82E4-DDF5-909B75C93A6B}" dt="2026-06-10T14:26:20.327" v="137"/>
        <pc:sldMkLst>
          <pc:docMk/>
          <pc:sldMk cId="696556362" sldId="262"/>
        </pc:sldMkLst>
      </pc:sldChg>
      <pc:sldChg chg="modSp new">
        <pc:chgData name="Djouher Benhamza (2505754)" userId="S::2505754@student.uwtsd.ac.uk::e400d4d9-3e61-42bc-aec2-a515816bd24d" providerId="AD" clId="Web-{EF2F7C3F-F52B-82E4-DDF5-909B75C93A6B}" dt="2026-06-10T16:13:42.548" v="448" actId="20577"/>
        <pc:sldMkLst>
          <pc:docMk/>
          <pc:sldMk cId="3088056493" sldId="263"/>
        </pc:sldMkLst>
        <pc:spChg chg="mod">
          <ac:chgData name="Djouher Benhamza (2505754)" userId="S::2505754@student.uwtsd.ac.uk::e400d4d9-3e61-42bc-aec2-a515816bd24d" providerId="AD" clId="Web-{EF2F7C3F-F52B-82E4-DDF5-909B75C93A6B}" dt="2026-06-10T14:26:50.813" v="151" actId="20577"/>
          <ac:spMkLst>
            <pc:docMk/>
            <pc:sldMk cId="3088056493" sldId="263"/>
            <ac:spMk id="2" creationId="{10DE351B-15BE-3BA9-6D1B-388FE6E217C1}"/>
          </ac:spMkLst>
        </pc:spChg>
        <pc:spChg chg="mod">
          <ac:chgData name="Djouher Benhamza (2505754)" userId="S::2505754@student.uwtsd.ac.uk::e400d4d9-3e61-42bc-aec2-a515816bd24d" providerId="AD" clId="Web-{EF2F7C3F-F52B-82E4-DDF5-909B75C93A6B}" dt="2026-06-10T16:13:42.548" v="448" actId="20577"/>
          <ac:spMkLst>
            <pc:docMk/>
            <pc:sldMk cId="3088056493" sldId="263"/>
            <ac:spMk id="3" creationId="{D4AA4BE5-7F15-15EF-722F-487959928B79}"/>
          </ac:spMkLst>
        </pc:spChg>
        <pc:spChg chg="mod">
          <ac:chgData name="Djouher Benhamza (2505754)" userId="S::2505754@student.uwtsd.ac.uk::e400d4d9-3e61-42bc-aec2-a515816bd24d" providerId="AD" clId="Web-{EF2F7C3F-F52B-82E4-DDF5-909B75C93A6B}" dt="2026-06-10T14:30:50.594" v="208" actId="14100"/>
          <ac:spMkLst>
            <pc:docMk/>
            <pc:sldMk cId="3088056493" sldId="263"/>
            <ac:spMk id="4" creationId="{6016F02F-0A4D-A41D-C041-1DCA913570DA}"/>
          </ac:spMkLst>
        </pc:spChg>
      </pc:sldChg>
      <pc:sldChg chg="modSp new del">
        <pc:chgData name="Djouher Benhamza (2505754)" userId="S::2505754@student.uwtsd.ac.uk::e400d4d9-3e61-42bc-aec2-a515816bd24d" providerId="AD" clId="Web-{EF2F7C3F-F52B-82E4-DDF5-909B75C93A6B}" dt="2026-06-10T15:46:02.101" v="293"/>
        <pc:sldMkLst>
          <pc:docMk/>
          <pc:sldMk cId="2430215702" sldId="264"/>
        </pc:sldMkLst>
        <pc:spChg chg="mod">
          <ac:chgData name="Djouher Benhamza (2505754)" userId="S::2505754@student.uwtsd.ac.uk::e400d4d9-3e61-42bc-aec2-a515816bd24d" providerId="AD" clId="Web-{EF2F7C3F-F52B-82E4-DDF5-909B75C93A6B}" dt="2026-06-10T15:46:01.773" v="292" actId="20577"/>
          <ac:spMkLst>
            <pc:docMk/>
            <pc:sldMk cId="2430215702" sldId="264"/>
            <ac:spMk id="2" creationId="{3FB156E9-F691-E044-3BCD-B1A7812A3B4E}"/>
          </ac:spMkLst>
        </pc:spChg>
      </pc:sldChg>
      <pc:sldChg chg="modSp new">
        <pc:chgData name="Djouher Benhamza (2505754)" userId="S::2505754@student.uwtsd.ac.uk::e400d4d9-3e61-42bc-aec2-a515816bd24d" providerId="AD" clId="Web-{EF2F7C3F-F52B-82E4-DDF5-909B75C93A6B}" dt="2026-06-10T15:57:23.181" v="342" actId="20577"/>
        <pc:sldMkLst>
          <pc:docMk/>
          <pc:sldMk cId="3274503470" sldId="264"/>
        </pc:sldMkLst>
        <pc:spChg chg="mod">
          <ac:chgData name="Djouher Benhamza (2505754)" userId="S::2505754@student.uwtsd.ac.uk::e400d4d9-3e61-42bc-aec2-a515816bd24d" providerId="AD" clId="Web-{EF2F7C3F-F52B-82E4-DDF5-909B75C93A6B}" dt="2026-06-10T15:48:12.673" v="327" actId="20577"/>
          <ac:spMkLst>
            <pc:docMk/>
            <pc:sldMk cId="3274503470" sldId="264"/>
            <ac:spMk id="2" creationId="{C7A73047-510D-9AE2-CBA7-8EC408B85D2B}"/>
          </ac:spMkLst>
        </pc:spChg>
        <pc:spChg chg="mod">
          <ac:chgData name="Djouher Benhamza (2505754)" userId="S::2505754@student.uwtsd.ac.uk::e400d4d9-3e61-42bc-aec2-a515816bd24d" providerId="AD" clId="Web-{EF2F7C3F-F52B-82E4-DDF5-909B75C93A6B}" dt="2026-06-10T15:57:23.181" v="342" actId="20577"/>
          <ac:spMkLst>
            <pc:docMk/>
            <pc:sldMk cId="3274503470" sldId="264"/>
            <ac:spMk id="3" creationId="{5111CA2A-1D3D-98CE-DD3D-427912B850BF}"/>
          </ac:spMkLst>
        </pc:spChg>
      </pc:sldChg>
      <pc:sldChg chg="modSp new">
        <pc:chgData name="Djouher Benhamza (2505754)" userId="S::2505754@student.uwtsd.ac.uk::e400d4d9-3e61-42bc-aec2-a515816bd24d" providerId="AD" clId="Web-{EF2F7C3F-F52B-82E4-DDF5-909B75C93A6B}" dt="2026-06-10T16:02:17.468" v="382" actId="20577"/>
        <pc:sldMkLst>
          <pc:docMk/>
          <pc:sldMk cId="3088489885" sldId="265"/>
        </pc:sldMkLst>
        <pc:spChg chg="mod">
          <ac:chgData name="Djouher Benhamza (2505754)" userId="S::2505754@student.uwtsd.ac.uk::e400d4d9-3e61-42bc-aec2-a515816bd24d" providerId="AD" clId="Web-{EF2F7C3F-F52B-82E4-DDF5-909B75C93A6B}" dt="2026-06-10T16:02:17.468" v="382" actId="20577"/>
          <ac:spMkLst>
            <pc:docMk/>
            <pc:sldMk cId="3088489885" sldId="265"/>
            <ac:spMk id="2" creationId="{94093E3B-692B-7649-9AC8-07C448676D65}"/>
          </ac:spMkLst>
        </pc:spChg>
        <pc:spChg chg="mod">
          <ac:chgData name="Djouher Benhamza (2505754)" userId="S::2505754@student.uwtsd.ac.uk::e400d4d9-3e61-42bc-aec2-a515816bd24d" providerId="AD" clId="Web-{EF2F7C3F-F52B-82E4-DDF5-909B75C93A6B}" dt="2026-06-10T16:00:26.522" v="369" actId="20577"/>
          <ac:spMkLst>
            <pc:docMk/>
            <pc:sldMk cId="3088489885" sldId="265"/>
            <ac:spMk id="3" creationId="{3FC735E5-202F-AF7F-2F2F-8929D1B4A28D}"/>
          </ac:spMkLst>
        </pc:spChg>
      </pc:sldChg>
      <pc:sldChg chg="modSp new del">
        <pc:chgData name="Djouher Benhamza (2505754)" userId="S::2505754@student.uwtsd.ac.uk::e400d4d9-3e61-42bc-aec2-a515816bd24d" providerId="AD" clId="Web-{EF2F7C3F-F52B-82E4-DDF5-909B75C93A6B}" dt="2026-06-10T15:58:53.250" v="355"/>
        <pc:sldMkLst>
          <pc:docMk/>
          <pc:sldMk cId="3712791421" sldId="265"/>
        </pc:sldMkLst>
        <pc:spChg chg="mod">
          <ac:chgData name="Djouher Benhamza (2505754)" userId="S::2505754@student.uwtsd.ac.uk::e400d4d9-3e61-42bc-aec2-a515816bd24d" providerId="AD" clId="Web-{EF2F7C3F-F52B-82E4-DDF5-909B75C93A6B}" dt="2026-06-10T15:57:46.417" v="346" actId="20577"/>
          <ac:spMkLst>
            <pc:docMk/>
            <pc:sldMk cId="3712791421" sldId="265"/>
            <ac:spMk id="2" creationId="{536835B8-0B55-1F57-FD3F-4143194BD05F}"/>
          </ac:spMkLst>
        </pc:spChg>
        <pc:spChg chg="mod">
          <ac:chgData name="Djouher Benhamza (2505754)" userId="S::2505754@student.uwtsd.ac.uk::e400d4d9-3e61-42bc-aec2-a515816bd24d" providerId="AD" clId="Web-{EF2F7C3F-F52B-82E4-DDF5-909B75C93A6B}" dt="2026-06-10T15:58:41.108" v="354" actId="20577"/>
          <ac:spMkLst>
            <pc:docMk/>
            <pc:sldMk cId="3712791421" sldId="265"/>
            <ac:spMk id="3" creationId="{3AB3C4F5-D4E8-0B28-2D64-4315969959E9}"/>
          </ac:spMkLst>
        </pc:spChg>
      </pc:sldChg>
      <pc:sldChg chg="modSp new">
        <pc:chgData name="Djouher Benhamza (2505754)" userId="S::2505754@student.uwtsd.ac.uk::e400d4d9-3e61-42bc-aec2-a515816bd24d" providerId="AD" clId="Web-{EF2F7C3F-F52B-82E4-DDF5-909B75C93A6B}" dt="2026-06-10T16:02:23.749" v="385" actId="20577"/>
        <pc:sldMkLst>
          <pc:docMk/>
          <pc:sldMk cId="183662129" sldId="266"/>
        </pc:sldMkLst>
        <pc:spChg chg="mod">
          <ac:chgData name="Djouher Benhamza (2505754)" userId="S::2505754@student.uwtsd.ac.uk::e400d4d9-3e61-42bc-aec2-a515816bd24d" providerId="AD" clId="Web-{EF2F7C3F-F52B-82E4-DDF5-909B75C93A6B}" dt="2026-06-10T16:02:23.749" v="385" actId="20577"/>
          <ac:spMkLst>
            <pc:docMk/>
            <pc:sldMk cId="183662129" sldId="266"/>
            <ac:spMk id="2" creationId="{D8505429-5854-F690-BAF5-5C503E1E79CA}"/>
          </ac:spMkLst>
        </pc:spChg>
        <pc:spChg chg="mod">
          <ac:chgData name="Djouher Benhamza (2505754)" userId="S::2505754@student.uwtsd.ac.uk::e400d4d9-3e61-42bc-aec2-a515816bd24d" providerId="AD" clId="Web-{EF2F7C3F-F52B-82E4-DDF5-909B75C93A6B}" dt="2026-06-10T16:01:53.044" v="381" actId="20577"/>
          <ac:spMkLst>
            <pc:docMk/>
            <pc:sldMk cId="183662129" sldId="266"/>
            <ac:spMk id="3" creationId="{A41ECB4C-6E3D-0DB8-5F03-50D4136875C2}"/>
          </ac:spMkLst>
        </pc:spChg>
      </pc:sldChg>
      <pc:sldChg chg="modSp new">
        <pc:chgData name="Djouher Benhamza (2505754)" userId="S::2505754@student.uwtsd.ac.uk::e400d4d9-3e61-42bc-aec2-a515816bd24d" providerId="AD" clId="Web-{EF2F7C3F-F52B-82E4-DDF5-909B75C93A6B}" dt="2026-06-10T16:07:12.067" v="401" actId="20577"/>
        <pc:sldMkLst>
          <pc:docMk/>
          <pc:sldMk cId="3720793200" sldId="267"/>
        </pc:sldMkLst>
        <pc:spChg chg="mod">
          <ac:chgData name="Djouher Benhamza (2505754)" userId="S::2505754@student.uwtsd.ac.uk::e400d4d9-3e61-42bc-aec2-a515816bd24d" providerId="AD" clId="Web-{EF2F7C3F-F52B-82E4-DDF5-909B75C93A6B}" dt="2026-06-10T16:05:39.888" v="393" actId="20577"/>
          <ac:spMkLst>
            <pc:docMk/>
            <pc:sldMk cId="3720793200" sldId="267"/>
            <ac:spMk id="2" creationId="{5917D9E2-E5D9-2279-4CDC-D21A1BF0D63C}"/>
          </ac:spMkLst>
        </pc:spChg>
        <pc:spChg chg="mod">
          <ac:chgData name="Djouher Benhamza (2505754)" userId="S::2505754@student.uwtsd.ac.uk::e400d4d9-3e61-42bc-aec2-a515816bd24d" providerId="AD" clId="Web-{EF2F7C3F-F52B-82E4-DDF5-909B75C93A6B}" dt="2026-06-10T16:07:12.067" v="401" actId="20577"/>
          <ac:spMkLst>
            <pc:docMk/>
            <pc:sldMk cId="3720793200" sldId="267"/>
            <ac:spMk id="3" creationId="{871A82BA-EE6C-08C6-9656-FB7561599E2D}"/>
          </ac:spMkLst>
        </pc:spChg>
      </pc:sldChg>
      <pc:sldChg chg="modSp new">
        <pc:chgData name="Djouher Benhamza (2505754)" userId="S::2505754@student.uwtsd.ac.uk::e400d4d9-3e61-42bc-aec2-a515816bd24d" providerId="AD" clId="Web-{EF2F7C3F-F52B-82E4-DDF5-909B75C93A6B}" dt="2026-06-10T16:07:39.663" v="412" actId="20577"/>
        <pc:sldMkLst>
          <pc:docMk/>
          <pc:sldMk cId="4268359367" sldId="268"/>
        </pc:sldMkLst>
        <pc:spChg chg="mod">
          <ac:chgData name="Djouher Benhamza (2505754)" userId="S::2505754@student.uwtsd.ac.uk::e400d4d9-3e61-42bc-aec2-a515816bd24d" providerId="AD" clId="Web-{EF2F7C3F-F52B-82E4-DDF5-909B75C93A6B}" dt="2026-06-10T16:07:39.663" v="412" actId="20577"/>
          <ac:spMkLst>
            <pc:docMk/>
            <pc:sldMk cId="4268359367" sldId="268"/>
            <ac:spMk id="2" creationId="{419CE712-3592-B56E-323B-3AD87E90463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503645-DCFE-47FC-8A66-F9A45A422ED9}"/>
              </a:ext>
            </a:extLst>
          </p:cNvPr>
          <p:cNvSpPr>
            <a:spLocks noGrp="1"/>
          </p:cNvSpPr>
          <p:nvPr>
            <p:ph type="ctrTitle"/>
          </p:nvPr>
        </p:nvSpPr>
        <p:spPr>
          <a:xfrm>
            <a:off x="3221150" y="1247140"/>
            <a:ext cx="7891760" cy="3450844"/>
          </a:xfrm>
        </p:spPr>
        <p:txBody>
          <a:bodyPr anchor="t"/>
          <a:lstStyle>
            <a:lvl1pPr algn="l">
              <a:defRPr sz="6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AD509FA-7BD7-4D45-998F-0E43038F179C}"/>
              </a:ext>
            </a:extLst>
          </p:cNvPr>
          <p:cNvSpPr>
            <a:spLocks noGrp="1"/>
          </p:cNvSpPr>
          <p:nvPr>
            <p:ph type="subTitle" idx="1"/>
          </p:nvPr>
        </p:nvSpPr>
        <p:spPr>
          <a:xfrm>
            <a:off x="3221150" y="4818126"/>
            <a:ext cx="7891760" cy="1268984"/>
          </a:xfrm>
        </p:spPr>
        <p:txBody>
          <a:bodyPr anchor="b"/>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9" name="Rectangle 8">
            <a:extLst>
              <a:ext uri="{FF2B5EF4-FFF2-40B4-BE49-F238E27FC236}">
                <a16:creationId xmlns:a16="http://schemas.microsoft.com/office/drawing/2014/main" id="{2D03A0B2-4A2F-D846-A5E6-FB7CB9A031F7}"/>
              </a:ext>
            </a:extLst>
          </p:cNvPr>
          <p:cNvSpPr/>
          <p:nvPr/>
        </p:nvSpPr>
        <p:spPr>
          <a:xfrm>
            <a:off x="1" y="1375492"/>
            <a:ext cx="2770698" cy="5482505"/>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0" name="Rectangle 9">
            <a:extLst>
              <a:ext uri="{FF2B5EF4-FFF2-40B4-BE49-F238E27FC236}">
                <a16:creationId xmlns:a16="http://schemas.microsoft.com/office/drawing/2014/main" id="{7F573F1D-73A7-FB41-BCAD-FC9AA7DEF4F5}"/>
              </a:ext>
            </a:extLst>
          </p:cNvPr>
          <p:cNvSpPr/>
          <p:nvPr/>
        </p:nvSpPr>
        <p:spPr>
          <a:xfrm>
            <a:off x="0" y="-3"/>
            <a:ext cx="1373567"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7" name="Date Placeholder 6">
            <a:extLst>
              <a:ext uri="{FF2B5EF4-FFF2-40B4-BE49-F238E27FC236}">
                <a16:creationId xmlns:a16="http://schemas.microsoft.com/office/drawing/2014/main" id="{DDCFA51C-E4FE-4BF2-A2DD-E32DE57D8AD0}"/>
              </a:ext>
            </a:extLst>
          </p:cNvPr>
          <p:cNvSpPr>
            <a:spLocks noGrp="1"/>
          </p:cNvSpPr>
          <p:nvPr>
            <p:ph type="dt" sz="half" idx="10"/>
          </p:nvPr>
        </p:nvSpPr>
        <p:spPr/>
        <p:txBody>
          <a:bodyPr/>
          <a:lstStyle/>
          <a:p>
            <a:pPr algn="r"/>
            <a:fld id="{1449AA12-8195-4182-A7AC-2E7E59DFBDAF}" type="datetimeFigureOut">
              <a:rPr lang="en-US" smtClean="0"/>
              <a:pPr algn="r"/>
              <a:t>6/10/2026</a:t>
            </a:fld>
            <a:endParaRPr lang="en-US"/>
          </a:p>
        </p:txBody>
      </p:sp>
      <p:sp>
        <p:nvSpPr>
          <p:cNvPr id="8" name="Footer Placeholder 7">
            <a:extLst>
              <a:ext uri="{FF2B5EF4-FFF2-40B4-BE49-F238E27FC236}">
                <a16:creationId xmlns:a16="http://schemas.microsoft.com/office/drawing/2014/main" id="{5A438448-FC2D-4A2F-B7C0-04AC50311EAA}"/>
              </a:ext>
            </a:extLst>
          </p:cNvPr>
          <p:cNvSpPr>
            <a:spLocks noGrp="1"/>
          </p:cNvSpPr>
          <p:nvPr>
            <p:ph type="ftr" sz="quarter" idx="11"/>
          </p:nvPr>
        </p:nvSpPr>
        <p:spPr>
          <a:xfrm>
            <a:off x="3221150" y="6292850"/>
            <a:ext cx="4114800" cy="365125"/>
          </a:xfrm>
        </p:spPr>
        <p:txBody>
          <a:bodyPr/>
          <a:lstStyle/>
          <a:p>
            <a:pPr algn="l"/>
            <a:endParaRPr lang="en-US" dirty="0"/>
          </a:p>
        </p:txBody>
      </p:sp>
      <p:sp>
        <p:nvSpPr>
          <p:cNvPr id="11" name="Slide Number Placeholder 10">
            <a:extLst>
              <a:ext uri="{FF2B5EF4-FFF2-40B4-BE49-F238E27FC236}">
                <a16:creationId xmlns:a16="http://schemas.microsoft.com/office/drawing/2014/main" id="{3B07C67E-EAD9-47D8-9559-4E091BC03BA8}"/>
              </a:ext>
            </a:extLst>
          </p:cNvPr>
          <p:cNvSpPr>
            <a:spLocks noGrp="1"/>
          </p:cNvSpPr>
          <p:nvPr>
            <p:ph type="sldNum" sz="quarter" idx="12"/>
          </p:nvPr>
        </p:nvSpPr>
        <p:spPr/>
        <p:txBody>
          <a:bodyPr/>
          <a:lstStyle/>
          <a:p>
            <a:fld id="{14DFC975-2FD7-44A5-9E78-ECBA46156075}" type="slidenum">
              <a:rPr lang="en-US" smtClean="0"/>
              <a:t>‹#›</a:t>
            </a:fld>
            <a:endParaRPr lang="en-US"/>
          </a:p>
        </p:txBody>
      </p:sp>
    </p:spTree>
    <p:extLst>
      <p:ext uri="{BB962C8B-B14F-4D97-AF65-F5344CB8AC3E}">
        <p14:creationId xmlns:p14="http://schemas.microsoft.com/office/powerpoint/2010/main" val="439843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BC5DD8-8608-4B55-96D8-0AB848C028C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8A3CC0B-7B21-422D-937D-FBD49EE9397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AA0EAFA-89BC-43E9-8EB9-B6B3CD136E43}"/>
              </a:ext>
            </a:extLst>
          </p:cNvPr>
          <p:cNvSpPr>
            <a:spLocks noGrp="1"/>
          </p:cNvSpPr>
          <p:nvPr>
            <p:ph type="dt" sz="half" idx="10"/>
          </p:nvPr>
        </p:nvSpPr>
        <p:spPr/>
        <p:txBody>
          <a:bodyPr/>
          <a:lstStyle/>
          <a:p>
            <a:fld id="{1449AA12-8195-4182-A7AC-2E7E59DFBDAF}" type="datetimeFigureOut">
              <a:rPr lang="en-US" smtClean="0"/>
              <a:t>6/10/2026</a:t>
            </a:fld>
            <a:endParaRPr lang="en-US"/>
          </a:p>
        </p:txBody>
      </p:sp>
      <p:sp>
        <p:nvSpPr>
          <p:cNvPr id="5" name="Footer Placeholder 4">
            <a:extLst>
              <a:ext uri="{FF2B5EF4-FFF2-40B4-BE49-F238E27FC236}">
                <a16:creationId xmlns:a16="http://schemas.microsoft.com/office/drawing/2014/main" id="{A3850944-70C2-487F-A102-58CDFB94C3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177B7B8-A972-455E-9D8C-9B8026A5306D}"/>
              </a:ext>
            </a:extLst>
          </p:cNvPr>
          <p:cNvSpPr>
            <a:spLocks noGrp="1"/>
          </p:cNvSpPr>
          <p:nvPr>
            <p:ph type="sldNum" sz="quarter" idx="12"/>
          </p:nvPr>
        </p:nvSpPr>
        <p:spPr/>
        <p:txBody>
          <a:bodyPr/>
          <a:lstStyle/>
          <a:p>
            <a:fld id="{14DFC975-2FD7-44A5-9E78-ECBA46156075}" type="slidenum">
              <a:rPr lang="en-US" smtClean="0"/>
              <a:t>‹#›</a:t>
            </a:fld>
            <a:endParaRPr lang="en-US"/>
          </a:p>
        </p:txBody>
      </p:sp>
      <p:sp>
        <p:nvSpPr>
          <p:cNvPr id="51" name="Rectangle 50">
            <a:extLst>
              <a:ext uri="{FF2B5EF4-FFF2-40B4-BE49-F238E27FC236}">
                <a16:creationId xmlns:a16="http://schemas.microsoft.com/office/drawing/2014/main" id="{CCC95119-6D9D-3542-9E0E-4171B33DC9CA}"/>
              </a:ext>
            </a:extLst>
          </p:cNvPr>
          <p:cNvSpPr/>
          <p:nvPr/>
        </p:nvSpPr>
        <p:spPr>
          <a:xfrm>
            <a:off x="0" y="565153"/>
            <a:ext cx="1133856" cy="6292847"/>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Rectangle 51">
            <a:extLst>
              <a:ext uri="{FF2B5EF4-FFF2-40B4-BE49-F238E27FC236}">
                <a16:creationId xmlns:a16="http://schemas.microsoft.com/office/drawing/2014/main" id="{EFC92F19-7317-314C-81B7-43B8B687F4E4}"/>
              </a:ext>
            </a:extLst>
          </p:cNvPr>
          <p:cNvSpPr/>
          <p:nvPr/>
        </p:nvSpPr>
        <p:spPr>
          <a:xfrm>
            <a:off x="0" y="-3"/>
            <a:ext cx="565150"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49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764967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3087F2-AA0E-4F0C-9AD6-2353021573D7}"/>
              </a:ext>
            </a:extLst>
          </p:cNvPr>
          <p:cNvSpPr>
            <a:spLocks noGrp="1"/>
          </p:cNvSpPr>
          <p:nvPr>
            <p:ph type="title"/>
          </p:nvPr>
        </p:nvSpPr>
        <p:spPr>
          <a:xfrm>
            <a:off x="3221150" y="1251674"/>
            <a:ext cx="7891760" cy="2914688"/>
          </a:xfrm>
        </p:spPr>
        <p:txBody>
          <a:bodyPr anchor="t"/>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7937807-96B8-4061-A845-1287216BF53B}"/>
              </a:ext>
            </a:extLst>
          </p:cNvPr>
          <p:cNvSpPr>
            <a:spLocks noGrp="1"/>
          </p:cNvSpPr>
          <p:nvPr>
            <p:ph type="body" idx="1"/>
          </p:nvPr>
        </p:nvSpPr>
        <p:spPr>
          <a:xfrm>
            <a:off x="3221150" y="4818126"/>
            <a:ext cx="7891760" cy="1271524"/>
          </a:xfrm>
        </p:spPr>
        <p:txBody>
          <a:bodyPr anchor="b"/>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32AF346-9503-4767-BCB4-84B823E27419}"/>
              </a:ext>
            </a:extLst>
          </p:cNvPr>
          <p:cNvSpPr>
            <a:spLocks noGrp="1"/>
          </p:cNvSpPr>
          <p:nvPr>
            <p:ph type="dt" sz="half" idx="10"/>
          </p:nvPr>
        </p:nvSpPr>
        <p:spPr/>
        <p:txBody>
          <a:bodyPr/>
          <a:lstStyle/>
          <a:p>
            <a:fld id="{1449AA12-8195-4182-A7AC-2E7E59DFBDAF}" type="datetimeFigureOut">
              <a:rPr lang="en-US" smtClean="0"/>
              <a:t>6/10/2026</a:t>
            </a:fld>
            <a:endParaRPr lang="en-US"/>
          </a:p>
        </p:txBody>
      </p:sp>
      <p:sp>
        <p:nvSpPr>
          <p:cNvPr id="5" name="Footer Placeholder 4">
            <a:extLst>
              <a:ext uri="{FF2B5EF4-FFF2-40B4-BE49-F238E27FC236}">
                <a16:creationId xmlns:a16="http://schemas.microsoft.com/office/drawing/2014/main" id="{5259605B-A39D-4BEE-B46F-16CF13FA0BA7}"/>
              </a:ext>
            </a:extLst>
          </p:cNvPr>
          <p:cNvSpPr>
            <a:spLocks noGrp="1"/>
          </p:cNvSpPr>
          <p:nvPr>
            <p:ph type="ftr" sz="quarter" idx="11"/>
          </p:nvPr>
        </p:nvSpPr>
        <p:spPr>
          <a:xfrm>
            <a:off x="3221150" y="6292850"/>
            <a:ext cx="4114800" cy="365125"/>
          </a:xfrm>
        </p:spPr>
        <p:txBody>
          <a:bodyPr/>
          <a:lstStyle/>
          <a:p>
            <a:endParaRPr lang="en-US"/>
          </a:p>
        </p:txBody>
      </p:sp>
      <p:sp>
        <p:nvSpPr>
          <p:cNvPr id="6" name="Slide Number Placeholder 5">
            <a:extLst>
              <a:ext uri="{FF2B5EF4-FFF2-40B4-BE49-F238E27FC236}">
                <a16:creationId xmlns:a16="http://schemas.microsoft.com/office/drawing/2014/main" id="{2575834A-942D-410B-A430-43F9E01FC5F9}"/>
              </a:ext>
            </a:extLst>
          </p:cNvPr>
          <p:cNvSpPr>
            <a:spLocks noGrp="1"/>
          </p:cNvSpPr>
          <p:nvPr>
            <p:ph type="sldNum" sz="quarter" idx="12"/>
          </p:nvPr>
        </p:nvSpPr>
        <p:spPr/>
        <p:txBody>
          <a:bodyPr/>
          <a:lstStyle/>
          <a:p>
            <a:fld id="{14DFC975-2FD7-44A5-9E78-ECBA46156075}" type="slidenum">
              <a:rPr lang="en-US" smtClean="0"/>
              <a:t>‹#›</a:t>
            </a:fld>
            <a:endParaRPr lang="en-US"/>
          </a:p>
        </p:txBody>
      </p:sp>
      <p:sp>
        <p:nvSpPr>
          <p:cNvPr id="9" name="Rectangle 8">
            <a:extLst>
              <a:ext uri="{FF2B5EF4-FFF2-40B4-BE49-F238E27FC236}">
                <a16:creationId xmlns:a16="http://schemas.microsoft.com/office/drawing/2014/main" id="{4AD199D5-C485-D449-9804-F755E0907B51}"/>
              </a:ext>
            </a:extLst>
          </p:cNvPr>
          <p:cNvSpPr/>
          <p:nvPr/>
        </p:nvSpPr>
        <p:spPr>
          <a:xfrm>
            <a:off x="1" y="1375492"/>
            <a:ext cx="2770698" cy="5482505"/>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0" name="Rectangle 9">
            <a:extLst>
              <a:ext uri="{FF2B5EF4-FFF2-40B4-BE49-F238E27FC236}">
                <a16:creationId xmlns:a16="http://schemas.microsoft.com/office/drawing/2014/main" id="{4290D1A7-C550-2540-86C9-EB0FB2EB2E71}"/>
              </a:ext>
            </a:extLst>
          </p:cNvPr>
          <p:cNvSpPr/>
          <p:nvPr/>
        </p:nvSpPr>
        <p:spPr>
          <a:xfrm>
            <a:off x="0" y="-3"/>
            <a:ext cx="1373567"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Tree>
    <p:extLst>
      <p:ext uri="{BB962C8B-B14F-4D97-AF65-F5344CB8AC3E}">
        <p14:creationId xmlns:p14="http://schemas.microsoft.com/office/powerpoint/2010/main" val="3840607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5FCAD2-C321-4E81-AEBE-696A90E2D9A4}"/>
              </a:ext>
            </a:extLst>
          </p:cNvPr>
          <p:cNvSpPr>
            <a:spLocks noGrp="1"/>
          </p:cNvSpPr>
          <p:nvPr>
            <p:ph type="title"/>
          </p:nvPr>
        </p:nvSpPr>
        <p:spPr>
          <a:xfrm>
            <a:off x="1587710" y="455362"/>
            <a:ext cx="9486690" cy="1550419"/>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3EF20CD1-0E09-4415-911C-0F5B7341DD80}"/>
              </a:ext>
            </a:extLst>
          </p:cNvPr>
          <p:cNvSpPr>
            <a:spLocks noGrp="1"/>
          </p:cNvSpPr>
          <p:nvPr>
            <p:ph sz="half" idx="1"/>
          </p:nvPr>
        </p:nvSpPr>
        <p:spPr>
          <a:xfrm>
            <a:off x="1587709" y="2160016"/>
            <a:ext cx="4425437" cy="392709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EA963EDD-031A-49CA-9130-067550BD0D55}"/>
              </a:ext>
            </a:extLst>
          </p:cNvPr>
          <p:cNvSpPr>
            <a:spLocks noGrp="1"/>
          </p:cNvSpPr>
          <p:nvPr>
            <p:ph sz="half" idx="2"/>
          </p:nvPr>
        </p:nvSpPr>
        <p:spPr>
          <a:xfrm>
            <a:off x="6648963" y="2160016"/>
            <a:ext cx="4425437" cy="39270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0808E79-A0BE-49F3-AE92-7EE5CC78F1A6}"/>
              </a:ext>
            </a:extLst>
          </p:cNvPr>
          <p:cNvSpPr>
            <a:spLocks noGrp="1"/>
          </p:cNvSpPr>
          <p:nvPr>
            <p:ph type="dt" sz="half" idx="10"/>
          </p:nvPr>
        </p:nvSpPr>
        <p:spPr/>
        <p:txBody>
          <a:bodyPr/>
          <a:lstStyle/>
          <a:p>
            <a:fld id="{1449AA12-8195-4182-A7AC-2E7E59DFBDAF}" type="datetimeFigureOut">
              <a:rPr lang="en-US" smtClean="0"/>
              <a:t>6/10/2026</a:t>
            </a:fld>
            <a:endParaRPr lang="en-US"/>
          </a:p>
        </p:txBody>
      </p:sp>
      <p:sp>
        <p:nvSpPr>
          <p:cNvPr id="6" name="Footer Placeholder 5">
            <a:extLst>
              <a:ext uri="{FF2B5EF4-FFF2-40B4-BE49-F238E27FC236}">
                <a16:creationId xmlns:a16="http://schemas.microsoft.com/office/drawing/2014/main" id="{2898B87C-BF1E-47CF-9A4E-FD4BE32C05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AC06E71-46F6-469C-A9CA-E707EBE51B58}"/>
              </a:ext>
            </a:extLst>
          </p:cNvPr>
          <p:cNvSpPr>
            <a:spLocks noGrp="1"/>
          </p:cNvSpPr>
          <p:nvPr>
            <p:ph type="sldNum" sz="quarter" idx="12"/>
          </p:nvPr>
        </p:nvSpPr>
        <p:spPr/>
        <p:txBody>
          <a:bodyPr/>
          <a:lstStyle/>
          <a:p>
            <a:fld id="{14DFC975-2FD7-44A5-9E78-ECBA46156075}" type="slidenum">
              <a:rPr lang="en-US" smtClean="0"/>
              <a:t>‹#›</a:t>
            </a:fld>
            <a:endParaRPr lang="en-US"/>
          </a:p>
        </p:txBody>
      </p:sp>
      <p:sp>
        <p:nvSpPr>
          <p:cNvPr id="10" name="Rectangle 9">
            <a:extLst>
              <a:ext uri="{FF2B5EF4-FFF2-40B4-BE49-F238E27FC236}">
                <a16:creationId xmlns:a16="http://schemas.microsoft.com/office/drawing/2014/main" id="{052659F6-6B3B-A545-A45F-FAD238210D47}"/>
              </a:ext>
            </a:extLst>
          </p:cNvPr>
          <p:cNvSpPr/>
          <p:nvPr/>
        </p:nvSpPr>
        <p:spPr>
          <a:xfrm>
            <a:off x="0" y="565153"/>
            <a:ext cx="1133856" cy="6292847"/>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B80637F8-15DE-2240-8BF8-D6E57A337B1A}"/>
              </a:ext>
            </a:extLst>
          </p:cNvPr>
          <p:cNvSpPr/>
          <p:nvPr/>
        </p:nvSpPr>
        <p:spPr>
          <a:xfrm>
            <a:off x="0" y="-3"/>
            <a:ext cx="565150"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49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326679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53B26D-64DE-4314-8BD2-25FD618FB46D}"/>
              </a:ext>
            </a:extLst>
          </p:cNvPr>
          <p:cNvSpPr>
            <a:spLocks noGrp="1"/>
          </p:cNvSpPr>
          <p:nvPr>
            <p:ph type="title"/>
          </p:nvPr>
        </p:nvSpPr>
        <p:spPr>
          <a:xfrm>
            <a:off x="1591056" y="457200"/>
            <a:ext cx="9521854" cy="1554480"/>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9D77613-5CEE-4B05-A937-CD43EAAABF38}"/>
              </a:ext>
            </a:extLst>
          </p:cNvPr>
          <p:cNvSpPr>
            <a:spLocks noGrp="1"/>
          </p:cNvSpPr>
          <p:nvPr>
            <p:ph type="body" idx="1"/>
          </p:nvPr>
        </p:nvSpPr>
        <p:spPr>
          <a:xfrm>
            <a:off x="1591057" y="2165086"/>
            <a:ext cx="4425696" cy="823912"/>
          </a:xfrm>
        </p:spPr>
        <p:txBody>
          <a:bodyPr anchor="b">
            <a:normAutofit/>
          </a:bodyPr>
          <a:lstStyle>
            <a:lvl1pPr marL="0" indent="0">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343E4779-3B5A-4993-9C7F-FB19F1633F5D}"/>
              </a:ext>
            </a:extLst>
          </p:cNvPr>
          <p:cNvSpPr>
            <a:spLocks noGrp="1"/>
          </p:cNvSpPr>
          <p:nvPr>
            <p:ph sz="half" idx="2"/>
          </p:nvPr>
        </p:nvSpPr>
        <p:spPr>
          <a:xfrm>
            <a:off x="1591056" y="2988998"/>
            <a:ext cx="4425697" cy="3098112"/>
          </a:xfrm>
        </p:spPr>
        <p:txBody>
          <a:bodyPr/>
          <a:lstStyle>
            <a:lvl1pPr>
              <a:defRPr sz="2000"/>
            </a:lvl1pPr>
            <a:lvl2pPr>
              <a:defRPr sz="1800"/>
            </a:lvl2pPr>
            <a:lvl3pPr>
              <a:defRPr sz="1600"/>
            </a:lvl3pPr>
            <a:lvl4pPr>
              <a:defRPr sz="1400"/>
            </a:lvl4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AB51081A-685C-4C18-9AE9-425106A02F6B}"/>
              </a:ext>
            </a:extLst>
          </p:cNvPr>
          <p:cNvSpPr>
            <a:spLocks noGrp="1"/>
          </p:cNvSpPr>
          <p:nvPr>
            <p:ph type="body" sz="quarter" idx="3"/>
          </p:nvPr>
        </p:nvSpPr>
        <p:spPr>
          <a:xfrm>
            <a:off x="6687214" y="2165086"/>
            <a:ext cx="4425696" cy="823912"/>
          </a:xfrm>
        </p:spPr>
        <p:txBody>
          <a:bodyPr anchor="b">
            <a:normAutofit/>
          </a:bodyPr>
          <a:lstStyle>
            <a:lvl1pPr marL="0" indent="0">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7780F424-FE3A-4B7D-B60C-7AEA2118A585}"/>
              </a:ext>
            </a:extLst>
          </p:cNvPr>
          <p:cNvSpPr>
            <a:spLocks noGrp="1"/>
          </p:cNvSpPr>
          <p:nvPr>
            <p:ph sz="quarter" idx="4"/>
          </p:nvPr>
        </p:nvSpPr>
        <p:spPr>
          <a:xfrm>
            <a:off x="6687214" y="2988998"/>
            <a:ext cx="4425696" cy="3098112"/>
          </a:xfrm>
        </p:spPr>
        <p:txBody>
          <a:bodyPr/>
          <a:lstStyle>
            <a:lvl1pPr>
              <a:defRPr sz="2000"/>
            </a:lvl1pPr>
            <a:lvl2pPr>
              <a:defRPr sz="1800"/>
            </a:lvl2pPr>
            <a:lvl3pPr>
              <a:defRPr sz="1600"/>
            </a:lvl3pPr>
            <a:lvl4pPr>
              <a:defRPr sz="1400"/>
            </a:lvl4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864D2A96-CD7D-41BC-BDBE-5E29B7C0B325}"/>
              </a:ext>
            </a:extLst>
          </p:cNvPr>
          <p:cNvSpPr>
            <a:spLocks noGrp="1"/>
          </p:cNvSpPr>
          <p:nvPr>
            <p:ph type="dt" sz="half" idx="10"/>
          </p:nvPr>
        </p:nvSpPr>
        <p:spPr/>
        <p:txBody>
          <a:bodyPr/>
          <a:lstStyle/>
          <a:p>
            <a:fld id="{1449AA12-8195-4182-A7AC-2E7E59DFBDAF}" type="datetimeFigureOut">
              <a:rPr lang="en-US" smtClean="0"/>
              <a:t>6/10/2026</a:t>
            </a:fld>
            <a:endParaRPr lang="en-US"/>
          </a:p>
        </p:txBody>
      </p:sp>
      <p:sp>
        <p:nvSpPr>
          <p:cNvPr id="8" name="Footer Placeholder 7">
            <a:extLst>
              <a:ext uri="{FF2B5EF4-FFF2-40B4-BE49-F238E27FC236}">
                <a16:creationId xmlns:a16="http://schemas.microsoft.com/office/drawing/2014/main" id="{2CD1471D-6DDE-4E56-84E9-48136966A93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CA3F451-CF28-4F57-B844-52A665440A02}"/>
              </a:ext>
            </a:extLst>
          </p:cNvPr>
          <p:cNvSpPr>
            <a:spLocks noGrp="1"/>
          </p:cNvSpPr>
          <p:nvPr>
            <p:ph type="sldNum" sz="quarter" idx="12"/>
          </p:nvPr>
        </p:nvSpPr>
        <p:spPr/>
        <p:txBody>
          <a:bodyPr/>
          <a:lstStyle/>
          <a:p>
            <a:fld id="{14DFC975-2FD7-44A5-9E78-ECBA46156075}" type="slidenum">
              <a:rPr lang="en-US" smtClean="0"/>
              <a:t>‹#›</a:t>
            </a:fld>
            <a:endParaRPr lang="en-US"/>
          </a:p>
        </p:txBody>
      </p:sp>
      <p:sp>
        <p:nvSpPr>
          <p:cNvPr id="12" name="Rectangle 11">
            <a:extLst>
              <a:ext uri="{FF2B5EF4-FFF2-40B4-BE49-F238E27FC236}">
                <a16:creationId xmlns:a16="http://schemas.microsoft.com/office/drawing/2014/main" id="{2D1FA03E-7A83-AB41-BB4B-25B04946559A}"/>
              </a:ext>
            </a:extLst>
          </p:cNvPr>
          <p:cNvSpPr/>
          <p:nvPr/>
        </p:nvSpPr>
        <p:spPr>
          <a:xfrm>
            <a:off x="0" y="565153"/>
            <a:ext cx="1133856" cy="6292847"/>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17702630-3C98-A142-9D04-1D852974DC26}"/>
              </a:ext>
            </a:extLst>
          </p:cNvPr>
          <p:cNvSpPr/>
          <p:nvPr/>
        </p:nvSpPr>
        <p:spPr>
          <a:xfrm>
            <a:off x="0" y="-3"/>
            <a:ext cx="565150"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49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158896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322D7A-4502-49C3-BAFB-6D46F7A2E27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CAB67EE-A167-43D1-9C58-7B736CF28B64}"/>
              </a:ext>
            </a:extLst>
          </p:cNvPr>
          <p:cNvSpPr>
            <a:spLocks noGrp="1"/>
          </p:cNvSpPr>
          <p:nvPr>
            <p:ph type="dt" sz="half" idx="10"/>
          </p:nvPr>
        </p:nvSpPr>
        <p:spPr/>
        <p:txBody>
          <a:bodyPr/>
          <a:lstStyle/>
          <a:p>
            <a:fld id="{1449AA12-8195-4182-A7AC-2E7E59DFBDAF}" type="datetimeFigureOut">
              <a:rPr lang="en-US" smtClean="0"/>
              <a:t>6/10/2026</a:t>
            </a:fld>
            <a:endParaRPr lang="en-US"/>
          </a:p>
        </p:txBody>
      </p:sp>
      <p:sp>
        <p:nvSpPr>
          <p:cNvPr id="4" name="Footer Placeholder 3">
            <a:extLst>
              <a:ext uri="{FF2B5EF4-FFF2-40B4-BE49-F238E27FC236}">
                <a16:creationId xmlns:a16="http://schemas.microsoft.com/office/drawing/2014/main" id="{3C5605B7-599B-450E-9E8D-2A9AE3F30FF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75BD2B1-8C5F-430B-A0F2-CD5281AB75E2}"/>
              </a:ext>
            </a:extLst>
          </p:cNvPr>
          <p:cNvSpPr>
            <a:spLocks noGrp="1"/>
          </p:cNvSpPr>
          <p:nvPr>
            <p:ph type="sldNum" sz="quarter" idx="12"/>
          </p:nvPr>
        </p:nvSpPr>
        <p:spPr/>
        <p:txBody>
          <a:bodyPr/>
          <a:lstStyle/>
          <a:p>
            <a:fld id="{14DFC975-2FD7-44A5-9E78-ECBA46156075}" type="slidenum">
              <a:rPr lang="en-US" smtClean="0"/>
              <a:t>‹#›</a:t>
            </a:fld>
            <a:endParaRPr lang="en-US"/>
          </a:p>
        </p:txBody>
      </p:sp>
      <p:sp>
        <p:nvSpPr>
          <p:cNvPr id="8" name="Rectangle 7">
            <a:extLst>
              <a:ext uri="{FF2B5EF4-FFF2-40B4-BE49-F238E27FC236}">
                <a16:creationId xmlns:a16="http://schemas.microsoft.com/office/drawing/2014/main" id="{1DBA877B-B45A-BD48-8FC8-E752E7D7174F}"/>
              </a:ext>
            </a:extLst>
          </p:cNvPr>
          <p:cNvSpPr/>
          <p:nvPr/>
        </p:nvSpPr>
        <p:spPr>
          <a:xfrm>
            <a:off x="0" y="565153"/>
            <a:ext cx="1133856" cy="6292847"/>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DBF3343D-2AFA-B544-B40A-315F5EC680B6}"/>
              </a:ext>
            </a:extLst>
          </p:cNvPr>
          <p:cNvSpPr/>
          <p:nvPr/>
        </p:nvSpPr>
        <p:spPr>
          <a:xfrm>
            <a:off x="0" y="-3"/>
            <a:ext cx="565150"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49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817683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9308016-71BA-4CD3-918D-51613F7F4DF5}"/>
              </a:ext>
            </a:extLst>
          </p:cNvPr>
          <p:cNvSpPr>
            <a:spLocks noGrp="1"/>
          </p:cNvSpPr>
          <p:nvPr>
            <p:ph type="dt" sz="half" idx="10"/>
          </p:nvPr>
        </p:nvSpPr>
        <p:spPr/>
        <p:txBody>
          <a:bodyPr/>
          <a:lstStyle/>
          <a:p>
            <a:fld id="{1449AA12-8195-4182-A7AC-2E7E59DFBDAF}" type="datetimeFigureOut">
              <a:rPr lang="en-US" smtClean="0"/>
              <a:t>6/10/2026</a:t>
            </a:fld>
            <a:endParaRPr lang="en-US"/>
          </a:p>
        </p:txBody>
      </p:sp>
      <p:sp>
        <p:nvSpPr>
          <p:cNvPr id="3" name="Footer Placeholder 2">
            <a:extLst>
              <a:ext uri="{FF2B5EF4-FFF2-40B4-BE49-F238E27FC236}">
                <a16:creationId xmlns:a16="http://schemas.microsoft.com/office/drawing/2014/main" id="{95B24F46-0425-47C6-9FFB-F69AFFFE89D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3CE7A99-1593-4189-A514-8209CC32A2EA}"/>
              </a:ext>
            </a:extLst>
          </p:cNvPr>
          <p:cNvSpPr>
            <a:spLocks noGrp="1"/>
          </p:cNvSpPr>
          <p:nvPr>
            <p:ph type="sldNum" sz="quarter" idx="12"/>
          </p:nvPr>
        </p:nvSpPr>
        <p:spPr/>
        <p:txBody>
          <a:bodyPr/>
          <a:lstStyle/>
          <a:p>
            <a:fld id="{14DFC975-2FD7-44A5-9E78-ECBA46156075}" type="slidenum">
              <a:rPr lang="en-US" smtClean="0"/>
              <a:t>‹#›</a:t>
            </a:fld>
            <a:endParaRPr lang="en-US"/>
          </a:p>
        </p:txBody>
      </p:sp>
      <p:sp>
        <p:nvSpPr>
          <p:cNvPr id="7" name="Rectangle 6">
            <a:extLst>
              <a:ext uri="{FF2B5EF4-FFF2-40B4-BE49-F238E27FC236}">
                <a16:creationId xmlns:a16="http://schemas.microsoft.com/office/drawing/2014/main" id="{11C15DFD-AB97-AB43-A6C9-2808708C91B4}"/>
              </a:ext>
            </a:extLst>
          </p:cNvPr>
          <p:cNvSpPr/>
          <p:nvPr/>
        </p:nvSpPr>
        <p:spPr>
          <a:xfrm>
            <a:off x="0" y="565153"/>
            <a:ext cx="1133856" cy="6292847"/>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4A05BA89-ECA6-2247-ABBB-3C67160202E9}"/>
              </a:ext>
            </a:extLst>
          </p:cNvPr>
          <p:cNvSpPr/>
          <p:nvPr/>
        </p:nvSpPr>
        <p:spPr>
          <a:xfrm>
            <a:off x="0" y="-3"/>
            <a:ext cx="565150"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49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072831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4E933B-3FC6-4B08-9FBE-2DD48307A4D4}"/>
              </a:ext>
            </a:extLst>
          </p:cNvPr>
          <p:cNvSpPr>
            <a:spLocks noGrp="1"/>
          </p:cNvSpPr>
          <p:nvPr>
            <p:ph type="title"/>
          </p:nvPr>
        </p:nvSpPr>
        <p:spPr>
          <a:xfrm>
            <a:off x="1587712" y="455362"/>
            <a:ext cx="4043440" cy="1584512"/>
          </a:xfrm>
        </p:spPr>
        <p:txBody>
          <a:bodyPr anchor="b"/>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377FBD4A-4514-4DCE-8F18-914DF3F4EED1}"/>
              </a:ext>
            </a:extLst>
          </p:cNvPr>
          <p:cNvSpPr>
            <a:spLocks noGrp="1"/>
          </p:cNvSpPr>
          <p:nvPr>
            <p:ph idx="1"/>
          </p:nvPr>
        </p:nvSpPr>
        <p:spPr>
          <a:xfrm>
            <a:off x="6271232" y="565151"/>
            <a:ext cx="5358384" cy="5521960"/>
          </a:xfrm>
        </p:spPr>
        <p:txBody>
          <a:bodyPr>
            <a:normAutofit/>
          </a:bodyPr>
          <a:lstStyle>
            <a:lvl1pPr>
              <a:defRPr sz="2200"/>
            </a:lvl1pPr>
            <a:lvl2pPr>
              <a:defRPr sz="1900"/>
            </a:lvl2pPr>
            <a:lvl3pPr>
              <a:defRPr sz="1700"/>
            </a:lvl3pPr>
            <a:lvl4pPr>
              <a:defRPr sz="1500"/>
            </a:lvl4pPr>
            <a:lvl5pPr>
              <a:defRPr sz="15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5AF18C85-0675-4202-B796-352766854939}"/>
              </a:ext>
            </a:extLst>
          </p:cNvPr>
          <p:cNvSpPr>
            <a:spLocks noGrp="1"/>
          </p:cNvSpPr>
          <p:nvPr>
            <p:ph type="body" sz="half" idx="2"/>
          </p:nvPr>
        </p:nvSpPr>
        <p:spPr>
          <a:xfrm>
            <a:off x="1587712" y="2039874"/>
            <a:ext cx="4043440" cy="38291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10079E5-F934-4D04-866F-F7CB5B08ACC4}"/>
              </a:ext>
            </a:extLst>
          </p:cNvPr>
          <p:cNvSpPr>
            <a:spLocks noGrp="1"/>
          </p:cNvSpPr>
          <p:nvPr>
            <p:ph type="dt" sz="half" idx="10"/>
          </p:nvPr>
        </p:nvSpPr>
        <p:spPr/>
        <p:txBody>
          <a:bodyPr/>
          <a:lstStyle/>
          <a:p>
            <a:fld id="{1449AA12-8195-4182-A7AC-2E7E59DFBDAF}" type="datetimeFigureOut">
              <a:rPr lang="en-US" smtClean="0"/>
              <a:t>6/10/2026</a:t>
            </a:fld>
            <a:endParaRPr lang="en-US"/>
          </a:p>
        </p:txBody>
      </p:sp>
      <p:sp>
        <p:nvSpPr>
          <p:cNvPr id="6" name="Footer Placeholder 5">
            <a:extLst>
              <a:ext uri="{FF2B5EF4-FFF2-40B4-BE49-F238E27FC236}">
                <a16:creationId xmlns:a16="http://schemas.microsoft.com/office/drawing/2014/main" id="{E705FC94-7915-439A-B937-F02D1BB03A0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1B69B19-4156-4584-B1DC-4F42F200B915}"/>
              </a:ext>
            </a:extLst>
          </p:cNvPr>
          <p:cNvSpPr>
            <a:spLocks noGrp="1"/>
          </p:cNvSpPr>
          <p:nvPr>
            <p:ph type="sldNum" sz="quarter" idx="12"/>
          </p:nvPr>
        </p:nvSpPr>
        <p:spPr/>
        <p:txBody>
          <a:bodyPr/>
          <a:lstStyle/>
          <a:p>
            <a:fld id="{14DFC975-2FD7-44A5-9E78-ECBA46156075}" type="slidenum">
              <a:rPr lang="en-US" smtClean="0"/>
              <a:t>‹#›</a:t>
            </a:fld>
            <a:endParaRPr lang="en-US"/>
          </a:p>
        </p:txBody>
      </p:sp>
      <p:sp>
        <p:nvSpPr>
          <p:cNvPr id="10" name="Rectangle 9">
            <a:extLst>
              <a:ext uri="{FF2B5EF4-FFF2-40B4-BE49-F238E27FC236}">
                <a16:creationId xmlns:a16="http://schemas.microsoft.com/office/drawing/2014/main" id="{DC1B6031-8ABE-F648-8E05-3D08D0D54B53}"/>
              </a:ext>
            </a:extLst>
          </p:cNvPr>
          <p:cNvSpPr/>
          <p:nvPr/>
        </p:nvSpPr>
        <p:spPr>
          <a:xfrm>
            <a:off x="0" y="565153"/>
            <a:ext cx="1133856" cy="6292847"/>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0DABD855-35E6-BE4F-8B03-FD12DDB32E10}"/>
              </a:ext>
            </a:extLst>
          </p:cNvPr>
          <p:cNvSpPr/>
          <p:nvPr/>
        </p:nvSpPr>
        <p:spPr>
          <a:xfrm>
            <a:off x="0" y="-3"/>
            <a:ext cx="565150"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49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672774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1E1F3B-090C-4BB5-84BE-8ED0FC5981A5}"/>
              </a:ext>
            </a:extLst>
          </p:cNvPr>
          <p:cNvSpPr>
            <a:spLocks noGrp="1"/>
          </p:cNvSpPr>
          <p:nvPr>
            <p:ph type="title"/>
          </p:nvPr>
        </p:nvSpPr>
        <p:spPr>
          <a:xfrm>
            <a:off x="1587711" y="455362"/>
            <a:ext cx="4043436" cy="1584512"/>
          </a:xfrm>
        </p:spPr>
        <p:txBody>
          <a:bodyPr anchor="b"/>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9397C49E-9426-4B24-B2A7-C54B89DA60A3}"/>
              </a:ext>
            </a:extLst>
          </p:cNvPr>
          <p:cNvSpPr>
            <a:spLocks noGrp="1"/>
          </p:cNvSpPr>
          <p:nvPr>
            <p:ph type="pic" idx="1"/>
          </p:nvPr>
        </p:nvSpPr>
        <p:spPr>
          <a:xfrm>
            <a:off x="6271232" y="565150"/>
            <a:ext cx="5355607" cy="552267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DBC7F011-0A5F-44E9-88CD-C95A33351B45}"/>
              </a:ext>
            </a:extLst>
          </p:cNvPr>
          <p:cNvSpPr>
            <a:spLocks noGrp="1"/>
          </p:cNvSpPr>
          <p:nvPr>
            <p:ph type="body" sz="half" idx="2"/>
          </p:nvPr>
        </p:nvSpPr>
        <p:spPr>
          <a:xfrm>
            <a:off x="1587711" y="2039874"/>
            <a:ext cx="4043436" cy="38291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D721C85-27BB-4533-A21B-C379FE03A944}"/>
              </a:ext>
            </a:extLst>
          </p:cNvPr>
          <p:cNvSpPr>
            <a:spLocks noGrp="1"/>
          </p:cNvSpPr>
          <p:nvPr>
            <p:ph type="dt" sz="half" idx="10"/>
          </p:nvPr>
        </p:nvSpPr>
        <p:spPr/>
        <p:txBody>
          <a:bodyPr/>
          <a:lstStyle/>
          <a:p>
            <a:fld id="{1449AA12-8195-4182-A7AC-2E7E59DFBDAF}" type="datetimeFigureOut">
              <a:rPr lang="en-US" smtClean="0"/>
              <a:t>6/10/2026</a:t>
            </a:fld>
            <a:endParaRPr lang="en-US"/>
          </a:p>
        </p:txBody>
      </p:sp>
      <p:sp>
        <p:nvSpPr>
          <p:cNvPr id="6" name="Footer Placeholder 5">
            <a:extLst>
              <a:ext uri="{FF2B5EF4-FFF2-40B4-BE49-F238E27FC236}">
                <a16:creationId xmlns:a16="http://schemas.microsoft.com/office/drawing/2014/main" id="{35018850-01F1-4247-9BFD-1DDC5DDDC38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6B365A9-4C28-480F-B370-2DFF234B73F7}"/>
              </a:ext>
            </a:extLst>
          </p:cNvPr>
          <p:cNvSpPr>
            <a:spLocks noGrp="1"/>
          </p:cNvSpPr>
          <p:nvPr>
            <p:ph type="sldNum" sz="quarter" idx="12"/>
          </p:nvPr>
        </p:nvSpPr>
        <p:spPr/>
        <p:txBody>
          <a:bodyPr/>
          <a:lstStyle/>
          <a:p>
            <a:fld id="{14DFC975-2FD7-44A5-9E78-ECBA46156075}" type="slidenum">
              <a:rPr lang="en-US" smtClean="0"/>
              <a:t>‹#›</a:t>
            </a:fld>
            <a:endParaRPr lang="en-US"/>
          </a:p>
        </p:txBody>
      </p:sp>
      <p:sp>
        <p:nvSpPr>
          <p:cNvPr id="10" name="Rectangle 9">
            <a:extLst>
              <a:ext uri="{FF2B5EF4-FFF2-40B4-BE49-F238E27FC236}">
                <a16:creationId xmlns:a16="http://schemas.microsoft.com/office/drawing/2014/main" id="{920EAFF3-0A84-F84B-90E4-A596F00B3DC2}"/>
              </a:ext>
            </a:extLst>
          </p:cNvPr>
          <p:cNvSpPr/>
          <p:nvPr/>
        </p:nvSpPr>
        <p:spPr>
          <a:xfrm>
            <a:off x="0" y="565153"/>
            <a:ext cx="1133856" cy="6292847"/>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8392559-3C15-B249-93C9-B0F7E9E5DDD8}"/>
              </a:ext>
            </a:extLst>
          </p:cNvPr>
          <p:cNvSpPr/>
          <p:nvPr/>
        </p:nvSpPr>
        <p:spPr>
          <a:xfrm>
            <a:off x="0" y="-3"/>
            <a:ext cx="565150"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49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468784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EC53B0-59B2-4B39-93E0-DCFBB932C82A}"/>
              </a:ext>
            </a:extLst>
          </p:cNvPr>
          <p:cNvSpPr>
            <a:spLocks noGrp="1"/>
          </p:cNvSpPr>
          <p:nvPr>
            <p:ph type="title"/>
          </p:nvPr>
        </p:nvSpPr>
        <p:spPr>
          <a:xfrm>
            <a:off x="1587710" y="455362"/>
            <a:ext cx="9525200" cy="1550419"/>
          </a:xfrm>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D18C5F7B-98AC-425B-80BD-6C6F3032D0CE}"/>
              </a:ext>
            </a:extLst>
          </p:cNvPr>
          <p:cNvSpPr>
            <a:spLocks noGrp="1"/>
          </p:cNvSpPr>
          <p:nvPr>
            <p:ph type="body" orient="vert" idx="1"/>
          </p:nvPr>
        </p:nvSpPr>
        <p:spPr>
          <a:xfrm>
            <a:off x="1587710" y="2160016"/>
            <a:ext cx="9525200" cy="392615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9C88C2EE-2433-424A-878C-24514FF5D44F}"/>
              </a:ext>
            </a:extLst>
          </p:cNvPr>
          <p:cNvSpPr>
            <a:spLocks noGrp="1"/>
          </p:cNvSpPr>
          <p:nvPr>
            <p:ph type="dt" sz="half" idx="10"/>
          </p:nvPr>
        </p:nvSpPr>
        <p:spPr/>
        <p:txBody>
          <a:bodyPr/>
          <a:lstStyle/>
          <a:p>
            <a:fld id="{1449AA12-8195-4182-A7AC-2E7E59DFBDAF}" type="datetimeFigureOut">
              <a:rPr lang="en-US" smtClean="0"/>
              <a:t>6/10/2026</a:t>
            </a:fld>
            <a:endParaRPr lang="en-US"/>
          </a:p>
        </p:txBody>
      </p:sp>
      <p:sp>
        <p:nvSpPr>
          <p:cNvPr id="5" name="Footer Placeholder 4">
            <a:extLst>
              <a:ext uri="{FF2B5EF4-FFF2-40B4-BE49-F238E27FC236}">
                <a16:creationId xmlns:a16="http://schemas.microsoft.com/office/drawing/2014/main" id="{1FFEFD20-ADE2-40F3-A071-6D1E97F8FB3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EB7D1D5-5E92-48E1-9475-EC122D3FE613}"/>
              </a:ext>
            </a:extLst>
          </p:cNvPr>
          <p:cNvSpPr>
            <a:spLocks noGrp="1"/>
          </p:cNvSpPr>
          <p:nvPr>
            <p:ph type="sldNum" sz="quarter" idx="12"/>
          </p:nvPr>
        </p:nvSpPr>
        <p:spPr/>
        <p:txBody>
          <a:bodyPr/>
          <a:lstStyle/>
          <a:p>
            <a:fld id="{14DFC975-2FD7-44A5-9E78-ECBA46156075}" type="slidenum">
              <a:rPr lang="en-US" smtClean="0"/>
              <a:t>‹#›</a:t>
            </a:fld>
            <a:endParaRPr lang="en-US"/>
          </a:p>
        </p:txBody>
      </p:sp>
      <p:sp>
        <p:nvSpPr>
          <p:cNvPr id="9" name="Rectangle 8">
            <a:extLst>
              <a:ext uri="{FF2B5EF4-FFF2-40B4-BE49-F238E27FC236}">
                <a16:creationId xmlns:a16="http://schemas.microsoft.com/office/drawing/2014/main" id="{60FCF945-5CF3-5542-A36A-9CBB738E735E}"/>
              </a:ext>
            </a:extLst>
          </p:cNvPr>
          <p:cNvSpPr/>
          <p:nvPr/>
        </p:nvSpPr>
        <p:spPr>
          <a:xfrm>
            <a:off x="0" y="565153"/>
            <a:ext cx="1133856" cy="6292847"/>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7D61B-66C5-4341-8F2D-129A9E4D8283}"/>
              </a:ext>
            </a:extLst>
          </p:cNvPr>
          <p:cNvSpPr/>
          <p:nvPr/>
        </p:nvSpPr>
        <p:spPr>
          <a:xfrm>
            <a:off x="0" y="-3"/>
            <a:ext cx="565150"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49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023052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F47FBCF-6EDB-4883-92D4-612F4D1C5589}"/>
              </a:ext>
            </a:extLst>
          </p:cNvPr>
          <p:cNvSpPr>
            <a:spLocks noGrp="1"/>
          </p:cNvSpPr>
          <p:nvPr>
            <p:ph type="title" orient="vert"/>
          </p:nvPr>
        </p:nvSpPr>
        <p:spPr>
          <a:xfrm>
            <a:off x="8846380" y="565149"/>
            <a:ext cx="2266530" cy="5611813"/>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49D2DF8-B588-416F-AA11-9F3A0DDE6765}"/>
              </a:ext>
            </a:extLst>
          </p:cNvPr>
          <p:cNvSpPr>
            <a:spLocks noGrp="1"/>
          </p:cNvSpPr>
          <p:nvPr>
            <p:ph type="body" orient="vert" idx="1"/>
          </p:nvPr>
        </p:nvSpPr>
        <p:spPr>
          <a:xfrm>
            <a:off x="1587710" y="565149"/>
            <a:ext cx="7088929" cy="5611813"/>
          </a:xfrm>
        </p:spPr>
        <p:txBody>
          <a:bodyPr vert="eaVert"/>
          <a:lstStyle/>
          <a:p>
            <a:pPr lvl="0"/>
            <a:r>
              <a:rPr lang="en-US"/>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672F7B1D-405D-4EE7-9A23-3F21916C9503}"/>
              </a:ext>
            </a:extLst>
          </p:cNvPr>
          <p:cNvSpPr>
            <a:spLocks noGrp="1"/>
          </p:cNvSpPr>
          <p:nvPr>
            <p:ph type="dt" sz="half" idx="10"/>
          </p:nvPr>
        </p:nvSpPr>
        <p:spPr/>
        <p:txBody>
          <a:bodyPr/>
          <a:lstStyle/>
          <a:p>
            <a:fld id="{1449AA12-8195-4182-A7AC-2E7E59DFBDAF}" type="datetimeFigureOut">
              <a:rPr lang="en-US" smtClean="0"/>
              <a:t>6/10/2026</a:t>
            </a:fld>
            <a:endParaRPr lang="en-US"/>
          </a:p>
        </p:txBody>
      </p:sp>
      <p:sp>
        <p:nvSpPr>
          <p:cNvPr id="5" name="Footer Placeholder 4">
            <a:extLst>
              <a:ext uri="{FF2B5EF4-FFF2-40B4-BE49-F238E27FC236}">
                <a16:creationId xmlns:a16="http://schemas.microsoft.com/office/drawing/2014/main" id="{D27B9304-686C-431A-8E7F-D9DD19F4DF0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FA240B-DB2E-46ED-8AC6-744B2C1C70E3}"/>
              </a:ext>
            </a:extLst>
          </p:cNvPr>
          <p:cNvSpPr>
            <a:spLocks noGrp="1"/>
          </p:cNvSpPr>
          <p:nvPr>
            <p:ph type="sldNum" sz="quarter" idx="12"/>
          </p:nvPr>
        </p:nvSpPr>
        <p:spPr/>
        <p:txBody>
          <a:bodyPr/>
          <a:lstStyle/>
          <a:p>
            <a:fld id="{14DFC975-2FD7-44A5-9E78-ECBA46156075}" type="slidenum">
              <a:rPr lang="en-US" smtClean="0"/>
              <a:t>‹#›</a:t>
            </a:fld>
            <a:endParaRPr lang="en-US"/>
          </a:p>
        </p:txBody>
      </p:sp>
      <p:sp>
        <p:nvSpPr>
          <p:cNvPr id="9" name="Rectangle 8">
            <a:extLst>
              <a:ext uri="{FF2B5EF4-FFF2-40B4-BE49-F238E27FC236}">
                <a16:creationId xmlns:a16="http://schemas.microsoft.com/office/drawing/2014/main" id="{2F275F2C-778B-864A-8379-6D0726B18FDC}"/>
              </a:ext>
            </a:extLst>
          </p:cNvPr>
          <p:cNvSpPr/>
          <p:nvPr/>
        </p:nvSpPr>
        <p:spPr>
          <a:xfrm>
            <a:off x="0" y="565153"/>
            <a:ext cx="1133856" cy="6292847"/>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70051C8-76B3-384B-BCF1-60BB80301FCD}"/>
              </a:ext>
            </a:extLst>
          </p:cNvPr>
          <p:cNvSpPr/>
          <p:nvPr/>
        </p:nvSpPr>
        <p:spPr>
          <a:xfrm>
            <a:off x="0" y="-3"/>
            <a:ext cx="565150"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49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588003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7ACD69-D2F4-4938-B590-C414049017E0}"/>
              </a:ext>
            </a:extLst>
          </p:cNvPr>
          <p:cNvSpPr>
            <a:spLocks noGrp="1"/>
          </p:cNvSpPr>
          <p:nvPr>
            <p:ph type="title"/>
          </p:nvPr>
        </p:nvSpPr>
        <p:spPr>
          <a:xfrm>
            <a:off x="1587710" y="455362"/>
            <a:ext cx="9486690" cy="1550419"/>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2E762BD4-BA0F-4CA4-BAE3-DF2B5087C045}"/>
              </a:ext>
            </a:extLst>
          </p:cNvPr>
          <p:cNvSpPr>
            <a:spLocks noGrp="1"/>
          </p:cNvSpPr>
          <p:nvPr>
            <p:ph type="body" idx="1"/>
          </p:nvPr>
        </p:nvSpPr>
        <p:spPr>
          <a:xfrm>
            <a:off x="1587710" y="2160016"/>
            <a:ext cx="9486690" cy="3926152"/>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E80B2FEE-249E-42F1-94D8-A8C0759EF471}"/>
              </a:ext>
            </a:extLst>
          </p:cNvPr>
          <p:cNvSpPr>
            <a:spLocks noGrp="1"/>
          </p:cNvSpPr>
          <p:nvPr>
            <p:ph type="dt" sz="half" idx="2"/>
          </p:nvPr>
        </p:nvSpPr>
        <p:spPr>
          <a:xfrm>
            <a:off x="8018632" y="6292850"/>
            <a:ext cx="3094278" cy="365125"/>
          </a:xfrm>
          <a:prstGeom prst="rect">
            <a:avLst/>
          </a:prstGeom>
        </p:spPr>
        <p:txBody>
          <a:bodyPr vert="horz" lIns="91440" tIns="45720" rIns="91440" bIns="45720" rtlCol="0" anchor="ctr"/>
          <a:lstStyle>
            <a:lvl1pPr algn="r">
              <a:defRPr sz="1100">
                <a:solidFill>
                  <a:schemeClr val="tx1">
                    <a:tint val="75000"/>
                  </a:schemeClr>
                </a:solidFill>
              </a:defRPr>
            </a:lvl1pPr>
          </a:lstStyle>
          <a:p>
            <a:fld id="{1449AA12-8195-4182-A7AC-2E7E59DFBDAF}" type="datetimeFigureOut">
              <a:rPr lang="en-US" smtClean="0"/>
              <a:pPr/>
              <a:t>6/10/2026</a:t>
            </a:fld>
            <a:endParaRPr lang="en-US"/>
          </a:p>
        </p:txBody>
      </p:sp>
      <p:sp>
        <p:nvSpPr>
          <p:cNvPr id="5" name="Footer Placeholder 4">
            <a:extLst>
              <a:ext uri="{FF2B5EF4-FFF2-40B4-BE49-F238E27FC236}">
                <a16:creationId xmlns:a16="http://schemas.microsoft.com/office/drawing/2014/main" id="{8560C617-A890-4920-83B0-143C03349066}"/>
              </a:ext>
            </a:extLst>
          </p:cNvPr>
          <p:cNvSpPr>
            <a:spLocks noGrp="1"/>
          </p:cNvSpPr>
          <p:nvPr>
            <p:ph type="ftr" sz="quarter" idx="3"/>
          </p:nvPr>
        </p:nvSpPr>
        <p:spPr>
          <a:xfrm>
            <a:off x="1587711" y="6292850"/>
            <a:ext cx="4114800" cy="365125"/>
          </a:xfrm>
          <a:prstGeom prst="rect">
            <a:avLst/>
          </a:prstGeom>
        </p:spPr>
        <p:txBody>
          <a:bodyPr vert="horz" lIns="91440" tIns="45720" rIns="91440" bIns="45720" rtlCol="0" anchor="ctr"/>
          <a:lstStyle>
            <a:lvl1pPr algn="l">
              <a:defRPr sz="11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14F1B4F1-B06B-4BBE-BFFF-C0B386E2449E}"/>
              </a:ext>
            </a:extLst>
          </p:cNvPr>
          <p:cNvSpPr>
            <a:spLocks noGrp="1"/>
          </p:cNvSpPr>
          <p:nvPr>
            <p:ph type="sldNum" sz="quarter" idx="4"/>
          </p:nvPr>
        </p:nvSpPr>
        <p:spPr>
          <a:xfrm>
            <a:off x="11149574" y="6292850"/>
            <a:ext cx="813816" cy="365125"/>
          </a:xfrm>
          <a:prstGeom prst="rect">
            <a:avLst/>
          </a:prstGeom>
        </p:spPr>
        <p:txBody>
          <a:bodyPr vert="horz" lIns="91440" tIns="45720" rIns="91440" bIns="45720" rtlCol="0" anchor="ctr"/>
          <a:lstStyle>
            <a:lvl1pPr algn="r">
              <a:defRPr sz="1100">
                <a:solidFill>
                  <a:schemeClr val="tx1">
                    <a:tint val="75000"/>
                  </a:schemeClr>
                </a:solidFill>
              </a:defRPr>
            </a:lvl1pPr>
          </a:lstStyle>
          <a:p>
            <a:fld id="{14DFC975-2FD7-44A5-9E78-ECBA46156075}" type="slidenum">
              <a:rPr lang="en-US" smtClean="0"/>
              <a:pPr/>
              <a:t>‹#›</a:t>
            </a:fld>
            <a:endParaRPr lang="en-US"/>
          </a:p>
        </p:txBody>
      </p:sp>
    </p:spTree>
    <p:extLst>
      <p:ext uri="{BB962C8B-B14F-4D97-AF65-F5344CB8AC3E}">
        <p14:creationId xmlns:p14="http://schemas.microsoft.com/office/powerpoint/2010/main" val="159444452"/>
      </p:ext>
    </p:extLst>
  </p:cSld>
  <p:clrMap bg1="dk1" tx1="lt1" bg2="dk2" tx2="lt2" accent1="accent1" accent2="accent2" accent3="accent3" accent4="accent4" accent5="accent5" accent6="accent6" hlink="hlink" folHlink="folHlink"/>
  <p:sldLayoutIdLst>
    <p:sldLayoutId id="2147483955" r:id="rId1"/>
    <p:sldLayoutId id="2147483956" r:id="rId2"/>
    <p:sldLayoutId id="2147483957" r:id="rId3"/>
    <p:sldLayoutId id="2147483958" r:id="rId4"/>
    <p:sldLayoutId id="2147483959" r:id="rId5"/>
    <p:sldLayoutId id="2147483953" r:id="rId6"/>
    <p:sldLayoutId id="2147483949" r:id="rId7"/>
    <p:sldLayoutId id="2147483950" r:id="rId8"/>
    <p:sldLayoutId id="2147483951" r:id="rId9"/>
    <p:sldLayoutId id="2147483952" r:id="rId10"/>
    <p:sldLayoutId id="2147483954" r:id="rId11"/>
  </p:sldLayoutIdLst>
  <p:txStyles>
    <p:titleStyle>
      <a:lvl1pPr algn="l" defTabSz="914400" rtl="0" eaLnBrk="1" latinLnBrk="0" hangingPunct="1">
        <a:lnSpc>
          <a:spcPct val="10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200"/>
        </a:spcBef>
        <a:buClr>
          <a:schemeClr val="accent1"/>
        </a:buClr>
        <a:buFont typeface="Arial" panose="020B0604020202020204" pitchFamily="34" charset="0"/>
        <a:buChar char="•"/>
        <a:defRPr sz="2200" kern="1200">
          <a:solidFill>
            <a:schemeClr val="tx1"/>
          </a:solidFill>
          <a:latin typeface="+mn-lt"/>
          <a:ea typeface="+mn-ea"/>
          <a:cs typeface="+mn-cs"/>
        </a:defRPr>
      </a:lvl1pPr>
      <a:lvl2pPr marL="457200" indent="-228600" algn="l" defTabSz="914400" rtl="0" eaLnBrk="1" latinLnBrk="0" hangingPunct="1">
        <a:lnSpc>
          <a:spcPct val="110000"/>
        </a:lnSpc>
        <a:spcBef>
          <a:spcPts val="600"/>
        </a:spcBef>
        <a:buClr>
          <a:schemeClr val="accent1"/>
        </a:buClr>
        <a:buFont typeface="Arial" panose="020B0604020202020204" pitchFamily="34" charset="0"/>
        <a:buChar char="•"/>
        <a:defRPr sz="1900" kern="1200">
          <a:solidFill>
            <a:schemeClr val="tx1"/>
          </a:solidFill>
          <a:latin typeface="+mn-lt"/>
          <a:ea typeface="+mn-ea"/>
          <a:cs typeface="+mn-cs"/>
        </a:defRPr>
      </a:lvl2pPr>
      <a:lvl3pPr marL="685800" indent="-228600" algn="l" defTabSz="914400" rtl="0" eaLnBrk="1" latinLnBrk="0" hangingPunct="1">
        <a:lnSpc>
          <a:spcPct val="110000"/>
        </a:lnSpc>
        <a:spcBef>
          <a:spcPts val="600"/>
        </a:spcBef>
        <a:buClr>
          <a:schemeClr val="accent1"/>
        </a:buClr>
        <a:buFont typeface="Arial" panose="020B0604020202020204" pitchFamily="34" charset="0"/>
        <a:buChar char="•"/>
        <a:defRPr sz="1700" kern="1200">
          <a:solidFill>
            <a:schemeClr val="tx1"/>
          </a:solidFill>
          <a:latin typeface="+mn-lt"/>
          <a:ea typeface="+mn-ea"/>
          <a:cs typeface="+mn-cs"/>
        </a:defRPr>
      </a:lvl3pPr>
      <a:lvl4pPr marL="914400" indent="-228600" algn="l" defTabSz="914400" rtl="0" eaLnBrk="1" latinLnBrk="0" hangingPunct="1">
        <a:lnSpc>
          <a:spcPct val="110000"/>
        </a:lnSpc>
        <a:spcBef>
          <a:spcPts val="600"/>
        </a:spcBef>
        <a:buClr>
          <a:schemeClr val="accent1"/>
        </a:buClr>
        <a:buFont typeface="Arial" panose="020B0604020202020204" pitchFamily="34" charset="0"/>
        <a:buChar char="•"/>
        <a:defRPr sz="1500" kern="1200">
          <a:solidFill>
            <a:schemeClr val="tx1"/>
          </a:solidFill>
          <a:latin typeface="+mn-lt"/>
          <a:ea typeface="+mn-ea"/>
          <a:cs typeface="+mn-cs"/>
        </a:defRPr>
      </a:lvl4pPr>
      <a:lvl5pPr marL="1143000" indent="-228600" algn="l" defTabSz="914400" rtl="0" eaLnBrk="1" latinLnBrk="0" hangingPunct="1">
        <a:lnSpc>
          <a:spcPct val="110000"/>
        </a:lnSpc>
        <a:spcBef>
          <a:spcPts val="600"/>
        </a:spcBef>
        <a:buClr>
          <a:schemeClr val="accent1"/>
        </a:buClr>
        <a:buFont typeface="Arial" panose="020B0604020202020204" pitchFamily="34" charset="0"/>
        <a:buChar char="•"/>
        <a:defRPr sz="15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hyperlink" Target="https://www.gov.uk/government/publications/working-together-to-safeguard-children" TargetMode="External"/><Relationship Id="rId3" Type="http://schemas.openxmlformats.org/officeDocument/2006/relationships/hyperlink" Target="https://www.ncbi.nlm.nih.gov/" TargetMode="External"/><Relationship Id="rId7" Type="http://schemas.openxmlformats.org/officeDocument/2006/relationships/hyperlink" Target="https://www.nhs.uk/mental-health/conditions/postnatal-depression/" TargetMode="External"/><Relationship Id="rId2" Type="http://schemas.openxmlformats.org/officeDocument/2006/relationships/hyperlink" Target="https://www.simplypsychology.org/" TargetMode="External"/><Relationship Id="rId1" Type="http://schemas.openxmlformats.org/officeDocument/2006/relationships/slideLayout" Target="../slideLayouts/slideLayout2.xml"/><Relationship Id="rId6" Type="http://schemas.openxmlformats.org/officeDocument/2006/relationships/hyperlink" Target="https://www.gov.uk/government/publications/early-years-foundation-stage-framework/" TargetMode="External"/><Relationship Id="rId5" Type="http://schemas.openxmlformats.org/officeDocument/2006/relationships/hyperlink" Target="https://pmc.ncbi.nlm.nih.gov/" TargetMode="External"/><Relationship Id="rId10" Type="http://schemas.openxmlformats.org/officeDocument/2006/relationships/hyperlink" Target="https://www.eyalliance.org.uk/advice-and-information/early-years-practice/eyfs/" TargetMode="External"/><Relationship Id="rId4" Type="http://schemas.openxmlformats.org/officeDocument/2006/relationships/hyperlink" Target="https://uktraumacouncil.org/" TargetMode="External"/><Relationship Id="rId9" Type="http://schemas.openxmlformats.org/officeDocument/2006/relationships/hyperlink" Target="https://evidence.nihr.ac.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A88F843D-1C1B-C740-AC27-E3238D0F5F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EC284BA-3FB3-1F40-6066-F6B95D09C7B9}"/>
              </a:ext>
            </a:extLst>
          </p:cNvPr>
          <p:cNvPicPr>
            <a:picLocks noChangeAspect="1"/>
          </p:cNvPicPr>
          <p:nvPr/>
        </p:nvPicPr>
        <p:blipFill>
          <a:blip r:embed="rId2"/>
          <a:srcRect t="20193" r="-1" b="-1"/>
          <a:stretch>
            <a:fillRect/>
          </a:stretch>
        </p:blipFill>
        <p:spPr>
          <a:xfrm>
            <a:off x="3048" y="10"/>
            <a:ext cx="12188952" cy="6857990"/>
          </a:xfrm>
          <a:prstGeom prst="rect">
            <a:avLst/>
          </a:prstGeom>
        </p:spPr>
      </p:pic>
      <p:sp>
        <p:nvSpPr>
          <p:cNvPr id="20" name="Rectangle">
            <a:extLst>
              <a:ext uri="{FF2B5EF4-FFF2-40B4-BE49-F238E27FC236}">
                <a16:creationId xmlns:a16="http://schemas.microsoft.com/office/drawing/2014/main" id="{9F0EA5A9-0D12-3644-BBEC-6D9D192EBE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7551978" cy="6858001"/>
          </a:xfrm>
          <a:prstGeom prst="rect">
            <a:avLst/>
          </a:prstGeom>
          <a:solidFill>
            <a:schemeClr val="bg1">
              <a:alpha val="85000"/>
            </a:schemeClr>
          </a:solidFill>
          <a:ln w="12700">
            <a:miter lim="400000"/>
          </a:ln>
        </p:spPr>
        <p:txBody>
          <a:bodyPr lIns="50800" tIns="50800" rIns="50800" bIns="50800" anchor="ctr"/>
          <a:lstStyle/>
          <a:p>
            <a:pPr algn="ctr" defTabSz="457200"/>
            <a:endParaRPr sz="2600" cap="all" dirty="0">
              <a:solidFill>
                <a:srgbClr val="FFFFFF"/>
              </a:solidFill>
              <a:sym typeface="Avenir Next"/>
            </a:endParaRPr>
          </a:p>
        </p:txBody>
      </p:sp>
      <p:sp>
        <p:nvSpPr>
          <p:cNvPr id="2" name="Title 1">
            <a:extLst>
              <a:ext uri="{FF2B5EF4-FFF2-40B4-BE49-F238E27FC236}">
                <a16:creationId xmlns:a16="http://schemas.microsoft.com/office/drawing/2014/main" id="{4DDF7C76-7379-60F5-D05C-E1E6C8CDD84A}"/>
              </a:ext>
            </a:extLst>
          </p:cNvPr>
          <p:cNvSpPr>
            <a:spLocks noGrp="1"/>
          </p:cNvSpPr>
          <p:nvPr>
            <p:ph type="ctrTitle"/>
          </p:nvPr>
        </p:nvSpPr>
        <p:spPr>
          <a:xfrm>
            <a:off x="561865" y="1247140"/>
            <a:ext cx="6404554" cy="3450844"/>
          </a:xfrm>
        </p:spPr>
        <p:txBody>
          <a:bodyPr>
            <a:normAutofit fontScale="90000"/>
          </a:bodyPr>
          <a:lstStyle/>
          <a:p>
            <a:r>
              <a:rPr lang="en-GB"/>
              <a:t>Children's</a:t>
            </a:r>
            <a:r>
              <a:rPr lang="en-GB" dirty="0"/>
              <a:t> centre </a:t>
            </a:r>
            <a:r>
              <a:rPr lang="en-GB"/>
              <a:t>multi agency help plan</a:t>
            </a:r>
          </a:p>
        </p:txBody>
      </p:sp>
      <p:sp>
        <p:nvSpPr>
          <p:cNvPr id="3" name="Subtitle 2">
            <a:extLst>
              <a:ext uri="{FF2B5EF4-FFF2-40B4-BE49-F238E27FC236}">
                <a16:creationId xmlns:a16="http://schemas.microsoft.com/office/drawing/2014/main" id="{F1D86C0E-98C8-C691-F1DE-24D3F4FEB4B9}"/>
              </a:ext>
            </a:extLst>
          </p:cNvPr>
          <p:cNvSpPr>
            <a:spLocks noGrp="1"/>
          </p:cNvSpPr>
          <p:nvPr>
            <p:ph type="subTitle" idx="1"/>
          </p:nvPr>
        </p:nvSpPr>
        <p:spPr>
          <a:xfrm>
            <a:off x="561864" y="4818126"/>
            <a:ext cx="6404555" cy="1268984"/>
          </a:xfrm>
        </p:spPr>
        <p:txBody>
          <a:bodyPr>
            <a:normAutofit/>
          </a:bodyPr>
          <a:lstStyle/>
          <a:p>
            <a:r>
              <a:rPr lang="en-GB" dirty="0"/>
              <a:t>Name: </a:t>
            </a:r>
            <a:r>
              <a:rPr lang="en-GB" dirty="0" err="1"/>
              <a:t>Djouher</a:t>
            </a:r>
            <a:r>
              <a:rPr lang="en-GB" dirty="0"/>
              <a:t> B</a:t>
            </a:r>
          </a:p>
          <a:p>
            <a:r>
              <a:rPr lang="en-GB"/>
              <a:t>Student ID: 2505754</a:t>
            </a:r>
            <a:endParaRPr lang="en-GB" dirty="0"/>
          </a:p>
        </p:txBody>
      </p:sp>
      <p:sp>
        <p:nvSpPr>
          <p:cNvPr id="22" name="Rectangle 21">
            <a:extLst>
              <a:ext uri="{FF2B5EF4-FFF2-40B4-BE49-F238E27FC236}">
                <a16:creationId xmlns:a16="http://schemas.microsoft.com/office/drawing/2014/main" id="{A21C8291-E3D5-4240-8FF4-E5213CBCC4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2080" y="1375495"/>
            <a:ext cx="2770698" cy="5482505"/>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4" name="Rectangle 23">
            <a:extLst>
              <a:ext uri="{FF2B5EF4-FFF2-40B4-BE49-F238E27FC236}">
                <a16:creationId xmlns:a16="http://schemas.microsoft.com/office/drawing/2014/main" id="{08B44AFE-C181-7047-8CC9-CA00BD385E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2079" y="0"/>
            <a:ext cx="1373567" cy="6857999"/>
          </a:xfrm>
          <a:prstGeom prst="rect">
            <a:avLst/>
          </a:prstGeom>
          <a:gradFill flip="none" rotWithShape="1">
            <a:gsLst>
              <a:gs pos="0">
                <a:schemeClr val="accent1">
                  <a:alpha val="50000"/>
                </a:schemeClr>
              </a:gs>
              <a:gs pos="81000">
                <a:schemeClr val="accent4">
                  <a:alpha val="50000"/>
                </a:schemeClr>
              </a:gs>
              <a:gs pos="25000">
                <a:schemeClr val="accent2">
                  <a:alpha val="60000"/>
                </a:schemeClr>
              </a:gs>
              <a:gs pos="50000">
                <a:schemeClr val="accent3">
                  <a:alpha val="55000"/>
                </a:schemeClr>
              </a:gs>
              <a:gs pos="99000">
                <a:schemeClr val="accent5">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Tree>
    <p:extLst>
      <p:ext uri="{BB962C8B-B14F-4D97-AF65-F5344CB8AC3E}">
        <p14:creationId xmlns:p14="http://schemas.microsoft.com/office/powerpoint/2010/main" val="7812829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F70F0D-496A-32EA-4B27-769124C51E67}"/>
              </a:ext>
            </a:extLst>
          </p:cNvPr>
          <p:cNvSpPr>
            <a:spLocks noGrp="1"/>
          </p:cNvSpPr>
          <p:nvPr>
            <p:ph type="title"/>
          </p:nvPr>
        </p:nvSpPr>
        <p:spPr/>
        <p:txBody>
          <a:bodyPr/>
          <a:lstStyle/>
          <a:p>
            <a:r>
              <a:rPr lang="en-GB"/>
              <a:t>Introduction </a:t>
            </a:r>
            <a:endParaRPr lang="en-GB" dirty="0"/>
          </a:p>
        </p:txBody>
      </p:sp>
      <p:sp>
        <p:nvSpPr>
          <p:cNvPr id="3" name="Content Placeholder 2">
            <a:extLst>
              <a:ext uri="{FF2B5EF4-FFF2-40B4-BE49-F238E27FC236}">
                <a16:creationId xmlns:a16="http://schemas.microsoft.com/office/drawing/2014/main" id="{FD0572DA-13FF-9AAE-87CF-4242C09CFCDF}"/>
              </a:ext>
            </a:extLst>
          </p:cNvPr>
          <p:cNvSpPr>
            <a:spLocks noGrp="1"/>
          </p:cNvSpPr>
          <p:nvPr>
            <p:ph idx="1"/>
          </p:nvPr>
        </p:nvSpPr>
        <p:spPr>
          <a:xfrm>
            <a:off x="1587710" y="1383639"/>
            <a:ext cx="9486690" cy="4702529"/>
          </a:xfrm>
        </p:spPr>
        <p:txBody>
          <a:bodyPr vert="horz" lIns="91440" tIns="45720" rIns="91440" bIns="45720" rtlCol="0" anchor="t">
            <a:normAutofit/>
          </a:bodyPr>
          <a:lstStyle/>
          <a:p>
            <a:r>
              <a:rPr lang="en-GB" dirty="0"/>
              <a:t>Today the scenario given </a:t>
            </a:r>
            <a:r>
              <a:rPr lang="en-GB"/>
              <a:t>is, as</a:t>
            </a:r>
            <a:r>
              <a:rPr lang="en-GB" dirty="0">
                <a:ea typeface="+mn-lt"/>
                <a:cs typeface="+mn-lt"/>
              </a:rPr>
              <a:t> a Trainee Early Years Support Worker, you are employed at a children's centre in a London district. The centre offers a range of services and support to families with </a:t>
            </a:r>
            <a:r>
              <a:rPr lang="en-GB">
                <a:ea typeface="+mn-lt"/>
                <a:cs typeface="+mn-lt"/>
              </a:rPr>
              <a:t>children aged 0–5 years, including those experiencing social, emotional, and developmental difficulties. </a:t>
            </a:r>
          </a:p>
          <a:p>
            <a:pPr marL="0" indent="0">
              <a:buNone/>
            </a:pPr>
            <a:r>
              <a:rPr lang="en-GB" u="sng">
                <a:ea typeface="+mn-lt"/>
                <a:cs typeface="+mn-lt"/>
              </a:rPr>
              <a:t>Background information: </a:t>
            </a:r>
            <a:endParaRPr lang="en-GB" u="sng" dirty="0">
              <a:ea typeface="+mn-lt"/>
              <a:cs typeface="+mn-lt"/>
            </a:endParaRPr>
          </a:p>
          <a:p>
            <a:r>
              <a:rPr lang="en-GB" dirty="0">
                <a:ea typeface="+mn-lt"/>
                <a:cs typeface="+mn-lt"/>
              </a:rPr>
              <a:t>Isaac, aged four, lives with his mother in a single-parent household. His mother has been experiencing postnatal depression, low confidence, and limited access to social support, which has presented additional challenges for the family.</a:t>
            </a:r>
            <a:endParaRPr lang="en-GB" dirty="0"/>
          </a:p>
        </p:txBody>
      </p:sp>
    </p:spTree>
    <p:extLst>
      <p:ext uri="{BB962C8B-B14F-4D97-AF65-F5344CB8AC3E}">
        <p14:creationId xmlns:p14="http://schemas.microsoft.com/office/powerpoint/2010/main" val="15873612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3F04D3-C9A3-3B57-516F-E5EEDD8D715B}"/>
              </a:ext>
            </a:extLst>
          </p:cNvPr>
          <p:cNvSpPr>
            <a:spLocks noGrp="1"/>
          </p:cNvSpPr>
          <p:nvPr>
            <p:ph type="title"/>
          </p:nvPr>
        </p:nvSpPr>
        <p:spPr/>
        <p:txBody>
          <a:bodyPr/>
          <a:lstStyle/>
          <a:p>
            <a:r>
              <a:rPr lang="en-GB" dirty="0"/>
              <a:t>Changes in Isaac's disrupted childcare </a:t>
            </a:r>
            <a:r>
              <a:rPr lang="en-GB"/>
              <a:t>arrangements</a:t>
            </a:r>
            <a:r>
              <a:rPr lang="en-GB" dirty="0"/>
              <a:t> </a:t>
            </a:r>
          </a:p>
        </p:txBody>
      </p:sp>
      <p:sp>
        <p:nvSpPr>
          <p:cNvPr id="3" name="Content Placeholder 2">
            <a:extLst>
              <a:ext uri="{FF2B5EF4-FFF2-40B4-BE49-F238E27FC236}">
                <a16:creationId xmlns:a16="http://schemas.microsoft.com/office/drawing/2014/main" id="{AB41EA5C-D420-998D-7044-B6A05A6D3A0E}"/>
              </a:ext>
            </a:extLst>
          </p:cNvPr>
          <p:cNvSpPr>
            <a:spLocks noGrp="1"/>
          </p:cNvSpPr>
          <p:nvPr>
            <p:ph idx="1"/>
          </p:nvPr>
        </p:nvSpPr>
        <p:spPr/>
        <p:txBody>
          <a:bodyPr vert="horz" lIns="91440" tIns="45720" rIns="91440" bIns="45720" rtlCol="0" anchor="t">
            <a:normAutofit/>
          </a:bodyPr>
          <a:lstStyle/>
          <a:p>
            <a:pPr marL="0" indent="0">
              <a:buNone/>
            </a:pPr>
            <a:r>
              <a:rPr lang="en-GB">
                <a:ea typeface="+mn-lt"/>
                <a:cs typeface="+mn-lt"/>
              </a:rPr>
              <a:t>Isaac’s experiences of:</a:t>
            </a:r>
            <a:endParaRPr lang="en-GB"/>
          </a:p>
          <a:p>
            <a:r>
              <a:rPr lang="en-GB">
                <a:ea typeface="+mn-lt"/>
                <a:cs typeface="+mn-lt"/>
              </a:rPr>
              <a:t>disrupted routines</a:t>
            </a:r>
            <a:endParaRPr lang="en-GB"/>
          </a:p>
          <a:p>
            <a:r>
              <a:rPr lang="en-GB">
                <a:ea typeface="+mn-lt"/>
                <a:cs typeface="+mn-lt"/>
              </a:rPr>
              <a:t>limited stability</a:t>
            </a:r>
            <a:endParaRPr lang="en-GB"/>
          </a:p>
          <a:p>
            <a:r>
              <a:rPr lang="en-GB">
                <a:ea typeface="+mn-lt"/>
                <a:cs typeface="+mn-lt"/>
              </a:rPr>
              <a:t>reduced social interaction</a:t>
            </a:r>
            <a:endParaRPr lang="en-GB"/>
          </a:p>
          <a:p>
            <a:r>
              <a:rPr lang="en-GB" dirty="0">
                <a:ea typeface="+mn-lt"/>
                <a:cs typeface="+mn-lt"/>
              </a:rPr>
              <a:t>and maternal mental health </a:t>
            </a:r>
            <a:r>
              <a:rPr lang="en-GB">
                <a:ea typeface="+mn-lt"/>
                <a:cs typeface="+mn-lt"/>
              </a:rPr>
              <a:t>difficulties</a:t>
            </a:r>
          </a:p>
          <a:p>
            <a:pPr marL="0" indent="0">
              <a:buNone/>
            </a:pPr>
            <a:r>
              <a:rPr lang="en-GB" dirty="0">
                <a:ea typeface="+mn-lt"/>
                <a:cs typeface="+mn-lt"/>
              </a:rPr>
              <a:t>May have affected his sense of security and confidence. Isaac </a:t>
            </a:r>
            <a:r>
              <a:rPr lang="en-GB">
                <a:ea typeface="+mn-lt"/>
                <a:cs typeface="+mn-lt"/>
              </a:rPr>
              <a:t>needs </a:t>
            </a:r>
            <a:r>
              <a:rPr lang="en-GB" dirty="0">
                <a:ea typeface="+mn-lt"/>
                <a:cs typeface="+mn-lt"/>
              </a:rPr>
              <a:t>consistent care, emotional warmth, and stable relationships to develop healthy attachment and communication skills.</a:t>
            </a:r>
            <a:endParaRPr lang="en-GB" dirty="0"/>
          </a:p>
        </p:txBody>
      </p:sp>
    </p:spTree>
    <p:extLst>
      <p:ext uri="{BB962C8B-B14F-4D97-AF65-F5344CB8AC3E}">
        <p14:creationId xmlns:p14="http://schemas.microsoft.com/office/powerpoint/2010/main" val="91107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DE351B-15BE-3BA9-6D1B-388FE6E217C1}"/>
              </a:ext>
            </a:extLst>
          </p:cNvPr>
          <p:cNvSpPr>
            <a:spLocks noGrp="1"/>
          </p:cNvSpPr>
          <p:nvPr>
            <p:ph type="title"/>
          </p:nvPr>
        </p:nvSpPr>
        <p:spPr/>
        <p:txBody>
          <a:bodyPr/>
          <a:lstStyle/>
          <a:p>
            <a:r>
              <a:rPr lang="en-GB"/>
              <a:t>Nature vs Nurture </a:t>
            </a:r>
          </a:p>
        </p:txBody>
      </p:sp>
      <p:sp>
        <p:nvSpPr>
          <p:cNvPr id="3" name="Content Placeholder 2">
            <a:extLst>
              <a:ext uri="{FF2B5EF4-FFF2-40B4-BE49-F238E27FC236}">
                <a16:creationId xmlns:a16="http://schemas.microsoft.com/office/drawing/2014/main" id="{D4AA4BE5-7F15-15EF-722F-487959928B79}"/>
              </a:ext>
            </a:extLst>
          </p:cNvPr>
          <p:cNvSpPr>
            <a:spLocks noGrp="1"/>
          </p:cNvSpPr>
          <p:nvPr>
            <p:ph sz="half" idx="1"/>
          </p:nvPr>
        </p:nvSpPr>
        <p:spPr>
          <a:xfrm>
            <a:off x="1257030" y="1225489"/>
            <a:ext cx="5374341" cy="5637996"/>
          </a:xfrm>
        </p:spPr>
        <p:txBody>
          <a:bodyPr vert="horz" lIns="91440" tIns="45720" rIns="91440" bIns="45720" rtlCol="0" anchor="t">
            <a:noAutofit/>
          </a:bodyPr>
          <a:lstStyle/>
          <a:p>
            <a:pPr marL="0" indent="0">
              <a:buNone/>
            </a:pPr>
            <a:endParaRPr lang="en-GB" sz="1400" dirty="0"/>
          </a:p>
          <a:p>
            <a:r>
              <a:rPr lang="en-GB" sz="1400" dirty="0"/>
              <a:t>Biological factors, such as Isaac’s temperament and early brain development, may influence how he reacts to his environment and interacts with others. Isaac may naturally have a shy or sensitive temperament, which could make him more anxious in unfamiliar situations and explain his distress when separated from his mother or </a:t>
            </a:r>
            <a:r>
              <a:rPr lang="en-GB" sz="1400"/>
              <a:t>going group </a:t>
            </a:r>
            <a:r>
              <a:rPr lang="en-GB" sz="1400" dirty="0"/>
              <a:t>activities. </a:t>
            </a:r>
          </a:p>
          <a:p>
            <a:r>
              <a:rPr lang="en-GB" sz="1400" dirty="0"/>
              <a:t>In early childhood, brain development is strongly connected to emotional experiences and relationships. The instability in Isaac’s routines, limited social experiences, and his mother’s post-natal depression may have affected the development of his communication skills, emotional control, and confidence. As a result, Isaac may  behaviour, attachment difficulties, and delays in language development ( </a:t>
            </a:r>
            <a:r>
              <a:rPr lang="en-GB" sz="1400" dirty="0" err="1"/>
              <a:t>Mcleod</a:t>
            </a:r>
            <a:r>
              <a:rPr lang="en-GB" sz="1400" dirty="0"/>
              <a:t>, 2025).</a:t>
            </a:r>
            <a:endParaRPr lang="en-US" dirty="0"/>
          </a:p>
        </p:txBody>
      </p:sp>
      <p:sp>
        <p:nvSpPr>
          <p:cNvPr id="4" name="Content Placeholder 3">
            <a:extLst>
              <a:ext uri="{FF2B5EF4-FFF2-40B4-BE49-F238E27FC236}">
                <a16:creationId xmlns:a16="http://schemas.microsoft.com/office/drawing/2014/main" id="{6016F02F-0A4D-A41D-C041-1DCA913570DA}"/>
              </a:ext>
            </a:extLst>
          </p:cNvPr>
          <p:cNvSpPr>
            <a:spLocks noGrp="1"/>
          </p:cNvSpPr>
          <p:nvPr>
            <p:ph sz="half" idx="2"/>
          </p:nvPr>
        </p:nvSpPr>
        <p:spPr>
          <a:xfrm>
            <a:off x="6648963" y="1225488"/>
            <a:ext cx="5288078" cy="4861621"/>
          </a:xfrm>
        </p:spPr>
        <p:txBody>
          <a:bodyPr vert="horz" lIns="91440" tIns="45720" rIns="91440" bIns="45720" rtlCol="0" anchor="t">
            <a:normAutofit fontScale="77500" lnSpcReduction="20000"/>
          </a:bodyPr>
          <a:lstStyle/>
          <a:p>
            <a:pPr marL="0" indent="0">
              <a:buNone/>
            </a:pPr>
            <a:endParaRPr lang="en-GB" dirty="0"/>
          </a:p>
          <a:p>
            <a:r>
              <a:rPr lang="en-GB">
                <a:ea typeface="+mn-lt"/>
                <a:cs typeface="+mn-lt"/>
              </a:rPr>
              <a:t>Environmental influences such as caregiving quality, social contact, and changes in family life may have had a noticeable impact on Isaac’s development, behaviour, and emotional wellbeing. His recent move, inconsistent childcare, and limited social support could have made it harder for him to feel settled, secure, and confident in new situations.</a:t>
            </a:r>
            <a:endParaRPr lang="en-GB" dirty="0"/>
          </a:p>
          <a:p>
            <a:r>
              <a:rPr lang="en-GB">
                <a:ea typeface="+mn-lt"/>
                <a:cs typeface="+mn-lt"/>
              </a:rPr>
              <a:t>These experiences work alongside his natural temperament and can affect how he learns, communicates, and manages emotions. His mother’s post-natal depression may also mean that Isaac has not always received consistent emotional reassurance or stimulation, which may help explain his separation anxiety, withdrawn behaviour, and delays in language development.</a:t>
            </a:r>
            <a:endParaRPr lang="en-GB"/>
          </a:p>
          <a:p>
            <a:endParaRPr lang="en-GB" dirty="0"/>
          </a:p>
          <a:p>
            <a:endParaRPr lang="en-GB" dirty="0"/>
          </a:p>
        </p:txBody>
      </p:sp>
    </p:spTree>
    <p:extLst>
      <p:ext uri="{BB962C8B-B14F-4D97-AF65-F5344CB8AC3E}">
        <p14:creationId xmlns:p14="http://schemas.microsoft.com/office/powerpoint/2010/main" val="30880564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BEF6B4-F97F-2CE4-8FAD-9F2B0635B3FC}"/>
              </a:ext>
            </a:extLst>
          </p:cNvPr>
          <p:cNvSpPr>
            <a:spLocks noGrp="1"/>
          </p:cNvSpPr>
          <p:nvPr>
            <p:ph type="title"/>
          </p:nvPr>
        </p:nvSpPr>
        <p:spPr/>
        <p:txBody>
          <a:bodyPr/>
          <a:lstStyle/>
          <a:p>
            <a:r>
              <a:rPr lang="en-GB"/>
              <a:t>John Bowlby</a:t>
            </a:r>
          </a:p>
        </p:txBody>
      </p:sp>
      <p:sp>
        <p:nvSpPr>
          <p:cNvPr id="3" name="Content Placeholder 2">
            <a:extLst>
              <a:ext uri="{FF2B5EF4-FFF2-40B4-BE49-F238E27FC236}">
                <a16:creationId xmlns:a16="http://schemas.microsoft.com/office/drawing/2014/main" id="{5B080C0C-F53A-E406-040A-24F039966BEC}"/>
              </a:ext>
            </a:extLst>
          </p:cNvPr>
          <p:cNvSpPr>
            <a:spLocks noGrp="1"/>
          </p:cNvSpPr>
          <p:nvPr>
            <p:ph idx="1"/>
          </p:nvPr>
        </p:nvSpPr>
        <p:spPr>
          <a:xfrm>
            <a:off x="1587710" y="1398016"/>
            <a:ext cx="9486690" cy="4688152"/>
          </a:xfrm>
        </p:spPr>
        <p:txBody>
          <a:bodyPr vert="horz" lIns="91440" tIns="45720" rIns="91440" bIns="45720" rtlCol="0" anchor="t">
            <a:normAutofit fontScale="92500" lnSpcReduction="20000"/>
          </a:bodyPr>
          <a:lstStyle/>
          <a:p>
            <a:pPr marL="0" indent="0">
              <a:buNone/>
            </a:pPr>
            <a:r>
              <a:rPr lang="en-GB" dirty="0">
                <a:ea typeface="+mn-lt"/>
                <a:cs typeface="+mn-lt"/>
              </a:rPr>
              <a:t>John Bowlby believed that children need a secure attachment with a primary caregiver to feel safe and emotionally </a:t>
            </a:r>
            <a:r>
              <a:rPr lang="en-GB">
                <a:ea typeface="+mn-lt"/>
                <a:cs typeface="+mn-lt"/>
              </a:rPr>
              <a:t>secure. </a:t>
            </a:r>
            <a:endParaRPr lang="en-GB" dirty="0">
              <a:ea typeface="+mn-lt"/>
              <a:cs typeface="+mn-lt"/>
            </a:endParaRPr>
          </a:p>
          <a:p>
            <a:pPr marL="0" indent="0">
              <a:buNone/>
            </a:pPr>
            <a:r>
              <a:rPr lang="en-GB">
                <a:ea typeface="+mn-lt"/>
                <a:cs typeface="+mn-lt"/>
              </a:rPr>
              <a:t>Because</a:t>
            </a:r>
            <a:r>
              <a:rPr lang="en-GB" dirty="0">
                <a:ea typeface="+mn-lt"/>
                <a:cs typeface="+mn-lt"/>
              </a:rPr>
              <a:t> Isaac’s mother is experiencing depression, she may find it difficult to consistently respond to his emotional needs. This may contribute to:</a:t>
            </a:r>
            <a:endParaRPr lang="en-GB"/>
          </a:p>
          <a:p>
            <a:r>
              <a:rPr lang="en-GB">
                <a:ea typeface="+mn-lt"/>
                <a:cs typeface="+mn-lt"/>
              </a:rPr>
              <a:t>separation anxiety</a:t>
            </a:r>
            <a:endParaRPr lang="en-GB"/>
          </a:p>
          <a:p>
            <a:r>
              <a:rPr lang="en-GB">
                <a:ea typeface="+mn-lt"/>
                <a:cs typeface="+mn-lt"/>
              </a:rPr>
              <a:t>clingy behaviour</a:t>
            </a:r>
            <a:endParaRPr lang="en-GB"/>
          </a:p>
          <a:p>
            <a:r>
              <a:rPr lang="en-GB">
                <a:ea typeface="+mn-lt"/>
                <a:cs typeface="+mn-lt"/>
              </a:rPr>
              <a:t>emotional insecurity</a:t>
            </a:r>
            <a:endParaRPr lang="en-GB"/>
          </a:p>
          <a:p>
            <a:r>
              <a:rPr lang="en-GB">
                <a:ea typeface="+mn-lt"/>
                <a:cs typeface="+mn-lt"/>
              </a:rPr>
              <a:t>difficulty exploring independently</a:t>
            </a:r>
            <a:endParaRPr lang="en-GB"/>
          </a:p>
          <a:p>
            <a:pPr marL="0" indent="0">
              <a:buNone/>
            </a:pPr>
            <a:r>
              <a:rPr lang="en-GB" dirty="0">
                <a:ea typeface="+mn-lt"/>
                <a:cs typeface="+mn-lt"/>
              </a:rPr>
              <a:t>Isaac’s withdrawn behaviour may suggest an insecure attachment pattern. (</a:t>
            </a:r>
            <a:r>
              <a:rPr lang="en-GB" dirty="0" err="1">
                <a:ea typeface="+mn-lt"/>
                <a:cs typeface="+mn-lt"/>
              </a:rPr>
              <a:t>cassidy</a:t>
            </a:r>
            <a:r>
              <a:rPr lang="en-GB" dirty="0">
                <a:ea typeface="+mn-lt"/>
                <a:cs typeface="+mn-lt"/>
              </a:rPr>
              <a:t> &amp; shaver 2016). </a:t>
            </a:r>
            <a:endParaRPr lang="en-US" dirty="0">
              <a:ea typeface="+mn-lt"/>
              <a:cs typeface="+mn-lt"/>
            </a:endParaRPr>
          </a:p>
          <a:p>
            <a:pPr marL="0" indent="0">
              <a:buNone/>
            </a:pPr>
            <a:br>
              <a:rPr lang="en-US" dirty="0"/>
            </a:br>
            <a:endParaRPr lang="en-US" dirty="0"/>
          </a:p>
          <a:p>
            <a:endParaRPr lang="en-GB" dirty="0"/>
          </a:p>
        </p:txBody>
      </p:sp>
    </p:spTree>
    <p:extLst>
      <p:ext uri="{BB962C8B-B14F-4D97-AF65-F5344CB8AC3E}">
        <p14:creationId xmlns:p14="http://schemas.microsoft.com/office/powerpoint/2010/main" val="13561134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73047-510D-9AE2-CBA7-8EC408B85D2B}"/>
              </a:ext>
            </a:extLst>
          </p:cNvPr>
          <p:cNvSpPr>
            <a:spLocks noGrp="1"/>
          </p:cNvSpPr>
          <p:nvPr>
            <p:ph type="title"/>
          </p:nvPr>
        </p:nvSpPr>
        <p:spPr/>
        <p:txBody>
          <a:bodyPr>
            <a:normAutofit fontScale="90000"/>
          </a:bodyPr>
          <a:lstStyle/>
          <a:p>
            <a:r>
              <a:rPr lang="en-GB" b="0" dirty="0">
                <a:ea typeface="+mj-lt"/>
                <a:cs typeface="+mj-lt"/>
              </a:rPr>
              <a:t>Identify practical approaches grounded in theoretical understanding</a:t>
            </a:r>
            <a:endParaRPr lang="en-US" dirty="0"/>
          </a:p>
        </p:txBody>
      </p:sp>
      <p:sp>
        <p:nvSpPr>
          <p:cNvPr id="3" name="Content Placeholder 2">
            <a:extLst>
              <a:ext uri="{FF2B5EF4-FFF2-40B4-BE49-F238E27FC236}">
                <a16:creationId xmlns:a16="http://schemas.microsoft.com/office/drawing/2014/main" id="{5111CA2A-1D3D-98CE-DD3D-427912B850BF}"/>
              </a:ext>
            </a:extLst>
          </p:cNvPr>
          <p:cNvSpPr>
            <a:spLocks noGrp="1"/>
          </p:cNvSpPr>
          <p:nvPr>
            <p:ph idx="1"/>
          </p:nvPr>
        </p:nvSpPr>
        <p:spPr/>
        <p:txBody>
          <a:bodyPr vert="horz" lIns="91440" tIns="45720" rIns="91440" bIns="45720" rtlCol="0" anchor="t">
            <a:normAutofit fontScale="92500"/>
          </a:bodyPr>
          <a:lstStyle/>
          <a:p>
            <a:pPr>
              <a:buNone/>
            </a:pPr>
            <a:r>
              <a:rPr lang="en-GB" dirty="0">
                <a:ea typeface="+mn-lt"/>
                <a:cs typeface="+mn-lt"/>
              </a:rPr>
              <a:t>Isaac should be allocated a consistent key person who can develop a warm, secure, and predictable relationship with him. Daily settling-in routines should be used consistently, including a greeting ritual, visual timetable, and structured goodbye routine, to provide stability and reassurance. The key worker should remain emotionally available and respond sensitively to Isaac’s cues such as crying, withdrawal, or aggressive behaviour.</a:t>
            </a:r>
            <a:endParaRPr lang="en-GB" dirty="0"/>
          </a:p>
          <a:p>
            <a:pPr>
              <a:buNone/>
            </a:pPr>
            <a:r>
              <a:rPr lang="en-GB" u="sng">
                <a:ea typeface="+mn-lt"/>
                <a:cs typeface="+mn-lt"/>
              </a:rPr>
              <a:t>Bowlby link</a:t>
            </a:r>
            <a:r>
              <a:rPr lang="en-GB">
                <a:ea typeface="+mn-lt"/>
                <a:cs typeface="+mn-lt"/>
              </a:rPr>
              <a:t>: According to Bowlby’s attachment theory, a stable and responsive caregiver within the setting can help to offset earlier inconsistent attachment experiences and support Isaac in developing a greater sense of security.</a:t>
            </a:r>
            <a:endParaRPr lang="en-GB"/>
          </a:p>
          <a:p>
            <a:pPr>
              <a:buNone/>
            </a:pPr>
            <a:endParaRPr lang="en-GB" dirty="0"/>
          </a:p>
          <a:p>
            <a:pPr marL="0" indent="0">
              <a:buNone/>
            </a:pPr>
            <a:endParaRPr lang="en-GB" dirty="0"/>
          </a:p>
        </p:txBody>
      </p:sp>
    </p:spTree>
    <p:extLst>
      <p:ext uri="{BB962C8B-B14F-4D97-AF65-F5344CB8AC3E}">
        <p14:creationId xmlns:p14="http://schemas.microsoft.com/office/powerpoint/2010/main" val="32745034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093E3B-692B-7649-9AC8-07C448676D65}"/>
              </a:ext>
            </a:extLst>
          </p:cNvPr>
          <p:cNvSpPr>
            <a:spLocks noGrp="1"/>
          </p:cNvSpPr>
          <p:nvPr>
            <p:ph type="title"/>
          </p:nvPr>
        </p:nvSpPr>
        <p:spPr/>
        <p:txBody>
          <a:bodyPr/>
          <a:lstStyle/>
          <a:p>
            <a:r>
              <a:rPr lang="en-GB"/>
              <a:t>Continuing 2</a:t>
            </a:r>
            <a:endParaRPr lang="en-GB" dirty="0"/>
          </a:p>
        </p:txBody>
      </p:sp>
      <p:sp>
        <p:nvSpPr>
          <p:cNvPr id="3" name="Content Placeholder 2">
            <a:extLst>
              <a:ext uri="{FF2B5EF4-FFF2-40B4-BE49-F238E27FC236}">
                <a16:creationId xmlns:a16="http://schemas.microsoft.com/office/drawing/2014/main" id="{3FC735E5-202F-AF7F-2F2F-8929D1B4A28D}"/>
              </a:ext>
            </a:extLst>
          </p:cNvPr>
          <p:cNvSpPr>
            <a:spLocks noGrp="1"/>
          </p:cNvSpPr>
          <p:nvPr>
            <p:ph idx="1"/>
          </p:nvPr>
        </p:nvSpPr>
        <p:spPr>
          <a:xfrm>
            <a:off x="1257031" y="1225489"/>
            <a:ext cx="10334953" cy="4860679"/>
          </a:xfrm>
        </p:spPr>
        <p:txBody>
          <a:bodyPr vert="horz" lIns="91440" tIns="45720" rIns="91440" bIns="45720" rtlCol="0" anchor="t">
            <a:normAutofit fontScale="77500" lnSpcReduction="20000"/>
          </a:bodyPr>
          <a:lstStyle/>
          <a:p>
            <a:pPr marL="0" indent="0">
              <a:buNone/>
            </a:pPr>
            <a:r>
              <a:rPr lang="en-GB">
                <a:ea typeface="+mn-lt"/>
                <a:cs typeface="+mn-lt"/>
              </a:rPr>
              <a:t>Play is a fundamental mechanism through which young children process emotions and experiences, particularly those linked to separation and attachment disruption. For Isaac, structured and unstructured play opportunities can be used to support emotional expression and understanding.</a:t>
            </a:r>
            <a:endParaRPr lang="en-GB"/>
          </a:p>
          <a:p>
            <a:r>
              <a:rPr lang="en-GB">
                <a:ea typeface="+mn-lt"/>
                <a:cs typeface="+mn-lt"/>
              </a:rPr>
              <a:t>Provide role-play scenarios (e.g. home corner, family dolls) to enable Isaac to explore themes of separation, reunion, and caregiving relationships. </a:t>
            </a:r>
            <a:endParaRPr lang="en-GB"/>
          </a:p>
          <a:p>
            <a:r>
              <a:rPr lang="en-GB">
                <a:ea typeface="+mn-lt"/>
                <a:cs typeface="+mn-lt"/>
              </a:rPr>
              <a:t>Incorporate therapeutic play resources such as small world figures and sand play to allow indirect expression of feelings that may be difficult to verbalise. </a:t>
            </a:r>
            <a:endParaRPr lang="en-GB"/>
          </a:p>
          <a:p>
            <a:r>
              <a:rPr lang="en-GB">
                <a:ea typeface="+mn-lt"/>
                <a:cs typeface="+mn-lt"/>
              </a:rPr>
              <a:t>Encourage child-initiated play to promote autonomy, confidence, and a sense of control within the environment. </a:t>
            </a:r>
            <a:endParaRPr lang="en-GB"/>
          </a:p>
          <a:p>
            <a:r>
              <a:rPr lang="en-GB" dirty="0">
                <a:ea typeface="+mn-lt"/>
                <a:cs typeface="+mn-lt"/>
              </a:rPr>
              <a:t>Use skilled adult interaction during play to model and extend emotional language (e.g. “The teddy feels upset when mummy leaves, but feels safe when the key person is here”). </a:t>
            </a:r>
            <a:endParaRPr lang="en-GB" dirty="0"/>
          </a:p>
          <a:p>
            <a:pPr marL="0" indent="0">
              <a:buNone/>
            </a:pPr>
            <a:r>
              <a:rPr lang="en-GB" u="sng">
                <a:ea typeface="+mn-lt"/>
                <a:cs typeface="+mn-lt"/>
              </a:rPr>
              <a:t>Bowlby link:</a:t>
            </a:r>
            <a:r>
              <a:rPr lang="en-GB">
                <a:ea typeface="+mn-lt"/>
                <a:cs typeface="+mn-lt"/>
              </a:rPr>
              <a:t> From an attachment theory perspective, symbolic play supports the development of internal working models by enabling children to re-enact and make sense of relational experiences, particularly when early attachment relationships have been inconsistent.</a:t>
            </a:r>
            <a:endParaRPr lang="en-GB"/>
          </a:p>
          <a:p>
            <a:endParaRPr lang="en-GB" dirty="0"/>
          </a:p>
        </p:txBody>
      </p:sp>
    </p:spTree>
    <p:extLst>
      <p:ext uri="{BB962C8B-B14F-4D97-AF65-F5344CB8AC3E}">
        <p14:creationId xmlns:p14="http://schemas.microsoft.com/office/powerpoint/2010/main" val="30884898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505429-5854-F690-BAF5-5C503E1E79CA}"/>
              </a:ext>
            </a:extLst>
          </p:cNvPr>
          <p:cNvSpPr>
            <a:spLocks noGrp="1"/>
          </p:cNvSpPr>
          <p:nvPr>
            <p:ph type="title"/>
          </p:nvPr>
        </p:nvSpPr>
        <p:spPr/>
        <p:txBody>
          <a:bodyPr/>
          <a:lstStyle/>
          <a:p>
            <a:r>
              <a:rPr lang="en-GB"/>
              <a:t>Continuing 3</a:t>
            </a:r>
          </a:p>
        </p:txBody>
      </p:sp>
      <p:sp>
        <p:nvSpPr>
          <p:cNvPr id="3" name="Content Placeholder 2">
            <a:extLst>
              <a:ext uri="{FF2B5EF4-FFF2-40B4-BE49-F238E27FC236}">
                <a16:creationId xmlns:a16="http://schemas.microsoft.com/office/drawing/2014/main" id="{A41ECB4C-6E3D-0DB8-5F03-50D4136875C2}"/>
              </a:ext>
            </a:extLst>
          </p:cNvPr>
          <p:cNvSpPr>
            <a:spLocks noGrp="1"/>
          </p:cNvSpPr>
          <p:nvPr>
            <p:ph idx="1"/>
          </p:nvPr>
        </p:nvSpPr>
        <p:spPr>
          <a:xfrm>
            <a:off x="1587710" y="1383639"/>
            <a:ext cx="10004274" cy="4702529"/>
          </a:xfrm>
        </p:spPr>
        <p:txBody>
          <a:bodyPr vert="horz" lIns="91440" tIns="45720" rIns="91440" bIns="45720" rtlCol="0" anchor="t">
            <a:normAutofit fontScale="85000" lnSpcReduction="20000"/>
          </a:bodyPr>
          <a:lstStyle/>
          <a:p>
            <a:pPr marL="0" indent="0">
              <a:buNone/>
            </a:pPr>
            <a:r>
              <a:rPr lang="en-GB">
                <a:ea typeface="+mn-lt"/>
                <a:cs typeface="+mn-lt"/>
              </a:rPr>
              <a:t>A language-rich environment is essential in supporting Isaac’s emotional literacy and communication development, particularly given the potential impact of attachment disruption on expressive language and emotional understanding.</a:t>
            </a:r>
            <a:endParaRPr lang="en-GB"/>
          </a:p>
          <a:p>
            <a:r>
              <a:rPr lang="en-GB">
                <a:ea typeface="+mn-lt"/>
                <a:cs typeface="+mn-lt"/>
              </a:rPr>
              <a:t>Consistently narrate emotions and experiences throughout the day (e.g. “You are feeling worried because mummy has gone, and your key person is here to help you”). </a:t>
            </a:r>
            <a:endParaRPr lang="en-GB"/>
          </a:p>
          <a:p>
            <a:r>
              <a:rPr lang="en-GB">
                <a:ea typeface="+mn-lt"/>
                <a:cs typeface="+mn-lt"/>
              </a:rPr>
              <a:t>Use visual supports such as emotion cards, feelings charts, and visual timetables to increase predictability and understanding. </a:t>
            </a:r>
            <a:endParaRPr lang="en-GB"/>
          </a:p>
          <a:p>
            <a:r>
              <a:rPr lang="en-GB">
                <a:ea typeface="+mn-lt"/>
                <a:cs typeface="+mn-lt"/>
              </a:rPr>
              <a:t>Select storybooks that focus on separation, reassurance, and emotional regulation to normalise feelings and experiences. </a:t>
            </a:r>
            <a:endParaRPr lang="en-GB"/>
          </a:p>
          <a:p>
            <a:r>
              <a:rPr lang="en-GB" dirty="0">
                <a:ea typeface="+mn-lt"/>
                <a:cs typeface="+mn-lt"/>
              </a:rPr>
              <a:t>Facilitate structured small-group activities to promote peer interaction and model appropriate social communication. </a:t>
            </a:r>
            <a:endParaRPr lang="en-GB" dirty="0"/>
          </a:p>
          <a:p>
            <a:r>
              <a:rPr lang="en-GB" u="sng" dirty="0">
                <a:ea typeface="+mn-lt"/>
                <a:cs typeface="+mn-lt"/>
              </a:rPr>
              <a:t>Impact:</a:t>
            </a:r>
            <a:r>
              <a:rPr lang="en-GB" dirty="0">
                <a:ea typeface="+mn-lt"/>
                <a:cs typeface="+mn-lt"/>
              </a:rPr>
              <a:t> This approach strengthens Isaac’s emotional vocabulary and supports regulation by enabling him to identify and communicate feelings more effectively, reducing behavioural expressions of distress.</a:t>
            </a:r>
            <a:endParaRPr lang="en-GB" dirty="0"/>
          </a:p>
          <a:p>
            <a:endParaRPr lang="en-GB" dirty="0"/>
          </a:p>
        </p:txBody>
      </p:sp>
    </p:spTree>
    <p:extLst>
      <p:ext uri="{BB962C8B-B14F-4D97-AF65-F5344CB8AC3E}">
        <p14:creationId xmlns:p14="http://schemas.microsoft.com/office/powerpoint/2010/main" val="1836621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17D9E2-E5D9-2279-4CDC-D21A1BF0D63C}"/>
              </a:ext>
            </a:extLst>
          </p:cNvPr>
          <p:cNvSpPr>
            <a:spLocks noGrp="1"/>
          </p:cNvSpPr>
          <p:nvPr>
            <p:ph type="title"/>
          </p:nvPr>
        </p:nvSpPr>
        <p:spPr/>
        <p:txBody>
          <a:bodyPr/>
          <a:lstStyle/>
          <a:p>
            <a:r>
              <a:rPr lang="en-GB"/>
              <a:t>Continuing</a:t>
            </a:r>
            <a:r>
              <a:rPr lang="en-GB" dirty="0"/>
              <a:t> 4 </a:t>
            </a:r>
          </a:p>
        </p:txBody>
      </p:sp>
      <p:sp>
        <p:nvSpPr>
          <p:cNvPr id="3" name="Content Placeholder 2">
            <a:extLst>
              <a:ext uri="{FF2B5EF4-FFF2-40B4-BE49-F238E27FC236}">
                <a16:creationId xmlns:a16="http://schemas.microsoft.com/office/drawing/2014/main" id="{871A82BA-EE6C-08C6-9656-FB7561599E2D}"/>
              </a:ext>
            </a:extLst>
          </p:cNvPr>
          <p:cNvSpPr>
            <a:spLocks noGrp="1"/>
          </p:cNvSpPr>
          <p:nvPr>
            <p:ph idx="1"/>
          </p:nvPr>
        </p:nvSpPr>
        <p:spPr>
          <a:xfrm>
            <a:off x="1587710" y="1239865"/>
            <a:ext cx="10306199" cy="4846303"/>
          </a:xfrm>
        </p:spPr>
        <p:txBody>
          <a:bodyPr vert="horz" lIns="91440" tIns="45720" rIns="91440" bIns="45720" rtlCol="0" anchor="t">
            <a:normAutofit fontScale="85000" lnSpcReduction="20000"/>
          </a:bodyPr>
          <a:lstStyle/>
          <a:p>
            <a:pPr marL="0" indent="0">
              <a:buNone/>
            </a:pPr>
            <a:r>
              <a:rPr lang="en-GB" dirty="0">
                <a:ea typeface="+mn-lt"/>
                <a:cs typeface="+mn-lt"/>
              </a:rPr>
              <a:t>Supporting Isaac’s mother is a key protective factor in promoting attachment security, especially given her postnatal depression and limited social support. A designated family support practitioner should provide regular, structured contact to build consistency and trust, alongside empathetic and non-judgemental support to reduce maternal stress and strengthen parenting confidence. She should also be signposted to appropriate services such as postnatal mental health support, the GP, health visiting services, and parenting programmes, while practitioner model sensitive, attachment-focused approaches during transitions such as drop-off and separation. This should be underpinned by effective multi-agency working, involving the Health Visitor, Early Years SENCO, Family Support Services, and Speech and Language Therapy where needed, with regular Team Around the Family meetings to ensure coordinated and consistent support across settings. Alongside this, Isaac should be supported with emotional regulation through co-regulation strategies, including access to a calm space, sensory resources, and consistent adult support to help him manage distress, alongside predictable routines and shared emotional language. From a Bowlby perspective, this approach reflects the importance of caregiver sensitivity and emotional availability in developing secure attachment, as consistent and responsive relationships across home and setting help Isaac to build internalised strategies for emotional regulation and relational security. (NHS,2026)</a:t>
            </a:r>
            <a:endParaRPr lang="en-GB" dirty="0"/>
          </a:p>
          <a:p>
            <a:endParaRPr lang="en-GB" dirty="0"/>
          </a:p>
        </p:txBody>
      </p:sp>
    </p:spTree>
    <p:extLst>
      <p:ext uri="{BB962C8B-B14F-4D97-AF65-F5344CB8AC3E}">
        <p14:creationId xmlns:p14="http://schemas.microsoft.com/office/powerpoint/2010/main" val="37207932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9CE712-3592-B56E-323B-3AD87E904630}"/>
              </a:ext>
            </a:extLst>
          </p:cNvPr>
          <p:cNvSpPr>
            <a:spLocks noGrp="1"/>
          </p:cNvSpPr>
          <p:nvPr>
            <p:ph type="title"/>
          </p:nvPr>
        </p:nvSpPr>
        <p:spPr/>
        <p:txBody>
          <a:bodyPr/>
          <a:lstStyle/>
          <a:p>
            <a:r>
              <a:rPr lang="en-GB" dirty="0"/>
              <a:t>Evaluate the </a:t>
            </a:r>
            <a:r>
              <a:rPr lang="en-GB"/>
              <a:t>theory </a:t>
            </a:r>
            <a:endParaRPr lang="en-GB" dirty="0"/>
          </a:p>
        </p:txBody>
      </p:sp>
      <p:sp>
        <p:nvSpPr>
          <p:cNvPr id="3" name="Content Placeholder 2">
            <a:extLst>
              <a:ext uri="{FF2B5EF4-FFF2-40B4-BE49-F238E27FC236}">
                <a16:creationId xmlns:a16="http://schemas.microsoft.com/office/drawing/2014/main" id="{BA53326C-6BD5-55B8-CAAA-A0E6C08E340F}"/>
              </a:ext>
            </a:extLst>
          </p:cNvPr>
          <p:cNvSpPr>
            <a:spLocks noGrp="1"/>
          </p:cNvSpPr>
          <p:nvPr>
            <p:ph idx="1"/>
          </p:nvPr>
        </p:nvSpPr>
        <p:spPr/>
        <p:txBody>
          <a:bodyPr vert="horz" lIns="91440" tIns="45720" rIns="91440" bIns="45720" rtlCol="0" anchor="t">
            <a:normAutofit/>
          </a:bodyPr>
          <a:lstStyle/>
          <a:p>
            <a:pPr marL="0" indent="0">
              <a:buNone/>
            </a:pPr>
            <a:r>
              <a:rPr lang="en-GB" dirty="0">
                <a:ea typeface="+mn-lt"/>
                <a:cs typeface="+mn-lt"/>
              </a:rPr>
              <a:t>Early years practice plays a vital role in shaping a child’s future by supporting their overall holistic development. To create an effective and responsive environment, practitioners must combine statutory </a:t>
            </a:r>
            <a:r>
              <a:rPr lang="en-GB">
                <a:ea typeface="+mn-lt"/>
                <a:cs typeface="+mn-lt"/>
              </a:rPr>
              <a:t>guidance, with a strong awareness of </a:t>
            </a:r>
            <a:r>
              <a:rPr lang="en-GB" dirty="0">
                <a:ea typeface="+mn-lt"/>
                <a:cs typeface="+mn-lt"/>
              </a:rPr>
              <a:t>each child’s individual social, cultural, and community needs.</a:t>
            </a:r>
            <a:endParaRPr lang="en-GB"/>
          </a:p>
          <a:p>
            <a:endParaRPr lang="en-GB" dirty="0"/>
          </a:p>
        </p:txBody>
      </p:sp>
    </p:spTree>
    <p:extLst>
      <p:ext uri="{BB962C8B-B14F-4D97-AF65-F5344CB8AC3E}">
        <p14:creationId xmlns:p14="http://schemas.microsoft.com/office/powerpoint/2010/main" val="42683593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7DB42-6E89-A46B-7FEF-05CFDA79773D}"/>
              </a:ext>
            </a:extLst>
          </p:cNvPr>
          <p:cNvSpPr>
            <a:spLocks noGrp="1"/>
          </p:cNvSpPr>
          <p:nvPr>
            <p:ph type="title"/>
          </p:nvPr>
        </p:nvSpPr>
        <p:spPr/>
        <p:txBody>
          <a:bodyPr/>
          <a:lstStyle/>
          <a:p>
            <a:r>
              <a:rPr lang="en-GB"/>
              <a:t>References</a:t>
            </a:r>
            <a:r>
              <a:rPr lang="en-GB" dirty="0"/>
              <a:t> </a:t>
            </a:r>
          </a:p>
        </p:txBody>
      </p:sp>
      <p:sp>
        <p:nvSpPr>
          <p:cNvPr id="3" name="Content Placeholder 2">
            <a:extLst>
              <a:ext uri="{FF2B5EF4-FFF2-40B4-BE49-F238E27FC236}">
                <a16:creationId xmlns:a16="http://schemas.microsoft.com/office/drawing/2014/main" id="{2F05A8E5-8D18-F5EE-96CF-71A41BC51F17}"/>
              </a:ext>
            </a:extLst>
          </p:cNvPr>
          <p:cNvSpPr>
            <a:spLocks noGrp="1"/>
          </p:cNvSpPr>
          <p:nvPr>
            <p:ph idx="1"/>
          </p:nvPr>
        </p:nvSpPr>
        <p:spPr>
          <a:xfrm>
            <a:off x="1587710" y="1369262"/>
            <a:ext cx="9486690" cy="5493283"/>
          </a:xfrm>
        </p:spPr>
        <p:txBody>
          <a:bodyPr vert="horz" lIns="91440" tIns="45720" rIns="91440" bIns="45720" rtlCol="0" anchor="t">
            <a:normAutofit fontScale="92500" lnSpcReduction="10000"/>
          </a:bodyPr>
          <a:lstStyle/>
          <a:p>
            <a:r>
              <a:rPr lang="en-GB" dirty="0" err="1"/>
              <a:t>Avaliable</a:t>
            </a:r>
            <a:r>
              <a:rPr lang="en-GB" dirty="0"/>
              <a:t> at: </a:t>
            </a:r>
            <a:r>
              <a:rPr lang="en-GB" dirty="0">
                <a:ea typeface="+mn-lt"/>
                <a:cs typeface="+mn-lt"/>
                <a:hlinkClick r:id="rId2"/>
              </a:rPr>
              <a:t>https://www.simplypsychology.org/</a:t>
            </a:r>
            <a:r>
              <a:rPr lang="en-GB" dirty="0">
                <a:ea typeface="+mn-lt"/>
                <a:cs typeface="+mn-lt"/>
              </a:rPr>
              <a:t> (assessed: 10 </a:t>
            </a:r>
            <a:r>
              <a:rPr lang="en-GB" dirty="0" err="1">
                <a:ea typeface="+mn-lt"/>
                <a:cs typeface="+mn-lt"/>
              </a:rPr>
              <a:t>june</a:t>
            </a:r>
            <a:r>
              <a:rPr lang="en-GB" dirty="0">
                <a:ea typeface="+mn-lt"/>
                <a:cs typeface="+mn-lt"/>
              </a:rPr>
              <a:t> 2026) </a:t>
            </a:r>
          </a:p>
          <a:p>
            <a:r>
              <a:rPr lang="en-GB" dirty="0" err="1">
                <a:ea typeface="+mn-lt"/>
                <a:cs typeface="+mn-lt"/>
              </a:rPr>
              <a:t>Avaliable</a:t>
            </a:r>
            <a:r>
              <a:rPr lang="en-GB" dirty="0">
                <a:ea typeface="+mn-lt"/>
                <a:cs typeface="+mn-lt"/>
              </a:rPr>
              <a:t> at: </a:t>
            </a:r>
            <a:r>
              <a:rPr lang="en-GB" dirty="0">
                <a:ea typeface="+mn-lt"/>
                <a:cs typeface="+mn-lt"/>
                <a:hlinkClick r:id="rId3"/>
              </a:rPr>
              <a:t>https://www.ncbi.nlm.nih.gov/</a:t>
            </a:r>
            <a:r>
              <a:rPr lang="en-GB" dirty="0">
                <a:ea typeface="+mn-lt"/>
                <a:cs typeface="+mn-lt"/>
              </a:rPr>
              <a:t> (assessed: 10 </a:t>
            </a:r>
            <a:r>
              <a:rPr lang="en-GB" dirty="0" err="1">
                <a:ea typeface="+mn-lt"/>
                <a:cs typeface="+mn-lt"/>
              </a:rPr>
              <a:t>june</a:t>
            </a:r>
            <a:r>
              <a:rPr lang="en-GB" dirty="0">
                <a:ea typeface="+mn-lt"/>
                <a:cs typeface="+mn-lt"/>
              </a:rPr>
              <a:t> 2026) </a:t>
            </a:r>
          </a:p>
          <a:p>
            <a:r>
              <a:rPr lang="en-GB" dirty="0" err="1">
                <a:ea typeface="+mn-lt"/>
                <a:cs typeface="+mn-lt"/>
              </a:rPr>
              <a:t>Avaliable</a:t>
            </a:r>
            <a:r>
              <a:rPr lang="en-GB" dirty="0">
                <a:ea typeface="+mn-lt"/>
                <a:cs typeface="+mn-lt"/>
              </a:rPr>
              <a:t> at: </a:t>
            </a:r>
            <a:r>
              <a:rPr lang="en-GB" dirty="0">
                <a:ea typeface="+mn-lt"/>
                <a:cs typeface="+mn-lt"/>
                <a:hlinkClick r:id="rId4"/>
              </a:rPr>
              <a:t>https://uktraumacouncil.org/</a:t>
            </a:r>
            <a:r>
              <a:rPr lang="en-GB" dirty="0">
                <a:ea typeface="+mn-lt"/>
                <a:cs typeface="+mn-lt"/>
              </a:rPr>
              <a:t> ( assessed: 10 </a:t>
            </a:r>
            <a:r>
              <a:rPr lang="en-GB" dirty="0" err="1">
                <a:ea typeface="+mn-lt"/>
                <a:cs typeface="+mn-lt"/>
              </a:rPr>
              <a:t>june</a:t>
            </a:r>
            <a:r>
              <a:rPr lang="en-GB" dirty="0">
                <a:ea typeface="+mn-lt"/>
                <a:cs typeface="+mn-lt"/>
              </a:rPr>
              <a:t> 2026) </a:t>
            </a:r>
          </a:p>
          <a:p>
            <a:r>
              <a:rPr lang="en-GB" dirty="0" err="1">
                <a:ea typeface="+mn-lt"/>
                <a:cs typeface="+mn-lt"/>
              </a:rPr>
              <a:t>Avalibale</a:t>
            </a:r>
            <a:r>
              <a:rPr lang="en-GB" dirty="0">
                <a:ea typeface="+mn-lt"/>
                <a:cs typeface="+mn-lt"/>
              </a:rPr>
              <a:t> at: </a:t>
            </a:r>
            <a:r>
              <a:rPr lang="en-GB" dirty="0">
                <a:ea typeface="+mn-lt"/>
                <a:cs typeface="+mn-lt"/>
                <a:hlinkClick r:id="rId5"/>
              </a:rPr>
              <a:t>https://pmc.ncbi.nlm.nih.gov/</a:t>
            </a:r>
            <a:r>
              <a:rPr lang="en-GB" dirty="0">
                <a:ea typeface="+mn-lt"/>
                <a:cs typeface="+mn-lt"/>
              </a:rPr>
              <a:t> (assessed: 10 </a:t>
            </a:r>
            <a:r>
              <a:rPr lang="en-GB" dirty="0" err="1">
                <a:ea typeface="+mn-lt"/>
                <a:cs typeface="+mn-lt"/>
              </a:rPr>
              <a:t>june</a:t>
            </a:r>
            <a:r>
              <a:rPr lang="en-GB" dirty="0">
                <a:ea typeface="+mn-lt"/>
                <a:cs typeface="+mn-lt"/>
              </a:rPr>
              <a:t> 2026) </a:t>
            </a:r>
          </a:p>
          <a:p>
            <a:r>
              <a:rPr lang="en-GB" dirty="0" err="1">
                <a:ea typeface="+mn-lt"/>
                <a:cs typeface="+mn-lt"/>
              </a:rPr>
              <a:t>Avaliable</a:t>
            </a:r>
            <a:r>
              <a:rPr lang="en-GB" dirty="0">
                <a:ea typeface="+mn-lt"/>
                <a:cs typeface="+mn-lt"/>
              </a:rPr>
              <a:t> at: </a:t>
            </a:r>
            <a:r>
              <a:rPr lang="en-GB" dirty="0">
                <a:ea typeface="+mn-lt"/>
                <a:cs typeface="+mn-lt"/>
                <a:hlinkClick r:id="rId6"/>
              </a:rPr>
              <a:t>https://www.gov.uk/government/publications/early-years-foundation-stage-framework/</a:t>
            </a:r>
            <a:r>
              <a:rPr lang="en-GB" dirty="0">
                <a:ea typeface="+mn-lt"/>
                <a:cs typeface="+mn-lt"/>
              </a:rPr>
              <a:t> (assessed: 10 </a:t>
            </a:r>
            <a:r>
              <a:rPr lang="en-GB" dirty="0" err="1">
                <a:ea typeface="+mn-lt"/>
                <a:cs typeface="+mn-lt"/>
              </a:rPr>
              <a:t>june</a:t>
            </a:r>
            <a:r>
              <a:rPr lang="en-GB" dirty="0">
                <a:ea typeface="+mn-lt"/>
                <a:cs typeface="+mn-lt"/>
              </a:rPr>
              <a:t> 2026) </a:t>
            </a:r>
          </a:p>
          <a:p>
            <a:r>
              <a:rPr lang="en-GB" dirty="0" err="1">
                <a:ea typeface="+mn-lt"/>
                <a:cs typeface="+mn-lt"/>
              </a:rPr>
              <a:t>Avaliable</a:t>
            </a:r>
            <a:r>
              <a:rPr lang="en-GB" dirty="0">
                <a:ea typeface="+mn-lt"/>
                <a:cs typeface="+mn-lt"/>
              </a:rPr>
              <a:t> at: </a:t>
            </a:r>
            <a:r>
              <a:rPr lang="en-GB" dirty="0">
                <a:ea typeface="+mn-lt"/>
                <a:cs typeface="+mn-lt"/>
                <a:hlinkClick r:id="rId7"/>
              </a:rPr>
              <a:t>https://www.nhs.uk/mental-health/conditions/postnatal-depression/</a:t>
            </a:r>
            <a:r>
              <a:rPr lang="en-GB" dirty="0">
                <a:ea typeface="+mn-lt"/>
                <a:cs typeface="+mn-lt"/>
              </a:rPr>
              <a:t> ( assessed: 10 </a:t>
            </a:r>
            <a:r>
              <a:rPr lang="en-GB" dirty="0" err="1">
                <a:ea typeface="+mn-lt"/>
                <a:cs typeface="+mn-lt"/>
              </a:rPr>
              <a:t>june</a:t>
            </a:r>
            <a:r>
              <a:rPr lang="en-GB" dirty="0">
                <a:ea typeface="+mn-lt"/>
                <a:cs typeface="+mn-lt"/>
              </a:rPr>
              <a:t> 2026) </a:t>
            </a:r>
          </a:p>
          <a:p>
            <a:r>
              <a:rPr lang="en-GB" dirty="0" err="1">
                <a:ea typeface="+mn-lt"/>
                <a:cs typeface="+mn-lt"/>
              </a:rPr>
              <a:t>Avaliable</a:t>
            </a:r>
            <a:r>
              <a:rPr lang="en-GB" dirty="0">
                <a:ea typeface="+mn-lt"/>
                <a:cs typeface="+mn-lt"/>
              </a:rPr>
              <a:t> at: </a:t>
            </a:r>
            <a:r>
              <a:rPr lang="en-GB" dirty="0">
                <a:ea typeface="+mn-lt"/>
                <a:cs typeface="+mn-lt"/>
                <a:hlinkClick r:id="rId8"/>
              </a:rPr>
              <a:t>https://www.gov.uk/government/publications/working-together-to-safeguard-children</a:t>
            </a:r>
            <a:r>
              <a:rPr lang="en-GB" dirty="0">
                <a:ea typeface="+mn-lt"/>
                <a:cs typeface="+mn-lt"/>
              </a:rPr>
              <a:t> (assessed: 10 </a:t>
            </a:r>
            <a:r>
              <a:rPr lang="en-GB" dirty="0" err="1">
                <a:ea typeface="+mn-lt"/>
                <a:cs typeface="+mn-lt"/>
              </a:rPr>
              <a:t>june</a:t>
            </a:r>
            <a:r>
              <a:rPr lang="en-GB" dirty="0">
                <a:ea typeface="+mn-lt"/>
                <a:cs typeface="+mn-lt"/>
              </a:rPr>
              <a:t> 2026)</a:t>
            </a:r>
          </a:p>
          <a:p>
            <a:r>
              <a:rPr lang="en-GB" dirty="0" err="1">
                <a:ea typeface="+mn-lt"/>
                <a:cs typeface="+mn-lt"/>
              </a:rPr>
              <a:t>Avaliable</a:t>
            </a:r>
            <a:r>
              <a:rPr lang="en-GB" dirty="0">
                <a:ea typeface="+mn-lt"/>
                <a:cs typeface="+mn-lt"/>
              </a:rPr>
              <a:t> at: </a:t>
            </a:r>
            <a:r>
              <a:rPr lang="en-GB" dirty="0">
                <a:ea typeface="+mn-lt"/>
                <a:cs typeface="+mn-lt"/>
                <a:hlinkClick r:id="rId9"/>
              </a:rPr>
              <a:t>https://evidence.nihr.ac.uk/</a:t>
            </a:r>
            <a:r>
              <a:rPr lang="en-GB" dirty="0">
                <a:ea typeface="+mn-lt"/>
                <a:cs typeface="+mn-lt"/>
              </a:rPr>
              <a:t> (assessed 10 </a:t>
            </a:r>
            <a:r>
              <a:rPr lang="en-GB" dirty="0" err="1">
                <a:ea typeface="+mn-lt"/>
                <a:cs typeface="+mn-lt"/>
              </a:rPr>
              <a:t>june</a:t>
            </a:r>
            <a:r>
              <a:rPr lang="en-GB" dirty="0">
                <a:ea typeface="+mn-lt"/>
                <a:cs typeface="+mn-lt"/>
              </a:rPr>
              <a:t> 2026) </a:t>
            </a:r>
          </a:p>
          <a:p>
            <a:r>
              <a:rPr lang="en-GB" dirty="0" err="1">
                <a:ea typeface="+mn-lt"/>
                <a:cs typeface="+mn-lt"/>
              </a:rPr>
              <a:t>Avaliable</a:t>
            </a:r>
            <a:r>
              <a:rPr lang="en-GB" dirty="0">
                <a:ea typeface="+mn-lt"/>
                <a:cs typeface="+mn-lt"/>
              </a:rPr>
              <a:t> at: </a:t>
            </a:r>
            <a:r>
              <a:rPr lang="en-GB" dirty="0">
                <a:ea typeface="+mn-lt"/>
                <a:cs typeface="+mn-lt"/>
                <a:hlinkClick r:id="rId10"/>
              </a:rPr>
              <a:t>https://www.eyalliance.org.uk/advice-and-information/early-years-practice/eyfs/</a:t>
            </a:r>
            <a:r>
              <a:rPr lang="en-GB" dirty="0">
                <a:ea typeface="+mn-lt"/>
                <a:cs typeface="+mn-lt"/>
              </a:rPr>
              <a:t> (assessed 10 </a:t>
            </a:r>
            <a:r>
              <a:rPr lang="en-GB" dirty="0" err="1">
                <a:ea typeface="+mn-lt"/>
                <a:cs typeface="+mn-lt"/>
              </a:rPr>
              <a:t>june</a:t>
            </a:r>
            <a:r>
              <a:rPr lang="en-GB" dirty="0">
                <a:ea typeface="+mn-lt"/>
                <a:cs typeface="+mn-lt"/>
              </a:rPr>
              <a:t> 2026) </a:t>
            </a:r>
          </a:p>
          <a:p>
            <a:endParaRPr lang="en-GB" dirty="0">
              <a:ea typeface="+mn-lt"/>
              <a:cs typeface="+mn-lt"/>
            </a:endParaRPr>
          </a:p>
          <a:p>
            <a:pPr marL="0" indent="0">
              <a:buNone/>
            </a:pPr>
            <a:endParaRPr lang="en-GB" dirty="0">
              <a:ea typeface="+mn-lt"/>
              <a:cs typeface="+mn-lt"/>
            </a:endParaRPr>
          </a:p>
          <a:p>
            <a:endParaRPr lang="en-GB" dirty="0">
              <a:ea typeface="+mn-lt"/>
              <a:cs typeface="+mn-lt"/>
            </a:endParaRPr>
          </a:p>
        </p:txBody>
      </p:sp>
    </p:spTree>
    <p:extLst>
      <p:ext uri="{BB962C8B-B14F-4D97-AF65-F5344CB8AC3E}">
        <p14:creationId xmlns:p14="http://schemas.microsoft.com/office/powerpoint/2010/main" val="1764105826"/>
      </p:ext>
    </p:extLst>
  </p:cSld>
  <p:clrMapOvr>
    <a:masterClrMapping/>
  </p:clrMapOvr>
</p:sld>
</file>

<file path=ppt/theme/theme1.xml><?xml version="1.0" encoding="utf-8"?>
<a:theme xmlns:a="http://schemas.openxmlformats.org/drawingml/2006/main" name="InterweaveVTI">
  <a:themeElements>
    <a:clrScheme name="Interweave-R1">
      <a:dk1>
        <a:srgbClr val="000000"/>
      </a:dk1>
      <a:lt1>
        <a:srgbClr val="FFFFFF"/>
      </a:lt1>
      <a:dk2>
        <a:srgbClr val="292C2D"/>
      </a:dk2>
      <a:lt2>
        <a:srgbClr val="DDDEDD"/>
      </a:lt2>
      <a:accent1>
        <a:srgbClr val="0BA5E8"/>
      </a:accent1>
      <a:accent2>
        <a:srgbClr val="5066E1"/>
      </a:accent2>
      <a:accent3>
        <a:srgbClr val="894EC0"/>
      </a:accent3>
      <a:accent4>
        <a:srgbClr val="E54196"/>
      </a:accent4>
      <a:accent5>
        <a:srgbClr val="BE4449"/>
      </a:accent5>
      <a:accent6>
        <a:srgbClr val="F55822"/>
      </a:accent6>
      <a:hlink>
        <a:srgbClr val="C22DD8"/>
      </a:hlink>
      <a:folHlink>
        <a:srgbClr val="737F82"/>
      </a:folHlink>
    </a:clrScheme>
    <a:fontScheme name="Interweave">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InterweaveVTI" id="{2A5AE21D-FC75-4AD0-BC12-FA563BC24905}" vid="{9A4A41B8-EB69-44BB-8E15-B517E25CF8C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InterweaveVTI</vt:lpstr>
      <vt:lpstr>Children's centre multi agency help plan</vt:lpstr>
      <vt:lpstr>Introduction </vt:lpstr>
      <vt:lpstr>Changes in Isaac's disrupted childcare arrangements </vt:lpstr>
      <vt:lpstr>Nature vs Nurture </vt:lpstr>
      <vt:lpstr>John Bowlby</vt:lpstr>
      <vt:lpstr>Identify practical approaches grounded in theoretical understanding</vt:lpstr>
      <vt:lpstr>Continuing 2</vt:lpstr>
      <vt:lpstr>Continuing 3</vt:lpstr>
      <vt:lpstr>Continuing 4 </vt:lpstr>
      <vt:lpstr>Evaluate the theory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325</cp:revision>
  <dcterms:created xsi:type="dcterms:W3CDTF">2026-06-03T13:39:02Z</dcterms:created>
  <dcterms:modified xsi:type="dcterms:W3CDTF">2026-06-10T19:15:57Z</dcterms:modified>
</cp:coreProperties>
</file>