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59" r:id="rId1"/>
  </p:sldMasterIdLst>
  <p:notesMasterIdLst>
    <p:notesMasterId r:id="rId4"/>
  </p:notesMasterIdLst>
  <p:sldIdLst>
    <p:sldId id="257" r:id="rId2"/>
    <p:sldId id="256" r:id="rId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756"/>
    <p:restoredTop sz="94668"/>
  </p:normalViewPr>
  <p:slideViewPr>
    <p:cSldViewPr snapToGrid="0">
      <p:cViewPr varScale="1">
        <p:scale>
          <a:sx n="105" d="100"/>
          <a:sy n="105" d="100"/>
        </p:scale>
        <p:origin x="600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3D865BF-A1B8-9943-A9F0-22A3004E84B2}" type="datetimeFigureOut">
              <a:rPr lang="en-US" smtClean="0"/>
              <a:t>11/1/22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E3985F1-AD4E-CE4D-AE6A-5A52D9B4F0A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21179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40AAD-80AF-40E7-BE3F-43D32FC68E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l">
              <a:defRPr sz="6000" b="1" i="0" cap="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80FBD9-0977-4B2B-9318-30774BB094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E66DA5-7751-4D3D-B753-58DF3B4187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11/1/22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8C2A2A-62DB-40C0-8AE7-CB9B98649B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01EAA4-F44C-4C1F-B8E3-1A3005300F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1B787A8-0D67-4B7E-9B48-86BD906AB6B5}"/>
              </a:ext>
            </a:extLst>
          </p:cNvPr>
          <p:cNvCxnSpPr>
            <a:cxnSpLocks/>
          </p:cNvCxnSpPr>
          <p:nvPr/>
        </p:nvCxnSpPr>
        <p:spPr>
          <a:xfrm>
            <a:off x="715890" y="1114050"/>
            <a:ext cx="0" cy="5735637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311387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96CF8C-1EA0-4E47-AC60-CAC3B80A3C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8CABF8-19D8-4F3C-994F-4D35EC7A2C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7BB2D-4E2C-4490-A2A3-4B68BCC5D2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11/1/22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40F15D-DD72-46D5-BF0F-F506471070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66FD4D-815A-431C-ADEF-DE6F236F61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5C05CAAB-DBA2-4548-AD5F-01BB97FBB207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319556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5FC2D1-D3FE-4B37-8740-57444421FD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 b="1" i="0" cap="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A5AF550-086C-426E-A374-85DB3957017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A58988-AD39-4AE9-8E6A-0907F0BE26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11/1/22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366319-82EE-408E-819F-8F8E6DBA7A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21C8A6-777F-496D-8620-AE52BFC33F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C031F83B-57A8-4533-981C-D1FFAD2B6B6F}"/>
              </a:ext>
            </a:extLst>
          </p:cNvPr>
          <p:cNvCxnSpPr>
            <a:cxnSpLocks/>
          </p:cNvCxnSpPr>
          <p:nvPr/>
        </p:nvCxnSpPr>
        <p:spPr>
          <a:xfrm>
            <a:off x="715890" y="1701425"/>
            <a:ext cx="0" cy="5148262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31335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57166-6921-4546-BA2C-99E464681F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5B9122-6371-4049-B57A-33DED7DA2F7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A14555D-0753-4312-A26B-2338813F9BB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D8FDCB-69DA-4A8F-8B91-5CFF77897C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11/1/22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1AC8C07-E0D3-4464-AE3C-25730D75C8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C2596A6-734E-4AE0-BFB8-3089137BF8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3FB7E8F4-3FB3-45AB-A381-9093CA95AAEE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754723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F057AE-3B3B-4261-B912-BF9EB9A58C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A2D237-A706-4712-90CA-B04517CBBE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DE39CA1-2B6D-427E-9688-9093D5865C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D53357-616B-47F4-944B-F979FE96635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7EA593-3036-4FB5-94B4-D9431DF0487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86B3EF2-2C04-480F-A570-14E520DD00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11/1/22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CF5783E-3073-4F4D-8B9C-C5B18DDA5A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1A75FE3-6719-4790-AA00-251BC2A6E5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160F34ED-DA60-4CC2-B735-B0EC5D9FEA35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347957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69F227-D21C-48B3-828A-6BFA9585E8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DF1DFFF-E5C5-43DF-B71C-7270DB9737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11/1/22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BC03C0-6EB7-4633-967C-12C35768BB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FF4306-91CD-4B7B-8A53-34BE8F9975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57596AF9-469C-436D-B7D2-77952EF1825E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08446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DFF36D6-399B-43E3-84DD-9FC5119ECC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11/1/22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0234AB7-3B85-4028-A500-5A1BDBF45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C1F40F0-9909-442F-BBA4-409D061ED0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353C1207-D1C8-49E3-8837-E2B89D366FAE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060198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40F214-646F-4D81-AD12-65628EC987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F71768-C3FA-49EF-99EF-06E6C3B284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DA6F24-ED6C-4D12-A9D6-EE37FBD6869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8E6AACE-FAFB-4934-8E3C-AB5B216353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11/1/22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1533EA-D0F8-4C79-8721-F190DE2D2D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59BAC9-F101-4394-BBA4-3D21A34971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F3A79C9-7EDC-44F6-AC48-5DD98A7695AD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716944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4CB71F-B6C2-4866-BC97-304F78816E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55ED73B-8413-478D-80D7-B78B69763B6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1BDF226-1B94-4D2D-98B3-7B932FB17DA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0C4E9A-CA29-4CCD-ACFA-B29F80FBA1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11/1/22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A5B7BE-3F1B-4FF3-B1D7-6E39B99D07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2F18F1-E27E-470E-AE13-4755DEE63A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0F08750-B7F2-4119-B151-68DE77481335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964974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6AD429-654B-4F0E-94E9-6FEF8EC67E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68D60B2-06F5-4567-BE1F-BBA5270537B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16F6F2-8269-4B80-8EE3-81FEE0F9DF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11/1/22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BC86E4-3EDE-4EB4-B1A3-A1198AADD1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1752B0-ACEC-49EF-8131-FCF35BC5CD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1A0462E3-375D-4E76-8886-69E06985D069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701552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423B094-F480-477B-901C-7181F88C076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D052089-A920-4E52-98DC-8A5DC7B0ACC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A074FE-F1B4-421F-A66E-FA351C8F99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11/1/22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D764BA-3AB2-45FD-ABCB-975B3FDDF2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FB3FEF-8252-49FD-82F2-3E5FABC65F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0AEB5C65-83BB-4EBD-AD22-EDA8489D0F5D}"/>
              </a:ext>
            </a:extLst>
          </p:cNvPr>
          <p:cNvCxnSpPr>
            <a:cxnSpLocks/>
          </p:cNvCxnSpPr>
          <p:nvPr/>
        </p:nvCxnSpPr>
        <p:spPr>
          <a:xfrm flipV="1">
            <a:off x="8313" y="261865"/>
            <a:ext cx="11353802" cy="1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298817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FDA4224-F4E4-47A4-ACF7-2317493908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679907-DC49-4B86-A34C-C97DBC26A9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DBC8A0-34FC-4B6E-B42B-A721267D890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 i="0" cap="all" spc="1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4B53A7-3209-46A6-9454-F38EAC8F11E7}" type="datetimeFigureOut">
              <a:rPr lang="en-US" smtClean="0"/>
              <a:pPr/>
              <a:t>11/1/22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9AC0B6-4CC4-4E41-8A4D-F62E17F2857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 i="0" cap="all" spc="1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C0E9BD-90BD-46AE-8A0D-06796ADB760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 i="0" cap="all" spc="1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CE633F-9882-4A5C-83A2-1109D0C7326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85289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8" r:id="rId1"/>
    <p:sldLayoutId id="2147483749" r:id="rId2"/>
    <p:sldLayoutId id="2147483750" r:id="rId3"/>
    <p:sldLayoutId id="2147483751" r:id="rId4"/>
    <p:sldLayoutId id="2147483752" r:id="rId5"/>
    <p:sldLayoutId id="2147483758" r:id="rId6"/>
    <p:sldLayoutId id="2147483753" r:id="rId7"/>
    <p:sldLayoutId id="2147483754" r:id="rId8"/>
    <p:sldLayoutId id="2147483755" r:id="rId9"/>
    <p:sldLayoutId id="2147483757" r:id="rId10"/>
    <p:sldLayoutId id="2147483756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hotelcasadelamour.com/" TargetMode="External"/><Relationship Id="rId13" Type="http://schemas.openxmlformats.org/officeDocument/2006/relationships/image" Target="../media/image10.png"/><Relationship Id="rId3" Type="http://schemas.openxmlformats.org/officeDocument/2006/relationships/image" Target="../media/image2.jpeg"/><Relationship Id="rId7" Type="http://schemas.openxmlformats.org/officeDocument/2006/relationships/hyperlink" Target="mailto:jefedeRecepcion@casadelamour.com" TargetMode="External"/><Relationship Id="rId12" Type="http://schemas.openxmlformats.org/officeDocument/2006/relationships/image" Target="../media/image9.svg"/><Relationship Id="rId2" Type="http://schemas.openxmlformats.org/officeDocument/2006/relationships/image" Target="../media/image1.jpeg"/><Relationship Id="rId16" Type="http://schemas.openxmlformats.org/officeDocument/2006/relationships/image" Target="../media/image13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svg"/><Relationship Id="rId11" Type="http://schemas.openxmlformats.org/officeDocument/2006/relationships/image" Target="../media/image8.png"/><Relationship Id="rId5" Type="http://schemas.openxmlformats.org/officeDocument/2006/relationships/image" Target="../media/image4.png"/><Relationship Id="rId15" Type="http://schemas.openxmlformats.org/officeDocument/2006/relationships/image" Target="../media/image12.jpeg"/><Relationship Id="rId10" Type="http://schemas.openxmlformats.org/officeDocument/2006/relationships/image" Target="../media/image7.svg"/><Relationship Id="rId4" Type="http://schemas.openxmlformats.org/officeDocument/2006/relationships/image" Target="../media/image3.png"/><Relationship Id="rId9" Type="http://schemas.openxmlformats.org/officeDocument/2006/relationships/image" Target="../media/image6.png"/><Relationship Id="rId14" Type="http://schemas.openxmlformats.org/officeDocument/2006/relationships/image" Target="../media/image11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12CB4D-9E9B-9156-842F-0DA9779057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Business Card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825786-1544-30FB-FE8F-1A4AE37602B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algn="ctr" rtl="0"/>
            <a:r>
              <a:rPr lang="en-GB" dirty="0">
                <a:effectLst/>
                <a:latin typeface="-apple-system"/>
              </a:rPr>
              <a:t>Rodrigo Fernandes Aguilera</a:t>
            </a:r>
          </a:p>
          <a:p>
            <a:pPr algn="ctr" rtl="0"/>
            <a:r>
              <a:rPr lang="en-GB" sz="2800" dirty="0">
                <a:effectLst/>
                <a:latin typeface="-apple-system"/>
              </a:rPr>
              <a:t>Foreign Languages &amp; Cultural Awareness</a:t>
            </a:r>
            <a:br>
              <a:rPr lang="en-GB" sz="2800" dirty="0">
                <a:effectLst/>
                <a:latin typeface="-apple-system"/>
              </a:rPr>
            </a:br>
            <a:r>
              <a:rPr lang="en-GB" sz="2800" dirty="0">
                <a:effectLst/>
                <a:latin typeface="-apple-system"/>
              </a:rPr>
              <a:t>Spanish – </a:t>
            </a:r>
            <a:r>
              <a:rPr lang="en-GB" sz="2800" dirty="0" err="1">
                <a:effectLst/>
                <a:latin typeface="-apple-system"/>
              </a:rPr>
              <a:t>Español</a:t>
            </a:r>
            <a:r>
              <a:rPr lang="en-GB" dirty="0">
                <a:effectLst/>
                <a:latin typeface="-apple-system"/>
              </a:rPr>
              <a:t> </a:t>
            </a:r>
          </a:p>
          <a:p>
            <a:pPr algn="ctr" rtl="0"/>
            <a:r>
              <a:rPr lang="en-GB" sz="2800" b="1" dirty="0">
                <a:effectLst/>
                <a:latin typeface="-apple-system"/>
              </a:rPr>
              <a:t>BMIH5003</a:t>
            </a:r>
            <a:r>
              <a:rPr lang="en-GB" dirty="0">
                <a:effectLst/>
                <a:latin typeface="-apple-system"/>
              </a:rPr>
              <a:t> </a:t>
            </a:r>
          </a:p>
          <a:p>
            <a:pPr algn="ctr" rtl="0"/>
            <a:r>
              <a:rPr lang="en-GB" sz="2800" dirty="0">
                <a:effectLst/>
                <a:latin typeface="-apple-system"/>
              </a:rPr>
              <a:t>Rodrigo F. Aguilera</a:t>
            </a:r>
            <a:r>
              <a:rPr lang="en-GB" dirty="0">
                <a:effectLst/>
                <a:latin typeface="-apple-system"/>
              </a:rPr>
              <a:t> </a:t>
            </a:r>
          </a:p>
          <a:p>
            <a:pPr algn="ctr" rtl="0"/>
            <a:r>
              <a:rPr lang="en-GB" sz="2800" dirty="0" err="1">
                <a:effectLst/>
                <a:latin typeface="-apple-system"/>
              </a:rPr>
              <a:t>Rodrigo.faguilera@uwtsd.ac.uk</a:t>
            </a:r>
            <a:r>
              <a:rPr lang="en-GB" dirty="0">
                <a:effectLst/>
                <a:latin typeface="-apple-system"/>
              </a:rPr>
              <a:t> </a:t>
            </a:r>
          </a:p>
          <a:p>
            <a:pPr algn="ctr" rtl="0"/>
            <a:br>
              <a:rPr lang="en-GB" dirty="0">
                <a:effectLst/>
                <a:latin typeface="-apple-system"/>
              </a:rPr>
            </a:br>
            <a:endParaRPr lang="en-GB" dirty="0">
              <a:effectLst/>
              <a:latin typeface="-apple-system"/>
            </a:endParaRPr>
          </a:p>
          <a:p>
            <a:pPr algn="ctr" rtl="0"/>
            <a:r>
              <a:rPr lang="en-GB" sz="2800" dirty="0">
                <a:effectLst/>
                <a:latin typeface="-apple-system"/>
              </a:rPr>
              <a:t>Md </a:t>
            </a:r>
            <a:r>
              <a:rPr lang="en-GB" sz="2800" dirty="0" err="1">
                <a:effectLst/>
                <a:latin typeface="-apple-system"/>
              </a:rPr>
              <a:t>Arif</a:t>
            </a:r>
            <a:r>
              <a:rPr lang="en-GB" sz="2800" dirty="0">
                <a:effectLst/>
                <a:latin typeface="-apple-system"/>
              </a:rPr>
              <a:t> Uddin Khan</a:t>
            </a:r>
            <a:endParaRPr lang="en-GB" dirty="0">
              <a:effectLst/>
              <a:latin typeface="-apple-system"/>
            </a:endParaRPr>
          </a:p>
          <a:p>
            <a:pPr algn="ctr" rtl="0"/>
            <a:r>
              <a:rPr lang="en-GB" sz="2800" dirty="0">
                <a:effectLst/>
                <a:latin typeface="-apple-system"/>
              </a:rPr>
              <a:t>2107274@student.uwtsd.ac.uk</a:t>
            </a:r>
            <a:endParaRPr lang="en-GB" dirty="0">
              <a:effectLst/>
              <a:latin typeface="-apple-system"/>
            </a:endParaRPr>
          </a:p>
          <a:p>
            <a:pPr algn="ctr" rtl="0"/>
            <a:r>
              <a:rPr lang="en-GB" sz="2800" dirty="0">
                <a:effectLst/>
                <a:latin typeface="-apple-system"/>
              </a:rPr>
              <a:t>2107274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783380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8">
            <a:extLst>
              <a:ext uri="{FF2B5EF4-FFF2-40B4-BE49-F238E27FC236}">
                <a16:creationId xmlns:a16="http://schemas.microsoft.com/office/drawing/2014/main" id="{158B3569-73B2-4D05-8E95-886A6EE17F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7" name="Picture 3" descr="Vector background of vibrant colours splashing">
            <a:extLst>
              <a:ext uri="{FF2B5EF4-FFF2-40B4-BE49-F238E27FC236}">
                <a16:creationId xmlns:a16="http://schemas.microsoft.com/office/drawing/2014/main" id="{D3DA121A-67B1-5456-332E-998F1C34D8A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accent2">
                <a:shade val="45000"/>
                <a:satMod val="135000"/>
              </a:schemeClr>
              <a:prstClr val="white"/>
            </a:duotone>
            <a:alphaModFix amt="51000"/>
          </a:blip>
          <a:srcRect l="22225" r="10995" b="-1"/>
          <a:stretch/>
        </p:blipFill>
        <p:spPr>
          <a:xfrm>
            <a:off x="29496" y="2644705"/>
            <a:ext cx="4864883" cy="3629635"/>
          </a:xfrm>
          <a:prstGeom prst="rect">
            <a:avLst/>
          </a:prstGeom>
        </p:spPr>
      </p:pic>
      <p:sp>
        <p:nvSpPr>
          <p:cNvPr id="18" name="Graphic 17">
            <a:extLst>
              <a:ext uri="{FF2B5EF4-FFF2-40B4-BE49-F238E27FC236}">
                <a16:creationId xmlns:a16="http://schemas.microsoft.com/office/drawing/2014/main" id="{B71758F4-3F46-45DA-8AC5-4E508DA080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57736" y="815001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9" name="Graphic 15">
            <a:extLst>
              <a:ext uri="{FF2B5EF4-FFF2-40B4-BE49-F238E27FC236}">
                <a16:creationId xmlns:a16="http://schemas.microsoft.com/office/drawing/2014/main" id="{8550FED7-7C32-42BB-98DB-30272A6331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16516" y="1044297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274341"/>
            <a:ext cx="11353800" cy="0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Picture 5" descr="Qr code&#10;&#10;Description automatically generated">
            <a:extLst>
              <a:ext uri="{FF2B5EF4-FFF2-40B4-BE49-F238E27FC236}">
                <a16:creationId xmlns:a16="http://schemas.microsoft.com/office/drawing/2014/main" id="{1630A9AA-B06B-06E6-5497-FB7ACB62C5A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897508" y="4744055"/>
            <a:ext cx="2264996" cy="1500816"/>
          </a:xfrm>
          <a:prstGeom prst="rect">
            <a:avLst/>
          </a:prstGeom>
        </p:spPr>
      </p:pic>
      <p:pic>
        <p:nvPicPr>
          <p:cNvPr id="12" name="Picture 11" descr="A picture containing text, outdoor, night sky&#10;&#10;Description automatically generated">
            <a:extLst>
              <a:ext uri="{FF2B5EF4-FFF2-40B4-BE49-F238E27FC236}">
                <a16:creationId xmlns:a16="http://schemas.microsoft.com/office/drawing/2014/main" id="{6BC3FD9E-EAF1-93C5-5EA7-90B1A9E28F8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85199" y="62458"/>
            <a:ext cx="7120922" cy="2642256"/>
          </a:xfrm>
          <a:prstGeom prst="rect">
            <a:avLst/>
          </a:prstGeom>
        </p:spPr>
      </p:pic>
      <p:pic>
        <p:nvPicPr>
          <p:cNvPr id="5" name="Graphic 4" descr="User with solid fill">
            <a:extLst>
              <a:ext uri="{FF2B5EF4-FFF2-40B4-BE49-F238E27FC236}">
                <a16:creationId xmlns:a16="http://schemas.microsoft.com/office/drawing/2014/main" id="{DFC84DD0-F77D-7976-5506-27F33EE815D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6935723" y="317270"/>
            <a:ext cx="758789" cy="538048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FF91098-3F1B-C8BA-542C-FF1620BECC77}"/>
              </a:ext>
            </a:extLst>
          </p:cNvPr>
          <p:cNvSpPr txBox="1"/>
          <p:nvPr/>
        </p:nvSpPr>
        <p:spPr>
          <a:xfrm>
            <a:off x="7840077" y="317270"/>
            <a:ext cx="3523029" cy="44627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solidFill>
                  <a:schemeClr val="bg2"/>
                </a:solidFill>
              </a:rPr>
              <a:t>Sr. Md </a:t>
            </a:r>
            <a:r>
              <a:rPr lang="en-US" sz="2000" dirty="0" err="1">
                <a:solidFill>
                  <a:schemeClr val="bg2"/>
                </a:solidFill>
              </a:rPr>
              <a:t>Arif</a:t>
            </a:r>
            <a:r>
              <a:rPr lang="en-US" sz="2000" dirty="0">
                <a:solidFill>
                  <a:schemeClr val="bg2"/>
                </a:solidFill>
              </a:rPr>
              <a:t> Uddin Khan</a:t>
            </a:r>
          </a:p>
          <a:p>
            <a:r>
              <a:rPr lang="en-US" sz="2000" dirty="0">
                <a:solidFill>
                  <a:schemeClr val="bg2"/>
                </a:solidFill>
              </a:rPr>
              <a:t>Jefe de </a:t>
            </a:r>
            <a:r>
              <a:rPr lang="en-US" sz="2000" dirty="0" err="1">
                <a:solidFill>
                  <a:schemeClr val="bg2"/>
                </a:solidFill>
              </a:rPr>
              <a:t>Recepción</a:t>
            </a:r>
            <a:endParaRPr lang="en-US" sz="2000" dirty="0">
              <a:solidFill>
                <a:schemeClr val="bg2"/>
              </a:solidFill>
            </a:endParaRPr>
          </a:p>
          <a:p>
            <a:endParaRPr lang="en-US" sz="2000" dirty="0">
              <a:solidFill>
                <a:schemeClr val="bg2"/>
              </a:solidFill>
            </a:endParaRPr>
          </a:p>
          <a:p>
            <a:r>
              <a:rPr lang="en-US" sz="2000" dirty="0"/>
              <a:t>+34 91 5390656</a:t>
            </a:r>
          </a:p>
          <a:p>
            <a:endParaRPr lang="en-US" sz="2000" dirty="0">
              <a:solidFill>
                <a:schemeClr val="bg2"/>
              </a:solidFill>
            </a:endParaRPr>
          </a:p>
          <a:p>
            <a:r>
              <a:rPr lang="en-US" sz="2000" dirty="0">
                <a:solidFill>
                  <a:schemeClr val="bg2"/>
                </a:solidFill>
                <a:hlinkClick r:id="rId7"/>
              </a:rPr>
              <a:t>jefedeRecepcion@casadelamour.com</a:t>
            </a:r>
            <a:endParaRPr lang="en-US" sz="2000" dirty="0">
              <a:solidFill>
                <a:schemeClr val="bg2"/>
              </a:solidFill>
            </a:endParaRPr>
          </a:p>
          <a:p>
            <a:endParaRPr lang="en-US" sz="2000" dirty="0">
              <a:solidFill>
                <a:schemeClr val="bg2"/>
              </a:solidFill>
            </a:endParaRPr>
          </a:p>
          <a:p>
            <a:r>
              <a:rPr lang="en-GB" sz="2000" b="0" i="0" u="none" strike="noStrike" dirty="0">
                <a:solidFill>
                  <a:schemeClr val="accent2"/>
                </a:solidFill>
                <a:effectLst/>
                <a:latin typeface="arial" panose="020B0604020202020204" pitchFamily="34" charset="0"/>
                <a:hlinkClick r:id="rId8"/>
              </a:rPr>
              <a:t>https://www.hotelcasadelamour.com</a:t>
            </a:r>
            <a:endParaRPr lang="en-GB" sz="2000" b="0" i="0" u="none" strike="noStrike" dirty="0">
              <a:solidFill>
                <a:schemeClr val="accent2"/>
              </a:solidFill>
              <a:effectLst/>
              <a:latin typeface="arial" panose="020B0604020202020204" pitchFamily="34" charset="0"/>
            </a:endParaRPr>
          </a:p>
          <a:p>
            <a:endParaRPr lang="en-GB" sz="2000" dirty="0">
              <a:solidFill>
                <a:schemeClr val="accent2"/>
              </a:solidFill>
              <a:latin typeface="arial" panose="020B0604020202020204" pitchFamily="34" charset="0"/>
            </a:endParaRPr>
          </a:p>
          <a:p>
            <a:endParaRPr lang="en-GB" sz="2000" dirty="0">
              <a:solidFill>
                <a:schemeClr val="accent2"/>
              </a:solidFill>
              <a:latin typeface="arial" panose="020B0604020202020204" pitchFamily="34" charset="0"/>
            </a:endParaRPr>
          </a:p>
          <a:p>
            <a:r>
              <a:rPr lang="en-US" sz="2400">
                <a:solidFill>
                  <a:schemeClr val="accent2"/>
                </a:solidFill>
                <a:latin typeface="arial" panose="020B0604020202020204" pitchFamily="34" charset="0"/>
              </a:rPr>
              <a:t>Casa </a:t>
            </a:r>
            <a:r>
              <a:rPr lang="en-US" sz="2400" dirty="0">
                <a:solidFill>
                  <a:schemeClr val="accent2"/>
                </a:solidFill>
                <a:latin typeface="arial" panose="020B0604020202020204" pitchFamily="34" charset="0"/>
              </a:rPr>
              <a:t>de Lamour </a:t>
            </a:r>
            <a:r>
              <a:rPr lang="en-GB" sz="2000" b="0" i="0" u="none" strike="noStrike" dirty="0">
                <a:solidFill>
                  <a:schemeClr val="accent6">
                    <a:lumMod val="75000"/>
                  </a:schemeClr>
                </a:solidFill>
                <a:effectLst/>
                <a:latin typeface="Georgia" panose="02040502050405020303" pitchFamily="18" charset="0"/>
              </a:rPr>
              <a:t>EN CUDILLERO,ASTURIAS</a:t>
            </a:r>
            <a:endParaRPr lang="en-GB" sz="2000" dirty="0">
              <a:solidFill>
                <a:schemeClr val="accent6">
                  <a:lumMod val="75000"/>
                </a:schemeClr>
              </a:solidFill>
              <a:latin typeface="arial" panose="020B0604020202020204" pitchFamily="34" charset="0"/>
            </a:endParaRPr>
          </a:p>
        </p:txBody>
      </p:sp>
      <p:pic>
        <p:nvPicPr>
          <p:cNvPr id="10" name="Graphic 9" descr="Receiver with solid fill">
            <a:extLst>
              <a:ext uri="{FF2B5EF4-FFF2-40B4-BE49-F238E27FC236}">
                <a16:creationId xmlns:a16="http://schemas.microsoft.com/office/drawing/2014/main" id="{23068D6D-E3DD-D5E7-D769-04F504C1CB8E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7014241" y="1129241"/>
            <a:ext cx="650774" cy="650774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56638122-1DA1-0274-DCA5-0C5BE58AAB0A}"/>
              </a:ext>
            </a:extLst>
          </p:cNvPr>
          <p:cNvSpPr txBox="1"/>
          <p:nvPr/>
        </p:nvSpPr>
        <p:spPr>
          <a:xfrm>
            <a:off x="-32341" y="2704714"/>
            <a:ext cx="5037477" cy="1815882"/>
          </a:xfrm>
          <a:prstGeom prst="rect">
            <a:avLst/>
          </a:prstGeom>
          <a:noFill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US" sz="3600" b="1" dirty="0">
                <a:solidFill>
                  <a:srgbClr val="FFC000"/>
                </a:solidFill>
              </a:rPr>
              <a:t>Hotel Casa de Lamour</a:t>
            </a:r>
          </a:p>
          <a:p>
            <a:r>
              <a:rPr lang="en-GB" sz="1600" b="1" i="0" u="none" strike="noStrike" dirty="0">
                <a:solidFill>
                  <a:schemeClr val="bg1"/>
                </a:solidFill>
                <a:effectLst/>
                <a:latin typeface="Roboto" panose="02000000000000000000" pitchFamily="2" charset="0"/>
              </a:rPr>
              <a:t>C. San </a:t>
            </a:r>
            <a:r>
              <a:rPr lang="en-GB" sz="1600" b="1" i="0" u="none" strike="noStrike" dirty="0" err="1">
                <a:solidFill>
                  <a:schemeClr val="bg1"/>
                </a:solidFill>
                <a:effectLst/>
                <a:latin typeface="Roboto" panose="02000000000000000000" pitchFamily="2" charset="0"/>
              </a:rPr>
              <a:t>josé</a:t>
            </a:r>
            <a:r>
              <a:rPr lang="en-GB" sz="1600" b="1" i="0" u="none" strike="noStrike" dirty="0">
                <a:solidFill>
                  <a:schemeClr val="bg1"/>
                </a:solidFill>
                <a:effectLst/>
                <a:latin typeface="Roboto" panose="02000000000000000000" pitchFamily="2" charset="0"/>
              </a:rPr>
              <a:t>, 4, 33150 </a:t>
            </a:r>
            <a:r>
              <a:rPr lang="en-GB" sz="1600" b="1" i="0" u="none" strike="noStrike" dirty="0" err="1">
                <a:solidFill>
                  <a:schemeClr val="bg1"/>
                </a:solidFill>
                <a:effectLst/>
                <a:latin typeface="Roboto" panose="02000000000000000000" pitchFamily="2" charset="0"/>
              </a:rPr>
              <a:t>cudillero</a:t>
            </a:r>
            <a:r>
              <a:rPr lang="en-GB" sz="1600" b="1" i="0" u="none" strike="noStrike" dirty="0">
                <a:solidFill>
                  <a:schemeClr val="bg1"/>
                </a:solidFill>
                <a:effectLst/>
                <a:latin typeface="Roboto" panose="02000000000000000000" pitchFamily="2" charset="0"/>
              </a:rPr>
              <a:t>, </a:t>
            </a:r>
            <a:r>
              <a:rPr lang="en-GB" sz="1600" b="1" i="0" u="none" strike="noStrike" dirty="0" err="1">
                <a:solidFill>
                  <a:schemeClr val="bg1"/>
                </a:solidFill>
                <a:effectLst/>
                <a:latin typeface="Roboto" panose="02000000000000000000" pitchFamily="2" charset="0"/>
              </a:rPr>
              <a:t>asturias</a:t>
            </a:r>
            <a:r>
              <a:rPr lang="en-GB" sz="1600" b="1" i="0" u="none" strike="noStrike" dirty="0">
                <a:solidFill>
                  <a:schemeClr val="bg1"/>
                </a:solidFill>
                <a:effectLst/>
                <a:latin typeface="Roboto" panose="02000000000000000000" pitchFamily="2" charset="0"/>
              </a:rPr>
              <a:t>, </a:t>
            </a:r>
            <a:r>
              <a:rPr lang="en-GB" sz="1600" b="1" i="0" u="none" strike="noStrike" dirty="0" err="1">
                <a:solidFill>
                  <a:schemeClr val="bg1"/>
                </a:solidFill>
                <a:effectLst/>
                <a:latin typeface="Roboto" panose="02000000000000000000" pitchFamily="2" charset="0"/>
              </a:rPr>
              <a:t>espagne</a:t>
            </a:r>
            <a:endParaRPr lang="en-GB" sz="1600" b="1" i="0" u="none" strike="noStrike" dirty="0">
              <a:solidFill>
                <a:schemeClr val="bg1"/>
              </a:solidFill>
              <a:effectLst/>
              <a:latin typeface="Roboto" panose="02000000000000000000" pitchFamily="2" charset="0"/>
            </a:endParaRPr>
          </a:p>
          <a:p>
            <a:r>
              <a:rPr lang="en-GB" b="0" i="0" u="none" strike="noStrike" dirty="0">
                <a:solidFill>
                  <a:schemeClr val="bg1"/>
                </a:solidFill>
                <a:effectLst/>
                <a:latin typeface="Roboto" panose="02000000000000000000" pitchFamily="2" charset="0"/>
              </a:rPr>
              <a:t>+34 985 59 15 00</a:t>
            </a:r>
            <a:endParaRPr lang="en-US" b="1" dirty="0">
              <a:solidFill>
                <a:schemeClr val="bg1"/>
              </a:solidFill>
            </a:endParaRPr>
          </a:p>
          <a:p>
            <a:endParaRPr lang="en-US" sz="2400" b="1" dirty="0"/>
          </a:p>
          <a:p>
            <a:endParaRPr lang="en-US" dirty="0"/>
          </a:p>
        </p:txBody>
      </p:sp>
      <p:pic>
        <p:nvPicPr>
          <p:cNvPr id="14" name="Graphic 13" descr="Email with solid fill">
            <a:extLst>
              <a:ext uri="{FF2B5EF4-FFF2-40B4-BE49-F238E27FC236}">
                <a16:creationId xmlns:a16="http://schemas.microsoft.com/office/drawing/2014/main" id="{1772E9A2-4B6A-19A9-60D5-D60EBE6589D2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6989636" y="1857545"/>
            <a:ext cx="770079" cy="650774"/>
          </a:xfrm>
          <a:prstGeom prst="rect">
            <a:avLst/>
          </a:prstGeom>
        </p:spPr>
      </p:pic>
      <p:pic>
        <p:nvPicPr>
          <p:cNvPr id="21" name="Graphic 20" descr="Internet with solid fill">
            <a:extLst>
              <a:ext uri="{FF2B5EF4-FFF2-40B4-BE49-F238E27FC236}">
                <a16:creationId xmlns:a16="http://schemas.microsoft.com/office/drawing/2014/main" id="{2EEB40F7-21E5-53D0-383E-B0D0A786FEDE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6857918" y="2631935"/>
            <a:ext cx="914400" cy="914400"/>
          </a:xfrm>
          <a:prstGeom prst="rect">
            <a:avLst/>
          </a:prstGeom>
        </p:spPr>
      </p:pic>
      <p:pic>
        <p:nvPicPr>
          <p:cNvPr id="23" name="Picture 22" descr="Graphical user interface, text, application, chat or text message&#10;&#10;Description automatically generated">
            <a:extLst>
              <a:ext uri="{FF2B5EF4-FFF2-40B4-BE49-F238E27FC236}">
                <a16:creationId xmlns:a16="http://schemas.microsoft.com/office/drawing/2014/main" id="{19892B6C-FEF6-1D92-821D-1741F3DA8998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5582654" y="4075495"/>
            <a:ext cx="2111858" cy="683403"/>
          </a:xfrm>
          <a:prstGeom prst="rect">
            <a:avLst/>
          </a:prstGeom>
        </p:spPr>
      </p:pic>
      <p:pic>
        <p:nvPicPr>
          <p:cNvPr id="25" name="Picture 24" descr="Map&#10;&#10;Description automatically generated">
            <a:extLst>
              <a:ext uri="{FF2B5EF4-FFF2-40B4-BE49-F238E27FC236}">
                <a16:creationId xmlns:a16="http://schemas.microsoft.com/office/drawing/2014/main" id="{EBDEAB55-9C79-61EE-2957-3EC6325F0CBE}"/>
              </a:ext>
            </a:extLst>
      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2064" y="4520015"/>
            <a:ext cx="2689320" cy="17543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8653408"/>
      </p:ext>
    </p:extLst>
  </p:cSld>
  <p:clrMapOvr>
    <a:masterClrMapping/>
  </p:clrMapOvr>
</p:sld>
</file>

<file path=ppt/theme/theme1.xml><?xml version="1.0" encoding="utf-8"?>
<a:theme xmlns:a="http://schemas.openxmlformats.org/drawingml/2006/main" name="GradientVTI">
  <a:themeElements>
    <a:clrScheme name="Gradient">
      <a:dk1>
        <a:sysClr val="windowText" lastClr="000000"/>
      </a:dk1>
      <a:lt1>
        <a:sysClr val="window" lastClr="FFFFFF"/>
      </a:lt1>
      <a:dk2>
        <a:srgbClr val="10013F"/>
      </a:dk2>
      <a:lt2>
        <a:srgbClr val="F2F0FF"/>
      </a:lt2>
      <a:accent1>
        <a:srgbClr val="814DFF"/>
      </a:accent1>
      <a:accent2>
        <a:srgbClr val="243FFF"/>
      </a:accent2>
      <a:accent3>
        <a:srgbClr val="FF83B6"/>
      </a:accent3>
      <a:accent4>
        <a:srgbClr val="FF9022"/>
      </a:accent4>
      <a:accent5>
        <a:srgbClr val="FF1F85"/>
      </a:accent5>
      <a:accent6>
        <a:srgbClr val="1A98FF"/>
      </a:accent6>
      <a:hlink>
        <a:srgbClr val="0563C1"/>
      </a:hlink>
      <a:folHlink>
        <a:srgbClr val="954F72"/>
      </a:folHlink>
    </a:clrScheme>
    <a:fontScheme name="Univers">
      <a:majorFont>
        <a:latin typeface="Univers"/>
        <a:ea typeface=""/>
        <a:cs typeface=""/>
      </a:majorFont>
      <a:minorFont>
        <a:latin typeface="Univer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radientVTI" id="{605F9078-86F9-4258-A3E1-F8EFF02AE8CC}" vid="{4848699B-BB01-41E3-9EC4-3D97DFE5292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{0E7A5B65-10E4-E740-962B-FF3E3A1121D7}tf10001119_mac</Template>
  <TotalTime>880</TotalTime>
  <Words>98</Words>
  <Application>Microsoft Macintosh PowerPoint</Application>
  <PresentationFormat>Widescreen</PresentationFormat>
  <Paragraphs>24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10" baseType="lpstr">
      <vt:lpstr>-apple-system</vt:lpstr>
      <vt:lpstr>Arial</vt:lpstr>
      <vt:lpstr>Arial</vt:lpstr>
      <vt:lpstr>Calibri</vt:lpstr>
      <vt:lpstr>Georgia</vt:lpstr>
      <vt:lpstr>Roboto</vt:lpstr>
      <vt:lpstr>Univers</vt:lpstr>
      <vt:lpstr>GradientVTI</vt:lpstr>
      <vt:lpstr>Business Card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md khan</dc:creator>
  <cp:lastModifiedBy>md khan</cp:lastModifiedBy>
  <cp:revision>10</cp:revision>
  <dcterms:created xsi:type="dcterms:W3CDTF">2022-10-17T08:52:18Z</dcterms:created>
  <dcterms:modified xsi:type="dcterms:W3CDTF">2022-11-01T10:27:40Z</dcterms:modified>
</cp:coreProperties>
</file>