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sldIdLst>
    <p:sldId id="256" r:id="rId2"/>
    <p:sldId id="257" r:id="rId3"/>
    <p:sldId id="259" r:id="rId4"/>
    <p:sldId id="266" r:id="rId5"/>
    <p:sldId id="261" r:id="rId6"/>
    <p:sldId id="258" r:id="rId7"/>
    <p:sldId id="263" r:id="rId8"/>
    <p:sldId id="262" r:id="rId9"/>
    <p:sldId id="267"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95ACAA-844D-4828-84AC-980295AB066C}" v="89" dt="2022-03-18T01:04:32.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3" d="100"/>
          <a:sy n="83" d="100"/>
        </p:scale>
        <p:origin x="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arntai clarke" userId="936b75b4958d7afc" providerId="LiveId" clId="{3A95ACAA-844D-4828-84AC-980295AB066C}"/>
    <pc:docChg chg="undo redo custSel addSld delSld modSld sldOrd">
      <pc:chgData name="Asharntai clarke" userId="936b75b4958d7afc" providerId="LiveId" clId="{3A95ACAA-844D-4828-84AC-980295AB066C}" dt="2022-03-18T01:04:32.818" v="705"/>
      <pc:docMkLst>
        <pc:docMk/>
      </pc:docMkLst>
      <pc:sldChg chg="addSp delSp modSp mod setBg setClrOvrMap">
        <pc:chgData name="Asharntai clarke" userId="936b75b4958d7afc" providerId="LiveId" clId="{3A95ACAA-844D-4828-84AC-980295AB066C}" dt="2022-03-18T01:04:32.818" v="705"/>
        <pc:sldMkLst>
          <pc:docMk/>
          <pc:sldMk cId="808479746" sldId="256"/>
        </pc:sldMkLst>
        <pc:spChg chg="mod">
          <ac:chgData name="Asharntai clarke" userId="936b75b4958d7afc" providerId="LiveId" clId="{3A95ACAA-844D-4828-84AC-980295AB066C}" dt="2022-03-18T00:52:00.018" v="592" actId="26606"/>
          <ac:spMkLst>
            <pc:docMk/>
            <pc:sldMk cId="808479746" sldId="256"/>
            <ac:spMk id="2" creationId="{63CDDB46-A426-42CA-9CB0-722309D55038}"/>
          </ac:spMkLst>
        </pc:spChg>
        <pc:spChg chg="mod">
          <ac:chgData name="Asharntai clarke" userId="936b75b4958d7afc" providerId="LiveId" clId="{3A95ACAA-844D-4828-84AC-980295AB066C}" dt="2022-03-18T00:52:18.380" v="594" actId="122"/>
          <ac:spMkLst>
            <pc:docMk/>
            <pc:sldMk cId="808479746" sldId="256"/>
            <ac:spMk id="3" creationId="{1C42289D-9357-4579-9F81-8A6D332A38AA}"/>
          </ac:spMkLst>
        </pc:spChg>
        <pc:picChg chg="add del">
          <ac:chgData name="Asharntai clarke" userId="936b75b4958d7afc" providerId="LiveId" clId="{3A95ACAA-844D-4828-84AC-980295AB066C}" dt="2022-03-18T01:04:32.818" v="705"/>
          <ac:picMkLst>
            <pc:docMk/>
            <pc:sldMk cId="808479746" sldId="256"/>
            <ac:picMk id="4" creationId="{B66095E2-E948-4130-A916-85FDE1FEAD88}"/>
          </ac:picMkLst>
        </pc:picChg>
        <pc:picChg chg="add mod ord">
          <ac:chgData name="Asharntai clarke" userId="936b75b4958d7afc" providerId="LiveId" clId="{3A95ACAA-844D-4828-84AC-980295AB066C}" dt="2022-03-18T00:52:00.018" v="591" actId="26606"/>
          <ac:picMkLst>
            <pc:docMk/>
            <pc:sldMk cId="808479746" sldId="256"/>
            <ac:picMk id="5" creationId="{256A145C-13AC-570B-D4AD-9F2ACEA8C511}"/>
          </ac:picMkLst>
        </pc:picChg>
      </pc:sldChg>
      <pc:sldChg chg="modSp">
        <pc:chgData name="Asharntai clarke" userId="936b75b4958d7afc" providerId="LiveId" clId="{3A95ACAA-844D-4828-84AC-980295AB066C}" dt="2022-03-18T00:46:16.087" v="346" actId="313"/>
        <pc:sldMkLst>
          <pc:docMk/>
          <pc:sldMk cId="3787935930" sldId="257"/>
        </pc:sldMkLst>
        <pc:graphicFrameChg chg="mod">
          <ac:chgData name="Asharntai clarke" userId="936b75b4958d7afc" providerId="LiveId" clId="{3A95ACAA-844D-4828-84AC-980295AB066C}" dt="2022-03-18T00:46:16.087" v="346" actId="313"/>
          <ac:graphicFrameMkLst>
            <pc:docMk/>
            <pc:sldMk cId="3787935930" sldId="257"/>
            <ac:graphicFrameMk id="6" creationId="{847A8C3D-DA15-4029-BA56-A9E9EE68A7BD}"/>
          </ac:graphicFrameMkLst>
        </pc:graphicFrameChg>
      </pc:sldChg>
      <pc:sldChg chg="addSp modSp mod ord setBg setClrOvrMap">
        <pc:chgData name="Asharntai clarke" userId="936b75b4958d7afc" providerId="LiveId" clId="{3A95ACAA-844D-4828-84AC-980295AB066C}" dt="2022-03-18T00:56:03.195" v="609" actId="20577"/>
        <pc:sldMkLst>
          <pc:docMk/>
          <pc:sldMk cId="2410502053" sldId="258"/>
        </pc:sldMkLst>
        <pc:spChg chg="mod">
          <ac:chgData name="Asharntai clarke" userId="936b75b4958d7afc" providerId="LiveId" clId="{3A95ACAA-844D-4828-84AC-980295AB066C}" dt="2022-03-18T00:55:27.967" v="600" actId="26606"/>
          <ac:spMkLst>
            <pc:docMk/>
            <pc:sldMk cId="2410502053" sldId="258"/>
            <ac:spMk id="2" creationId="{24199D9F-FD66-44FC-8A8C-50A02EF9B845}"/>
          </ac:spMkLst>
        </pc:spChg>
        <pc:spChg chg="mod">
          <ac:chgData name="Asharntai clarke" userId="936b75b4958d7afc" providerId="LiveId" clId="{3A95ACAA-844D-4828-84AC-980295AB066C}" dt="2022-03-18T00:56:03.195" v="609" actId="20577"/>
          <ac:spMkLst>
            <pc:docMk/>
            <pc:sldMk cId="2410502053" sldId="258"/>
            <ac:spMk id="3" creationId="{52F21DD1-9C32-46DC-911F-67FD2E8120AC}"/>
          </ac:spMkLst>
        </pc:spChg>
        <pc:spChg chg="add">
          <ac:chgData name="Asharntai clarke" userId="936b75b4958d7afc" providerId="LiveId" clId="{3A95ACAA-844D-4828-84AC-980295AB066C}" dt="2022-03-18T00:55:27.967" v="600" actId="26606"/>
          <ac:spMkLst>
            <pc:docMk/>
            <pc:sldMk cId="2410502053" sldId="258"/>
            <ac:spMk id="8" creationId="{9A3764AE-D7B7-4CB5-A0E1-2885E4598A09}"/>
          </ac:spMkLst>
        </pc:spChg>
        <pc:spChg chg="add">
          <ac:chgData name="Asharntai clarke" userId="936b75b4958d7afc" providerId="LiveId" clId="{3A95ACAA-844D-4828-84AC-980295AB066C}" dt="2022-03-18T00:55:27.967" v="600" actId="26606"/>
          <ac:spMkLst>
            <pc:docMk/>
            <pc:sldMk cId="2410502053" sldId="258"/>
            <ac:spMk id="10" creationId="{329C095C-3AB6-49D8-9436-3672566FEEDB}"/>
          </ac:spMkLst>
        </pc:spChg>
      </pc:sldChg>
      <pc:sldChg chg="addSp delSp modSp mod setBg">
        <pc:chgData name="Asharntai clarke" userId="936b75b4958d7afc" providerId="LiveId" clId="{3A95ACAA-844D-4828-84AC-980295AB066C}" dt="2022-03-18T00:57:41.708" v="622" actId="14100"/>
        <pc:sldMkLst>
          <pc:docMk/>
          <pc:sldMk cId="1534511521" sldId="259"/>
        </pc:sldMkLst>
        <pc:spChg chg="add del mod">
          <ac:chgData name="Asharntai clarke" userId="936b75b4958d7afc" providerId="LiveId" clId="{3A95ACAA-844D-4828-84AC-980295AB066C}" dt="2022-03-18T00:32:08.633" v="47" actId="478"/>
          <ac:spMkLst>
            <pc:docMk/>
            <pc:sldMk cId="1534511521" sldId="259"/>
            <ac:spMk id="3" creationId="{DDFCA8CF-0022-41E1-A439-88C754C4BDA9}"/>
          </ac:spMkLst>
        </pc:spChg>
        <pc:spChg chg="mod">
          <ac:chgData name="Asharntai clarke" userId="936b75b4958d7afc" providerId="LiveId" clId="{3A95ACAA-844D-4828-84AC-980295AB066C}" dt="2022-03-18T00:57:27.322" v="619" actId="26606"/>
          <ac:spMkLst>
            <pc:docMk/>
            <pc:sldMk cId="1534511521" sldId="259"/>
            <ac:spMk id="5" creationId="{0C74A62C-1A3C-4FE0-952B-7C01ACD379F0}"/>
          </ac:spMkLst>
        </pc:spChg>
        <pc:spChg chg="mod">
          <ac:chgData name="Asharntai clarke" userId="936b75b4958d7afc" providerId="LiveId" clId="{3A95ACAA-844D-4828-84AC-980295AB066C}" dt="2022-03-18T00:57:41.708" v="622" actId="14100"/>
          <ac:spMkLst>
            <pc:docMk/>
            <pc:sldMk cId="1534511521" sldId="259"/>
            <ac:spMk id="6" creationId="{1A28E2AA-1254-4965-929E-C405B22FD4A5}"/>
          </ac:spMkLst>
        </pc:spChg>
        <pc:spChg chg="del">
          <ac:chgData name="Asharntai clarke" userId="936b75b4958d7afc" providerId="LiveId" clId="{3A95ACAA-844D-4828-84AC-980295AB066C}" dt="2022-03-18T00:32:06.832" v="46" actId="478"/>
          <ac:spMkLst>
            <pc:docMk/>
            <pc:sldMk cId="1534511521" sldId="259"/>
            <ac:spMk id="7" creationId="{C3184B24-C537-4AD0-A566-3A35D146F967}"/>
          </ac:spMkLst>
        </pc:spChg>
        <pc:spChg chg="add">
          <ac:chgData name="Asharntai clarke" userId="936b75b4958d7afc" providerId="LiveId" clId="{3A95ACAA-844D-4828-84AC-980295AB066C}" dt="2022-03-18T00:57:27.322" v="619" actId="26606"/>
          <ac:spMkLst>
            <pc:docMk/>
            <pc:sldMk cId="1534511521" sldId="259"/>
            <ac:spMk id="11" creationId="{6AD85578-1E4B-4014-9D52-E76894750300}"/>
          </ac:spMkLst>
        </pc:spChg>
        <pc:spChg chg="add">
          <ac:chgData name="Asharntai clarke" userId="936b75b4958d7afc" providerId="LiveId" clId="{3A95ACAA-844D-4828-84AC-980295AB066C}" dt="2022-03-18T00:57:27.322" v="619" actId="26606"/>
          <ac:spMkLst>
            <pc:docMk/>
            <pc:sldMk cId="1534511521" sldId="259"/>
            <ac:spMk id="13" creationId="{48550B3F-9390-4CA1-B3C8-91529289DCED}"/>
          </ac:spMkLst>
        </pc:spChg>
      </pc:sldChg>
      <pc:sldChg chg="addSp modSp mod ord">
        <pc:chgData name="Asharntai clarke" userId="936b75b4958d7afc" providerId="LiveId" clId="{3A95ACAA-844D-4828-84AC-980295AB066C}" dt="2022-03-18T00:54:17" v="596"/>
        <pc:sldMkLst>
          <pc:docMk/>
          <pc:sldMk cId="737533044" sldId="261"/>
        </pc:sldMkLst>
        <pc:spChg chg="add mod">
          <ac:chgData name="Asharntai clarke" userId="936b75b4958d7afc" providerId="LiveId" clId="{3A95ACAA-844D-4828-84AC-980295AB066C}" dt="2022-03-18T00:39:11.453" v="232" actId="20577"/>
          <ac:spMkLst>
            <pc:docMk/>
            <pc:sldMk cId="737533044" sldId="261"/>
            <ac:spMk id="2" creationId="{7B067337-4597-4577-B755-A442B3D96391}"/>
          </ac:spMkLst>
        </pc:spChg>
        <pc:spChg chg="add mod">
          <ac:chgData name="Asharntai clarke" userId="936b75b4958d7afc" providerId="LiveId" clId="{3A95ACAA-844D-4828-84AC-980295AB066C}" dt="2022-03-18T00:39:42.483" v="246" actId="20577"/>
          <ac:spMkLst>
            <pc:docMk/>
            <pc:sldMk cId="737533044" sldId="261"/>
            <ac:spMk id="3" creationId="{07454EC4-547C-43DB-8237-882FB96836C3}"/>
          </ac:spMkLst>
        </pc:spChg>
        <pc:spChg chg="mod">
          <ac:chgData name="Asharntai clarke" userId="936b75b4958d7afc" providerId="LiveId" clId="{3A95ACAA-844D-4828-84AC-980295AB066C}" dt="2022-03-18T00:39:25.010" v="235" actId="1076"/>
          <ac:spMkLst>
            <pc:docMk/>
            <pc:sldMk cId="737533044" sldId="261"/>
            <ac:spMk id="4" creationId="{C8121E39-02DF-4ABF-863F-A6D5BF24E699}"/>
          </ac:spMkLst>
        </pc:spChg>
        <pc:spChg chg="add mod">
          <ac:chgData name="Asharntai clarke" userId="936b75b4958d7afc" providerId="LiveId" clId="{3A95ACAA-844D-4828-84AC-980295AB066C}" dt="2022-03-18T00:39:52.611" v="255" actId="20577"/>
          <ac:spMkLst>
            <pc:docMk/>
            <pc:sldMk cId="737533044" sldId="261"/>
            <ac:spMk id="8" creationId="{12B4E163-C9A2-47C3-80A6-D7D4F004F9E2}"/>
          </ac:spMkLst>
        </pc:spChg>
        <pc:picChg chg="mod">
          <ac:chgData name="Asharntai clarke" userId="936b75b4958d7afc" providerId="LiveId" clId="{3A95ACAA-844D-4828-84AC-980295AB066C}" dt="2022-03-18T00:39:31.699" v="237" actId="14100"/>
          <ac:picMkLst>
            <pc:docMk/>
            <pc:sldMk cId="737533044" sldId="261"/>
            <ac:picMk id="6" creationId="{048FBA96-31FA-4E91-AC40-98C2236AC3A3}"/>
          </ac:picMkLst>
        </pc:picChg>
        <pc:cxnChg chg="add mod">
          <ac:chgData name="Asharntai clarke" userId="936b75b4958d7afc" providerId="LiveId" clId="{3A95ACAA-844D-4828-84AC-980295AB066C}" dt="2022-03-18T00:40:21.920" v="257" actId="208"/>
          <ac:cxnSpMkLst>
            <pc:docMk/>
            <pc:sldMk cId="737533044" sldId="261"/>
            <ac:cxnSpMk id="10" creationId="{5B0F7987-3460-48C0-8B29-FBD24C437273}"/>
          </ac:cxnSpMkLst>
        </pc:cxnChg>
        <pc:cxnChg chg="add mod">
          <ac:chgData name="Asharntai clarke" userId="936b75b4958d7afc" providerId="LiveId" clId="{3A95ACAA-844D-4828-84AC-980295AB066C}" dt="2022-03-18T00:40:38.980" v="259" actId="208"/>
          <ac:cxnSpMkLst>
            <pc:docMk/>
            <pc:sldMk cId="737533044" sldId="261"/>
            <ac:cxnSpMk id="12" creationId="{351589AA-4CCE-4DC9-B5A0-9B7C98D88D58}"/>
          </ac:cxnSpMkLst>
        </pc:cxnChg>
        <pc:cxnChg chg="add mod">
          <ac:chgData name="Asharntai clarke" userId="936b75b4958d7afc" providerId="LiveId" clId="{3A95ACAA-844D-4828-84AC-980295AB066C}" dt="2022-03-18T00:43:49.389" v="273" actId="208"/>
          <ac:cxnSpMkLst>
            <pc:docMk/>
            <pc:sldMk cId="737533044" sldId="261"/>
            <ac:cxnSpMk id="14" creationId="{A41C90E0-46A8-4850-A253-86567CC2E3B6}"/>
          </ac:cxnSpMkLst>
        </pc:cxnChg>
      </pc:sldChg>
      <pc:sldChg chg="addSp delSp modSp mod ord setBg setClrOvrMap">
        <pc:chgData name="Asharntai clarke" userId="936b75b4958d7afc" providerId="LiveId" clId="{3A95ACAA-844D-4828-84AC-980295AB066C}" dt="2022-03-18T00:48:41.554" v="546" actId="20577"/>
        <pc:sldMkLst>
          <pc:docMk/>
          <pc:sldMk cId="2095305368" sldId="262"/>
        </pc:sldMkLst>
        <pc:spChg chg="mod">
          <ac:chgData name="Asharntai clarke" userId="936b75b4958d7afc" providerId="LiveId" clId="{3A95ACAA-844D-4828-84AC-980295AB066C}" dt="2022-03-18T00:43:50.264" v="274" actId="26606"/>
          <ac:spMkLst>
            <pc:docMk/>
            <pc:sldMk cId="2095305368" sldId="262"/>
            <ac:spMk id="2" creationId="{C9C40D06-0FAC-4F66-8A70-411F1FF3827D}"/>
          </ac:spMkLst>
        </pc:spChg>
        <pc:spChg chg="mod">
          <ac:chgData name="Asharntai clarke" userId="936b75b4958d7afc" providerId="LiveId" clId="{3A95ACAA-844D-4828-84AC-980295AB066C}" dt="2022-03-18T00:48:41.554" v="546" actId="20577"/>
          <ac:spMkLst>
            <pc:docMk/>
            <pc:sldMk cId="2095305368" sldId="262"/>
            <ac:spMk id="3" creationId="{51F59149-63E7-4386-9DDF-6CE9BEE59BCB}"/>
          </ac:spMkLst>
        </pc:spChg>
        <pc:spChg chg="add del">
          <ac:chgData name="Asharntai clarke" userId="936b75b4958d7afc" providerId="LiveId" clId="{3A95ACAA-844D-4828-84AC-980295AB066C}" dt="2022-03-18T00:43:27.322" v="265" actId="26606"/>
          <ac:spMkLst>
            <pc:docMk/>
            <pc:sldMk cId="2095305368" sldId="262"/>
            <ac:spMk id="8" creationId="{9A3764AE-D7B7-4CB5-A0E1-2885E4598A09}"/>
          </ac:spMkLst>
        </pc:spChg>
        <pc:spChg chg="add del">
          <ac:chgData name="Asharntai clarke" userId="936b75b4958d7afc" providerId="LiveId" clId="{3A95ACAA-844D-4828-84AC-980295AB066C}" dt="2022-03-18T00:43:27.322" v="265" actId="26606"/>
          <ac:spMkLst>
            <pc:docMk/>
            <pc:sldMk cId="2095305368" sldId="262"/>
            <ac:spMk id="10" creationId="{329C095C-3AB6-49D8-9436-3672566FEEDB}"/>
          </ac:spMkLst>
        </pc:spChg>
        <pc:spChg chg="add del">
          <ac:chgData name="Asharntai clarke" userId="936b75b4958d7afc" providerId="LiveId" clId="{3A95ACAA-844D-4828-84AC-980295AB066C}" dt="2022-03-18T00:43:30.043" v="267" actId="26606"/>
          <ac:spMkLst>
            <pc:docMk/>
            <pc:sldMk cId="2095305368" sldId="262"/>
            <ac:spMk id="12" creationId="{0D65299F-028F-4AFC-B46A-8DB33E20FE4A}"/>
          </ac:spMkLst>
        </pc:spChg>
        <pc:spChg chg="add del">
          <ac:chgData name="Asharntai clarke" userId="936b75b4958d7afc" providerId="LiveId" clId="{3A95ACAA-844D-4828-84AC-980295AB066C}" dt="2022-03-18T00:43:30.043" v="267" actId="26606"/>
          <ac:spMkLst>
            <pc:docMk/>
            <pc:sldMk cId="2095305368" sldId="262"/>
            <ac:spMk id="13" creationId="{BAC87F6E-526A-49B5-995D-42DB656594C9}"/>
          </ac:spMkLst>
        </pc:spChg>
        <pc:spChg chg="add del">
          <ac:chgData name="Asharntai clarke" userId="936b75b4958d7afc" providerId="LiveId" clId="{3A95ACAA-844D-4828-84AC-980295AB066C}" dt="2022-03-18T00:43:30.043" v="267" actId="26606"/>
          <ac:spMkLst>
            <pc:docMk/>
            <pc:sldMk cId="2095305368" sldId="262"/>
            <ac:spMk id="14" creationId="{5E5436DB-4E8B-43A5-AE55-1C527B62E203}"/>
          </ac:spMkLst>
        </pc:spChg>
        <pc:spChg chg="add del">
          <ac:chgData name="Asharntai clarke" userId="936b75b4958d7afc" providerId="LiveId" clId="{3A95ACAA-844D-4828-84AC-980295AB066C}" dt="2022-03-18T00:43:50.264" v="274" actId="26606"/>
          <ac:spMkLst>
            <pc:docMk/>
            <pc:sldMk cId="2095305368" sldId="262"/>
            <ac:spMk id="16" creationId="{9A3764AE-D7B7-4CB5-A0E1-2885E4598A09}"/>
          </ac:spMkLst>
        </pc:spChg>
        <pc:spChg chg="add del">
          <ac:chgData name="Asharntai clarke" userId="936b75b4958d7afc" providerId="LiveId" clId="{3A95ACAA-844D-4828-84AC-980295AB066C}" dt="2022-03-18T00:43:50.264" v="274" actId="26606"/>
          <ac:spMkLst>
            <pc:docMk/>
            <pc:sldMk cId="2095305368" sldId="262"/>
            <ac:spMk id="17" creationId="{329C095C-3AB6-49D8-9436-3672566FEEDB}"/>
          </ac:spMkLst>
        </pc:spChg>
      </pc:sldChg>
      <pc:sldChg chg="ord">
        <pc:chgData name="Asharntai clarke" userId="936b75b4958d7afc" providerId="LiveId" clId="{3A95ACAA-844D-4828-84AC-980295AB066C}" dt="2022-03-18T01:00:03.586" v="654"/>
        <pc:sldMkLst>
          <pc:docMk/>
          <pc:sldMk cId="667674645" sldId="263"/>
        </pc:sldMkLst>
      </pc:sldChg>
      <pc:sldChg chg="addSp delSp modSp mod setBg setClrOvrMap">
        <pc:chgData name="Asharntai clarke" userId="936b75b4958d7afc" providerId="LiveId" clId="{3A95ACAA-844D-4828-84AC-980295AB066C}" dt="2022-03-18T00:59:38.338" v="652" actId="1076"/>
        <pc:sldMkLst>
          <pc:docMk/>
          <pc:sldMk cId="3183935120" sldId="264"/>
        </pc:sldMkLst>
        <pc:spChg chg="mod">
          <ac:chgData name="Asharntai clarke" userId="936b75b4958d7afc" providerId="LiveId" clId="{3A95ACAA-844D-4828-84AC-980295AB066C}" dt="2022-03-18T00:59:34.634" v="651" actId="1076"/>
          <ac:spMkLst>
            <pc:docMk/>
            <pc:sldMk cId="3183935120" sldId="264"/>
            <ac:spMk id="2" creationId="{209807B5-A2B3-48A2-A29B-2969C5927B77}"/>
          </ac:spMkLst>
        </pc:spChg>
        <pc:spChg chg="mod">
          <ac:chgData name="Asharntai clarke" userId="936b75b4958d7afc" providerId="LiveId" clId="{3A95ACAA-844D-4828-84AC-980295AB066C}" dt="2022-03-18T00:59:38.338" v="652" actId="1076"/>
          <ac:spMkLst>
            <pc:docMk/>
            <pc:sldMk cId="3183935120" sldId="264"/>
            <ac:spMk id="3" creationId="{BB5FD444-1DA8-4F7F-BCF9-AAC130BD0E70}"/>
          </ac:spMkLst>
        </pc:spChg>
        <pc:spChg chg="add del">
          <ac:chgData name="Asharntai clarke" userId="936b75b4958d7afc" providerId="LiveId" clId="{3A95ACAA-844D-4828-84AC-980295AB066C}" dt="2022-03-18T00:58:48.027" v="634" actId="26606"/>
          <ac:spMkLst>
            <pc:docMk/>
            <pc:sldMk cId="3183935120" sldId="264"/>
            <ac:spMk id="8" creationId="{2AEFFFF2-9EB4-4B6C-B9F8-2BA3EF89A21C}"/>
          </ac:spMkLst>
        </pc:spChg>
        <pc:spChg chg="add del">
          <ac:chgData name="Asharntai clarke" userId="936b75b4958d7afc" providerId="LiveId" clId="{3A95ACAA-844D-4828-84AC-980295AB066C}" dt="2022-03-18T00:58:48.027" v="634" actId="26606"/>
          <ac:spMkLst>
            <pc:docMk/>
            <pc:sldMk cId="3183935120" sldId="264"/>
            <ac:spMk id="10" creationId="{0D65299F-028F-4AFC-B46A-8DB33E20FE4A}"/>
          </ac:spMkLst>
        </pc:spChg>
        <pc:spChg chg="add del">
          <ac:chgData name="Asharntai clarke" userId="936b75b4958d7afc" providerId="LiveId" clId="{3A95ACAA-844D-4828-84AC-980295AB066C}" dt="2022-03-18T00:58:48.027" v="634" actId="26606"/>
          <ac:spMkLst>
            <pc:docMk/>
            <pc:sldMk cId="3183935120" sldId="264"/>
            <ac:spMk id="12" creationId="{BAC87F6E-526A-49B5-995D-42DB656594C9}"/>
          </ac:spMkLst>
        </pc:spChg>
        <pc:spChg chg="add del">
          <ac:chgData name="Asharntai clarke" userId="936b75b4958d7afc" providerId="LiveId" clId="{3A95ACAA-844D-4828-84AC-980295AB066C}" dt="2022-03-18T00:59:01.374" v="636" actId="26606"/>
          <ac:spMkLst>
            <pc:docMk/>
            <pc:sldMk cId="3183935120" sldId="264"/>
            <ac:spMk id="14" creationId="{D2D2ED89-5AE9-4E9E-B74C-07803A862DB0}"/>
          </ac:spMkLst>
        </pc:spChg>
        <pc:spChg chg="add del">
          <ac:chgData name="Asharntai clarke" userId="936b75b4958d7afc" providerId="LiveId" clId="{3A95ACAA-844D-4828-84AC-980295AB066C}" dt="2022-03-18T00:59:09.472" v="639" actId="26606"/>
          <ac:spMkLst>
            <pc:docMk/>
            <pc:sldMk cId="3183935120" sldId="264"/>
            <ac:spMk id="16" creationId="{9A3764AE-D7B7-4CB5-A0E1-2885E4598A09}"/>
          </ac:spMkLst>
        </pc:spChg>
        <pc:spChg chg="add del">
          <ac:chgData name="Asharntai clarke" userId="936b75b4958d7afc" providerId="LiveId" clId="{3A95ACAA-844D-4828-84AC-980295AB066C}" dt="2022-03-18T00:59:09.472" v="639" actId="26606"/>
          <ac:spMkLst>
            <pc:docMk/>
            <pc:sldMk cId="3183935120" sldId="264"/>
            <ac:spMk id="17" creationId="{329C095C-3AB6-49D8-9436-3672566FEEDB}"/>
          </ac:spMkLst>
        </pc:spChg>
      </pc:sldChg>
      <pc:sldChg chg="delSp modSp del mod">
        <pc:chgData name="Asharntai clarke" userId="936b75b4958d7afc" providerId="LiveId" clId="{3A95ACAA-844D-4828-84AC-980295AB066C}" dt="2022-03-18T00:35:21.863" v="108" actId="47"/>
        <pc:sldMkLst>
          <pc:docMk/>
          <pc:sldMk cId="4113048971" sldId="265"/>
        </pc:sldMkLst>
        <pc:picChg chg="del mod">
          <ac:chgData name="Asharntai clarke" userId="936b75b4958d7afc" providerId="LiveId" clId="{3A95ACAA-844D-4828-84AC-980295AB066C}" dt="2022-03-18T00:34:12.705" v="86" actId="478"/>
          <ac:picMkLst>
            <pc:docMk/>
            <pc:sldMk cId="4113048971" sldId="265"/>
            <ac:picMk id="10" creationId="{7E99E813-8EC9-459F-B23D-D0F117A9E92B}"/>
          </ac:picMkLst>
        </pc:picChg>
      </pc:sldChg>
      <pc:sldChg chg="del">
        <pc:chgData name="Asharntai clarke" userId="936b75b4958d7afc" providerId="LiveId" clId="{3A95ACAA-844D-4828-84AC-980295AB066C}" dt="2022-03-18T00:31:59.002" v="45" actId="47"/>
        <pc:sldMkLst>
          <pc:docMk/>
          <pc:sldMk cId="3040242804" sldId="266"/>
        </pc:sldMkLst>
      </pc:sldChg>
      <pc:sldChg chg="addSp modSp new mod setBg setClrOvrMap">
        <pc:chgData name="Asharntai clarke" userId="936b75b4958d7afc" providerId="LiveId" clId="{3A95ACAA-844D-4828-84AC-980295AB066C}" dt="2022-03-18T00:56:56.539" v="618" actId="14100"/>
        <pc:sldMkLst>
          <pc:docMk/>
          <pc:sldMk cId="3816878435" sldId="266"/>
        </pc:sldMkLst>
        <pc:spChg chg="mod">
          <ac:chgData name="Asharntai clarke" userId="936b75b4958d7afc" providerId="LiveId" clId="{3A95ACAA-844D-4828-84AC-980295AB066C}" dt="2022-03-18T00:56:33.797" v="610" actId="26606"/>
          <ac:spMkLst>
            <pc:docMk/>
            <pc:sldMk cId="3816878435" sldId="266"/>
            <ac:spMk id="2" creationId="{51B81094-98AD-48CC-9297-4BBA392FC1BD}"/>
          </ac:spMkLst>
        </pc:spChg>
        <pc:spChg chg="mod">
          <ac:chgData name="Asharntai clarke" userId="936b75b4958d7afc" providerId="LiveId" clId="{3A95ACAA-844D-4828-84AC-980295AB066C}" dt="2022-03-18T00:56:56.539" v="618" actId="14100"/>
          <ac:spMkLst>
            <pc:docMk/>
            <pc:sldMk cId="3816878435" sldId="266"/>
            <ac:spMk id="3" creationId="{39064CAD-E4FF-4DBC-BCDF-5F2AF3D32C2C}"/>
          </ac:spMkLst>
        </pc:spChg>
        <pc:spChg chg="add">
          <ac:chgData name="Asharntai clarke" userId="936b75b4958d7afc" providerId="LiveId" clId="{3A95ACAA-844D-4828-84AC-980295AB066C}" dt="2022-03-18T00:56:33.797" v="610" actId="26606"/>
          <ac:spMkLst>
            <pc:docMk/>
            <pc:sldMk cId="3816878435" sldId="266"/>
            <ac:spMk id="8" creationId="{9A3764AE-D7B7-4CB5-A0E1-2885E4598A09}"/>
          </ac:spMkLst>
        </pc:spChg>
        <pc:spChg chg="add">
          <ac:chgData name="Asharntai clarke" userId="936b75b4958d7afc" providerId="LiveId" clId="{3A95ACAA-844D-4828-84AC-980295AB066C}" dt="2022-03-18T00:56:33.797" v="610" actId="26606"/>
          <ac:spMkLst>
            <pc:docMk/>
            <pc:sldMk cId="3816878435" sldId="266"/>
            <ac:spMk id="10" creationId="{329C095C-3AB6-49D8-9436-3672566FEEDB}"/>
          </ac:spMkLst>
        </pc:spChg>
      </pc:sldChg>
      <pc:sldChg chg="addSp delSp modSp new mod setBg">
        <pc:chgData name="Asharntai clarke" userId="936b75b4958d7afc" providerId="LiveId" clId="{3A95ACAA-844D-4828-84AC-980295AB066C}" dt="2022-03-18T01:01:37.611" v="703" actId="5793"/>
        <pc:sldMkLst>
          <pc:docMk/>
          <pc:sldMk cId="691396351" sldId="267"/>
        </pc:sldMkLst>
        <pc:spChg chg="mod">
          <ac:chgData name="Asharntai clarke" userId="936b75b4958d7afc" providerId="LiveId" clId="{3A95ACAA-844D-4828-84AC-980295AB066C}" dt="2022-03-18T00:58:02.631" v="623" actId="26606"/>
          <ac:spMkLst>
            <pc:docMk/>
            <pc:sldMk cId="691396351" sldId="267"/>
            <ac:spMk id="2" creationId="{E002E26C-AAE0-493E-BBB5-7AB07892A181}"/>
          </ac:spMkLst>
        </pc:spChg>
        <pc:spChg chg="mod">
          <ac:chgData name="Asharntai clarke" userId="936b75b4958d7afc" providerId="LiveId" clId="{3A95ACAA-844D-4828-84AC-980295AB066C}" dt="2022-03-18T01:01:37.611" v="703" actId="5793"/>
          <ac:spMkLst>
            <pc:docMk/>
            <pc:sldMk cId="691396351" sldId="267"/>
            <ac:spMk id="3" creationId="{635C7A26-A65A-4F1C-BB92-78ED6272BB9C}"/>
          </ac:spMkLst>
        </pc:spChg>
        <pc:spChg chg="del">
          <ac:chgData name="Asharntai clarke" userId="936b75b4958d7afc" providerId="LiveId" clId="{3A95ACAA-844D-4828-84AC-980295AB066C}" dt="2022-03-18T00:34:33.907" v="88" actId="478"/>
          <ac:spMkLst>
            <pc:docMk/>
            <pc:sldMk cId="691396351" sldId="267"/>
            <ac:spMk id="4" creationId="{6219A0E7-6519-4448-9C6B-44D8A322E215}"/>
          </ac:spMkLst>
        </pc:spChg>
        <pc:spChg chg="add">
          <ac:chgData name="Asharntai clarke" userId="936b75b4958d7afc" providerId="LiveId" clId="{3A95ACAA-844D-4828-84AC-980295AB066C}" dt="2022-03-18T00:58:02.631" v="623" actId="26606"/>
          <ac:spMkLst>
            <pc:docMk/>
            <pc:sldMk cId="691396351" sldId="267"/>
            <ac:spMk id="8" creationId="{6AD85578-1E4B-4014-9D52-E76894750300}"/>
          </ac:spMkLst>
        </pc:spChg>
        <pc:spChg chg="add">
          <ac:chgData name="Asharntai clarke" userId="936b75b4958d7afc" providerId="LiveId" clId="{3A95ACAA-844D-4828-84AC-980295AB066C}" dt="2022-03-18T00:58:02.631" v="623" actId="26606"/>
          <ac:spMkLst>
            <pc:docMk/>
            <pc:sldMk cId="691396351" sldId="267"/>
            <ac:spMk id="10" creationId="{48550B3F-9390-4CA1-B3C8-91529289DCED}"/>
          </ac:spMkLst>
        </pc:spChg>
      </pc:sldChg>
    </pc:docChg>
  </pc:docChgLst>
  <pc:docChgLst>
    <pc:chgData name="Asharntai clarke" userId="936b75b4958d7afc" providerId="LiveId" clId="{CC9CB0FB-7F43-40CB-93DF-8C621A6A0284}"/>
    <pc:docChg chg="custSel modSld">
      <pc:chgData name="Asharntai clarke" userId="936b75b4958d7afc" providerId="LiveId" clId="{CC9CB0FB-7F43-40CB-93DF-8C621A6A0284}" dt="2022-03-02T11:10:37.841" v="291" actId="20577"/>
      <pc:docMkLst>
        <pc:docMk/>
      </pc:docMkLst>
      <pc:sldChg chg="addSp delSp modSp mod setBg">
        <pc:chgData name="Asharntai clarke" userId="936b75b4958d7afc" providerId="LiveId" clId="{CC9CB0FB-7F43-40CB-93DF-8C621A6A0284}" dt="2022-03-02T11:10:37.841" v="291" actId="20577"/>
        <pc:sldMkLst>
          <pc:docMk/>
          <pc:sldMk cId="3787935930" sldId="257"/>
        </pc:sldMkLst>
        <pc:spChg chg="mod">
          <ac:chgData name="Asharntai clarke" userId="936b75b4958d7afc" providerId="LiveId" clId="{CC9CB0FB-7F43-40CB-93DF-8C621A6A0284}" dt="2022-03-02T11:09:35.076" v="222" actId="26606"/>
          <ac:spMkLst>
            <pc:docMk/>
            <pc:sldMk cId="3787935930" sldId="257"/>
            <ac:spMk id="2" creationId="{125DEFCD-113E-4A16-A0E6-AAE35471EC2B}"/>
          </ac:spMkLst>
        </pc:spChg>
        <pc:spChg chg="del">
          <ac:chgData name="Asharntai clarke" userId="936b75b4958d7afc" providerId="LiveId" clId="{CC9CB0FB-7F43-40CB-93DF-8C621A6A0284}" dt="2022-03-02T11:09:35.076" v="222" actId="26606"/>
          <ac:spMkLst>
            <pc:docMk/>
            <pc:sldMk cId="3787935930" sldId="257"/>
            <ac:spMk id="3" creationId="{ADA5CC76-6AF1-4965-B45D-542E3BC10B72}"/>
          </ac:spMkLst>
        </pc:spChg>
        <pc:spChg chg="del mod">
          <ac:chgData name="Asharntai clarke" userId="936b75b4958d7afc" providerId="LiveId" clId="{CC9CB0FB-7F43-40CB-93DF-8C621A6A0284}" dt="2022-03-02T11:09:35.076" v="222" actId="26606"/>
          <ac:spMkLst>
            <pc:docMk/>
            <pc:sldMk cId="3787935930" sldId="257"/>
            <ac:spMk id="4" creationId="{7705776F-E250-4FA5-A2A7-06BCE145C924}"/>
          </ac:spMkLst>
        </pc:spChg>
        <pc:spChg chg="add">
          <ac:chgData name="Asharntai clarke" userId="936b75b4958d7afc" providerId="LiveId" clId="{CC9CB0FB-7F43-40CB-93DF-8C621A6A0284}" dt="2022-03-02T11:09:35.076" v="222" actId="26606"/>
          <ac:spMkLst>
            <pc:docMk/>
            <pc:sldMk cId="3787935930" sldId="257"/>
            <ac:spMk id="10" creationId="{3FFC9634-3DDF-470B-8F18-5B104CF97406}"/>
          </ac:spMkLst>
        </pc:spChg>
        <pc:spChg chg="add">
          <ac:chgData name="Asharntai clarke" userId="936b75b4958d7afc" providerId="LiveId" clId="{CC9CB0FB-7F43-40CB-93DF-8C621A6A0284}" dt="2022-03-02T11:09:35.076" v="222" actId="26606"/>
          <ac:spMkLst>
            <pc:docMk/>
            <pc:sldMk cId="3787935930" sldId="257"/>
            <ac:spMk id="12" creationId="{B077E501-B521-4B06-96AB-DC473865DDAE}"/>
          </ac:spMkLst>
        </pc:spChg>
        <pc:graphicFrameChg chg="add mod">
          <ac:chgData name="Asharntai clarke" userId="936b75b4958d7afc" providerId="LiveId" clId="{CC9CB0FB-7F43-40CB-93DF-8C621A6A0284}" dt="2022-03-02T11:10:37.841" v="291" actId="20577"/>
          <ac:graphicFrameMkLst>
            <pc:docMk/>
            <pc:sldMk cId="3787935930" sldId="257"/>
            <ac:graphicFrameMk id="6" creationId="{847A8C3D-DA15-4029-BA56-A9E9EE68A7BD}"/>
          </ac:graphicFrameMkLst>
        </pc:graphicFrameChg>
      </pc:sldChg>
      <pc:sldChg chg="modSp mod">
        <pc:chgData name="Asharntai clarke" userId="936b75b4958d7afc" providerId="LiveId" clId="{CC9CB0FB-7F43-40CB-93DF-8C621A6A0284}" dt="2022-03-02T10:57:45.060" v="169" actId="20577"/>
        <pc:sldMkLst>
          <pc:docMk/>
          <pc:sldMk cId="667674645" sldId="263"/>
        </pc:sldMkLst>
        <pc:spChg chg="mod">
          <ac:chgData name="Asharntai clarke" userId="936b75b4958d7afc" providerId="LiveId" clId="{CC9CB0FB-7F43-40CB-93DF-8C621A6A0284}" dt="2022-03-02T10:52:59.194" v="165" actId="20577"/>
          <ac:spMkLst>
            <pc:docMk/>
            <pc:sldMk cId="667674645" sldId="263"/>
            <ac:spMk id="3" creationId="{E768429D-5494-4EBC-A16B-63981BBC5240}"/>
          </ac:spMkLst>
        </pc:spChg>
        <pc:spChg chg="mod">
          <ac:chgData name="Asharntai clarke" userId="936b75b4958d7afc" providerId="LiveId" clId="{CC9CB0FB-7F43-40CB-93DF-8C621A6A0284}" dt="2022-03-02T10:50:09.226" v="146" actId="114"/>
          <ac:spMkLst>
            <pc:docMk/>
            <pc:sldMk cId="667674645" sldId="263"/>
            <ac:spMk id="6" creationId="{2B4AEC38-99C6-4D60-AF11-14447A6E8374}"/>
          </ac:spMkLst>
        </pc:spChg>
        <pc:spChg chg="mod">
          <ac:chgData name="Asharntai clarke" userId="936b75b4958d7afc" providerId="LiveId" clId="{CC9CB0FB-7F43-40CB-93DF-8C621A6A0284}" dt="2022-03-02T10:57:45.060" v="169" actId="20577"/>
          <ac:spMkLst>
            <pc:docMk/>
            <pc:sldMk cId="667674645" sldId="263"/>
            <ac:spMk id="9" creationId="{37EAC8A2-13AE-4E86-96A2-95834E211F03}"/>
          </ac:spMkLst>
        </pc:spChg>
        <pc:spChg chg="mod">
          <ac:chgData name="Asharntai clarke" userId="936b75b4958d7afc" providerId="LiveId" clId="{CC9CB0FB-7F43-40CB-93DF-8C621A6A0284}" dt="2022-03-02T10:47:56.670" v="129" actId="14100"/>
          <ac:spMkLst>
            <pc:docMk/>
            <pc:sldMk cId="667674645" sldId="263"/>
            <ac:spMk id="13" creationId="{672546AA-A63A-424E-94A4-C7DA96865544}"/>
          </ac:spMkLst>
        </pc:spChg>
        <pc:spChg chg="mod">
          <ac:chgData name="Asharntai clarke" userId="936b75b4958d7afc" providerId="LiveId" clId="{CC9CB0FB-7F43-40CB-93DF-8C621A6A0284}" dt="2022-03-02T10:48:17.870" v="133" actId="14100"/>
          <ac:spMkLst>
            <pc:docMk/>
            <pc:sldMk cId="667674645" sldId="263"/>
            <ac:spMk id="14" creationId="{7A6C697A-3257-4F63-8933-10BB01448698}"/>
          </ac:spMkLst>
        </pc:spChg>
      </pc:sldChg>
      <pc:sldChg chg="modSp mod">
        <pc:chgData name="Asharntai clarke" userId="936b75b4958d7afc" providerId="LiveId" clId="{CC9CB0FB-7F43-40CB-93DF-8C621A6A0284}" dt="2022-03-02T11:07:37.509" v="200" actId="20577"/>
        <pc:sldMkLst>
          <pc:docMk/>
          <pc:sldMk cId="3040242804" sldId="266"/>
        </pc:sldMkLst>
        <pc:graphicFrameChg chg="mod modGraphic">
          <ac:chgData name="Asharntai clarke" userId="936b75b4958d7afc" providerId="LiveId" clId="{CC9CB0FB-7F43-40CB-93DF-8C621A6A0284}" dt="2022-03-02T11:07:37.509" v="200" actId="20577"/>
          <ac:graphicFrameMkLst>
            <pc:docMk/>
            <pc:sldMk cId="3040242804" sldId="266"/>
            <ac:graphicFrameMk id="7" creationId="{BC421EFC-BB70-4DE9-8D28-A1A3A9F297D2}"/>
          </ac:graphicFrameMkLst>
        </pc:graphicFrameChg>
      </pc:sldChg>
    </pc:docChg>
  </pc:docChgLst>
  <pc:docChgLst>
    <pc:chgData name="Asharntai clarke" userId="936b75b4958d7afc" providerId="LiveId" clId="{93BAA10E-0ED8-42A9-9F73-E70C194F4776}"/>
    <pc:docChg chg="undo custSel modSld">
      <pc:chgData name="Asharntai clarke" userId="936b75b4958d7afc" providerId="LiveId" clId="{93BAA10E-0ED8-42A9-9F73-E70C194F4776}" dt="2022-02-22T21:29:28.388" v="1260" actId="26606"/>
      <pc:docMkLst>
        <pc:docMk/>
      </pc:docMkLst>
      <pc:sldChg chg="modSp mod">
        <pc:chgData name="Asharntai clarke" userId="936b75b4958d7afc" providerId="LiveId" clId="{93BAA10E-0ED8-42A9-9F73-E70C194F4776}" dt="2022-02-22T21:07:37.437" v="1249" actId="20577"/>
        <pc:sldMkLst>
          <pc:docMk/>
          <pc:sldMk cId="2095305368" sldId="262"/>
        </pc:sldMkLst>
        <pc:spChg chg="mod">
          <ac:chgData name="Asharntai clarke" userId="936b75b4958d7afc" providerId="LiveId" clId="{93BAA10E-0ED8-42A9-9F73-E70C194F4776}" dt="2022-02-22T21:07:37.437" v="1249" actId="20577"/>
          <ac:spMkLst>
            <pc:docMk/>
            <pc:sldMk cId="2095305368" sldId="262"/>
            <ac:spMk id="3" creationId="{51F59149-63E7-4386-9DDF-6CE9BEE59BCB}"/>
          </ac:spMkLst>
        </pc:spChg>
      </pc:sldChg>
      <pc:sldChg chg="addSp delSp modSp mod">
        <pc:chgData name="Asharntai clarke" userId="936b75b4958d7afc" providerId="LiveId" clId="{93BAA10E-0ED8-42A9-9F73-E70C194F4776}" dt="2022-02-22T20:50:27.710" v="1244" actId="14100"/>
        <pc:sldMkLst>
          <pc:docMk/>
          <pc:sldMk cId="667674645" sldId="263"/>
        </pc:sldMkLst>
        <pc:spChg chg="mod">
          <ac:chgData name="Asharntai clarke" userId="936b75b4958d7afc" providerId="LiveId" clId="{93BAA10E-0ED8-42A9-9F73-E70C194F4776}" dt="2022-02-22T20:40:26.140" v="1016" actId="1076"/>
          <ac:spMkLst>
            <pc:docMk/>
            <pc:sldMk cId="667674645" sldId="263"/>
            <ac:spMk id="3" creationId="{E768429D-5494-4EBC-A16B-63981BBC5240}"/>
          </ac:spMkLst>
        </pc:spChg>
        <pc:spChg chg="mod">
          <ac:chgData name="Asharntai clarke" userId="936b75b4958d7afc" providerId="LiveId" clId="{93BAA10E-0ED8-42A9-9F73-E70C194F4776}" dt="2022-02-22T20:44:01.642" v="1215" actId="1076"/>
          <ac:spMkLst>
            <pc:docMk/>
            <pc:sldMk cId="667674645" sldId="263"/>
            <ac:spMk id="6" creationId="{2B4AEC38-99C6-4D60-AF11-14447A6E8374}"/>
          </ac:spMkLst>
        </pc:spChg>
        <pc:spChg chg="mod">
          <ac:chgData name="Asharntai clarke" userId="936b75b4958d7afc" providerId="LiveId" clId="{93BAA10E-0ED8-42A9-9F73-E70C194F4776}" dt="2022-02-22T20:40:22.811" v="1015" actId="1076"/>
          <ac:spMkLst>
            <pc:docMk/>
            <pc:sldMk cId="667674645" sldId="263"/>
            <ac:spMk id="7" creationId="{C30E181D-EA73-47CB-91A9-3EC7BDAEB0FA}"/>
          </ac:spMkLst>
        </pc:spChg>
        <pc:spChg chg="mod">
          <ac:chgData name="Asharntai clarke" userId="936b75b4958d7afc" providerId="LiveId" clId="{93BAA10E-0ED8-42A9-9F73-E70C194F4776}" dt="2022-02-22T20:16:50.246" v="546" actId="20577"/>
          <ac:spMkLst>
            <pc:docMk/>
            <pc:sldMk cId="667674645" sldId="263"/>
            <ac:spMk id="9" creationId="{37EAC8A2-13AE-4E86-96A2-95834E211F03}"/>
          </ac:spMkLst>
        </pc:spChg>
        <pc:spChg chg="mod">
          <ac:chgData name="Asharntai clarke" userId="936b75b4958d7afc" providerId="LiveId" clId="{93BAA10E-0ED8-42A9-9F73-E70C194F4776}" dt="2022-02-22T20:39:50.966" v="1010" actId="1076"/>
          <ac:spMkLst>
            <pc:docMk/>
            <pc:sldMk cId="667674645" sldId="263"/>
            <ac:spMk id="10" creationId="{7038B1DA-772A-461A-A9DA-7A7C3F8AFB0F}"/>
          </ac:spMkLst>
        </pc:spChg>
        <pc:spChg chg="add del">
          <ac:chgData name="Asharntai clarke" userId="936b75b4958d7afc" providerId="LiveId" clId="{93BAA10E-0ED8-42A9-9F73-E70C194F4776}" dt="2022-02-22T20:06:00.633" v="1" actId="478"/>
          <ac:spMkLst>
            <pc:docMk/>
            <pc:sldMk cId="667674645" sldId="263"/>
            <ac:spMk id="12" creationId="{254FFEFF-56B1-456F-99E0-AB173BFABF79}"/>
          </ac:spMkLst>
        </pc:spChg>
        <pc:spChg chg="add mod">
          <ac:chgData name="Asharntai clarke" userId="936b75b4958d7afc" providerId="LiveId" clId="{93BAA10E-0ED8-42A9-9F73-E70C194F4776}" dt="2022-02-22T20:44:45.939" v="1231" actId="20577"/>
          <ac:spMkLst>
            <pc:docMk/>
            <pc:sldMk cId="667674645" sldId="263"/>
            <ac:spMk id="13" creationId="{672546AA-A63A-424E-94A4-C7DA96865544}"/>
          </ac:spMkLst>
        </pc:spChg>
        <pc:spChg chg="add mod">
          <ac:chgData name="Asharntai clarke" userId="936b75b4958d7afc" providerId="LiveId" clId="{93BAA10E-0ED8-42A9-9F73-E70C194F4776}" dt="2022-02-22T20:45:33.874" v="1232" actId="1076"/>
          <ac:spMkLst>
            <pc:docMk/>
            <pc:sldMk cId="667674645" sldId="263"/>
            <ac:spMk id="14" creationId="{7A6C697A-3257-4F63-8933-10BB01448698}"/>
          </ac:spMkLst>
        </pc:spChg>
        <pc:picChg chg="add mod">
          <ac:chgData name="Asharntai clarke" userId="936b75b4958d7afc" providerId="LiveId" clId="{93BAA10E-0ED8-42A9-9F73-E70C194F4776}" dt="2022-02-22T20:50:27.710" v="1244" actId="14100"/>
          <ac:picMkLst>
            <pc:docMk/>
            <pc:sldMk cId="667674645" sldId="263"/>
            <ac:picMk id="15" creationId="{4A36269C-E2AD-4591-B079-7D1481C14940}"/>
          </ac:picMkLst>
        </pc:picChg>
      </pc:sldChg>
      <pc:sldChg chg="addSp delSp modSp mod">
        <pc:chgData name="Asharntai clarke" userId="936b75b4958d7afc" providerId="LiveId" clId="{93BAA10E-0ED8-42A9-9F73-E70C194F4776}" dt="2022-02-22T20:21:39.358" v="556" actId="18131"/>
        <pc:sldMkLst>
          <pc:docMk/>
          <pc:sldMk cId="4113048971" sldId="265"/>
        </pc:sldMkLst>
        <pc:spChg chg="del">
          <ac:chgData name="Asharntai clarke" userId="936b75b4958d7afc" providerId="LiveId" clId="{93BAA10E-0ED8-42A9-9F73-E70C194F4776}" dt="2022-02-22T20:20:10.067" v="547" actId="478"/>
          <ac:spMkLst>
            <pc:docMk/>
            <pc:sldMk cId="4113048971" sldId="265"/>
            <ac:spMk id="3" creationId="{C61826D9-C7C7-4403-BAC4-42D54BB85F26}"/>
          </ac:spMkLst>
        </pc:spChg>
        <pc:spChg chg="add del">
          <ac:chgData name="Asharntai clarke" userId="936b75b4958d7afc" providerId="LiveId" clId="{93BAA10E-0ED8-42A9-9F73-E70C194F4776}" dt="2022-02-22T20:20:19.144" v="549" actId="22"/>
          <ac:spMkLst>
            <pc:docMk/>
            <pc:sldMk cId="4113048971" sldId="265"/>
            <ac:spMk id="6" creationId="{E966A094-E537-44F5-B6EE-62A7ACD350B3}"/>
          </ac:spMkLst>
        </pc:spChg>
        <pc:spChg chg="add del">
          <ac:chgData name="Asharntai clarke" userId="936b75b4958d7afc" providerId="LiveId" clId="{93BAA10E-0ED8-42A9-9F73-E70C194F4776}" dt="2022-02-22T20:20:39.366" v="551" actId="22"/>
          <ac:spMkLst>
            <pc:docMk/>
            <pc:sldMk cId="4113048971" sldId="265"/>
            <ac:spMk id="8" creationId="{2D897BC3-DABD-415C-9B55-F583AB55596D}"/>
          </ac:spMkLst>
        </pc:spChg>
        <pc:picChg chg="add mod modCrop">
          <ac:chgData name="Asharntai clarke" userId="936b75b4958d7afc" providerId="LiveId" clId="{93BAA10E-0ED8-42A9-9F73-E70C194F4776}" dt="2022-02-22T20:21:39.358" v="556" actId="18131"/>
          <ac:picMkLst>
            <pc:docMk/>
            <pc:sldMk cId="4113048971" sldId="265"/>
            <ac:picMk id="10" creationId="{7E99E813-8EC9-459F-B23D-D0F117A9E92B}"/>
          </ac:picMkLst>
        </pc:picChg>
      </pc:sldChg>
      <pc:sldChg chg="modSp mod">
        <pc:chgData name="Asharntai clarke" userId="936b75b4958d7afc" providerId="LiveId" clId="{93BAA10E-0ED8-42A9-9F73-E70C194F4776}" dt="2022-02-22T21:29:28.388" v="1260" actId="26606"/>
        <pc:sldMkLst>
          <pc:docMk/>
          <pc:sldMk cId="3040242804" sldId="266"/>
        </pc:sldMkLst>
        <pc:graphicFrameChg chg="mod modGraphic">
          <ac:chgData name="Asharntai clarke" userId="936b75b4958d7afc" providerId="LiveId" clId="{93BAA10E-0ED8-42A9-9F73-E70C194F4776}" dt="2022-02-22T21:29:28.388" v="1260" actId="26606"/>
          <ac:graphicFrameMkLst>
            <pc:docMk/>
            <pc:sldMk cId="3040242804" sldId="266"/>
            <ac:graphicFrameMk id="7" creationId="{BC421EFC-BB70-4DE9-8D28-A1A3A9F297D2}"/>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10EAD0-7906-4783-94DB-E7FF7EAFF8D0}"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C2C16BDA-A054-471A-98EE-599DFC64DE9E}">
      <dgm:prSet/>
      <dgm:spPr/>
      <dgm:t>
        <a:bodyPr/>
        <a:lstStyle/>
        <a:p>
          <a:r>
            <a:rPr lang="en-GB" dirty="0"/>
            <a:t>Introduction </a:t>
          </a:r>
          <a:endParaRPr lang="en-US" dirty="0"/>
        </a:p>
      </dgm:t>
    </dgm:pt>
    <dgm:pt modelId="{EBE71869-BC14-49F4-9D0B-95F6657EBE1A}" type="parTrans" cxnId="{3FFB3AA5-1BEF-4CEA-A8BB-90A525BF9638}">
      <dgm:prSet/>
      <dgm:spPr/>
      <dgm:t>
        <a:bodyPr/>
        <a:lstStyle/>
        <a:p>
          <a:endParaRPr lang="en-US"/>
        </a:p>
      </dgm:t>
    </dgm:pt>
    <dgm:pt modelId="{D94E827F-53BE-4C8B-AE10-DDBC8157E329}" type="sibTrans" cxnId="{3FFB3AA5-1BEF-4CEA-A8BB-90A525BF9638}">
      <dgm:prSet/>
      <dgm:spPr/>
      <dgm:t>
        <a:bodyPr/>
        <a:lstStyle/>
        <a:p>
          <a:endParaRPr lang="en-US"/>
        </a:p>
      </dgm:t>
    </dgm:pt>
    <dgm:pt modelId="{14B33CF7-6BEE-4346-AC26-CDFC4D3BE94B}">
      <dgm:prSet/>
      <dgm:spPr/>
      <dgm:t>
        <a:bodyPr/>
        <a:lstStyle/>
        <a:p>
          <a:r>
            <a:rPr lang="en-GB" dirty="0"/>
            <a:t>Diabetes awareness  </a:t>
          </a:r>
          <a:endParaRPr lang="en-US" dirty="0"/>
        </a:p>
      </dgm:t>
    </dgm:pt>
    <dgm:pt modelId="{D43CD2B0-E585-4019-9CB5-FD64A909A5E3}" type="parTrans" cxnId="{CE92FE4F-8C9D-403B-AD3B-24F550275AF1}">
      <dgm:prSet/>
      <dgm:spPr/>
      <dgm:t>
        <a:bodyPr/>
        <a:lstStyle/>
        <a:p>
          <a:endParaRPr lang="en-US"/>
        </a:p>
      </dgm:t>
    </dgm:pt>
    <dgm:pt modelId="{2C5F5209-A269-4603-BA43-92BBC2779F4E}" type="sibTrans" cxnId="{CE92FE4F-8C9D-403B-AD3B-24F550275AF1}">
      <dgm:prSet/>
      <dgm:spPr/>
      <dgm:t>
        <a:bodyPr/>
        <a:lstStyle/>
        <a:p>
          <a:endParaRPr lang="en-US"/>
        </a:p>
      </dgm:t>
    </dgm:pt>
    <dgm:pt modelId="{C3EB0BE6-63F0-4EBB-B241-8AE168BAC313}">
      <dgm:prSet/>
      <dgm:spPr/>
      <dgm:t>
        <a:bodyPr/>
        <a:lstStyle/>
        <a:p>
          <a:r>
            <a:rPr lang="en-GB" dirty="0"/>
            <a:t>Mind map </a:t>
          </a:r>
          <a:endParaRPr lang="en-US" dirty="0"/>
        </a:p>
      </dgm:t>
    </dgm:pt>
    <dgm:pt modelId="{5D6D637F-3D70-4F55-9D10-6375D08936B5}" type="parTrans" cxnId="{D8D7F06A-DD82-48C8-BAE7-399058C725EA}">
      <dgm:prSet/>
      <dgm:spPr/>
      <dgm:t>
        <a:bodyPr/>
        <a:lstStyle/>
        <a:p>
          <a:endParaRPr lang="en-US"/>
        </a:p>
      </dgm:t>
    </dgm:pt>
    <dgm:pt modelId="{62E79204-EA6B-4F2E-A8ED-FA21A53EADBD}" type="sibTrans" cxnId="{D8D7F06A-DD82-48C8-BAE7-399058C725EA}">
      <dgm:prSet/>
      <dgm:spPr/>
      <dgm:t>
        <a:bodyPr/>
        <a:lstStyle/>
        <a:p>
          <a:endParaRPr lang="en-US"/>
        </a:p>
      </dgm:t>
    </dgm:pt>
    <dgm:pt modelId="{BF08FE42-8806-4AE5-ACC7-7FDC01F24DC1}">
      <dgm:prSet/>
      <dgm:spPr/>
      <dgm:t>
        <a:bodyPr/>
        <a:lstStyle/>
        <a:p>
          <a:r>
            <a:rPr lang="en-GB" dirty="0"/>
            <a:t>Blog </a:t>
          </a:r>
          <a:endParaRPr lang="en-US" dirty="0"/>
        </a:p>
      </dgm:t>
    </dgm:pt>
    <dgm:pt modelId="{1AFA1433-1D42-4C2E-AC15-C5059A9C0122}" type="parTrans" cxnId="{4F89203F-B37B-4845-A9A6-D1552AA8712E}">
      <dgm:prSet/>
      <dgm:spPr/>
      <dgm:t>
        <a:bodyPr/>
        <a:lstStyle/>
        <a:p>
          <a:endParaRPr lang="en-US"/>
        </a:p>
      </dgm:t>
    </dgm:pt>
    <dgm:pt modelId="{267D0C40-267D-4E32-BC0D-B0C67E609493}" type="sibTrans" cxnId="{4F89203F-B37B-4845-A9A6-D1552AA8712E}">
      <dgm:prSet/>
      <dgm:spPr/>
      <dgm:t>
        <a:bodyPr/>
        <a:lstStyle/>
        <a:p>
          <a:endParaRPr lang="en-US"/>
        </a:p>
      </dgm:t>
    </dgm:pt>
    <dgm:pt modelId="{491FF45C-4513-4778-8C52-780C6A1070F2}">
      <dgm:prSet/>
      <dgm:spPr/>
      <dgm:t>
        <a:bodyPr/>
        <a:lstStyle/>
        <a:p>
          <a:r>
            <a:rPr lang="en-GB" dirty="0"/>
            <a:t>Conclusion  </a:t>
          </a:r>
          <a:endParaRPr lang="en-US" dirty="0"/>
        </a:p>
      </dgm:t>
    </dgm:pt>
    <dgm:pt modelId="{BFA12DAC-2148-49BC-A443-2EEA9A0A7F47}" type="parTrans" cxnId="{2CBCA831-6948-49CD-8C6B-1FAE572B1AB6}">
      <dgm:prSet/>
      <dgm:spPr/>
      <dgm:t>
        <a:bodyPr/>
        <a:lstStyle/>
        <a:p>
          <a:endParaRPr lang="en-US"/>
        </a:p>
      </dgm:t>
    </dgm:pt>
    <dgm:pt modelId="{F39ED0BB-550E-4F89-ADC4-24C25B64A709}" type="sibTrans" cxnId="{2CBCA831-6948-49CD-8C6B-1FAE572B1AB6}">
      <dgm:prSet/>
      <dgm:spPr/>
      <dgm:t>
        <a:bodyPr/>
        <a:lstStyle/>
        <a:p>
          <a:endParaRPr lang="en-US"/>
        </a:p>
      </dgm:t>
    </dgm:pt>
    <dgm:pt modelId="{8427EF59-762F-4A75-83ED-C78C09EEA205}">
      <dgm:prSet/>
      <dgm:spPr/>
      <dgm:t>
        <a:bodyPr/>
        <a:lstStyle/>
        <a:p>
          <a:r>
            <a:rPr lang="en-GB" dirty="0"/>
            <a:t>Reference page </a:t>
          </a:r>
          <a:endParaRPr lang="en-US" dirty="0"/>
        </a:p>
      </dgm:t>
    </dgm:pt>
    <dgm:pt modelId="{73D742B9-D391-4B4D-A0B0-232F122D1F07}" type="parTrans" cxnId="{6BBB3472-02CB-4FFB-962B-8EAF6FD2E969}">
      <dgm:prSet/>
      <dgm:spPr/>
      <dgm:t>
        <a:bodyPr/>
        <a:lstStyle/>
        <a:p>
          <a:endParaRPr lang="en-US"/>
        </a:p>
      </dgm:t>
    </dgm:pt>
    <dgm:pt modelId="{5D86EF4C-1CA9-46CD-950A-C78757348E94}" type="sibTrans" cxnId="{6BBB3472-02CB-4FFB-962B-8EAF6FD2E969}">
      <dgm:prSet/>
      <dgm:spPr/>
      <dgm:t>
        <a:bodyPr/>
        <a:lstStyle/>
        <a:p>
          <a:endParaRPr lang="en-US"/>
        </a:p>
      </dgm:t>
    </dgm:pt>
    <dgm:pt modelId="{35785D49-FF98-4EBE-96DF-A721C82C3367}" type="pres">
      <dgm:prSet presAssocID="{1010EAD0-7906-4783-94DB-E7FF7EAFF8D0}" presName="linear" presStyleCnt="0">
        <dgm:presLayoutVars>
          <dgm:animLvl val="lvl"/>
          <dgm:resizeHandles val="exact"/>
        </dgm:presLayoutVars>
      </dgm:prSet>
      <dgm:spPr/>
    </dgm:pt>
    <dgm:pt modelId="{FC98CFB1-FC69-4999-BAF2-8AA69032EC0A}" type="pres">
      <dgm:prSet presAssocID="{C2C16BDA-A054-471A-98EE-599DFC64DE9E}" presName="parentText" presStyleLbl="node1" presStyleIdx="0" presStyleCnt="6">
        <dgm:presLayoutVars>
          <dgm:chMax val="0"/>
          <dgm:bulletEnabled val="1"/>
        </dgm:presLayoutVars>
      </dgm:prSet>
      <dgm:spPr/>
    </dgm:pt>
    <dgm:pt modelId="{FF4760B1-1FDD-4750-8A74-F4DF7D6D8069}" type="pres">
      <dgm:prSet presAssocID="{D94E827F-53BE-4C8B-AE10-DDBC8157E329}" presName="spacer" presStyleCnt="0"/>
      <dgm:spPr/>
    </dgm:pt>
    <dgm:pt modelId="{E2AD735B-5012-43CA-81B1-8E989BE0FFBD}" type="pres">
      <dgm:prSet presAssocID="{14B33CF7-6BEE-4346-AC26-CDFC4D3BE94B}" presName="parentText" presStyleLbl="node1" presStyleIdx="1" presStyleCnt="6">
        <dgm:presLayoutVars>
          <dgm:chMax val="0"/>
          <dgm:bulletEnabled val="1"/>
        </dgm:presLayoutVars>
      </dgm:prSet>
      <dgm:spPr/>
    </dgm:pt>
    <dgm:pt modelId="{7E97DCEA-D1C2-4B5B-AE0E-9A90D2F579AA}" type="pres">
      <dgm:prSet presAssocID="{2C5F5209-A269-4603-BA43-92BBC2779F4E}" presName="spacer" presStyleCnt="0"/>
      <dgm:spPr/>
    </dgm:pt>
    <dgm:pt modelId="{8F72E797-A2BB-4450-96C9-9F1FF2CC5C83}" type="pres">
      <dgm:prSet presAssocID="{C3EB0BE6-63F0-4EBB-B241-8AE168BAC313}" presName="parentText" presStyleLbl="node1" presStyleIdx="2" presStyleCnt="6">
        <dgm:presLayoutVars>
          <dgm:chMax val="0"/>
          <dgm:bulletEnabled val="1"/>
        </dgm:presLayoutVars>
      </dgm:prSet>
      <dgm:spPr/>
    </dgm:pt>
    <dgm:pt modelId="{A9F6A6D3-4FA8-4F2F-A739-A91C0059F47F}" type="pres">
      <dgm:prSet presAssocID="{62E79204-EA6B-4F2E-A8ED-FA21A53EADBD}" presName="spacer" presStyleCnt="0"/>
      <dgm:spPr/>
    </dgm:pt>
    <dgm:pt modelId="{FB068501-9AE2-4145-A30A-835F90E9B537}" type="pres">
      <dgm:prSet presAssocID="{BF08FE42-8806-4AE5-ACC7-7FDC01F24DC1}" presName="parentText" presStyleLbl="node1" presStyleIdx="3" presStyleCnt="6">
        <dgm:presLayoutVars>
          <dgm:chMax val="0"/>
          <dgm:bulletEnabled val="1"/>
        </dgm:presLayoutVars>
      </dgm:prSet>
      <dgm:spPr/>
    </dgm:pt>
    <dgm:pt modelId="{955774F9-4D55-403E-BDEA-566FB2A83232}" type="pres">
      <dgm:prSet presAssocID="{267D0C40-267D-4E32-BC0D-B0C67E609493}" presName="spacer" presStyleCnt="0"/>
      <dgm:spPr/>
    </dgm:pt>
    <dgm:pt modelId="{FDA450FB-6F34-486E-AC7B-75891E4FC5F8}" type="pres">
      <dgm:prSet presAssocID="{491FF45C-4513-4778-8C52-780C6A1070F2}" presName="parentText" presStyleLbl="node1" presStyleIdx="4" presStyleCnt="6">
        <dgm:presLayoutVars>
          <dgm:chMax val="0"/>
          <dgm:bulletEnabled val="1"/>
        </dgm:presLayoutVars>
      </dgm:prSet>
      <dgm:spPr/>
    </dgm:pt>
    <dgm:pt modelId="{FDF4CEA4-EADE-4B3F-967B-DA9BB3B3683D}" type="pres">
      <dgm:prSet presAssocID="{F39ED0BB-550E-4F89-ADC4-24C25B64A709}" presName="spacer" presStyleCnt="0"/>
      <dgm:spPr/>
    </dgm:pt>
    <dgm:pt modelId="{1C17F952-9142-4ABD-A304-889EEBC7AFAC}" type="pres">
      <dgm:prSet presAssocID="{8427EF59-762F-4A75-83ED-C78C09EEA205}" presName="parentText" presStyleLbl="node1" presStyleIdx="5" presStyleCnt="6">
        <dgm:presLayoutVars>
          <dgm:chMax val="0"/>
          <dgm:bulletEnabled val="1"/>
        </dgm:presLayoutVars>
      </dgm:prSet>
      <dgm:spPr/>
    </dgm:pt>
  </dgm:ptLst>
  <dgm:cxnLst>
    <dgm:cxn modelId="{6F21EB11-1045-4E18-A134-6BF92798F128}" type="presOf" srcId="{C3EB0BE6-63F0-4EBB-B241-8AE168BAC313}" destId="{8F72E797-A2BB-4450-96C9-9F1FF2CC5C83}" srcOrd="0" destOrd="0" presId="urn:microsoft.com/office/officeart/2005/8/layout/vList2"/>
    <dgm:cxn modelId="{5FA6A017-741A-4E18-8415-8A44D3839AA0}" type="presOf" srcId="{1010EAD0-7906-4783-94DB-E7FF7EAFF8D0}" destId="{35785D49-FF98-4EBE-96DF-A721C82C3367}" srcOrd="0" destOrd="0" presId="urn:microsoft.com/office/officeart/2005/8/layout/vList2"/>
    <dgm:cxn modelId="{43A5F41C-E71C-41D2-9D34-7EB8523CBD4E}" type="presOf" srcId="{491FF45C-4513-4778-8C52-780C6A1070F2}" destId="{FDA450FB-6F34-486E-AC7B-75891E4FC5F8}" srcOrd="0" destOrd="0" presId="urn:microsoft.com/office/officeart/2005/8/layout/vList2"/>
    <dgm:cxn modelId="{2CBCA831-6948-49CD-8C6B-1FAE572B1AB6}" srcId="{1010EAD0-7906-4783-94DB-E7FF7EAFF8D0}" destId="{491FF45C-4513-4778-8C52-780C6A1070F2}" srcOrd="4" destOrd="0" parTransId="{BFA12DAC-2148-49BC-A443-2EEA9A0A7F47}" sibTransId="{F39ED0BB-550E-4F89-ADC4-24C25B64A709}"/>
    <dgm:cxn modelId="{4F89203F-B37B-4845-A9A6-D1552AA8712E}" srcId="{1010EAD0-7906-4783-94DB-E7FF7EAFF8D0}" destId="{BF08FE42-8806-4AE5-ACC7-7FDC01F24DC1}" srcOrd="3" destOrd="0" parTransId="{1AFA1433-1D42-4C2E-AC15-C5059A9C0122}" sibTransId="{267D0C40-267D-4E32-BC0D-B0C67E609493}"/>
    <dgm:cxn modelId="{50E72961-DD49-4BCF-AB47-B480B49ACCFF}" type="presOf" srcId="{C2C16BDA-A054-471A-98EE-599DFC64DE9E}" destId="{FC98CFB1-FC69-4999-BAF2-8AA69032EC0A}" srcOrd="0" destOrd="0" presId="urn:microsoft.com/office/officeart/2005/8/layout/vList2"/>
    <dgm:cxn modelId="{D8D7F06A-DD82-48C8-BAE7-399058C725EA}" srcId="{1010EAD0-7906-4783-94DB-E7FF7EAFF8D0}" destId="{C3EB0BE6-63F0-4EBB-B241-8AE168BAC313}" srcOrd="2" destOrd="0" parTransId="{5D6D637F-3D70-4F55-9D10-6375D08936B5}" sibTransId="{62E79204-EA6B-4F2E-A8ED-FA21A53EADBD}"/>
    <dgm:cxn modelId="{8CE82D4E-5D03-4BD5-BD91-79DB07ACA735}" type="presOf" srcId="{BF08FE42-8806-4AE5-ACC7-7FDC01F24DC1}" destId="{FB068501-9AE2-4145-A30A-835F90E9B537}" srcOrd="0" destOrd="0" presId="urn:microsoft.com/office/officeart/2005/8/layout/vList2"/>
    <dgm:cxn modelId="{CE92FE4F-8C9D-403B-AD3B-24F550275AF1}" srcId="{1010EAD0-7906-4783-94DB-E7FF7EAFF8D0}" destId="{14B33CF7-6BEE-4346-AC26-CDFC4D3BE94B}" srcOrd="1" destOrd="0" parTransId="{D43CD2B0-E585-4019-9CB5-FD64A909A5E3}" sibTransId="{2C5F5209-A269-4603-BA43-92BBC2779F4E}"/>
    <dgm:cxn modelId="{6BBB3472-02CB-4FFB-962B-8EAF6FD2E969}" srcId="{1010EAD0-7906-4783-94DB-E7FF7EAFF8D0}" destId="{8427EF59-762F-4A75-83ED-C78C09EEA205}" srcOrd="5" destOrd="0" parTransId="{73D742B9-D391-4B4D-A0B0-232F122D1F07}" sibTransId="{5D86EF4C-1CA9-46CD-950A-C78757348E94}"/>
    <dgm:cxn modelId="{A24F938E-02C0-4526-87A1-D42D143F370A}" type="presOf" srcId="{14B33CF7-6BEE-4346-AC26-CDFC4D3BE94B}" destId="{E2AD735B-5012-43CA-81B1-8E989BE0FFBD}" srcOrd="0" destOrd="0" presId="urn:microsoft.com/office/officeart/2005/8/layout/vList2"/>
    <dgm:cxn modelId="{65669499-5FA0-4213-8A8C-5ED0E48F8223}" type="presOf" srcId="{8427EF59-762F-4A75-83ED-C78C09EEA205}" destId="{1C17F952-9142-4ABD-A304-889EEBC7AFAC}" srcOrd="0" destOrd="0" presId="urn:microsoft.com/office/officeart/2005/8/layout/vList2"/>
    <dgm:cxn modelId="{3FFB3AA5-1BEF-4CEA-A8BB-90A525BF9638}" srcId="{1010EAD0-7906-4783-94DB-E7FF7EAFF8D0}" destId="{C2C16BDA-A054-471A-98EE-599DFC64DE9E}" srcOrd="0" destOrd="0" parTransId="{EBE71869-BC14-49F4-9D0B-95F6657EBE1A}" sibTransId="{D94E827F-53BE-4C8B-AE10-DDBC8157E329}"/>
    <dgm:cxn modelId="{9D1B1D02-5BFC-4140-AF9A-1719928AA2F1}" type="presParOf" srcId="{35785D49-FF98-4EBE-96DF-A721C82C3367}" destId="{FC98CFB1-FC69-4999-BAF2-8AA69032EC0A}" srcOrd="0" destOrd="0" presId="urn:microsoft.com/office/officeart/2005/8/layout/vList2"/>
    <dgm:cxn modelId="{6196D8E6-F9D6-467B-8363-F57C19D57B84}" type="presParOf" srcId="{35785D49-FF98-4EBE-96DF-A721C82C3367}" destId="{FF4760B1-1FDD-4750-8A74-F4DF7D6D8069}" srcOrd="1" destOrd="0" presId="urn:microsoft.com/office/officeart/2005/8/layout/vList2"/>
    <dgm:cxn modelId="{20A81A89-6739-479B-BFB0-A400A3645D2C}" type="presParOf" srcId="{35785D49-FF98-4EBE-96DF-A721C82C3367}" destId="{E2AD735B-5012-43CA-81B1-8E989BE0FFBD}" srcOrd="2" destOrd="0" presId="urn:microsoft.com/office/officeart/2005/8/layout/vList2"/>
    <dgm:cxn modelId="{583BA5DF-A53C-4C97-8C69-F45B8A26A1D3}" type="presParOf" srcId="{35785D49-FF98-4EBE-96DF-A721C82C3367}" destId="{7E97DCEA-D1C2-4B5B-AE0E-9A90D2F579AA}" srcOrd="3" destOrd="0" presId="urn:microsoft.com/office/officeart/2005/8/layout/vList2"/>
    <dgm:cxn modelId="{A5A64821-B5E5-40E3-99F5-ED2619031D11}" type="presParOf" srcId="{35785D49-FF98-4EBE-96DF-A721C82C3367}" destId="{8F72E797-A2BB-4450-96C9-9F1FF2CC5C83}" srcOrd="4" destOrd="0" presId="urn:microsoft.com/office/officeart/2005/8/layout/vList2"/>
    <dgm:cxn modelId="{7D5B78CB-B5E4-4095-AC08-0DB2002765B9}" type="presParOf" srcId="{35785D49-FF98-4EBE-96DF-A721C82C3367}" destId="{A9F6A6D3-4FA8-4F2F-A739-A91C0059F47F}" srcOrd="5" destOrd="0" presId="urn:microsoft.com/office/officeart/2005/8/layout/vList2"/>
    <dgm:cxn modelId="{27404C7F-2FFB-4464-BAD9-E73C33797813}" type="presParOf" srcId="{35785D49-FF98-4EBE-96DF-A721C82C3367}" destId="{FB068501-9AE2-4145-A30A-835F90E9B537}" srcOrd="6" destOrd="0" presId="urn:microsoft.com/office/officeart/2005/8/layout/vList2"/>
    <dgm:cxn modelId="{B7024ADE-DAE9-4A8D-AEF7-0E621AE7AC42}" type="presParOf" srcId="{35785D49-FF98-4EBE-96DF-A721C82C3367}" destId="{955774F9-4D55-403E-BDEA-566FB2A83232}" srcOrd="7" destOrd="0" presId="urn:microsoft.com/office/officeart/2005/8/layout/vList2"/>
    <dgm:cxn modelId="{10B6AAC5-E560-4CE7-B6C0-59455F019DE0}" type="presParOf" srcId="{35785D49-FF98-4EBE-96DF-A721C82C3367}" destId="{FDA450FB-6F34-486E-AC7B-75891E4FC5F8}" srcOrd="8" destOrd="0" presId="urn:microsoft.com/office/officeart/2005/8/layout/vList2"/>
    <dgm:cxn modelId="{7F70F52A-FDFC-4A37-8CB6-2E332AF06C8F}" type="presParOf" srcId="{35785D49-FF98-4EBE-96DF-A721C82C3367}" destId="{FDF4CEA4-EADE-4B3F-967B-DA9BB3B3683D}" srcOrd="9" destOrd="0" presId="urn:microsoft.com/office/officeart/2005/8/layout/vList2"/>
    <dgm:cxn modelId="{8A1D201E-23E7-429E-A18D-6DF00A4C744F}" type="presParOf" srcId="{35785D49-FF98-4EBE-96DF-A721C82C3367}" destId="{1C17F952-9142-4ABD-A304-889EEBC7AFA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98CFB1-FC69-4999-BAF2-8AA69032EC0A}">
      <dsp:nvSpPr>
        <dsp:cNvPr id="0" name=""/>
        <dsp:cNvSpPr/>
      </dsp:nvSpPr>
      <dsp:spPr>
        <a:xfrm>
          <a:off x="0" y="64400"/>
          <a:ext cx="5607050" cy="725399"/>
        </a:xfrm>
        <a:prstGeom prst="roundRect">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Introduction </a:t>
          </a:r>
          <a:endParaRPr lang="en-US" sz="3100" kern="1200" dirty="0"/>
        </a:p>
      </dsp:txBody>
      <dsp:txXfrm>
        <a:off x="35411" y="99811"/>
        <a:ext cx="5536228" cy="654577"/>
      </dsp:txXfrm>
    </dsp:sp>
    <dsp:sp modelId="{E2AD735B-5012-43CA-81B1-8E989BE0FFBD}">
      <dsp:nvSpPr>
        <dsp:cNvPr id="0" name=""/>
        <dsp:cNvSpPr/>
      </dsp:nvSpPr>
      <dsp:spPr>
        <a:xfrm>
          <a:off x="0" y="879080"/>
          <a:ext cx="5607050" cy="725399"/>
        </a:xfrm>
        <a:prstGeom prst="roundRect">
          <a:avLst/>
        </a:prstGeom>
        <a:gradFill rotWithShape="0">
          <a:gsLst>
            <a:gs pos="0">
              <a:schemeClr val="accent5">
                <a:hueOff val="-47975"/>
                <a:satOff val="-1779"/>
                <a:lumOff val="2823"/>
                <a:alphaOff val="0"/>
                <a:tint val="97000"/>
                <a:satMod val="100000"/>
                <a:lumMod val="102000"/>
              </a:schemeClr>
            </a:gs>
            <a:gs pos="50000">
              <a:schemeClr val="accent5">
                <a:hueOff val="-47975"/>
                <a:satOff val="-1779"/>
                <a:lumOff val="2823"/>
                <a:alphaOff val="0"/>
                <a:shade val="100000"/>
                <a:satMod val="103000"/>
                <a:lumMod val="100000"/>
              </a:schemeClr>
            </a:gs>
            <a:gs pos="100000">
              <a:schemeClr val="accent5">
                <a:hueOff val="-47975"/>
                <a:satOff val="-1779"/>
                <a:lumOff val="2823"/>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Diabetes awareness  </a:t>
          </a:r>
          <a:endParaRPr lang="en-US" sz="3100" kern="1200" dirty="0"/>
        </a:p>
      </dsp:txBody>
      <dsp:txXfrm>
        <a:off x="35411" y="914491"/>
        <a:ext cx="5536228" cy="654577"/>
      </dsp:txXfrm>
    </dsp:sp>
    <dsp:sp modelId="{8F72E797-A2BB-4450-96C9-9F1FF2CC5C83}">
      <dsp:nvSpPr>
        <dsp:cNvPr id="0" name=""/>
        <dsp:cNvSpPr/>
      </dsp:nvSpPr>
      <dsp:spPr>
        <a:xfrm>
          <a:off x="0" y="1693760"/>
          <a:ext cx="5607050" cy="725399"/>
        </a:xfrm>
        <a:prstGeom prst="roundRect">
          <a:avLst/>
        </a:prstGeom>
        <a:gradFill rotWithShape="0">
          <a:gsLst>
            <a:gs pos="0">
              <a:schemeClr val="accent5">
                <a:hueOff val="-95949"/>
                <a:satOff val="-3559"/>
                <a:lumOff val="5647"/>
                <a:alphaOff val="0"/>
                <a:tint val="97000"/>
                <a:satMod val="100000"/>
                <a:lumMod val="102000"/>
              </a:schemeClr>
            </a:gs>
            <a:gs pos="50000">
              <a:schemeClr val="accent5">
                <a:hueOff val="-95949"/>
                <a:satOff val="-3559"/>
                <a:lumOff val="5647"/>
                <a:alphaOff val="0"/>
                <a:shade val="100000"/>
                <a:satMod val="103000"/>
                <a:lumMod val="100000"/>
              </a:schemeClr>
            </a:gs>
            <a:gs pos="100000">
              <a:schemeClr val="accent5">
                <a:hueOff val="-95949"/>
                <a:satOff val="-3559"/>
                <a:lumOff val="5647"/>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Mind map </a:t>
          </a:r>
          <a:endParaRPr lang="en-US" sz="3100" kern="1200" dirty="0"/>
        </a:p>
      </dsp:txBody>
      <dsp:txXfrm>
        <a:off x="35411" y="1729171"/>
        <a:ext cx="5536228" cy="654577"/>
      </dsp:txXfrm>
    </dsp:sp>
    <dsp:sp modelId="{FB068501-9AE2-4145-A30A-835F90E9B537}">
      <dsp:nvSpPr>
        <dsp:cNvPr id="0" name=""/>
        <dsp:cNvSpPr/>
      </dsp:nvSpPr>
      <dsp:spPr>
        <a:xfrm>
          <a:off x="0" y="2508440"/>
          <a:ext cx="5607050" cy="725399"/>
        </a:xfrm>
        <a:prstGeom prst="roundRect">
          <a:avLst/>
        </a:prstGeom>
        <a:gradFill rotWithShape="0">
          <a:gsLst>
            <a:gs pos="0">
              <a:schemeClr val="accent5">
                <a:hueOff val="-143924"/>
                <a:satOff val="-5338"/>
                <a:lumOff val="8470"/>
                <a:alphaOff val="0"/>
                <a:tint val="97000"/>
                <a:satMod val="100000"/>
                <a:lumMod val="102000"/>
              </a:schemeClr>
            </a:gs>
            <a:gs pos="50000">
              <a:schemeClr val="accent5">
                <a:hueOff val="-143924"/>
                <a:satOff val="-5338"/>
                <a:lumOff val="8470"/>
                <a:alphaOff val="0"/>
                <a:shade val="100000"/>
                <a:satMod val="103000"/>
                <a:lumMod val="100000"/>
              </a:schemeClr>
            </a:gs>
            <a:gs pos="100000">
              <a:schemeClr val="accent5">
                <a:hueOff val="-143924"/>
                <a:satOff val="-5338"/>
                <a:lumOff val="847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Blog </a:t>
          </a:r>
          <a:endParaRPr lang="en-US" sz="3100" kern="1200" dirty="0"/>
        </a:p>
      </dsp:txBody>
      <dsp:txXfrm>
        <a:off x="35411" y="2543851"/>
        <a:ext cx="5536228" cy="654577"/>
      </dsp:txXfrm>
    </dsp:sp>
    <dsp:sp modelId="{FDA450FB-6F34-486E-AC7B-75891E4FC5F8}">
      <dsp:nvSpPr>
        <dsp:cNvPr id="0" name=""/>
        <dsp:cNvSpPr/>
      </dsp:nvSpPr>
      <dsp:spPr>
        <a:xfrm>
          <a:off x="0" y="3323120"/>
          <a:ext cx="5607050" cy="725399"/>
        </a:xfrm>
        <a:prstGeom prst="roundRect">
          <a:avLst/>
        </a:prstGeom>
        <a:gradFill rotWithShape="0">
          <a:gsLst>
            <a:gs pos="0">
              <a:schemeClr val="accent5">
                <a:hueOff val="-191898"/>
                <a:satOff val="-7118"/>
                <a:lumOff val="11294"/>
                <a:alphaOff val="0"/>
                <a:tint val="97000"/>
                <a:satMod val="100000"/>
                <a:lumMod val="102000"/>
              </a:schemeClr>
            </a:gs>
            <a:gs pos="50000">
              <a:schemeClr val="accent5">
                <a:hueOff val="-191898"/>
                <a:satOff val="-7118"/>
                <a:lumOff val="11294"/>
                <a:alphaOff val="0"/>
                <a:shade val="100000"/>
                <a:satMod val="103000"/>
                <a:lumMod val="100000"/>
              </a:schemeClr>
            </a:gs>
            <a:gs pos="100000">
              <a:schemeClr val="accent5">
                <a:hueOff val="-191898"/>
                <a:satOff val="-7118"/>
                <a:lumOff val="11294"/>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Conclusion  </a:t>
          </a:r>
          <a:endParaRPr lang="en-US" sz="3100" kern="1200" dirty="0"/>
        </a:p>
      </dsp:txBody>
      <dsp:txXfrm>
        <a:off x="35411" y="3358531"/>
        <a:ext cx="5536228" cy="654577"/>
      </dsp:txXfrm>
    </dsp:sp>
    <dsp:sp modelId="{1C17F952-9142-4ABD-A304-889EEBC7AFAC}">
      <dsp:nvSpPr>
        <dsp:cNvPr id="0" name=""/>
        <dsp:cNvSpPr/>
      </dsp:nvSpPr>
      <dsp:spPr>
        <a:xfrm>
          <a:off x="0" y="4137800"/>
          <a:ext cx="5607050" cy="725399"/>
        </a:xfrm>
        <a:prstGeom prst="roundRect">
          <a:avLst/>
        </a:prstGeom>
        <a:gradFill rotWithShape="0">
          <a:gsLst>
            <a:gs pos="0">
              <a:schemeClr val="accent5">
                <a:hueOff val="-239873"/>
                <a:satOff val="-8897"/>
                <a:lumOff val="14117"/>
                <a:alphaOff val="0"/>
                <a:tint val="97000"/>
                <a:satMod val="100000"/>
                <a:lumMod val="102000"/>
              </a:schemeClr>
            </a:gs>
            <a:gs pos="50000">
              <a:schemeClr val="accent5">
                <a:hueOff val="-239873"/>
                <a:satOff val="-8897"/>
                <a:lumOff val="14117"/>
                <a:alphaOff val="0"/>
                <a:shade val="100000"/>
                <a:satMod val="103000"/>
                <a:lumMod val="100000"/>
              </a:schemeClr>
            </a:gs>
            <a:gs pos="100000">
              <a:schemeClr val="accent5">
                <a:hueOff val="-239873"/>
                <a:satOff val="-8897"/>
                <a:lumOff val="14117"/>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Reference page </a:t>
          </a:r>
          <a:endParaRPr lang="en-US" sz="3100" kern="1200" dirty="0"/>
        </a:p>
      </dsp:txBody>
      <dsp:txXfrm>
        <a:off x="35411" y="4173211"/>
        <a:ext cx="5536228" cy="65457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45762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smtClean="0"/>
              <a:t>3/18/2022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18638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0114665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smtClean="0"/>
              <a:t>3/18/2022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086177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smtClean="0"/>
              <a:t>3/18/2022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192353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3/18/2022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198964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3/18/2022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430416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smtClean="0"/>
              <a:t>3/18/2022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88995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smtClean="0"/>
              <a:t>3/18/2022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815120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170473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21868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smtClean="0"/>
              <a:t>3/18/2022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1781111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mfpJk_QmeE4"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8" Type="http://schemas.openxmlformats.org/officeDocument/2006/relationships/hyperlink" Target="http://www.mindmapping.com/mind-map" TargetMode="External"/><Relationship Id="rId3" Type="http://schemas.openxmlformats.org/officeDocument/2006/relationships/hyperlink" Target="https://ncbi.nlm.nih.gov/pmc/articles/pmc5898159" TargetMode="External"/><Relationship Id="rId7" Type="http://schemas.openxmlformats.org/officeDocument/2006/relationships/hyperlink" Target="https://ncbi.nlm.nih.gov/pubmed/10119206" TargetMode="External"/><Relationship Id="rId2" Type="http://schemas.openxmlformats.org/officeDocument/2006/relationships/hyperlink" Target="https://ncbi.nlm.nih.gov/pmc/articles/pmc1854868" TargetMode="External"/><Relationship Id="rId1" Type="http://schemas.openxmlformats.org/officeDocument/2006/relationships/slideLayout" Target="../slideLayouts/slideLayout2.xml"/><Relationship Id="rId6" Type="http://schemas.openxmlformats.org/officeDocument/2006/relationships/hyperlink" Target="https://link.springer.com/article/10.1007/bf02142613" TargetMode="External"/><Relationship Id="rId5" Type="http://schemas.openxmlformats.org/officeDocument/2006/relationships/hyperlink" Target="https://clinical.diabetesjournals.org/content/20/1/22" TargetMode="External"/><Relationship Id="rId4" Type="http://schemas.openxmlformats.org/officeDocument/2006/relationships/hyperlink" Target="https://diabetestalk.net/diabetes/why-is-diabetes-awareness-impor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rumpled paper light bulb">
            <a:extLst>
              <a:ext uri="{FF2B5EF4-FFF2-40B4-BE49-F238E27FC236}">
                <a16:creationId xmlns:a16="http://schemas.microsoft.com/office/drawing/2014/main" id="{256A145C-13AC-570B-D4AD-9F2ACEA8C511}"/>
              </a:ext>
            </a:extLst>
          </p:cNvPr>
          <p:cNvPicPr>
            <a:picLocks noChangeAspect="1"/>
          </p:cNvPicPr>
          <p:nvPr/>
        </p:nvPicPr>
        <p:blipFill rotWithShape="1">
          <a:blip r:embed="rId2">
            <a:alphaModFix amt="40000"/>
          </a:blip>
          <a:srcRect t="15730"/>
          <a:stretch/>
        </p:blipFill>
        <p:spPr>
          <a:xfrm>
            <a:off x="0" y="0"/>
            <a:ext cx="12191980" cy="6857990"/>
          </a:xfrm>
          <a:prstGeom prst="rect">
            <a:avLst/>
          </a:prstGeom>
        </p:spPr>
      </p:pic>
      <p:sp>
        <p:nvSpPr>
          <p:cNvPr id="2" name="Title 1">
            <a:extLst>
              <a:ext uri="{FF2B5EF4-FFF2-40B4-BE49-F238E27FC236}">
                <a16:creationId xmlns:a16="http://schemas.microsoft.com/office/drawing/2014/main" id="{63CDDB46-A426-42CA-9CB0-722309D55038}"/>
              </a:ext>
            </a:extLst>
          </p:cNvPr>
          <p:cNvSpPr>
            <a:spLocks noGrp="1"/>
          </p:cNvSpPr>
          <p:nvPr>
            <p:ph type="ctrTitle"/>
          </p:nvPr>
        </p:nvSpPr>
        <p:spPr>
          <a:xfrm>
            <a:off x="2231136" y="964692"/>
            <a:ext cx="7729728" cy="1188720"/>
          </a:xfrm>
          <a:noFill/>
          <a:ln>
            <a:solidFill>
              <a:srgbClr val="FFFFFF"/>
            </a:solidFill>
          </a:ln>
        </p:spPr>
        <p:txBody>
          <a:bodyPr vert="horz" lIns="182880" tIns="182880" rIns="182880" bIns="182880" rtlCol="0" anchor="ctr">
            <a:normAutofit/>
          </a:bodyPr>
          <a:lstStyle/>
          <a:p>
            <a:r>
              <a:rPr lang="en-US" sz="2800">
                <a:solidFill>
                  <a:schemeClr val="tx1"/>
                </a:solidFill>
              </a:rPr>
              <a:t>CHANGEMAKERS: CREATIVITY AND VALUE CREATION</a:t>
            </a:r>
          </a:p>
        </p:txBody>
      </p:sp>
      <p:sp>
        <p:nvSpPr>
          <p:cNvPr id="3" name="Subtitle 2">
            <a:extLst>
              <a:ext uri="{FF2B5EF4-FFF2-40B4-BE49-F238E27FC236}">
                <a16:creationId xmlns:a16="http://schemas.microsoft.com/office/drawing/2014/main" id="{1C42289D-9357-4579-9F81-8A6D332A38AA}"/>
              </a:ext>
            </a:extLst>
          </p:cNvPr>
          <p:cNvSpPr>
            <a:spLocks noGrp="1"/>
          </p:cNvSpPr>
          <p:nvPr>
            <p:ph type="subTitle" idx="1"/>
          </p:nvPr>
        </p:nvSpPr>
        <p:spPr>
          <a:xfrm>
            <a:off x="2231136" y="2638044"/>
            <a:ext cx="7729728" cy="3101983"/>
          </a:xfrm>
        </p:spPr>
        <p:txBody>
          <a:bodyPr vert="horz" lIns="91440" tIns="45720" rIns="91440" bIns="45720" rtlCol="0">
            <a:normAutofit/>
          </a:bodyPr>
          <a:lstStyle/>
          <a:p>
            <a:r>
              <a:rPr lang="en-US" dirty="0">
                <a:solidFill>
                  <a:schemeClr val="tx1">
                    <a:lumMod val="85000"/>
                    <a:lumOff val="15000"/>
                  </a:schemeClr>
                </a:solidFill>
              </a:rPr>
              <a:t>Lecturer: Dr </a:t>
            </a:r>
            <a:r>
              <a:rPr lang="en-US" dirty="0" err="1">
                <a:solidFill>
                  <a:schemeClr val="tx1">
                    <a:lumMod val="85000"/>
                    <a:lumOff val="15000"/>
                  </a:schemeClr>
                </a:solidFill>
              </a:rPr>
              <a:t>Azora</a:t>
            </a:r>
            <a:r>
              <a:rPr lang="en-US" dirty="0">
                <a:solidFill>
                  <a:schemeClr val="tx1">
                    <a:lumMod val="85000"/>
                    <a:lumOff val="15000"/>
                  </a:schemeClr>
                </a:solidFill>
              </a:rPr>
              <a:t> Hurd</a:t>
            </a:r>
          </a:p>
          <a:p>
            <a:r>
              <a:rPr lang="en-US" dirty="0">
                <a:solidFill>
                  <a:schemeClr val="tx1">
                    <a:lumMod val="85000"/>
                    <a:lumOff val="15000"/>
                  </a:schemeClr>
                </a:solidFill>
              </a:rPr>
              <a:t>Name: Charnai Clarke</a:t>
            </a:r>
          </a:p>
          <a:p>
            <a:r>
              <a:rPr lang="en-US" dirty="0">
                <a:solidFill>
                  <a:schemeClr val="tx1">
                    <a:lumMod val="85000"/>
                    <a:lumOff val="15000"/>
                  </a:schemeClr>
                </a:solidFill>
              </a:rPr>
              <a:t>Student number:2007510                                                                                         </a:t>
            </a:r>
          </a:p>
          <a:p>
            <a:r>
              <a:rPr lang="en-US" dirty="0">
                <a:solidFill>
                  <a:schemeClr val="tx1">
                    <a:lumMod val="85000"/>
                    <a:lumOff val="15000"/>
                  </a:schemeClr>
                </a:solidFill>
              </a:rPr>
              <a:t>  Module code: BMHP5014_BIRM                                                                 </a:t>
            </a:r>
          </a:p>
          <a:p>
            <a:r>
              <a:rPr lang="en-US" dirty="0">
                <a:solidFill>
                  <a:schemeClr val="tx1">
                    <a:lumMod val="85000"/>
                    <a:lumOff val="15000"/>
                  </a:schemeClr>
                </a:solidFill>
              </a:rPr>
              <a:t>  Assignment Title: E-portfolio evidence of learning comprising of 2 separate artefact items.</a:t>
            </a:r>
          </a:p>
          <a:p>
            <a:pPr indent="-228600" algn="l">
              <a:buFont typeface="Arial" panose="020B0604020202020204" pitchFamily="34" charset="0"/>
              <a:buChar char="•"/>
            </a:pPr>
            <a:endParaRPr lang="en-US" dirty="0">
              <a:solidFill>
                <a:schemeClr val="tx1">
                  <a:lumMod val="85000"/>
                  <a:lumOff val="15000"/>
                </a:schemeClr>
              </a:solidFill>
            </a:endParaRPr>
          </a:p>
        </p:txBody>
      </p:sp>
    </p:spTree>
    <p:extLst>
      <p:ext uri="{BB962C8B-B14F-4D97-AF65-F5344CB8AC3E}">
        <p14:creationId xmlns:p14="http://schemas.microsoft.com/office/powerpoint/2010/main" val="80847974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FC9634-3DDF-470B-8F18-5B104CF97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077E501-B521-4B06-96AB-DC473865D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5DEFCD-113E-4A16-A0E6-AAE35471EC2B}"/>
              </a:ext>
            </a:extLst>
          </p:cNvPr>
          <p:cNvSpPr>
            <a:spLocks noGrp="1"/>
          </p:cNvSpPr>
          <p:nvPr>
            <p:ph type="title"/>
          </p:nvPr>
        </p:nvSpPr>
        <p:spPr>
          <a:xfrm>
            <a:off x="643467" y="2681103"/>
            <a:ext cx="3363974" cy="1495794"/>
          </a:xfrm>
          <a:noFill/>
          <a:ln>
            <a:solidFill>
              <a:schemeClr val="bg1"/>
            </a:solidFill>
          </a:ln>
        </p:spPr>
        <p:txBody>
          <a:bodyPr vert="horz" wrap="square" lIns="182880" tIns="182880" rIns="182880" bIns="182880" rtlCol="0" anchor="ctr">
            <a:normAutofit/>
          </a:bodyPr>
          <a:lstStyle/>
          <a:p>
            <a:r>
              <a:rPr lang="en-US" sz="2800">
                <a:solidFill>
                  <a:schemeClr val="bg1"/>
                </a:solidFill>
              </a:rPr>
              <a:t>Content page </a:t>
            </a:r>
          </a:p>
        </p:txBody>
      </p:sp>
      <p:graphicFrame>
        <p:nvGraphicFramePr>
          <p:cNvPr id="6" name="Text Placeholder 3">
            <a:extLst>
              <a:ext uri="{FF2B5EF4-FFF2-40B4-BE49-F238E27FC236}">
                <a16:creationId xmlns:a16="http://schemas.microsoft.com/office/drawing/2014/main" id="{847A8C3D-DA15-4029-BA56-A9E9EE68A7BD}"/>
              </a:ext>
            </a:extLst>
          </p:cNvPr>
          <p:cNvGraphicFramePr/>
          <p:nvPr>
            <p:extLst>
              <p:ext uri="{D42A27DB-BD31-4B8C-83A1-F6EECF244321}">
                <p14:modId xmlns:p14="http://schemas.microsoft.com/office/powerpoint/2010/main" val="1420892745"/>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7935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AD85578-1E4B-4014-9D52-E76894750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2">
              <a:alpha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3" name="Rectangle 12">
            <a:extLst>
              <a:ext uri="{FF2B5EF4-FFF2-40B4-BE49-F238E27FC236}">
                <a16:creationId xmlns:a16="http://schemas.microsoft.com/office/drawing/2014/main" id="{48550B3F-9390-4CA1-B3C8-91529289D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74A62C-1A3C-4FE0-952B-7C01ACD379F0}"/>
              </a:ext>
            </a:extLst>
          </p:cNvPr>
          <p:cNvSpPr>
            <a:spLocks noGrp="1"/>
          </p:cNvSpPr>
          <p:nvPr>
            <p:ph type="title"/>
          </p:nvPr>
        </p:nvSpPr>
        <p:spPr>
          <a:xfrm>
            <a:off x="1949518" y="1059838"/>
            <a:ext cx="3632052" cy="4738324"/>
          </a:xfrm>
          <a:noFill/>
          <a:ln>
            <a:noFill/>
          </a:ln>
        </p:spPr>
        <p:txBody>
          <a:bodyPr vert="horz" lIns="182880" tIns="182880" rIns="182880" bIns="182880" rtlCol="0" anchor="ctr">
            <a:normAutofit/>
          </a:bodyPr>
          <a:lstStyle/>
          <a:p>
            <a:r>
              <a:rPr lang="en-US" sz="2800">
                <a:solidFill>
                  <a:schemeClr val="bg1"/>
                </a:solidFill>
              </a:rPr>
              <a:t>introduction</a:t>
            </a:r>
          </a:p>
        </p:txBody>
      </p:sp>
      <p:sp>
        <p:nvSpPr>
          <p:cNvPr id="6" name="Content Placeholder 5">
            <a:extLst>
              <a:ext uri="{FF2B5EF4-FFF2-40B4-BE49-F238E27FC236}">
                <a16:creationId xmlns:a16="http://schemas.microsoft.com/office/drawing/2014/main" id="{1A28E2AA-1254-4965-929E-C405B22FD4A5}"/>
              </a:ext>
            </a:extLst>
          </p:cNvPr>
          <p:cNvSpPr>
            <a:spLocks noGrp="1"/>
          </p:cNvSpPr>
          <p:nvPr>
            <p:ph idx="1"/>
          </p:nvPr>
        </p:nvSpPr>
        <p:spPr>
          <a:xfrm>
            <a:off x="6471139" y="1059838"/>
            <a:ext cx="5373858" cy="5369097"/>
          </a:xfrm>
        </p:spPr>
        <p:txBody>
          <a:bodyPr vert="horz" lIns="91440" tIns="45720" rIns="91440" bIns="45720" rtlCol="0" anchor="ctr">
            <a:normAutofit/>
          </a:bodyPr>
          <a:lstStyle/>
          <a:p>
            <a:pPr marL="0" indent="0">
              <a:lnSpc>
                <a:spcPct val="90000"/>
              </a:lnSpc>
              <a:buNone/>
            </a:pPr>
            <a:r>
              <a:rPr lang="en-US" sz="1600" dirty="0">
                <a:solidFill>
                  <a:schemeClr val="tx1">
                    <a:lumMod val="85000"/>
                    <a:lumOff val="15000"/>
                  </a:schemeClr>
                </a:solidFill>
              </a:rPr>
              <a:t>During this module we was given an assignment, to create an e-portfolio which consist of choosing two options. The two chosen was mind map and a blog. They would have information about debates, as this is the topic I will cover during this portfolio. Having added relevant information throughout I will be including the following </a:t>
            </a:r>
          </a:p>
          <a:p>
            <a:pPr marL="0" indent="0">
              <a:lnSpc>
                <a:spcPct val="90000"/>
              </a:lnSpc>
              <a:buNone/>
            </a:pPr>
            <a:r>
              <a:rPr lang="en-US" sz="1600" dirty="0">
                <a:solidFill>
                  <a:schemeClr val="tx1">
                    <a:lumMod val="85000"/>
                    <a:lumOff val="15000"/>
                  </a:schemeClr>
                </a:solidFill>
              </a:rPr>
              <a:t>•	Awareness</a:t>
            </a:r>
          </a:p>
          <a:p>
            <a:pPr marL="0" indent="0">
              <a:lnSpc>
                <a:spcPct val="90000"/>
              </a:lnSpc>
              <a:buNone/>
            </a:pPr>
            <a:r>
              <a:rPr lang="en-US" sz="1600" dirty="0">
                <a:solidFill>
                  <a:schemeClr val="tx1">
                    <a:lumMod val="85000"/>
                    <a:lumOff val="15000"/>
                  </a:schemeClr>
                </a:solidFill>
              </a:rPr>
              <a:t>•	Risk of diabetes</a:t>
            </a:r>
          </a:p>
          <a:p>
            <a:pPr marL="0" indent="0">
              <a:lnSpc>
                <a:spcPct val="90000"/>
              </a:lnSpc>
              <a:buNone/>
            </a:pPr>
            <a:r>
              <a:rPr lang="en-US" sz="1600" dirty="0">
                <a:solidFill>
                  <a:schemeClr val="tx1">
                    <a:lumMod val="85000"/>
                    <a:lumOff val="15000"/>
                  </a:schemeClr>
                </a:solidFill>
              </a:rPr>
              <a:t>•	Symptoms</a:t>
            </a:r>
          </a:p>
          <a:p>
            <a:pPr marL="0" indent="0">
              <a:lnSpc>
                <a:spcPct val="90000"/>
              </a:lnSpc>
              <a:buNone/>
            </a:pPr>
            <a:r>
              <a:rPr lang="en-US" sz="1600" dirty="0">
                <a:solidFill>
                  <a:schemeClr val="tx1">
                    <a:lumMod val="85000"/>
                    <a:lumOff val="15000"/>
                  </a:schemeClr>
                </a:solidFill>
              </a:rPr>
              <a:t>•	Healthy diets</a:t>
            </a:r>
          </a:p>
          <a:p>
            <a:pPr marL="0" indent="0">
              <a:lnSpc>
                <a:spcPct val="90000"/>
              </a:lnSpc>
              <a:buNone/>
            </a:pPr>
            <a:r>
              <a:rPr lang="en-US" sz="1600" dirty="0">
                <a:solidFill>
                  <a:schemeClr val="tx1">
                    <a:lumMod val="85000"/>
                    <a:lumOff val="15000"/>
                  </a:schemeClr>
                </a:solidFill>
              </a:rPr>
              <a:t>Alongside stories of people diagnosed with diabetes. I will be supporting an existing product called libre sensor, giving knowledge about the risk of diabetes to help raise the awareness, adding references to support information and evidence shown throughout.</a:t>
            </a:r>
          </a:p>
          <a:p>
            <a:pPr>
              <a:lnSpc>
                <a:spcPct val="90000"/>
              </a:lnSpc>
            </a:pPr>
            <a:endParaRPr lang="en-US" sz="1600" dirty="0">
              <a:solidFill>
                <a:schemeClr val="tx1">
                  <a:lumMod val="85000"/>
                  <a:lumOff val="15000"/>
                </a:schemeClr>
              </a:solidFill>
            </a:endParaRPr>
          </a:p>
        </p:txBody>
      </p:sp>
    </p:spTree>
    <p:extLst>
      <p:ext uri="{BB962C8B-B14F-4D97-AF65-F5344CB8AC3E}">
        <p14:creationId xmlns:p14="http://schemas.microsoft.com/office/powerpoint/2010/main" val="1534511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3764AE-D7B7-4CB5-A0E1-2885E459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B81094-98AD-48CC-9297-4BBA392FC1BD}"/>
              </a:ext>
            </a:extLst>
          </p:cNvPr>
          <p:cNvSpPr>
            <a:spLocks noGrp="1"/>
          </p:cNvSpPr>
          <p:nvPr>
            <p:ph type="title"/>
          </p:nvPr>
        </p:nvSpPr>
        <p:spPr>
          <a:xfrm>
            <a:off x="537563" y="2900210"/>
            <a:ext cx="3610691" cy="1071062"/>
          </a:xfrm>
          <a:solidFill>
            <a:schemeClr val="bg1">
              <a:alpha val="50000"/>
            </a:schemeClr>
          </a:solidFill>
          <a:ln>
            <a:solidFill>
              <a:schemeClr val="tx1">
                <a:lumMod val="85000"/>
                <a:lumOff val="15000"/>
              </a:schemeClr>
            </a:solidFill>
          </a:ln>
        </p:spPr>
        <p:txBody>
          <a:bodyPr>
            <a:normAutofit/>
          </a:bodyPr>
          <a:lstStyle/>
          <a:p>
            <a:r>
              <a:rPr lang="en-GB" sz="2400">
                <a:solidFill>
                  <a:schemeClr val="tx1">
                    <a:lumMod val="95000"/>
                    <a:lumOff val="5000"/>
                  </a:schemeClr>
                </a:solidFill>
              </a:rPr>
              <a:t>Diabetes awareness </a:t>
            </a:r>
          </a:p>
        </p:txBody>
      </p:sp>
      <p:sp useBgFill="1">
        <p:nvSpPr>
          <p:cNvPr id="10" name="Rectangle 9">
            <a:extLst>
              <a:ext uri="{FF2B5EF4-FFF2-40B4-BE49-F238E27FC236}">
                <a16:creationId xmlns:a16="http://schemas.microsoft.com/office/drawing/2014/main" id="{329C095C-3AB6-49D8-9436-3672566FE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064CAD-E4FF-4DBC-BCDF-5F2AF3D32C2C}"/>
              </a:ext>
            </a:extLst>
          </p:cNvPr>
          <p:cNvSpPr>
            <a:spLocks noGrp="1"/>
          </p:cNvSpPr>
          <p:nvPr>
            <p:ph idx="1"/>
          </p:nvPr>
        </p:nvSpPr>
        <p:spPr>
          <a:xfrm>
            <a:off x="4965895" y="973600"/>
            <a:ext cx="6688542" cy="5328726"/>
          </a:xfrm>
        </p:spPr>
        <p:txBody>
          <a:bodyPr anchor="ctr">
            <a:normAutofit/>
          </a:bodyPr>
          <a:lstStyle/>
          <a:p>
            <a:pPr marL="0" indent="0">
              <a:lnSpc>
                <a:spcPct val="90000"/>
              </a:lnSpc>
              <a:buNone/>
            </a:pPr>
            <a:r>
              <a:rPr lang="en-GB" sz="1700" u="sng" dirty="0">
                <a:solidFill>
                  <a:schemeClr val="tx1"/>
                </a:solidFill>
              </a:rPr>
              <a:t>Why is it important to know what diabetes is?</a:t>
            </a:r>
          </a:p>
          <a:p>
            <a:pPr marL="0" indent="0">
              <a:lnSpc>
                <a:spcPct val="90000"/>
              </a:lnSpc>
              <a:buNone/>
            </a:pPr>
            <a:r>
              <a:rPr lang="en-GB" sz="1700" dirty="0">
                <a:solidFill>
                  <a:schemeClr val="tx1"/>
                </a:solidFill>
              </a:rPr>
              <a:t>One of the main reasons why is it important to raise awareness, is to provide a support system for those living with diabetes and allowing others to understand what this means for those who have been diagnosed. Acknowledging their rights, benefits and allowing people to still treat them as equals (Diabetes talk, 2017).</a:t>
            </a:r>
          </a:p>
          <a:p>
            <a:pPr marL="0" indent="0">
              <a:lnSpc>
                <a:spcPct val="90000"/>
              </a:lnSpc>
              <a:buNone/>
            </a:pPr>
            <a:r>
              <a:rPr lang="en-GB" sz="1700" u="sng" dirty="0">
                <a:solidFill>
                  <a:schemeClr val="tx1"/>
                </a:solidFill>
              </a:rPr>
              <a:t>How many people are diagnosed with this yearly?</a:t>
            </a:r>
          </a:p>
          <a:p>
            <a:pPr marL="0" indent="0">
              <a:lnSpc>
                <a:spcPct val="90000"/>
              </a:lnSpc>
              <a:buNone/>
            </a:pPr>
            <a:r>
              <a:rPr lang="en-GB" sz="1700" dirty="0">
                <a:solidFill>
                  <a:schemeClr val="tx1"/>
                </a:solidFill>
              </a:rPr>
              <a:t>Currently the number of people who have been diagnosed in the UK is 3.5million people, 210,00 being children or young adults under 20 years of age (Herman, W. H, 2002).</a:t>
            </a:r>
          </a:p>
          <a:p>
            <a:pPr marL="0" indent="0">
              <a:lnSpc>
                <a:spcPct val="90000"/>
              </a:lnSpc>
              <a:buNone/>
            </a:pPr>
            <a:r>
              <a:rPr lang="en-GB" sz="1700" u="sng" dirty="0">
                <a:solidFill>
                  <a:schemeClr val="tx1"/>
                </a:solidFill>
              </a:rPr>
              <a:t>Ways to reduce blood sugar levels.</a:t>
            </a:r>
          </a:p>
          <a:p>
            <a:pPr marL="0" indent="0">
              <a:lnSpc>
                <a:spcPct val="90000"/>
              </a:lnSpc>
              <a:buNone/>
            </a:pPr>
            <a:r>
              <a:rPr lang="en-GB" sz="1700" dirty="0">
                <a:solidFill>
                  <a:schemeClr val="tx1"/>
                </a:solidFill>
              </a:rPr>
              <a:t>• Exercise regularly.</a:t>
            </a:r>
          </a:p>
          <a:p>
            <a:pPr marL="0" indent="0">
              <a:lnSpc>
                <a:spcPct val="90000"/>
              </a:lnSpc>
              <a:buNone/>
            </a:pPr>
            <a:r>
              <a:rPr lang="en-GB" sz="1700" dirty="0">
                <a:solidFill>
                  <a:schemeClr val="tx1"/>
                </a:solidFill>
              </a:rPr>
              <a:t>• Stay hydrated (increase water intake).</a:t>
            </a:r>
          </a:p>
          <a:p>
            <a:pPr marL="0" indent="0">
              <a:lnSpc>
                <a:spcPct val="90000"/>
              </a:lnSpc>
              <a:buNone/>
            </a:pPr>
            <a:r>
              <a:rPr lang="en-GB" sz="1700" dirty="0">
                <a:solidFill>
                  <a:schemeClr val="tx1"/>
                </a:solidFill>
              </a:rPr>
              <a:t>• Eat more fiber, this slows carb breakdown and sugar absorption.</a:t>
            </a:r>
          </a:p>
          <a:p>
            <a:pPr marL="0" indent="0">
              <a:lnSpc>
                <a:spcPct val="90000"/>
              </a:lnSpc>
              <a:buNone/>
            </a:pPr>
            <a:endParaRPr lang="en-GB" sz="1700" dirty="0">
              <a:solidFill>
                <a:schemeClr val="tx1"/>
              </a:solidFill>
            </a:endParaRPr>
          </a:p>
        </p:txBody>
      </p:sp>
    </p:spTree>
    <p:extLst>
      <p:ext uri="{BB962C8B-B14F-4D97-AF65-F5344CB8AC3E}">
        <p14:creationId xmlns:p14="http://schemas.microsoft.com/office/powerpoint/2010/main" val="381687843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3">
            <a:extLst>
              <a:ext uri="{FF2B5EF4-FFF2-40B4-BE49-F238E27FC236}">
                <a16:creationId xmlns:a16="http://schemas.microsoft.com/office/drawing/2014/main" id="{C8121E39-02DF-4ABF-863F-A6D5BF24E699}"/>
              </a:ext>
            </a:extLst>
          </p:cNvPr>
          <p:cNvSpPr/>
          <p:nvPr/>
        </p:nvSpPr>
        <p:spPr>
          <a:xfrm>
            <a:off x="4350057" y="358733"/>
            <a:ext cx="2660343" cy="1719212"/>
          </a:xfrm>
          <a:prstGeom prst="cloud">
            <a:avLst/>
          </a:prstGeom>
          <a:solidFill>
            <a:schemeClr val="tx2">
              <a:lumMod val="40000"/>
              <a:lumOff val="6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DIABETES</a:t>
            </a:r>
          </a:p>
        </p:txBody>
      </p:sp>
      <p:pic>
        <p:nvPicPr>
          <p:cNvPr id="5" name="Picture 4">
            <a:extLst>
              <a:ext uri="{FF2B5EF4-FFF2-40B4-BE49-F238E27FC236}">
                <a16:creationId xmlns:a16="http://schemas.microsoft.com/office/drawing/2014/main" id="{58D19D75-148C-4D36-B14D-13F8BE0A3E71}"/>
              </a:ext>
            </a:extLst>
          </p:cNvPr>
          <p:cNvPicPr>
            <a:picLocks noChangeAspect="1"/>
          </p:cNvPicPr>
          <p:nvPr/>
        </p:nvPicPr>
        <p:blipFill>
          <a:blip r:embed="rId2"/>
          <a:stretch>
            <a:fillRect/>
          </a:stretch>
        </p:blipFill>
        <p:spPr>
          <a:xfrm>
            <a:off x="0" y="101766"/>
            <a:ext cx="3618949" cy="4575455"/>
          </a:xfrm>
          <a:prstGeom prst="rect">
            <a:avLst/>
          </a:prstGeom>
        </p:spPr>
      </p:pic>
      <p:pic>
        <p:nvPicPr>
          <p:cNvPr id="6" name="Picture 5">
            <a:extLst>
              <a:ext uri="{FF2B5EF4-FFF2-40B4-BE49-F238E27FC236}">
                <a16:creationId xmlns:a16="http://schemas.microsoft.com/office/drawing/2014/main" id="{048FBA96-31FA-4E91-AC40-98C2236AC3A3}"/>
              </a:ext>
            </a:extLst>
          </p:cNvPr>
          <p:cNvPicPr>
            <a:picLocks noChangeAspect="1"/>
          </p:cNvPicPr>
          <p:nvPr/>
        </p:nvPicPr>
        <p:blipFill>
          <a:blip r:embed="rId3"/>
          <a:stretch>
            <a:fillRect/>
          </a:stretch>
        </p:blipFill>
        <p:spPr>
          <a:xfrm>
            <a:off x="4020002" y="2247372"/>
            <a:ext cx="3823237" cy="4255937"/>
          </a:xfrm>
          <a:prstGeom prst="rect">
            <a:avLst/>
          </a:prstGeom>
        </p:spPr>
      </p:pic>
      <p:pic>
        <p:nvPicPr>
          <p:cNvPr id="7" name="Picture 6">
            <a:extLst>
              <a:ext uri="{FF2B5EF4-FFF2-40B4-BE49-F238E27FC236}">
                <a16:creationId xmlns:a16="http://schemas.microsoft.com/office/drawing/2014/main" id="{D9381E64-7458-44CB-BEA5-92F35CCD05ED}"/>
              </a:ext>
            </a:extLst>
          </p:cNvPr>
          <p:cNvPicPr>
            <a:picLocks noChangeAspect="1"/>
          </p:cNvPicPr>
          <p:nvPr/>
        </p:nvPicPr>
        <p:blipFill>
          <a:blip r:embed="rId4"/>
          <a:stretch>
            <a:fillRect/>
          </a:stretch>
        </p:blipFill>
        <p:spPr>
          <a:xfrm>
            <a:off x="8149390" y="285304"/>
            <a:ext cx="3823237" cy="5261180"/>
          </a:xfrm>
          <a:prstGeom prst="rect">
            <a:avLst/>
          </a:prstGeom>
        </p:spPr>
      </p:pic>
      <p:sp>
        <p:nvSpPr>
          <p:cNvPr id="2" name="TextBox 1">
            <a:extLst>
              <a:ext uri="{FF2B5EF4-FFF2-40B4-BE49-F238E27FC236}">
                <a16:creationId xmlns:a16="http://schemas.microsoft.com/office/drawing/2014/main" id="{7B067337-4597-4577-B755-A442B3D96391}"/>
              </a:ext>
            </a:extLst>
          </p:cNvPr>
          <p:cNvSpPr txBox="1"/>
          <p:nvPr/>
        </p:nvSpPr>
        <p:spPr>
          <a:xfrm>
            <a:off x="248356" y="4910667"/>
            <a:ext cx="906017" cy="369332"/>
          </a:xfrm>
          <a:prstGeom prst="rect">
            <a:avLst/>
          </a:prstGeom>
          <a:noFill/>
        </p:spPr>
        <p:txBody>
          <a:bodyPr wrap="none" rtlCol="0">
            <a:spAutoFit/>
          </a:bodyPr>
          <a:lstStyle/>
          <a:p>
            <a:r>
              <a:rPr lang="en-GB" dirty="0"/>
              <a:t>Image 1</a:t>
            </a:r>
          </a:p>
        </p:txBody>
      </p:sp>
      <p:sp>
        <p:nvSpPr>
          <p:cNvPr id="3" name="TextBox 2">
            <a:extLst>
              <a:ext uri="{FF2B5EF4-FFF2-40B4-BE49-F238E27FC236}">
                <a16:creationId xmlns:a16="http://schemas.microsoft.com/office/drawing/2014/main" id="{07454EC4-547C-43DB-8237-882FB96836C3}"/>
              </a:ext>
            </a:extLst>
          </p:cNvPr>
          <p:cNvSpPr txBox="1"/>
          <p:nvPr/>
        </p:nvSpPr>
        <p:spPr>
          <a:xfrm>
            <a:off x="10613966" y="5757333"/>
            <a:ext cx="1081323" cy="369332"/>
          </a:xfrm>
          <a:prstGeom prst="rect">
            <a:avLst/>
          </a:prstGeom>
          <a:noFill/>
        </p:spPr>
        <p:txBody>
          <a:bodyPr wrap="square" rtlCol="0">
            <a:spAutoFit/>
          </a:bodyPr>
          <a:lstStyle/>
          <a:p>
            <a:r>
              <a:rPr lang="en-GB" dirty="0"/>
              <a:t>Image 3</a:t>
            </a:r>
          </a:p>
        </p:txBody>
      </p:sp>
      <p:sp>
        <p:nvSpPr>
          <p:cNvPr id="8" name="TextBox 7">
            <a:extLst>
              <a:ext uri="{FF2B5EF4-FFF2-40B4-BE49-F238E27FC236}">
                <a16:creationId xmlns:a16="http://schemas.microsoft.com/office/drawing/2014/main" id="{12B4E163-C9A2-47C3-80A6-D7D4F004F9E2}"/>
              </a:ext>
            </a:extLst>
          </p:cNvPr>
          <p:cNvSpPr txBox="1"/>
          <p:nvPr/>
        </p:nvSpPr>
        <p:spPr>
          <a:xfrm>
            <a:off x="2901244" y="6126665"/>
            <a:ext cx="1016000" cy="376644"/>
          </a:xfrm>
          <a:prstGeom prst="rect">
            <a:avLst/>
          </a:prstGeom>
          <a:noFill/>
        </p:spPr>
        <p:txBody>
          <a:bodyPr wrap="square" rtlCol="0">
            <a:spAutoFit/>
          </a:bodyPr>
          <a:lstStyle/>
          <a:p>
            <a:r>
              <a:rPr lang="en-GB" dirty="0"/>
              <a:t>Image 2</a:t>
            </a:r>
          </a:p>
        </p:txBody>
      </p:sp>
      <p:cxnSp>
        <p:nvCxnSpPr>
          <p:cNvPr id="10" name="Straight Arrow Connector 9">
            <a:extLst>
              <a:ext uri="{FF2B5EF4-FFF2-40B4-BE49-F238E27FC236}">
                <a16:creationId xmlns:a16="http://schemas.microsoft.com/office/drawing/2014/main" id="{5B0F7987-3460-48C0-8B29-FBD24C437273}"/>
              </a:ext>
            </a:extLst>
          </p:cNvPr>
          <p:cNvCxnSpPr/>
          <p:nvPr/>
        </p:nvCxnSpPr>
        <p:spPr>
          <a:xfrm>
            <a:off x="7123289" y="914400"/>
            <a:ext cx="71995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351589AA-4CCE-4DC9-B5A0-9B7C98D88D58}"/>
              </a:ext>
            </a:extLst>
          </p:cNvPr>
          <p:cNvCxnSpPr/>
          <p:nvPr/>
        </p:nvCxnSpPr>
        <p:spPr>
          <a:xfrm flipH="1">
            <a:off x="3815644" y="914400"/>
            <a:ext cx="620889" cy="19191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A41C90E0-46A8-4850-A253-86567CC2E3B6}"/>
              </a:ext>
            </a:extLst>
          </p:cNvPr>
          <p:cNvCxnSpPr>
            <a:cxnSpLocks/>
          </p:cNvCxnSpPr>
          <p:nvPr/>
        </p:nvCxnSpPr>
        <p:spPr>
          <a:xfrm>
            <a:off x="6118578" y="1908612"/>
            <a:ext cx="0" cy="20398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7533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3764AE-D7B7-4CB5-A0E1-2885E459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199D9F-FD66-44FC-8A8C-50A02EF9B845}"/>
              </a:ext>
            </a:extLst>
          </p:cNvPr>
          <p:cNvSpPr>
            <a:spLocks noGrp="1"/>
          </p:cNvSpPr>
          <p:nvPr>
            <p:ph type="title"/>
          </p:nvPr>
        </p:nvSpPr>
        <p:spPr>
          <a:xfrm>
            <a:off x="537563" y="2900210"/>
            <a:ext cx="3610691" cy="1071062"/>
          </a:xfrm>
          <a:solidFill>
            <a:schemeClr val="bg1">
              <a:alpha val="50000"/>
            </a:schemeClr>
          </a:solidFill>
          <a:ln>
            <a:solidFill>
              <a:schemeClr val="tx1">
                <a:lumMod val="85000"/>
                <a:lumOff val="15000"/>
              </a:schemeClr>
            </a:solidFill>
          </a:ln>
        </p:spPr>
        <p:txBody>
          <a:bodyPr>
            <a:normAutofit/>
          </a:bodyPr>
          <a:lstStyle/>
          <a:p>
            <a:r>
              <a:rPr lang="en-GB" sz="2400">
                <a:solidFill>
                  <a:schemeClr val="tx1">
                    <a:lumMod val="95000"/>
                    <a:lumOff val="5000"/>
                  </a:schemeClr>
                </a:solidFill>
              </a:rPr>
              <a:t>Task 1Mind map</a:t>
            </a:r>
          </a:p>
        </p:txBody>
      </p:sp>
      <p:sp useBgFill="1">
        <p:nvSpPr>
          <p:cNvPr id="10" name="Rectangle 9">
            <a:extLst>
              <a:ext uri="{FF2B5EF4-FFF2-40B4-BE49-F238E27FC236}">
                <a16:creationId xmlns:a16="http://schemas.microsoft.com/office/drawing/2014/main" id="{329C095C-3AB6-49D8-9436-3672566FE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F21DD1-9C32-46DC-911F-67FD2E8120AC}"/>
              </a:ext>
            </a:extLst>
          </p:cNvPr>
          <p:cNvSpPr>
            <a:spLocks noGrp="1"/>
          </p:cNvSpPr>
          <p:nvPr>
            <p:ph idx="1"/>
          </p:nvPr>
        </p:nvSpPr>
        <p:spPr>
          <a:xfrm>
            <a:off x="5160339" y="973599"/>
            <a:ext cx="6600252" cy="5399065"/>
          </a:xfrm>
        </p:spPr>
        <p:txBody>
          <a:bodyPr anchor="ctr">
            <a:normAutofit/>
          </a:bodyPr>
          <a:lstStyle/>
          <a:p>
            <a:pPr marL="0" indent="0">
              <a:lnSpc>
                <a:spcPct val="90000"/>
              </a:lnSpc>
              <a:buNone/>
            </a:pPr>
            <a:r>
              <a:rPr lang="en-GB" sz="1700" dirty="0">
                <a:solidFill>
                  <a:schemeClr val="tx1"/>
                </a:solidFill>
              </a:rPr>
              <a:t>What is a mind map? This is a diagram in which information is represented visually, with a central idea placed in the middle(mindmapping.com). Why I chose the mind map? Well, the reason behind choosing a mind map is because I thought it was a great way to show my creativity and relevant information without it being overpowering, creating three posters I was able to speaks about key information to do with diabetes.</a:t>
            </a:r>
          </a:p>
          <a:p>
            <a:pPr marL="0" indent="0">
              <a:lnSpc>
                <a:spcPct val="90000"/>
              </a:lnSpc>
              <a:buNone/>
            </a:pPr>
            <a:r>
              <a:rPr lang="en-GB" sz="1700" dirty="0">
                <a:solidFill>
                  <a:schemeClr val="tx1"/>
                </a:solidFill>
              </a:rPr>
              <a:t> Image 1- explains what the risk of diabetes are, this also includes when you should book an appointment to see your doctor if you feel that you have any concerns in the changes with your health and the signs you should look out for before contacting an GP or doctor (Baptiste,2007).</a:t>
            </a:r>
          </a:p>
          <a:p>
            <a:pPr marL="0" indent="0">
              <a:lnSpc>
                <a:spcPct val="90000"/>
              </a:lnSpc>
              <a:buNone/>
            </a:pPr>
            <a:r>
              <a:rPr lang="en-GB" sz="1700" dirty="0">
                <a:solidFill>
                  <a:schemeClr val="tx1"/>
                </a:solidFill>
              </a:rPr>
              <a:t> Image 2- this is about diets, explain what a healthy diet is and reason why it is important for someone with diabetes to know the risk of not eating the right foods (Fanzo,2020).</a:t>
            </a:r>
          </a:p>
          <a:p>
            <a:pPr marL="0" indent="0">
              <a:lnSpc>
                <a:spcPct val="90000"/>
              </a:lnSpc>
              <a:buNone/>
            </a:pPr>
            <a:r>
              <a:rPr lang="en-GB" sz="1700" dirty="0">
                <a:solidFill>
                  <a:schemeClr val="tx1"/>
                </a:solidFill>
              </a:rPr>
              <a:t>Image 3 is to do with the libre senor also known as the glucose monitoring system. This image explains what the libre sensor is, ways in which it has worked to help make life better, why it is a good investment and the positive and negative points about using this.</a:t>
            </a:r>
          </a:p>
          <a:p>
            <a:pPr marL="0" indent="0">
              <a:lnSpc>
                <a:spcPct val="90000"/>
              </a:lnSpc>
              <a:buNone/>
            </a:pPr>
            <a:endParaRPr lang="en-GB" sz="1700" dirty="0">
              <a:solidFill>
                <a:schemeClr val="tx1"/>
              </a:solidFill>
            </a:endParaRPr>
          </a:p>
        </p:txBody>
      </p:sp>
    </p:spTree>
    <p:extLst>
      <p:ext uri="{BB962C8B-B14F-4D97-AF65-F5344CB8AC3E}">
        <p14:creationId xmlns:p14="http://schemas.microsoft.com/office/powerpoint/2010/main" val="241050205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2BB32-08D7-4259-8D65-5C46C723A0BE}"/>
              </a:ext>
            </a:extLst>
          </p:cNvPr>
          <p:cNvSpPr>
            <a:spLocks noGrp="1"/>
          </p:cNvSpPr>
          <p:nvPr>
            <p:ph type="ctrTitle"/>
          </p:nvPr>
        </p:nvSpPr>
        <p:spPr>
          <a:xfrm>
            <a:off x="0" y="-415614"/>
            <a:ext cx="12220136" cy="1195803"/>
          </a:xfrm>
        </p:spPr>
        <p:txBody>
          <a:bodyPr>
            <a:normAutofit/>
          </a:bodyPr>
          <a:lstStyle/>
          <a:p>
            <a:r>
              <a:rPr lang="en-GB" dirty="0"/>
              <a:t>WORLD DIABETES.com</a:t>
            </a:r>
          </a:p>
        </p:txBody>
      </p:sp>
      <p:sp>
        <p:nvSpPr>
          <p:cNvPr id="3" name="Subtitle 2">
            <a:extLst>
              <a:ext uri="{FF2B5EF4-FFF2-40B4-BE49-F238E27FC236}">
                <a16:creationId xmlns:a16="http://schemas.microsoft.com/office/drawing/2014/main" id="{E768429D-5494-4EBC-A16B-63981BBC5240}"/>
              </a:ext>
            </a:extLst>
          </p:cNvPr>
          <p:cNvSpPr>
            <a:spLocks noGrp="1"/>
          </p:cNvSpPr>
          <p:nvPr>
            <p:ph type="subTitle" idx="1"/>
          </p:nvPr>
        </p:nvSpPr>
        <p:spPr>
          <a:xfrm>
            <a:off x="128337" y="1073120"/>
            <a:ext cx="9272337" cy="1448879"/>
          </a:xfrm>
        </p:spPr>
        <p:txBody>
          <a:bodyPr>
            <a:normAutofit/>
          </a:bodyPr>
          <a:lstStyle/>
          <a:p>
            <a:pPr algn="l"/>
            <a:r>
              <a:rPr lang="en-GB" dirty="0">
                <a:solidFill>
                  <a:schemeClr val="bg1"/>
                </a:solidFill>
              </a:rPr>
              <a:t>This blog is about: </a:t>
            </a:r>
          </a:p>
          <a:p>
            <a:pPr algn="l"/>
            <a:r>
              <a:rPr lang="en-GB" sz="1800" dirty="0">
                <a:solidFill>
                  <a:schemeClr val="tx1"/>
                </a:solidFill>
              </a:rPr>
              <a:t>This blog was created for individuals world wide. You can find everything here down to videos, chat rooms and information about diabetes, why not click onto share story to read about real life experiences or to share with people how having diabetes has effected you</a:t>
            </a:r>
            <a:r>
              <a:rPr lang="en-GB" sz="1600" dirty="0">
                <a:solidFill>
                  <a:schemeClr val="tx1"/>
                </a:solidFill>
              </a:rPr>
              <a:t>.   </a:t>
            </a:r>
          </a:p>
        </p:txBody>
      </p:sp>
      <p:sp>
        <p:nvSpPr>
          <p:cNvPr id="6" name="Callout: Left Arrow 5">
            <a:extLst>
              <a:ext uri="{FF2B5EF4-FFF2-40B4-BE49-F238E27FC236}">
                <a16:creationId xmlns:a16="http://schemas.microsoft.com/office/drawing/2014/main" id="{2B4AEC38-99C6-4D60-AF11-14447A6E8374}"/>
              </a:ext>
            </a:extLst>
          </p:cNvPr>
          <p:cNvSpPr/>
          <p:nvPr/>
        </p:nvSpPr>
        <p:spPr>
          <a:xfrm>
            <a:off x="8133347" y="937354"/>
            <a:ext cx="3958391" cy="3801140"/>
          </a:xfrm>
          <a:prstGeom prst="leftArrowCallout">
            <a:avLst>
              <a:gd name="adj1" fmla="val 8012"/>
              <a:gd name="adj2" fmla="val 12025"/>
              <a:gd name="adj3" fmla="val 33027"/>
              <a:gd name="adj4" fmla="val 62135"/>
            </a:avLst>
          </a:prstGeom>
          <a:ln w="38100"/>
        </p:spPr>
        <p:style>
          <a:lnRef idx="2">
            <a:schemeClr val="dk1"/>
          </a:lnRef>
          <a:fillRef idx="1">
            <a:schemeClr val="lt1"/>
          </a:fillRef>
          <a:effectRef idx="0">
            <a:schemeClr val="dk1"/>
          </a:effectRef>
          <a:fontRef idx="minor">
            <a:schemeClr val="dk1"/>
          </a:fontRef>
        </p:style>
        <p:txBody>
          <a:bodyPr rtlCol="0" anchor="ctr"/>
          <a:lstStyle/>
          <a:p>
            <a:pPr algn="ctr"/>
            <a:r>
              <a:rPr lang="en-GB" sz="2000" b="1" u="sng" dirty="0"/>
              <a:t>Menu:</a:t>
            </a:r>
          </a:p>
          <a:p>
            <a:pPr algn="ctr"/>
            <a:r>
              <a:rPr lang="en-GB" sz="1500" b="1" i="1" dirty="0"/>
              <a:t>Blogs</a:t>
            </a:r>
          </a:p>
          <a:p>
            <a:pPr algn="ctr"/>
            <a:r>
              <a:rPr lang="en-GB" sz="1500" b="1" i="1" dirty="0"/>
              <a:t>Help</a:t>
            </a:r>
          </a:p>
          <a:p>
            <a:pPr algn="ctr"/>
            <a:r>
              <a:rPr lang="en-GB" sz="1500" b="1" i="1" dirty="0"/>
              <a:t>Shared story’s</a:t>
            </a:r>
          </a:p>
          <a:p>
            <a:pPr algn="ctr"/>
            <a:r>
              <a:rPr lang="en-GB" sz="1500" b="1" i="1" u="sng" dirty="0">
                <a:solidFill>
                  <a:srgbClr val="0070C0"/>
                </a:solidFill>
              </a:rPr>
              <a:t>Background information</a:t>
            </a:r>
          </a:p>
          <a:p>
            <a:pPr algn="ctr"/>
            <a:r>
              <a:rPr lang="en-GB" sz="1500" b="1" i="1" dirty="0"/>
              <a:t>contact</a:t>
            </a:r>
          </a:p>
          <a:p>
            <a:pPr algn="ctr"/>
            <a:endParaRPr lang="en-GB" dirty="0"/>
          </a:p>
          <a:p>
            <a:pPr algn="ctr"/>
            <a:endParaRPr lang="en-GB" dirty="0"/>
          </a:p>
        </p:txBody>
      </p:sp>
      <p:sp>
        <p:nvSpPr>
          <p:cNvPr id="7" name="Rectangle 6">
            <a:extLst>
              <a:ext uri="{FF2B5EF4-FFF2-40B4-BE49-F238E27FC236}">
                <a16:creationId xmlns:a16="http://schemas.microsoft.com/office/drawing/2014/main" id="{C30E181D-EA73-47CB-91A9-3EC7BDAEB0FA}"/>
              </a:ext>
            </a:extLst>
          </p:cNvPr>
          <p:cNvSpPr/>
          <p:nvPr/>
        </p:nvSpPr>
        <p:spPr>
          <a:xfrm>
            <a:off x="366995" y="541930"/>
            <a:ext cx="5775158" cy="538077"/>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Menu | Blogs | Help | Shared | background info..| Contact</a:t>
            </a:r>
          </a:p>
        </p:txBody>
      </p:sp>
      <p:sp>
        <p:nvSpPr>
          <p:cNvPr id="9" name="Rectangle 8">
            <a:extLst>
              <a:ext uri="{FF2B5EF4-FFF2-40B4-BE49-F238E27FC236}">
                <a16:creationId xmlns:a16="http://schemas.microsoft.com/office/drawing/2014/main" id="{37EAC8A2-13AE-4E86-96A2-95834E211F03}"/>
              </a:ext>
            </a:extLst>
          </p:cNvPr>
          <p:cNvSpPr/>
          <p:nvPr/>
        </p:nvSpPr>
        <p:spPr>
          <a:xfrm>
            <a:off x="1" y="2391689"/>
            <a:ext cx="3048000" cy="446631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u="sng" dirty="0"/>
          </a:p>
          <a:p>
            <a:pPr algn="ctr"/>
            <a:endParaRPr lang="en-GB" u="sng" dirty="0"/>
          </a:p>
          <a:p>
            <a:pPr algn="ctr"/>
            <a:r>
              <a:rPr lang="en-GB" u="sng" dirty="0"/>
              <a:t>Shared story’s</a:t>
            </a:r>
          </a:p>
          <a:p>
            <a:pPr algn="ctr"/>
            <a:endParaRPr lang="en-GB" u="sng" dirty="0"/>
          </a:p>
          <a:p>
            <a:r>
              <a:rPr lang="en-GB" sz="1700" b="1" dirty="0"/>
              <a:t>Jill Wright (62) </a:t>
            </a:r>
            <a:r>
              <a:rPr lang="en-GB" sz="1700" dirty="0"/>
              <a:t>- Jill was diagnosed with type 1 diabetes at 22 months of age- that’s 60 years with diabetes and counting.</a:t>
            </a:r>
          </a:p>
          <a:p>
            <a:endParaRPr lang="en-GB" sz="1700" dirty="0"/>
          </a:p>
          <a:p>
            <a:r>
              <a:rPr lang="en-GB" sz="1700" b="1" dirty="0"/>
              <a:t>Lee Calladine27 </a:t>
            </a:r>
            <a:r>
              <a:rPr lang="en-GB" sz="1700" dirty="0"/>
              <a:t>– Lee was diagnosed whilst eating Chinese takeaway. Lee now works for the DRWF organising their events</a:t>
            </a:r>
          </a:p>
          <a:p>
            <a:endParaRPr lang="en-GB" sz="1700" u="sng" dirty="0"/>
          </a:p>
          <a:p>
            <a:r>
              <a:rPr lang="en-GB" sz="1700" b="1" u="sng" dirty="0"/>
              <a:t>Scot Lester35 </a:t>
            </a:r>
            <a:r>
              <a:rPr lang="en-GB" sz="1700" u="sng" dirty="0"/>
              <a:t>– </a:t>
            </a:r>
            <a:r>
              <a:rPr lang="en-GB" sz="1700" dirty="0"/>
              <a:t>I had to cut down on carbs…….</a:t>
            </a:r>
            <a:r>
              <a:rPr lang="en-GB" sz="1700" u="sng" dirty="0"/>
              <a:t>Read more </a:t>
            </a:r>
          </a:p>
          <a:p>
            <a:r>
              <a:rPr lang="en-GB" sz="1700" u="sng" dirty="0">
                <a:solidFill>
                  <a:schemeClr val="bg1"/>
                </a:solidFill>
              </a:rPr>
              <a:t>For more stories click here</a:t>
            </a:r>
          </a:p>
          <a:p>
            <a:pPr algn="ctr"/>
            <a:endParaRPr lang="en-GB" u="sng" dirty="0"/>
          </a:p>
          <a:p>
            <a:pPr algn="ctr"/>
            <a:endParaRPr lang="en-GB" dirty="0"/>
          </a:p>
        </p:txBody>
      </p:sp>
      <p:sp>
        <p:nvSpPr>
          <p:cNvPr id="10" name="Flowchart: Alternate Process 9">
            <a:extLst>
              <a:ext uri="{FF2B5EF4-FFF2-40B4-BE49-F238E27FC236}">
                <a16:creationId xmlns:a16="http://schemas.microsoft.com/office/drawing/2014/main" id="{7038B1DA-772A-461A-A9DA-7A7C3F8AFB0F}"/>
              </a:ext>
            </a:extLst>
          </p:cNvPr>
          <p:cNvSpPr/>
          <p:nvPr/>
        </p:nvSpPr>
        <p:spPr>
          <a:xfrm>
            <a:off x="9577138" y="4933755"/>
            <a:ext cx="2486525" cy="1821613"/>
          </a:xfrm>
          <a:prstGeom prst="flowChartAlternateProcess">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GB" dirty="0"/>
              <a:t>Find us on Instagram @worldDiabtetes</a:t>
            </a:r>
          </a:p>
          <a:p>
            <a:pPr algn="ctr"/>
            <a:r>
              <a:rPr lang="en-GB" dirty="0"/>
              <a:t>Or call 0121 221 0100</a:t>
            </a:r>
          </a:p>
          <a:p>
            <a:pPr algn="ctr"/>
            <a:r>
              <a:rPr lang="en-GB" dirty="0"/>
              <a:t>To share your story or for more information.</a:t>
            </a:r>
          </a:p>
        </p:txBody>
      </p:sp>
      <p:sp>
        <p:nvSpPr>
          <p:cNvPr id="13" name="TextBox 12">
            <a:extLst>
              <a:ext uri="{FF2B5EF4-FFF2-40B4-BE49-F238E27FC236}">
                <a16:creationId xmlns:a16="http://schemas.microsoft.com/office/drawing/2014/main" id="{672546AA-A63A-424E-94A4-C7DA96865544}"/>
              </a:ext>
            </a:extLst>
          </p:cNvPr>
          <p:cNvSpPr txBox="1"/>
          <p:nvPr/>
        </p:nvSpPr>
        <p:spPr>
          <a:xfrm>
            <a:off x="3048001" y="2391688"/>
            <a:ext cx="6770696" cy="5355312"/>
          </a:xfrm>
          <a:prstGeom prst="rect">
            <a:avLst/>
          </a:prstGeom>
          <a:noFill/>
        </p:spPr>
        <p:txBody>
          <a:bodyPr wrap="square" rtlCol="0">
            <a:spAutoFit/>
          </a:bodyPr>
          <a:lstStyle/>
          <a:p>
            <a:r>
              <a:rPr lang="en-GB" dirty="0">
                <a:solidFill>
                  <a:schemeClr val="bg1"/>
                </a:solidFill>
              </a:rPr>
              <a:t>What Is diabetes?</a:t>
            </a:r>
          </a:p>
          <a:p>
            <a:r>
              <a:rPr lang="en-GB" dirty="0"/>
              <a:t>This is lifelong health condition that causes a persons </a:t>
            </a:r>
          </a:p>
          <a:p>
            <a:r>
              <a:rPr lang="en-GB" dirty="0"/>
              <a:t>blood sugar level to become extremely high.</a:t>
            </a:r>
          </a:p>
          <a:p>
            <a:r>
              <a:rPr lang="en-GB" dirty="0">
                <a:solidFill>
                  <a:schemeClr val="bg1"/>
                </a:solidFill>
              </a:rPr>
              <a:t>What age can you be diagnosed with diabetes?</a:t>
            </a:r>
          </a:p>
          <a:p>
            <a:r>
              <a:rPr lang="en-GB" dirty="0"/>
              <a:t>Diabetes can be diagnosed at any age, from childhood-adulthood.</a:t>
            </a:r>
          </a:p>
          <a:p>
            <a:r>
              <a:rPr lang="en-GB" dirty="0">
                <a:solidFill>
                  <a:schemeClr val="bg1"/>
                </a:solidFill>
              </a:rPr>
              <a:t>Symptoms?</a:t>
            </a:r>
          </a:p>
          <a:p>
            <a:pPr marL="285750" indent="-285750">
              <a:buFont typeface="Arial" panose="020B0604020202020204" pitchFamily="34" charset="0"/>
              <a:buChar char="•"/>
            </a:pPr>
            <a:r>
              <a:rPr lang="en-GB" dirty="0"/>
              <a:t>Use the toilet more frequently </a:t>
            </a:r>
          </a:p>
          <a:p>
            <a:pPr marL="285750" indent="-285750">
              <a:buFont typeface="Arial" panose="020B0604020202020204" pitchFamily="34" charset="0"/>
              <a:buChar char="•"/>
            </a:pPr>
            <a:r>
              <a:rPr lang="en-GB" dirty="0"/>
              <a:t>Uncontrollable Weight loss</a:t>
            </a:r>
          </a:p>
          <a:p>
            <a:pPr marL="285750" indent="-285750">
              <a:buFont typeface="Arial" panose="020B0604020202020204" pitchFamily="34" charset="0"/>
              <a:buChar char="•"/>
            </a:pPr>
            <a:r>
              <a:rPr lang="en-GB" dirty="0"/>
              <a:t>Blurred vision</a:t>
            </a:r>
          </a:p>
          <a:p>
            <a:pPr marL="285750" indent="-285750">
              <a:buFont typeface="Arial" panose="020B0604020202020204" pitchFamily="34" charset="0"/>
              <a:buChar char="•"/>
            </a:pPr>
            <a:r>
              <a:rPr lang="en-GB" dirty="0"/>
              <a:t>Increased urine</a:t>
            </a:r>
          </a:p>
          <a:p>
            <a:r>
              <a:rPr lang="en-GB" dirty="0">
                <a:solidFill>
                  <a:schemeClr val="bg1"/>
                </a:solidFill>
              </a:rPr>
              <a:t>Types of Diabetes?</a:t>
            </a:r>
          </a:p>
          <a:p>
            <a:r>
              <a:rPr lang="en-GB" sz="1600" b="1" dirty="0"/>
              <a:t>Type 1 - </a:t>
            </a:r>
            <a:r>
              <a:rPr lang="en-GB" dirty="0"/>
              <a:t>is a genetic disorder that often shows up early in life,. This is managed by taking insulin to control the blood sugar levels.</a:t>
            </a:r>
          </a:p>
          <a:p>
            <a:r>
              <a:rPr lang="en-GB" sz="1600" b="1" dirty="0"/>
              <a:t>Type 2 - </a:t>
            </a:r>
            <a:r>
              <a:rPr lang="en-GB" dirty="0"/>
              <a:t>is largely diet related and developed over time.</a:t>
            </a:r>
          </a:p>
          <a:p>
            <a:r>
              <a:rPr lang="en-GB" dirty="0"/>
              <a:t>This is a serious condition where the pancreas cant make enough insulin ( A. Blum,2018)</a:t>
            </a:r>
          </a:p>
          <a:p>
            <a:endParaRPr lang="en-GB" dirty="0"/>
          </a:p>
          <a:p>
            <a:endParaRPr lang="en-GB" dirty="0"/>
          </a:p>
          <a:p>
            <a:endParaRPr lang="en-GB" dirty="0"/>
          </a:p>
        </p:txBody>
      </p:sp>
      <p:sp>
        <p:nvSpPr>
          <p:cNvPr id="14" name="Flowchart: Connector 13">
            <a:extLst>
              <a:ext uri="{FF2B5EF4-FFF2-40B4-BE49-F238E27FC236}">
                <a16:creationId xmlns:a16="http://schemas.microsoft.com/office/drawing/2014/main" id="{7A6C697A-3257-4F63-8933-10BB01448698}"/>
              </a:ext>
            </a:extLst>
          </p:cNvPr>
          <p:cNvSpPr/>
          <p:nvPr/>
        </p:nvSpPr>
        <p:spPr>
          <a:xfrm>
            <a:off x="10022305" y="3597442"/>
            <a:ext cx="1792706" cy="1019150"/>
          </a:xfrm>
          <a:prstGeom prst="flowChartConnector">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u="sng" dirty="0"/>
              <a:t>Ask questions, click here</a:t>
            </a:r>
          </a:p>
        </p:txBody>
      </p:sp>
      <p:pic>
        <p:nvPicPr>
          <p:cNvPr id="15" name="Picture 14">
            <a:extLst>
              <a:ext uri="{FF2B5EF4-FFF2-40B4-BE49-F238E27FC236}">
                <a16:creationId xmlns:a16="http://schemas.microsoft.com/office/drawing/2014/main" id="{4A36269C-E2AD-4591-B079-7D1481C14940}"/>
              </a:ext>
            </a:extLst>
          </p:cNvPr>
          <p:cNvPicPr>
            <a:picLocks noChangeAspect="1"/>
          </p:cNvPicPr>
          <p:nvPr/>
        </p:nvPicPr>
        <p:blipFill>
          <a:blip r:embed="rId2"/>
          <a:stretch>
            <a:fillRect/>
          </a:stretch>
        </p:blipFill>
        <p:spPr>
          <a:xfrm>
            <a:off x="8985904" y="-159656"/>
            <a:ext cx="832793" cy="744584"/>
          </a:xfrm>
          <a:prstGeom prst="rect">
            <a:avLst/>
          </a:prstGeom>
        </p:spPr>
      </p:pic>
    </p:spTree>
    <p:extLst>
      <p:ext uri="{BB962C8B-B14F-4D97-AF65-F5344CB8AC3E}">
        <p14:creationId xmlns:p14="http://schemas.microsoft.com/office/powerpoint/2010/main" val="667674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9A3764AE-D7B7-4CB5-A0E1-2885E459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40D06-0FAC-4F66-8A70-411F1FF3827D}"/>
              </a:ext>
            </a:extLst>
          </p:cNvPr>
          <p:cNvSpPr>
            <a:spLocks noGrp="1"/>
          </p:cNvSpPr>
          <p:nvPr>
            <p:ph type="title"/>
          </p:nvPr>
        </p:nvSpPr>
        <p:spPr>
          <a:xfrm>
            <a:off x="537563" y="2900210"/>
            <a:ext cx="3610691" cy="1071062"/>
          </a:xfrm>
          <a:solidFill>
            <a:schemeClr val="bg1">
              <a:alpha val="50000"/>
            </a:schemeClr>
          </a:solidFill>
          <a:ln>
            <a:solidFill>
              <a:schemeClr val="tx1">
                <a:lumMod val="85000"/>
                <a:lumOff val="15000"/>
              </a:schemeClr>
            </a:solidFill>
          </a:ln>
        </p:spPr>
        <p:txBody>
          <a:bodyPr>
            <a:normAutofit/>
          </a:bodyPr>
          <a:lstStyle/>
          <a:p>
            <a:r>
              <a:rPr lang="en-GB" sz="2400" dirty="0">
                <a:solidFill>
                  <a:schemeClr val="tx1">
                    <a:lumMod val="95000"/>
                    <a:lumOff val="5000"/>
                  </a:schemeClr>
                </a:solidFill>
              </a:rPr>
              <a:t>TASK 2 – a blog</a:t>
            </a:r>
          </a:p>
        </p:txBody>
      </p:sp>
      <p:sp useBgFill="1">
        <p:nvSpPr>
          <p:cNvPr id="17" name="Rectangle 9">
            <a:extLst>
              <a:ext uri="{FF2B5EF4-FFF2-40B4-BE49-F238E27FC236}">
                <a16:creationId xmlns:a16="http://schemas.microsoft.com/office/drawing/2014/main" id="{329C095C-3AB6-49D8-9436-3672566FE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F59149-63E7-4386-9DDF-6CE9BEE59BCB}"/>
              </a:ext>
            </a:extLst>
          </p:cNvPr>
          <p:cNvSpPr>
            <a:spLocks noGrp="1"/>
          </p:cNvSpPr>
          <p:nvPr>
            <p:ph idx="1"/>
          </p:nvPr>
        </p:nvSpPr>
        <p:spPr>
          <a:xfrm>
            <a:off x="5297763" y="973600"/>
            <a:ext cx="5826919" cy="4924280"/>
          </a:xfrm>
        </p:spPr>
        <p:txBody>
          <a:bodyPr anchor="ctr">
            <a:normAutofit/>
          </a:bodyPr>
          <a:lstStyle/>
          <a:p>
            <a:pPr marL="0" indent="0">
              <a:lnSpc>
                <a:spcPct val="90000"/>
              </a:lnSpc>
              <a:buNone/>
            </a:pPr>
            <a:r>
              <a:rPr lang="en-GB" sz="1500" dirty="0">
                <a:solidFill>
                  <a:schemeClr val="tx1"/>
                </a:solidFill>
              </a:rPr>
              <a:t>This is a regularly updated web page which is normally ran by one person or a group of people.  A web page usually tends to be written in an informal style. Like shown in the pervious slide, I was able to design a blog. The reason for this was to show awareness of diabetes and allow people to share real life story’s and experiences with others to allow people to see what it’s like for those who have been diagnosed with this/ for people who can relate to having diabetes. I wanted this blog to be easy to use and access, with just one click instead of having to search some information on here and then click onto another website for more information. </a:t>
            </a:r>
          </a:p>
          <a:p>
            <a:pPr marL="0" indent="0">
              <a:lnSpc>
                <a:spcPct val="90000"/>
              </a:lnSpc>
              <a:buNone/>
            </a:pPr>
            <a:r>
              <a:rPr lang="en-GB" sz="1500" dirty="0">
                <a:solidFill>
                  <a:schemeClr val="tx1"/>
                </a:solidFill>
              </a:rPr>
              <a:t>Reason behind choosing this as it allowed me to step outside my comfort zone trying something different, I was able to create this blog from scratch using the vision I had created in my workbook I wanted this blog to show the relevant infromaion to do with diabetes along with adding a twist making the readers want to see more as they would if this was an actual blog. </a:t>
            </a:r>
          </a:p>
          <a:p>
            <a:pPr marL="0" indent="0">
              <a:lnSpc>
                <a:spcPct val="90000"/>
              </a:lnSpc>
              <a:buNone/>
            </a:pPr>
            <a:r>
              <a:rPr lang="en-GB" sz="1500" dirty="0">
                <a:solidFill>
                  <a:schemeClr val="tx1"/>
                </a:solidFill>
                <a:hlinkClick r:id="rId2"/>
              </a:rPr>
              <a:t>https://www.youtube.com/watch?v=mfpJk_QmeE4</a:t>
            </a:r>
            <a:r>
              <a:rPr lang="en-GB" sz="1500" dirty="0">
                <a:solidFill>
                  <a:schemeClr val="tx1"/>
                </a:solidFill>
              </a:rPr>
              <a:t>  </a:t>
            </a:r>
          </a:p>
          <a:p>
            <a:pPr marL="0" indent="0">
              <a:lnSpc>
                <a:spcPct val="90000"/>
              </a:lnSpc>
              <a:buNone/>
            </a:pPr>
            <a:r>
              <a:rPr lang="en-GB" sz="1500" dirty="0">
                <a:solidFill>
                  <a:schemeClr val="tx1"/>
                </a:solidFill>
              </a:rPr>
              <a:t>The link above explains Abby’s story about being diagnosed with diabetes, she also explains how she lives her daily routine, including how having the libre sensor helped with that. </a:t>
            </a:r>
          </a:p>
          <a:p>
            <a:pPr>
              <a:lnSpc>
                <a:spcPct val="90000"/>
              </a:lnSpc>
            </a:pPr>
            <a:endParaRPr lang="en-GB" sz="1500" dirty="0">
              <a:solidFill>
                <a:schemeClr val="tx1"/>
              </a:solidFill>
            </a:endParaRPr>
          </a:p>
        </p:txBody>
      </p:sp>
    </p:spTree>
    <p:extLst>
      <p:ext uri="{BB962C8B-B14F-4D97-AF65-F5344CB8AC3E}">
        <p14:creationId xmlns:p14="http://schemas.microsoft.com/office/powerpoint/2010/main" val="209530536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AD85578-1E4B-4014-9D52-E76894750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2">
              <a:alpha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48550B3F-9390-4CA1-B3C8-91529289D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02E26C-AAE0-493E-BBB5-7AB07892A181}"/>
              </a:ext>
            </a:extLst>
          </p:cNvPr>
          <p:cNvSpPr>
            <a:spLocks noGrp="1"/>
          </p:cNvSpPr>
          <p:nvPr>
            <p:ph type="title"/>
          </p:nvPr>
        </p:nvSpPr>
        <p:spPr>
          <a:xfrm>
            <a:off x="1949518" y="1059838"/>
            <a:ext cx="3632052" cy="4738324"/>
          </a:xfrm>
          <a:noFill/>
          <a:ln>
            <a:noFill/>
          </a:ln>
        </p:spPr>
        <p:txBody>
          <a:bodyPr vert="horz" lIns="182880" tIns="182880" rIns="182880" bIns="182880" rtlCol="0" anchor="ctr">
            <a:normAutofit/>
          </a:bodyPr>
          <a:lstStyle/>
          <a:p>
            <a:r>
              <a:rPr lang="en-US" sz="3600">
                <a:solidFill>
                  <a:schemeClr val="bg1"/>
                </a:solidFill>
              </a:rPr>
              <a:t>Conclusion </a:t>
            </a:r>
          </a:p>
        </p:txBody>
      </p:sp>
      <p:sp>
        <p:nvSpPr>
          <p:cNvPr id="3" name="Content Placeholder 2">
            <a:extLst>
              <a:ext uri="{FF2B5EF4-FFF2-40B4-BE49-F238E27FC236}">
                <a16:creationId xmlns:a16="http://schemas.microsoft.com/office/drawing/2014/main" id="{635C7A26-A65A-4F1C-BB92-78ED6272BB9C}"/>
              </a:ext>
            </a:extLst>
          </p:cNvPr>
          <p:cNvSpPr>
            <a:spLocks noGrp="1"/>
          </p:cNvSpPr>
          <p:nvPr>
            <p:ph idx="1"/>
          </p:nvPr>
        </p:nvSpPr>
        <p:spPr>
          <a:xfrm>
            <a:off x="6302326" y="653011"/>
            <a:ext cx="5553042" cy="5916601"/>
          </a:xfrm>
        </p:spPr>
        <p:txBody>
          <a:bodyPr vert="horz" lIns="91440" tIns="45720" rIns="91440" bIns="45720" rtlCol="0" anchor="ctr">
            <a:normAutofit/>
          </a:bodyPr>
          <a:lstStyle/>
          <a:p>
            <a:pPr marL="0" indent="0">
              <a:lnSpc>
                <a:spcPct val="90000"/>
              </a:lnSpc>
              <a:buNone/>
            </a:pPr>
            <a:r>
              <a:rPr lang="en-US" sz="1600" dirty="0">
                <a:solidFill>
                  <a:schemeClr val="tx1">
                    <a:lumMod val="85000"/>
                    <a:lumOff val="15000"/>
                  </a:schemeClr>
                </a:solidFill>
              </a:rPr>
              <a:t>In attrition to this assignment , I am competent to choose two tasks. which was awareness to diabetes. Creating posters correlating to mind maps regarding diabetes, sharing facts about diets and explain how important it is to know what people are allowed to eat. Researching an invention that was created to help make individuals life easier by controlling their blood sugars and keep them at a stable level using the libre sensor.</a:t>
            </a:r>
          </a:p>
          <a:p>
            <a:pPr marL="0" indent="0">
              <a:lnSpc>
                <a:spcPct val="90000"/>
              </a:lnSpc>
              <a:buNone/>
            </a:pPr>
            <a:r>
              <a:rPr lang="en-US" sz="1600" dirty="0">
                <a:solidFill>
                  <a:schemeClr val="tx1">
                    <a:lumMod val="85000"/>
                    <a:lumOff val="15000"/>
                  </a:schemeClr>
                </a:solidFill>
              </a:rPr>
              <a:t> I first got this idea from my uncle as diabetes is something that is very common in my family, having asked him about this product and researching how much it has helped people. I found this assignment the perfect chance to show why I support this product and wanted to increase the awareness. </a:t>
            </a:r>
          </a:p>
          <a:p>
            <a:pPr marL="0" indent="0">
              <a:lnSpc>
                <a:spcPct val="90000"/>
              </a:lnSpc>
              <a:buNone/>
            </a:pPr>
            <a:r>
              <a:rPr lang="en-US" sz="1600" dirty="0">
                <a:solidFill>
                  <a:schemeClr val="tx1">
                    <a:lumMod val="85000"/>
                    <a:lumOff val="15000"/>
                  </a:schemeClr>
                </a:solidFill>
              </a:rPr>
              <a:t>Secondly, I then went onto creating my own blog using PowerPoint. I created a slide to show what it would look like if my company (WorldsDiabetes.com) would present the information using a blog form I was able to share real life experiences, along with key information a fun form.</a:t>
            </a:r>
          </a:p>
          <a:p>
            <a:pPr marL="0" indent="0">
              <a:lnSpc>
                <a:spcPct val="90000"/>
              </a:lnSpc>
              <a:buNone/>
            </a:pPr>
            <a:r>
              <a:rPr lang="en-US" sz="1600" dirty="0">
                <a:solidFill>
                  <a:schemeClr val="tx1">
                    <a:lumMod val="85000"/>
                    <a:lumOff val="15000"/>
                  </a:schemeClr>
                </a:solidFill>
              </a:rPr>
              <a:t>Overall, showing my understanding towards creativity and values. Displaying my vision of the critical understanding and knowledge of innovation. Having created my own company called word diabetes, it was able to support and show awareness for diabetes. Demonstrating leadership by thinking out the box and displaying active roles though out my work, understanding and reading the information with clarity</a:t>
            </a:r>
          </a:p>
          <a:p>
            <a:pPr marL="0">
              <a:lnSpc>
                <a:spcPct val="90000"/>
              </a:lnSpc>
            </a:pPr>
            <a:endParaRPr lang="en-US" sz="1200" dirty="0">
              <a:solidFill>
                <a:schemeClr val="tx1">
                  <a:lumMod val="85000"/>
                  <a:lumOff val="15000"/>
                </a:schemeClr>
              </a:solidFill>
            </a:endParaRPr>
          </a:p>
        </p:txBody>
      </p:sp>
    </p:spTree>
    <p:extLst>
      <p:ext uri="{BB962C8B-B14F-4D97-AF65-F5344CB8AC3E}">
        <p14:creationId xmlns:p14="http://schemas.microsoft.com/office/powerpoint/2010/main" val="691396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807B5-A2B3-48A2-A29B-2969C5927B77}"/>
              </a:ext>
            </a:extLst>
          </p:cNvPr>
          <p:cNvSpPr>
            <a:spLocks noGrp="1"/>
          </p:cNvSpPr>
          <p:nvPr>
            <p:ph type="title"/>
          </p:nvPr>
        </p:nvSpPr>
        <p:spPr>
          <a:xfrm>
            <a:off x="2231136" y="387916"/>
            <a:ext cx="7729728" cy="1188720"/>
          </a:xfrm>
          <a:solidFill>
            <a:srgbClr val="FFFFFF">
              <a:alpha val="10000"/>
            </a:srgbClr>
          </a:solidFill>
          <a:ln>
            <a:solidFill>
              <a:schemeClr val="tx1"/>
            </a:solidFill>
          </a:ln>
        </p:spPr>
        <p:txBody>
          <a:bodyPr>
            <a:normAutofit/>
          </a:bodyPr>
          <a:lstStyle/>
          <a:p>
            <a:r>
              <a:rPr lang="en-GB">
                <a:solidFill>
                  <a:schemeClr val="tx1"/>
                </a:solidFill>
              </a:rPr>
              <a:t>Reference page </a:t>
            </a:r>
          </a:p>
        </p:txBody>
      </p:sp>
      <p:sp>
        <p:nvSpPr>
          <p:cNvPr id="3" name="Content Placeholder 2">
            <a:extLst>
              <a:ext uri="{FF2B5EF4-FFF2-40B4-BE49-F238E27FC236}">
                <a16:creationId xmlns:a16="http://schemas.microsoft.com/office/drawing/2014/main" id="{BB5FD444-1DA8-4F7F-BCF9-AAC130BD0E70}"/>
              </a:ext>
            </a:extLst>
          </p:cNvPr>
          <p:cNvSpPr>
            <a:spLocks noGrp="1"/>
          </p:cNvSpPr>
          <p:nvPr>
            <p:ph idx="1"/>
          </p:nvPr>
        </p:nvSpPr>
        <p:spPr>
          <a:xfrm>
            <a:off x="588498" y="1905118"/>
            <a:ext cx="11015004" cy="4564966"/>
          </a:xfrm>
        </p:spPr>
        <p:txBody>
          <a:bodyPr>
            <a:normAutofit fontScale="92500"/>
          </a:bodyPr>
          <a:lstStyle/>
          <a:p>
            <a:pPr marL="0" indent="0">
              <a:lnSpc>
                <a:spcPct val="90000"/>
              </a:lnSpc>
              <a:buNone/>
            </a:pPr>
            <a:r>
              <a:rPr lang="en-GB" sz="1600" dirty="0"/>
              <a:t>Baptiste, R, K., Gary, T. L., Beckles, G. L.. (2007). Family history of diabetes, awareness of risk factors, and health behaviours among African Americans. American Journal of Public Health, </a:t>
            </a:r>
            <a:r>
              <a:rPr lang="en-GB" sz="1600" dirty="0" err="1"/>
              <a:t>pg</a:t>
            </a:r>
            <a:r>
              <a:rPr lang="en-GB" sz="1600" dirty="0"/>
              <a:t> 907-912. Available at </a:t>
            </a:r>
            <a:r>
              <a:rPr lang="en-GB" sz="1600" dirty="0">
                <a:hlinkClick r:id="rId2"/>
              </a:rPr>
              <a:t>https://ncbi.nlm.nih.gov/pmc/articles/pmc1854868</a:t>
            </a:r>
            <a:r>
              <a:rPr lang="en-GB" sz="1600" dirty="0"/>
              <a:t> </a:t>
            </a:r>
          </a:p>
          <a:p>
            <a:pPr marL="0" indent="0">
              <a:lnSpc>
                <a:spcPct val="90000"/>
              </a:lnSpc>
              <a:buNone/>
            </a:pPr>
            <a:r>
              <a:rPr lang="en-GB" sz="1600" dirty="0"/>
              <a:t>Blum, A. (2018). Freestyle Libre Glucose Monitoring System. Clinical Diabetes, 36(2), 203-204. Available at </a:t>
            </a:r>
            <a:r>
              <a:rPr lang="en-GB" sz="1600" dirty="0">
                <a:hlinkClick r:id="rId3"/>
              </a:rPr>
              <a:t>https://ncbi.nlm.nih.gov/pmc/articles/pmc5898159</a:t>
            </a:r>
            <a:r>
              <a:rPr lang="en-GB" sz="1600" dirty="0"/>
              <a:t> </a:t>
            </a:r>
          </a:p>
          <a:p>
            <a:pPr marL="0" indent="0">
              <a:lnSpc>
                <a:spcPct val="90000"/>
              </a:lnSpc>
              <a:buNone/>
            </a:pPr>
            <a:r>
              <a:rPr lang="en-GB" sz="1600" dirty="0"/>
              <a:t>Diabetes talks., (2017) why is diabetes awareness important., available @ </a:t>
            </a:r>
            <a:r>
              <a:rPr lang="en-GB" sz="1600" dirty="0">
                <a:hlinkClick r:id="rId4"/>
              </a:rPr>
              <a:t>https://diabetestalk.net/diabetes/why-is-diabetes-awareness-important</a:t>
            </a:r>
            <a:r>
              <a:rPr lang="en-GB" sz="1600" dirty="0"/>
              <a:t> </a:t>
            </a:r>
          </a:p>
          <a:p>
            <a:pPr marL="0" indent="0">
              <a:lnSpc>
                <a:spcPct val="90000"/>
              </a:lnSpc>
              <a:buNone/>
            </a:pPr>
            <a:r>
              <a:rPr lang="en-GB" sz="1600" dirty="0"/>
              <a:t>Fanzo, J &amp; Drewnowski,  A. (2020) Nutrients, Foods, Diets, People: Promoting Healthy Eating., available at https://doi.org/10.1093/cdn/nzaa069 </a:t>
            </a:r>
          </a:p>
          <a:p>
            <a:pPr marL="0" indent="0">
              <a:lnSpc>
                <a:spcPct val="90000"/>
              </a:lnSpc>
              <a:buNone/>
            </a:pPr>
            <a:r>
              <a:rPr lang="en-GB" sz="1600" dirty="0"/>
              <a:t>Herman, W. H. (2002). Evidence-Based Diabetes Care. Clinical Diabetes, </a:t>
            </a:r>
            <a:r>
              <a:rPr lang="en-GB" sz="1600" dirty="0" err="1"/>
              <a:t>pg</a:t>
            </a:r>
            <a:r>
              <a:rPr lang="en-GB" sz="1600" dirty="0"/>
              <a:t> 22-23. Available at </a:t>
            </a:r>
            <a:r>
              <a:rPr lang="en-GB" sz="1600" dirty="0">
                <a:hlinkClick r:id="rId5"/>
              </a:rPr>
              <a:t>https://clinical.diabetesjournals.org/content/20/1/22</a:t>
            </a:r>
            <a:r>
              <a:rPr lang="en-GB" sz="1600" dirty="0"/>
              <a:t> </a:t>
            </a:r>
          </a:p>
          <a:p>
            <a:pPr marL="0" indent="0">
              <a:lnSpc>
                <a:spcPct val="90000"/>
              </a:lnSpc>
              <a:buNone/>
            </a:pPr>
            <a:r>
              <a:rPr lang="en-GB" sz="1600" dirty="0"/>
              <a:t>Levy, C. S. (1976). Personal versus professional values: The practitioner's dilemmas. Clinical Social Work Journal, </a:t>
            </a:r>
            <a:r>
              <a:rPr lang="en-GB" sz="1600" dirty="0" err="1"/>
              <a:t>pg</a:t>
            </a:r>
            <a:r>
              <a:rPr lang="en-GB" sz="1600" dirty="0"/>
              <a:t>, 110-120. Available at </a:t>
            </a:r>
            <a:r>
              <a:rPr lang="en-GB" sz="1600" dirty="0">
                <a:hlinkClick r:id="rId6"/>
              </a:rPr>
              <a:t>https://link.springer.com/article/10.1007/bf02142613</a:t>
            </a:r>
            <a:r>
              <a:rPr lang="en-GB" sz="1600" dirty="0"/>
              <a:t> </a:t>
            </a:r>
          </a:p>
          <a:p>
            <a:pPr marL="0" indent="0">
              <a:lnSpc>
                <a:spcPct val="90000"/>
              </a:lnSpc>
              <a:buNone/>
            </a:pPr>
            <a:r>
              <a:rPr lang="en-GB" sz="1600" dirty="0" err="1"/>
              <a:t>Pirola</a:t>
            </a:r>
            <a:r>
              <a:rPr lang="en-GB" sz="1600" dirty="0"/>
              <a:t>-Merlo, A. J., &amp; Mann, L. (2004). The relationship between individual creativity and team creativity: aggregating across people and time. Journal of Organizational Behaviour, </a:t>
            </a:r>
            <a:r>
              <a:rPr lang="en-GB" sz="1600" dirty="0" err="1"/>
              <a:t>pg</a:t>
            </a:r>
            <a:r>
              <a:rPr lang="en-GB" sz="1600" dirty="0"/>
              <a:t> 235-257.  Available at http://paginas.fe.up.pt/~ee07011/documentos no site/docs </a:t>
            </a:r>
            <a:r>
              <a:rPr lang="en-GB" sz="1600" dirty="0" err="1"/>
              <a:t>pesquisados</a:t>
            </a:r>
            <a:r>
              <a:rPr lang="en-GB" sz="1600" dirty="0"/>
              <a:t>/the relationship between individual creativity and team creativity - aggregating across people and time.pdf </a:t>
            </a:r>
          </a:p>
          <a:p>
            <a:pPr marL="0" indent="0">
              <a:lnSpc>
                <a:spcPct val="90000"/>
              </a:lnSpc>
              <a:buNone/>
            </a:pPr>
            <a:r>
              <a:rPr lang="en-GB" sz="1600" dirty="0"/>
              <a:t>T, K. (1992). Professional values in health care. Health services management, 88(3), 19. Available at  </a:t>
            </a:r>
            <a:r>
              <a:rPr lang="en-GB" sz="1600" dirty="0">
                <a:hlinkClick r:id="rId7"/>
              </a:rPr>
              <a:t>https://ncbi.nlm.nih.gov/pubmed/10119206</a:t>
            </a:r>
            <a:r>
              <a:rPr lang="en-GB" sz="1600" dirty="0"/>
              <a:t> </a:t>
            </a:r>
          </a:p>
          <a:p>
            <a:pPr marL="0" indent="0">
              <a:lnSpc>
                <a:spcPct val="90000"/>
              </a:lnSpc>
              <a:buNone/>
            </a:pPr>
            <a:r>
              <a:rPr lang="en-GB" sz="1600" dirty="0"/>
              <a:t>What is a mind map, available at </a:t>
            </a:r>
            <a:r>
              <a:rPr lang="en-GB" sz="1600" dirty="0">
                <a:hlinkClick r:id="rId8"/>
              </a:rPr>
              <a:t>www.mindmapping.com/mind-map</a:t>
            </a:r>
            <a:r>
              <a:rPr lang="en-GB" sz="1600" dirty="0"/>
              <a:t> </a:t>
            </a:r>
          </a:p>
          <a:p>
            <a:pPr marL="0" indent="0">
              <a:lnSpc>
                <a:spcPct val="90000"/>
              </a:lnSpc>
              <a:buNone/>
            </a:pPr>
            <a:endParaRPr lang="en-GB" sz="900" dirty="0"/>
          </a:p>
          <a:p>
            <a:pPr marL="0" indent="0">
              <a:lnSpc>
                <a:spcPct val="90000"/>
              </a:lnSpc>
              <a:buNone/>
            </a:pPr>
            <a:endParaRPr lang="en-GB" sz="900" dirty="0"/>
          </a:p>
        </p:txBody>
      </p:sp>
    </p:spTree>
    <p:extLst>
      <p:ext uri="{BB962C8B-B14F-4D97-AF65-F5344CB8AC3E}">
        <p14:creationId xmlns:p14="http://schemas.microsoft.com/office/powerpoint/2010/main" val="318393512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docProps/app.xml><?xml version="1.0" encoding="utf-8"?>
<Properties xmlns="http://schemas.openxmlformats.org/officeDocument/2006/extended-properties" xmlns:vt="http://schemas.openxmlformats.org/officeDocument/2006/docPropsVTypes">
  <Template>TM10001115[[fn=Parcel]]</Template>
  <TotalTime>332</TotalTime>
  <Words>1721</Words>
  <Application>Microsoft Office PowerPoint</Application>
  <PresentationFormat>Widescreen</PresentationFormat>
  <Paragraphs>97</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Parcel</vt:lpstr>
      <vt:lpstr>CHANGEMAKERS: CREATIVITY AND VALUE CREATION</vt:lpstr>
      <vt:lpstr>Content page </vt:lpstr>
      <vt:lpstr>introduction</vt:lpstr>
      <vt:lpstr>Diabetes awareness </vt:lpstr>
      <vt:lpstr>PowerPoint Presentation</vt:lpstr>
      <vt:lpstr>Task 1Mind map</vt:lpstr>
      <vt:lpstr>WORLD DIABETES.com</vt:lpstr>
      <vt:lpstr>TASK 2 – a blog</vt:lpstr>
      <vt:lpstr>Conclusion </vt:lpstr>
      <vt:lpstr>Reference page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Asharntai clarke</dc:creator>
  <cp:lastModifiedBy>Asharntai clarke</cp:lastModifiedBy>
  <cp:revision>1</cp:revision>
  <dcterms:created xsi:type="dcterms:W3CDTF">2022-02-22T17:11:54Z</dcterms:created>
  <dcterms:modified xsi:type="dcterms:W3CDTF">2022-03-18T01:04:41Z</dcterms:modified>
</cp:coreProperties>
</file>