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56D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53F61C0-C728-4712-9830-4E03AE181C0C}" v="4" dt="2019-12-09T23:32:58.7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20" y="2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E1FEB-109B-409E-ABB8-68A742C4662A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EA0705-0DAB-40E6-BE94-70887099F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0484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E1FEB-109B-409E-ABB8-68A742C4662A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EA0705-0DAB-40E6-BE94-70887099F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63195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E1FEB-109B-409E-ABB8-68A742C4662A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EA0705-0DAB-40E6-BE94-70887099F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32658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E1FEB-109B-409E-ABB8-68A742C4662A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EA0705-0DAB-40E6-BE94-70887099F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17171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E1FEB-109B-409E-ABB8-68A742C4662A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EA0705-0DAB-40E6-BE94-70887099F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91305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E1FEB-109B-409E-ABB8-68A742C4662A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EA0705-0DAB-40E6-BE94-70887099F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32214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E1FEB-109B-409E-ABB8-68A742C4662A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EA0705-0DAB-40E6-BE94-70887099F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6895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E1FEB-109B-409E-ABB8-68A742C4662A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EA0705-0DAB-40E6-BE94-70887099F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184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E1FEB-109B-409E-ABB8-68A742C4662A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EA0705-0DAB-40E6-BE94-70887099F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2139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E1FEB-109B-409E-ABB8-68A742C4662A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EA0705-0DAB-40E6-BE94-70887099F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65519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E1FEB-109B-409E-ABB8-68A742C4662A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EA0705-0DAB-40E6-BE94-70887099F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25301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E1FEB-109B-409E-ABB8-68A742C4662A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EA0705-0DAB-40E6-BE94-70887099FEBD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572109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E1FEB-109B-409E-ABB8-68A742C4662A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EA0705-0DAB-40E6-BE94-70887099F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274046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E1FEB-109B-409E-ABB8-68A742C4662A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EA0705-0DAB-40E6-BE94-70887099F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72419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E1FEB-109B-409E-ABB8-68A742C4662A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EA0705-0DAB-40E6-BE94-70887099F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9791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E1FEB-109B-409E-ABB8-68A742C4662A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EA0705-0DAB-40E6-BE94-70887099F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57198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E1FEB-109B-409E-ABB8-68A742C4662A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EA0705-0DAB-40E6-BE94-70887099F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78484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1E1FEB-109B-409E-ABB8-68A742C4662A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EA0705-0DAB-40E6-BE94-70887099F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329211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  <p:sldLayoutId id="2147483731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A7292744-8F15-46D9-968E-BFD7752CA476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615820"/>
            <a:ext cx="12192000" cy="1143196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0000"/>
              </a:lnSpc>
            </a:pPr>
            <a:r>
              <a:rPr lang="en-US" sz="7200" dirty="0">
                <a:solidFill>
                  <a:srgbClr val="0056D4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Sustainability </a:t>
            </a:r>
            <a:endParaRPr lang="en-US" sz="7200" dirty="0">
              <a:solidFill>
                <a:srgbClr val="0056D4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7" name="Picture 6" descr="A close up of a logo&#10;&#10;Description automatically generated">
            <a:extLst>
              <a:ext uri="{FF2B5EF4-FFF2-40B4-BE49-F238E27FC236}">
                <a16:creationId xmlns:a16="http://schemas.microsoft.com/office/drawing/2014/main" id="{E68C6B3C-2E00-4AB9-96F1-533F870B6F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388" y="1759016"/>
            <a:ext cx="3749586" cy="3339967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FF57812E-7941-476D-98F7-9089E35AEA25}"/>
              </a:ext>
            </a:extLst>
          </p:cNvPr>
          <p:cNvSpPr txBox="1"/>
          <p:nvPr/>
        </p:nvSpPr>
        <p:spPr>
          <a:xfrm>
            <a:off x="5029200" y="2183363"/>
            <a:ext cx="5038531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BMW</a:t>
            </a:r>
          </a:p>
          <a:p>
            <a:pPr algn="ctr"/>
            <a:endParaRPr lang="en-GB" sz="2000" dirty="0"/>
          </a:p>
          <a:p>
            <a:pPr algn="ctr"/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 Who is BMW?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What is BMW?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Is BMW a sustainable organisation?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>
                    <a:lumMod val="95000"/>
                  </a:schemeClr>
                </a:solidFill>
              </a:rPr>
              <a:t>Contributions made by BMW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Evidence supporting the contributions made by BMW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The importance of the contributions and maintaining sustainability  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CECF8F3-B3B7-4238-8C8C-8A8F861D4005}"/>
              </a:ext>
            </a:extLst>
          </p:cNvPr>
          <p:cNvSpPr txBox="1"/>
          <p:nvPr/>
        </p:nvSpPr>
        <p:spPr>
          <a:xfrm>
            <a:off x="849086" y="177282"/>
            <a:ext cx="20154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Emma Cloutman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4312039-A485-4040-8840-201616A10847}"/>
              </a:ext>
            </a:extLst>
          </p:cNvPr>
          <p:cNvSpPr txBox="1"/>
          <p:nvPr/>
        </p:nvSpPr>
        <p:spPr>
          <a:xfrm>
            <a:off x="4985657" y="177282"/>
            <a:ext cx="21833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BMSP 4003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379CC8B-E798-43A7-A3B0-BFD7850548E7}"/>
              </a:ext>
            </a:extLst>
          </p:cNvPr>
          <p:cNvSpPr txBox="1"/>
          <p:nvPr/>
        </p:nvSpPr>
        <p:spPr>
          <a:xfrm>
            <a:off x="9881117" y="177282"/>
            <a:ext cx="15675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1905800</a:t>
            </a:r>
          </a:p>
        </p:txBody>
      </p:sp>
    </p:spTree>
    <p:extLst>
      <p:ext uri="{BB962C8B-B14F-4D97-AF65-F5344CB8AC3E}">
        <p14:creationId xmlns:p14="http://schemas.microsoft.com/office/powerpoint/2010/main" val="136305837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467D266DF7D29488C599703B2EBBD01" ma:contentTypeVersion="2" ma:contentTypeDescription="Create a new document." ma:contentTypeScope="" ma:versionID="92f47af48b138310b723343c0b03219d">
  <xsd:schema xmlns:xsd="http://www.w3.org/2001/XMLSchema" xmlns:xs="http://www.w3.org/2001/XMLSchema" xmlns:p="http://schemas.microsoft.com/office/2006/metadata/properties" xmlns:ns3="9d0d5cce-d4dc-4043-8325-c992d2f588cd" targetNamespace="http://schemas.microsoft.com/office/2006/metadata/properties" ma:root="true" ma:fieldsID="560c5b320db508cbbd5ce8af8918016d" ns3:_="">
    <xsd:import namespace="9d0d5cce-d4dc-4043-8325-c992d2f588c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0d5cce-d4dc-4043-8325-c992d2f588c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C8EA2A3-9726-41E8-99EA-780326D0D9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d0d5cce-d4dc-4043-8325-c992d2f588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F59179D-13B6-4462-85C0-66552ED3A90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79D0624-F236-493D-B6B9-7CA6D8425354}">
  <ds:schemaRefs>
    <ds:schemaRef ds:uri="http://schemas.microsoft.com/office/2006/documentManagement/types"/>
    <ds:schemaRef ds:uri="http://schemas.microsoft.com/office/2006/metadata/properties"/>
    <ds:schemaRef ds:uri="http://www.w3.org/XML/1998/namespace"/>
    <ds:schemaRef ds:uri="http://schemas.openxmlformats.org/package/2006/metadata/core-properties"/>
    <ds:schemaRef ds:uri="http://purl.org/dc/terms/"/>
    <ds:schemaRef ds:uri="http://purl.org/dc/elements/1.1/"/>
    <ds:schemaRef ds:uri="http://schemas.microsoft.com/office/infopath/2007/PartnerControls"/>
    <ds:schemaRef ds:uri="9d0d5cce-d4dc-4043-8325-c992d2f588cd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26</TotalTime>
  <Words>41</Words>
  <Application>Microsoft Office PowerPoint</Application>
  <PresentationFormat>Widescreen</PresentationFormat>
  <Paragraphs>13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Bookman Old Style</vt:lpstr>
      <vt:lpstr>Calibri</vt:lpstr>
      <vt:lpstr>Rockwell</vt:lpstr>
      <vt:lpstr>Damask</vt:lpstr>
      <vt:lpstr>Sustainability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 M W </dc:title>
  <dc:creator>Emma Cloutman (1905800)</dc:creator>
  <cp:lastModifiedBy>Emma Cloutman (1905800)</cp:lastModifiedBy>
  <cp:revision>3</cp:revision>
  <dcterms:created xsi:type="dcterms:W3CDTF">2019-12-09T23:11:00Z</dcterms:created>
  <dcterms:modified xsi:type="dcterms:W3CDTF">2019-12-09T23:37:05Z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0x0101008467D266DF7D29488C599703B2EBBD01</vt:lpwstr>
  </property>
</Properties>
</file>