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Lst>
  <p:sldSz cx="30270450" cy="2139315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18257B-29DF-FE76-284F-C3DE4BF6752E}" v="1188" dt="2025-04-22T21:17:58.342"/>
    <p1510:client id="{DDB3B47A-F0E3-405B-CB9D-8E7AA03EC6C3}" v="1439" dt="2025-04-24T19:59:20.6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Quinn (2314138)" userId="S::2314138@student.uwtsd.ac.uk::07e654dc-5d4f-4db6-877f-a51a1e8e74f0" providerId="AD" clId="Web-{DDB3B47A-F0E3-405B-CB9D-8E7AA03EC6C3}"/>
    <pc:docChg chg="mod modSld addMainMaster delMainMaster modMainMaster setSldSz">
      <pc:chgData name="Lisa Quinn (2314138)" userId="S::2314138@student.uwtsd.ac.uk::07e654dc-5d4f-4db6-877f-a51a1e8e74f0" providerId="AD" clId="Web-{DDB3B47A-F0E3-405B-CB9D-8E7AA03EC6C3}" dt="2025-04-24T19:59:20.610" v="1446" actId="14100"/>
      <pc:docMkLst>
        <pc:docMk/>
      </pc:docMkLst>
      <pc:sldChg chg="addSp modSp mod modClrScheme chgLayout">
        <pc:chgData name="Lisa Quinn (2314138)" userId="S::2314138@student.uwtsd.ac.uk::07e654dc-5d4f-4db6-877f-a51a1e8e74f0" providerId="AD" clId="Web-{DDB3B47A-F0E3-405B-CB9D-8E7AA03EC6C3}" dt="2025-04-24T19:59:20.610" v="1446" actId="14100"/>
        <pc:sldMkLst>
          <pc:docMk/>
          <pc:sldMk cId="109857222" sldId="256"/>
        </pc:sldMkLst>
        <pc:spChg chg="mod ord">
          <ac:chgData name="Lisa Quinn (2314138)" userId="S::2314138@student.uwtsd.ac.uk::07e654dc-5d4f-4db6-877f-a51a1e8e74f0" providerId="AD" clId="Web-{DDB3B47A-F0E3-405B-CB9D-8E7AA03EC6C3}" dt="2025-04-24T19:57:48.920" v="1439" actId="14100"/>
          <ac:spMkLst>
            <pc:docMk/>
            <pc:sldMk cId="109857222" sldId="256"/>
            <ac:spMk id="2" creationId="{00000000-0000-0000-0000-000000000000}"/>
          </ac:spMkLst>
        </pc:spChg>
        <pc:spChg chg="mod ord">
          <ac:chgData name="Lisa Quinn (2314138)" userId="S::2314138@student.uwtsd.ac.uk::07e654dc-5d4f-4db6-877f-a51a1e8e74f0" providerId="AD" clId="Web-{DDB3B47A-F0E3-405B-CB9D-8E7AA03EC6C3}" dt="2025-04-24T19:57:05.623" v="1433" actId="20577"/>
          <ac:spMkLst>
            <pc:docMk/>
            <pc:sldMk cId="109857222" sldId="256"/>
            <ac:spMk id="3" creationId="{00000000-0000-0000-0000-000000000000}"/>
          </ac:spMkLst>
        </pc:spChg>
        <pc:spChg chg="mod ord">
          <ac:chgData name="Lisa Quinn (2314138)" userId="S::2314138@student.uwtsd.ac.uk::07e654dc-5d4f-4db6-877f-a51a1e8e74f0" providerId="AD" clId="Web-{DDB3B47A-F0E3-405B-CB9D-8E7AA03EC6C3}" dt="2025-04-24T19:46:27.731" v="1202" actId="20577"/>
          <ac:spMkLst>
            <pc:docMk/>
            <pc:sldMk cId="109857222" sldId="256"/>
            <ac:spMk id="7" creationId="{3B647256-38F3-24F2-99EB-F747BAD5DDD4}"/>
          </ac:spMkLst>
        </pc:spChg>
        <pc:picChg chg="mod">
          <ac:chgData name="Lisa Quinn (2314138)" userId="S::2314138@student.uwtsd.ac.uk::07e654dc-5d4f-4db6-877f-a51a1e8e74f0" providerId="AD" clId="Web-{DDB3B47A-F0E3-405B-CB9D-8E7AA03EC6C3}" dt="2025-04-24T19:25:54.856" v="722" actId="14100"/>
          <ac:picMkLst>
            <pc:docMk/>
            <pc:sldMk cId="109857222" sldId="256"/>
            <ac:picMk id="4" creationId="{B0827E49-FF1B-672F-E9C1-CE7DEA2F8B52}"/>
          </ac:picMkLst>
        </pc:picChg>
        <pc:picChg chg="mod">
          <ac:chgData name="Lisa Quinn (2314138)" userId="S::2314138@student.uwtsd.ac.uk::07e654dc-5d4f-4db6-877f-a51a1e8e74f0" providerId="AD" clId="Web-{DDB3B47A-F0E3-405B-CB9D-8E7AA03EC6C3}" dt="2025-04-24T19:24:15.275" v="695" actId="1076"/>
          <ac:picMkLst>
            <pc:docMk/>
            <pc:sldMk cId="109857222" sldId="256"/>
            <ac:picMk id="5" creationId="{07C6481B-D72C-79DA-3846-598EC3E0DA11}"/>
          </ac:picMkLst>
        </pc:picChg>
        <pc:picChg chg="add mod">
          <ac:chgData name="Lisa Quinn (2314138)" userId="S::2314138@student.uwtsd.ac.uk::07e654dc-5d4f-4db6-877f-a51a1e8e74f0" providerId="AD" clId="Web-{DDB3B47A-F0E3-405B-CB9D-8E7AA03EC6C3}" dt="2025-04-24T19:59:06.297" v="1443" actId="14100"/>
          <ac:picMkLst>
            <pc:docMk/>
            <pc:sldMk cId="109857222" sldId="256"/>
            <ac:picMk id="6" creationId="{D305FC43-5B58-072F-1455-D90A075D4B55}"/>
          </ac:picMkLst>
        </pc:picChg>
        <pc:picChg chg="add mod">
          <ac:chgData name="Lisa Quinn (2314138)" userId="S::2314138@student.uwtsd.ac.uk::07e654dc-5d4f-4db6-877f-a51a1e8e74f0" providerId="AD" clId="Web-{DDB3B47A-F0E3-405B-CB9D-8E7AA03EC6C3}" dt="2025-04-24T19:59:16.407" v="1445" actId="14100"/>
          <ac:picMkLst>
            <pc:docMk/>
            <pc:sldMk cId="109857222" sldId="256"/>
            <ac:picMk id="8" creationId="{3469FF83-8AA5-518E-E5EC-94991B326CC0}"/>
          </ac:picMkLst>
        </pc:picChg>
        <pc:picChg chg="mod ord">
          <ac:chgData name="Lisa Quinn (2314138)" userId="S::2314138@student.uwtsd.ac.uk::07e654dc-5d4f-4db6-877f-a51a1e8e74f0" providerId="AD" clId="Web-{DDB3B47A-F0E3-405B-CB9D-8E7AA03EC6C3}" dt="2025-04-24T19:57:52.796" v="1440" actId="14100"/>
          <ac:picMkLst>
            <pc:docMk/>
            <pc:sldMk cId="109857222" sldId="256"/>
            <ac:picMk id="9" creationId="{80362FF0-C00F-5397-E530-8B1EE1AA2F95}"/>
          </ac:picMkLst>
        </pc:picChg>
        <pc:picChg chg="mod ord">
          <ac:chgData name="Lisa Quinn (2314138)" userId="S::2314138@student.uwtsd.ac.uk::07e654dc-5d4f-4db6-877f-a51a1e8e74f0" providerId="AD" clId="Web-{DDB3B47A-F0E3-405B-CB9D-8E7AA03EC6C3}" dt="2025-04-24T19:57:59.061" v="1442" actId="14100"/>
          <ac:picMkLst>
            <pc:docMk/>
            <pc:sldMk cId="109857222" sldId="256"/>
            <ac:picMk id="10" creationId="{A62E98E2-D9F4-D549-2D7C-166C668D7E53}"/>
          </ac:picMkLst>
        </pc:picChg>
        <pc:picChg chg="add mod">
          <ac:chgData name="Lisa Quinn (2314138)" userId="S::2314138@student.uwtsd.ac.uk::07e654dc-5d4f-4db6-877f-a51a1e8e74f0" providerId="AD" clId="Web-{DDB3B47A-F0E3-405B-CB9D-8E7AA03EC6C3}" dt="2025-04-24T19:59:20.610" v="1446" actId="14100"/>
          <ac:picMkLst>
            <pc:docMk/>
            <pc:sldMk cId="109857222" sldId="256"/>
            <ac:picMk id="11" creationId="{0D57C07A-E085-1A42-B546-8A11A504C991}"/>
          </ac:picMkLst>
        </pc:picChg>
      </pc:sldChg>
      <pc:sldMasterChg chg="modSp del delSldLayout modSldLayout">
        <pc:chgData name="Lisa Quinn (2314138)" userId="S::2314138@student.uwtsd.ac.uk::07e654dc-5d4f-4db6-877f-a51a1e8e74f0" providerId="AD" clId="Web-{DDB3B47A-F0E3-405B-CB9D-8E7AA03EC6C3}" dt="2025-04-23T20:00:24.627" v="2"/>
        <pc:sldMasterMkLst>
          <pc:docMk/>
          <pc:sldMasterMk cId="3664529977" sldId="2147483696"/>
        </pc:sldMasterMkLst>
        <pc:spChg chg="mod">
          <ac:chgData name="Lisa Quinn (2314138)" userId="S::2314138@student.uwtsd.ac.uk::07e654dc-5d4f-4db6-877f-a51a1e8e74f0" providerId="AD" clId="Web-{DDB3B47A-F0E3-405B-CB9D-8E7AA03EC6C3}" dt="2025-04-23T20:00:24.455" v="1"/>
          <ac:spMkLst>
            <pc:docMk/>
            <pc:sldMasterMk cId="3664529977" sldId="2147483696"/>
            <ac:spMk id="2" creationId="{BB325BDE-35A4-4AAD-960B-C1415864ADD9}"/>
          </ac:spMkLst>
        </pc:spChg>
        <pc:spChg chg="mod">
          <ac:chgData name="Lisa Quinn (2314138)" userId="S::2314138@student.uwtsd.ac.uk::07e654dc-5d4f-4db6-877f-a51a1e8e74f0" providerId="AD" clId="Web-{DDB3B47A-F0E3-405B-CB9D-8E7AA03EC6C3}" dt="2025-04-23T20:00:24.455" v="1"/>
          <ac:spMkLst>
            <pc:docMk/>
            <pc:sldMasterMk cId="3664529977" sldId="2147483696"/>
            <ac:spMk id="3" creationId="{BE459C78-0CC4-4552-93DD-49B4194D005D}"/>
          </ac:spMkLst>
        </pc:spChg>
        <pc:spChg chg="mod">
          <ac:chgData name="Lisa Quinn (2314138)" userId="S::2314138@student.uwtsd.ac.uk::07e654dc-5d4f-4db6-877f-a51a1e8e74f0" providerId="AD" clId="Web-{DDB3B47A-F0E3-405B-CB9D-8E7AA03EC6C3}" dt="2025-04-23T20:00:24.455" v="1"/>
          <ac:spMkLst>
            <pc:docMk/>
            <pc:sldMasterMk cId="3664529977" sldId="2147483696"/>
            <ac:spMk id="4" creationId="{06744A3C-9C54-46A6-B3EF-5B36362423EB}"/>
          </ac:spMkLst>
        </pc:spChg>
        <pc:spChg chg="mod">
          <ac:chgData name="Lisa Quinn (2314138)" userId="S::2314138@student.uwtsd.ac.uk::07e654dc-5d4f-4db6-877f-a51a1e8e74f0" providerId="AD" clId="Web-{DDB3B47A-F0E3-405B-CB9D-8E7AA03EC6C3}" dt="2025-04-23T20:00:24.455" v="1"/>
          <ac:spMkLst>
            <pc:docMk/>
            <pc:sldMasterMk cId="3664529977" sldId="2147483696"/>
            <ac:spMk id="5" creationId="{07D5A696-7B4B-4181-A961-7D66556D507F}"/>
          </ac:spMkLst>
        </pc:spChg>
        <pc:spChg chg="mod">
          <ac:chgData name="Lisa Quinn (2314138)" userId="S::2314138@student.uwtsd.ac.uk::07e654dc-5d4f-4db6-877f-a51a1e8e74f0" providerId="AD" clId="Web-{DDB3B47A-F0E3-405B-CB9D-8E7AA03EC6C3}" dt="2025-04-23T20:00:24.455" v="1"/>
          <ac:spMkLst>
            <pc:docMk/>
            <pc:sldMasterMk cId="3664529977" sldId="2147483696"/>
            <ac:spMk id="6" creationId="{23038CB5-8F4A-401D-A3A9-B27DC15B7A81}"/>
          </ac:spMkLst>
        </pc:spChg>
        <pc:sldLayoutChg chg="modSp del">
          <pc:chgData name="Lisa Quinn (2314138)" userId="S::2314138@student.uwtsd.ac.uk::07e654dc-5d4f-4db6-877f-a51a1e8e74f0" providerId="AD" clId="Web-{DDB3B47A-F0E3-405B-CB9D-8E7AA03EC6C3}" dt="2025-04-23T20:00:24.627" v="2"/>
          <pc:sldLayoutMkLst>
            <pc:docMk/>
            <pc:sldMasterMk cId="3664529977" sldId="2147483696"/>
            <pc:sldLayoutMk cId="1121794451" sldId="2147483697"/>
          </pc:sldLayoutMkLst>
          <pc:spChg chg="mod">
            <ac:chgData name="Lisa Quinn (2314138)" userId="S::2314138@student.uwtsd.ac.uk::07e654dc-5d4f-4db6-877f-a51a1e8e74f0" providerId="AD" clId="Web-{DDB3B47A-F0E3-405B-CB9D-8E7AA03EC6C3}" dt="2025-04-23T20:00:24.455" v="1"/>
            <ac:spMkLst>
              <pc:docMk/>
              <pc:sldMasterMk cId="3664529977" sldId="2147483696"/>
              <pc:sldLayoutMk cId="1121794451" sldId="2147483697"/>
              <ac:spMk id="2" creationId="{E0EB8136-4330-4480-80D9-0F6FD970617C}"/>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1121794451" sldId="2147483697"/>
              <ac:spMk id="3" creationId="{566E5739-DD96-45FB-B609-3E3447A52FED}"/>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1121794451" sldId="2147483697"/>
              <ac:spMk id="4" creationId="{1B9FF558-51F9-42A2-9944-DBE23DA8B224}"/>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1121794451" sldId="2147483697"/>
              <ac:spMk id="6" creationId="{C3D10ADE-E9DA-4E57-BF57-1CCB65219839}"/>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1121794451" sldId="2147483697"/>
              <ac:spMk id="8" creationId="{8D06CE56-3881-4ADA-8CEF-D18B02C242A3}"/>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1121794451" sldId="2147483697"/>
              <ac:spMk id="10" creationId="{79F3C543-62EC-4433-9C93-A2CD8764E9B4}"/>
            </ac:spMkLst>
          </pc:spChg>
        </pc:sldLayoutChg>
        <pc:sldLayoutChg chg="modSp del">
          <pc:chgData name="Lisa Quinn (2314138)" userId="S::2314138@student.uwtsd.ac.uk::07e654dc-5d4f-4db6-877f-a51a1e8e74f0" providerId="AD" clId="Web-{DDB3B47A-F0E3-405B-CB9D-8E7AA03EC6C3}" dt="2025-04-23T20:00:24.627" v="2"/>
          <pc:sldLayoutMkLst>
            <pc:docMk/>
            <pc:sldMasterMk cId="3664529977" sldId="2147483696"/>
            <pc:sldLayoutMk cId="2515058373" sldId="2147483698"/>
          </pc:sldLayoutMkLst>
          <pc:spChg chg="mod">
            <ac:chgData name="Lisa Quinn (2314138)" userId="S::2314138@student.uwtsd.ac.uk::07e654dc-5d4f-4db6-877f-a51a1e8e74f0" providerId="AD" clId="Web-{DDB3B47A-F0E3-405B-CB9D-8E7AA03EC6C3}" dt="2025-04-23T20:00:24.455" v="1"/>
            <ac:spMkLst>
              <pc:docMk/>
              <pc:sldMasterMk cId="3664529977" sldId="2147483696"/>
              <pc:sldLayoutMk cId="2515058373" sldId="2147483698"/>
              <ac:spMk id="2" creationId="{48D358CF-0758-490A-A084-C46443B9ABE8}"/>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515058373" sldId="2147483698"/>
              <ac:spMk id="3" creationId="{21671183-B3CE-4F45-92FB-98290CA0E2CA}"/>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515058373" sldId="2147483698"/>
              <ac:spMk id="4" creationId="{3D7DED67-27EC-4D43-A21C-093C1DB04813}"/>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515058373" sldId="2147483698"/>
              <ac:spMk id="6" creationId="{093C5AD3-D79A-4D46-B25B-822FE0252511}"/>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515058373" sldId="2147483698"/>
              <ac:spMk id="8" creationId="{2D6FBB9D-1CAA-4D05-AB33-BABDFE17B843}"/>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515058373" sldId="2147483698"/>
              <ac:spMk id="10" creationId="{04727B71-B4B6-4823-80A1-68C40B475118}"/>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515058373" sldId="2147483698"/>
              <ac:spMk id="12" creationId="{79A6DB05-9FB5-4B07-8675-74C23D4FD89D}"/>
            </ac:spMkLst>
          </pc:spChg>
        </pc:sldLayoutChg>
        <pc:sldLayoutChg chg="modSp del">
          <pc:chgData name="Lisa Quinn (2314138)" userId="S::2314138@student.uwtsd.ac.uk::07e654dc-5d4f-4db6-877f-a51a1e8e74f0" providerId="AD" clId="Web-{DDB3B47A-F0E3-405B-CB9D-8E7AA03EC6C3}" dt="2025-04-23T20:00:24.627" v="2"/>
          <pc:sldLayoutMkLst>
            <pc:docMk/>
            <pc:sldMasterMk cId="3664529977" sldId="2147483696"/>
            <pc:sldLayoutMk cId="1403599678" sldId="2147483699"/>
          </pc:sldLayoutMkLst>
          <pc:spChg chg="mod">
            <ac:chgData name="Lisa Quinn (2314138)" userId="S::2314138@student.uwtsd.ac.uk::07e654dc-5d4f-4db6-877f-a51a1e8e74f0" providerId="AD" clId="Web-{DDB3B47A-F0E3-405B-CB9D-8E7AA03EC6C3}" dt="2025-04-23T20:00:24.455" v="1"/>
            <ac:spMkLst>
              <pc:docMk/>
              <pc:sldMasterMk cId="3664529977" sldId="2147483696"/>
              <pc:sldLayoutMk cId="1403599678" sldId="2147483699"/>
              <ac:spMk id="2" creationId="{B8E44900-E8BF-4B12-8BCB-41076E2B68C7}"/>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1403599678" sldId="2147483699"/>
              <ac:spMk id="3" creationId="{917741F9-B00F-4463-A257-6B66DABD9B4E}"/>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1403599678" sldId="2147483699"/>
              <ac:spMk id="8" creationId="{85AEDC5C-2E87-49C6-AB07-A95E5F39ED8E}"/>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1403599678" sldId="2147483699"/>
              <ac:spMk id="10" creationId="{A57D88DE-E462-4C8A-BF99-609390DFB781}"/>
            </ac:spMkLst>
          </pc:spChg>
        </pc:sldLayoutChg>
        <pc:sldLayoutChg chg="modSp del">
          <pc:chgData name="Lisa Quinn (2314138)" userId="S::2314138@student.uwtsd.ac.uk::07e654dc-5d4f-4db6-877f-a51a1e8e74f0" providerId="AD" clId="Web-{DDB3B47A-F0E3-405B-CB9D-8E7AA03EC6C3}" dt="2025-04-23T20:00:24.627" v="2"/>
          <pc:sldLayoutMkLst>
            <pc:docMk/>
            <pc:sldMasterMk cId="3664529977" sldId="2147483696"/>
            <pc:sldLayoutMk cId="8609613" sldId="2147483700"/>
          </pc:sldLayoutMkLst>
          <pc:spChg chg="mod">
            <ac:chgData name="Lisa Quinn (2314138)" userId="S::2314138@student.uwtsd.ac.uk::07e654dc-5d4f-4db6-877f-a51a1e8e74f0" providerId="AD" clId="Web-{DDB3B47A-F0E3-405B-CB9D-8E7AA03EC6C3}" dt="2025-04-23T20:00:24.455" v="1"/>
            <ac:spMkLst>
              <pc:docMk/>
              <pc:sldMasterMk cId="3664529977" sldId="2147483696"/>
              <pc:sldLayoutMk cId="8609613" sldId="2147483700"/>
              <ac:spMk id="2" creationId="{17A078AE-0BC3-48F9-87EC-2DB0CCE7E2AE}"/>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8609613" sldId="2147483700"/>
              <ac:spMk id="3" creationId="{292A20DF-0829-4336-B59F-FF9D7AA9D8B6}"/>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8609613" sldId="2147483700"/>
              <ac:spMk id="4" creationId="{7935D01C-CF67-4DF6-B96C-FFC9D5BF847B}"/>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8609613" sldId="2147483700"/>
              <ac:spMk id="5" creationId="{29BBD797-6031-4F82-8726-EAB757027FF5}"/>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8609613" sldId="2147483700"/>
              <ac:spMk id="7" creationId="{4F78BC14-5BB1-405F-A6F3-C07230F085C8}"/>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8609613" sldId="2147483700"/>
              <ac:spMk id="9" creationId="{2076262E-36A0-40C6-ADE6-90CD9FB9B9EA}"/>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8609613" sldId="2147483700"/>
              <ac:spMk id="11" creationId="{42677A9B-4D1D-4D80-912C-24570140A650}"/>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8609613" sldId="2147483700"/>
              <ac:spMk id="13" creationId="{03DC8C98-510F-48C9-82B2-9E4F760A68DF}"/>
            </ac:spMkLst>
          </pc:spChg>
        </pc:sldLayoutChg>
        <pc:sldLayoutChg chg="modSp del">
          <pc:chgData name="Lisa Quinn (2314138)" userId="S::2314138@student.uwtsd.ac.uk::07e654dc-5d4f-4db6-877f-a51a1e8e74f0" providerId="AD" clId="Web-{DDB3B47A-F0E3-405B-CB9D-8E7AA03EC6C3}" dt="2025-04-23T20:00:24.627" v="2"/>
          <pc:sldLayoutMkLst>
            <pc:docMk/>
            <pc:sldMasterMk cId="3664529977" sldId="2147483696"/>
            <pc:sldLayoutMk cId="2292872891" sldId="2147483701"/>
          </pc:sldLayoutMkLst>
          <pc:spChg chg="mod">
            <ac:chgData name="Lisa Quinn (2314138)" userId="S::2314138@student.uwtsd.ac.uk::07e654dc-5d4f-4db6-877f-a51a1e8e74f0" providerId="AD" clId="Web-{DDB3B47A-F0E3-405B-CB9D-8E7AA03EC6C3}" dt="2025-04-23T20:00:24.455" v="1"/>
            <ac:spMkLst>
              <pc:docMk/>
              <pc:sldMasterMk cId="3664529977" sldId="2147483696"/>
              <pc:sldLayoutMk cId="2292872891" sldId="2147483701"/>
              <ac:spMk id="2" creationId="{0F8F91F8-0767-40B5-A3AA-72931FC192EA}"/>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292872891" sldId="2147483701"/>
              <ac:spMk id="3" creationId="{AAAE0554-8BEE-4BF6-9519-51B8475D35E1}"/>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292872891" sldId="2147483701"/>
              <ac:spMk id="4" creationId="{FD4A358D-C930-48E0-B372-06A826B74C47}"/>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292872891" sldId="2147483701"/>
              <ac:spMk id="5" creationId="{83B6615E-4966-4150-83B6-C47591B36383}"/>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292872891" sldId="2147483701"/>
              <ac:spMk id="6" creationId="{BD409F6B-C17B-4B4F-9F35-5068BDC4E2FD}"/>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292872891" sldId="2147483701"/>
              <ac:spMk id="7" creationId="{C8BC356D-052B-4A9B-8B2F-6665FD325AB3}"/>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292872891" sldId="2147483701"/>
              <ac:spMk id="9" creationId="{D279E50C-1E40-4B48-871B-E392428D20A3}"/>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292872891" sldId="2147483701"/>
              <ac:spMk id="11" creationId="{6B671BDE-E45C-41A1-9B98-4A607D703855}"/>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292872891" sldId="2147483701"/>
              <ac:spMk id="13" creationId="{299500CE-917A-4D03-A7DF-71D8EBBC1537}"/>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292872891" sldId="2147483701"/>
              <ac:spMk id="15" creationId="{C3D0D377-28B0-417D-886B-9483AF064975}"/>
            </ac:spMkLst>
          </pc:spChg>
        </pc:sldLayoutChg>
        <pc:sldLayoutChg chg="modSp del">
          <pc:chgData name="Lisa Quinn (2314138)" userId="S::2314138@student.uwtsd.ac.uk::07e654dc-5d4f-4db6-877f-a51a1e8e74f0" providerId="AD" clId="Web-{DDB3B47A-F0E3-405B-CB9D-8E7AA03EC6C3}" dt="2025-04-23T20:00:24.627" v="2"/>
          <pc:sldLayoutMkLst>
            <pc:docMk/>
            <pc:sldMasterMk cId="3664529977" sldId="2147483696"/>
            <pc:sldLayoutMk cId="461439096" sldId="2147483702"/>
          </pc:sldLayoutMkLst>
          <pc:spChg chg="mod">
            <ac:chgData name="Lisa Quinn (2314138)" userId="S::2314138@student.uwtsd.ac.uk::07e654dc-5d4f-4db6-877f-a51a1e8e74f0" providerId="AD" clId="Web-{DDB3B47A-F0E3-405B-CB9D-8E7AA03EC6C3}" dt="2025-04-23T20:00:24.455" v="1"/>
            <ac:spMkLst>
              <pc:docMk/>
              <pc:sldMasterMk cId="3664529977" sldId="2147483696"/>
              <pc:sldLayoutMk cId="461439096" sldId="2147483702"/>
              <ac:spMk id="2" creationId="{779454F2-0EE5-4888-AF4C-82F825E6226E}"/>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461439096" sldId="2147483702"/>
              <ac:spMk id="7" creationId="{8C0689C4-0DB3-408B-A956-40326B4AE4C4}"/>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461439096" sldId="2147483702"/>
              <ac:spMk id="9" creationId="{56E1D10E-1C30-41BF-8C3B-C460C9B5597B}"/>
            </ac:spMkLst>
          </pc:spChg>
        </pc:sldLayoutChg>
        <pc:sldLayoutChg chg="del">
          <pc:chgData name="Lisa Quinn (2314138)" userId="S::2314138@student.uwtsd.ac.uk::07e654dc-5d4f-4db6-877f-a51a1e8e74f0" providerId="AD" clId="Web-{DDB3B47A-F0E3-405B-CB9D-8E7AA03EC6C3}" dt="2025-04-23T20:00:24.627" v="2"/>
          <pc:sldLayoutMkLst>
            <pc:docMk/>
            <pc:sldMasterMk cId="3664529977" sldId="2147483696"/>
            <pc:sldLayoutMk cId="1402165204" sldId="2147483703"/>
          </pc:sldLayoutMkLst>
        </pc:sldLayoutChg>
        <pc:sldLayoutChg chg="modSp del">
          <pc:chgData name="Lisa Quinn (2314138)" userId="S::2314138@student.uwtsd.ac.uk::07e654dc-5d4f-4db6-877f-a51a1e8e74f0" providerId="AD" clId="Web-{DDB3B47A-F0E3-405B-CB9D-8E7AA03EC6C3}" dt="2025-04-23T20:00:24.627" v="2"/>
          <pc:sldLayoutMkLst>
            <pc:docMk/>
            <pc:sldMasterMk cId="3664529977" sldId="2147483696"/>
            <pc:sldLayoutMk cId="534226132" sldId="2147483704"/>
          </pc:sldLayoutMkLst>
          <pc:spChg chg="mod">
            <ac:chgData name="Lisa Quinn (2314138)" userId="S::2314138@student.uwtsd.ac.uk::07e654dc-5d4f-4db6-877f-a51a1e8e74f0" providerId="AD" clId="Web-{DDB3B47A-F0E3-405B-CB9D-8E7AA03EC6C3}" dt="2025-04-23T20:00:24.455" v="1"/>
            <ac:spMkLst>
              <pc:docMk/>
              <pc:sldMasterMk cId="3664529977" sldId="2147483696"/>
              <pc:sldLayoutMk cId="534226132" sldId="2147483704"/>
              <ac:spMk id="2" creationId="{47F7751B-CD8F-4F5B-A903-1DCE5D1E8306}"/>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534226132" sldId="2147483704"/>
              <ac:spMk id="3" creationId="{EFA55C8A-A0BB-441D-976F-EB56D4382DB6}"/>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534226132" sldId="2147483704"/>
              <ac:spMk id="4" creationId="{37DE6A51-A2E5-4BFA-B571-9FDFE1BBFB44}"/>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534226132" sldId="2147483704"/>
              <ac:spMk id="5" creationId="{3D92778A-DD4C-4651-9C53-8B0C44CD8805}"/>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534226132" sldId="2147483704"/>
              <ac:spMk id="9" creationId="{1FA417FE-CD1A-486F-A4AC-E4000A2FB18E}"/>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534226132" sldId="2147483704"/>
              <ac:spMk id="11" creationId="{1318F0F5-812B-472C-9408-B80F2553F5E0}"/>
            </ac:spMkLst>
          </pc:spChg>
        </pc:sldLayoutChg>
        <pc:sldLayoutChg chg="modSp del">
          <pc:chgData name="Lisa Quinn (2314138)" userId="S::2314138@student.uwtsd.ac.uk::07e654dc-5d4f-4db6-877f-a51a1e8e74f0" providerId="AD" clId="Web-{DDB3B47A-F0E3-405B-CB9D-8E7AA03EC6C3}" dt="2025-04-23T20:00:24.627" v="2"/>
          <pc:sldLayoutMkLst>
            <pc:docMk/>
            <pc:sldMasterMk cId="3664529977" sldId="2147483696"/>
            <pc:sldLayoutMk cId="4185131942" sldId="2147483705"/>
          </pc:sldLayoutMkLst>
          <pc:spChg chg="mod">
            <ac:chgData name="Lisa Quinn (2314138)" userId="S::2314138@student.uwtsd.ac.uk::07e654dc-5d4f-4db6-877f-a51a1e8e74f0" providerId="AD" clId="Web-{DDB3B47A-F0E3-405B-CB9D-8E7AA03EC6C3}" dt="2025-04-23T20:00:24.455" v="1"/>
            <ac:spMkLst>
              <pc:docMk/>
              <pc:sldMasterMk cId="3664529977" sldId="2147483696"/>
              <pc:sldLayoutMk cId="4185131942" sldId="2147483705"/>
              <ac:spMk id="2" creationId="{A0C04DCC-0E3E-4F05-9FAC-9FA6CA4B2BAE}"/>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4185131942" sldId="2147483705"/>
              <ac:spMk id="3" creationId="{EBA29649-B19F-499E-8E9A-3577EAC8F031}"/>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4185131942" sldId="2147483705"/>
              <ac:spMk id="4" creationId="{1BC9EF2E-A8CD-41A1-B11A-0D8842797A98}"/>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4185131942" sldId="2147483705"/>
              <ac:spMk id="5" creationId="{B44257B5-0DE0-401F-9171-E8687A97DBA7}"/>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4185131942" sldId="2147483705"/>
              <ac:spMk id="9" creationId="{168B77B5-211C-456E-B79F-306CC3619347}"/>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4185131942" sldId="2147483705"/>
              <ac:spMk id="11" creationId="{3B63C338-194D-4F23-ABEC-60A7EA96F302}"/>
            </ac:spMkLst>
          </pc:spChg>
        </pc:sldLayoutChg>
        <pc:sldLayoutChg chg="del">
          <pc:chgData name="Lisa Quinn (2314138)" userId="S::2314138@student.uwtsd.ac.uk::07e654dc-5d4f-4db6-877f-a51a1e8e74f0" providerId="AD" clId="Web-{DDB3B47A-F0E3-405B-CB9D-8E7AA03EC6C3}" dt="2025-04-23T20:00:24.627" v="2"/>
          <pc:sldLayoutMkLst>
            <pc:docMk/>
            <pc:sldMasterMk cId="3664529977" sldId="2147483696"/>
            <pc:sldLayoutMk cId="986970133" sldId="2147483706"/>
          </pc:sldLayoutMkLst>
        </pc:sldLayoutChg>
        <pc:sldLayoutChg chg="modSp del">
          <pc:chgData name="Lisa Quinn (2314138)" userId="S::2314138@student.uwtsd.ac.uk::07e654dc-5d4f-4db6-877f-a51a1e8e74f0" providerId="AD" clId="Web-{DDB3B47A-F0E3-405B-CB9D-8E7AA03EC6C3}" dt="2025-04-23T20:00:24.627" v="2"/>
          <pc:sldLayoutMkLst>
            <pc:docMk/>
            <pc:sldMasterMk cId="3664529977" sldId="2147483696"/>
            <pc:sldLayoutMk cId="2065853227" sldId="2147483707"/>
          </pc:sldLayoutMkLst>
          <pc:spChg chg="mod">
            <ac:chgData name="Lisa Quinn (2314138)" userId="S::2314138@student.uwtsd.ac.uk::07e654dc-5d4f-4db6-877f-a51a1e8e74f0" providerId="AD" clId="Web-{DDB3B47A-F0E3-405B-CB9D-8E7AA03EC6C3}" dt="2025-04-23T20:00:24.455" v="1"/>
            <ac:spMkLst>
              <pc:docMk/>
              <pc:sldMasterMk cId="3664529977" sldId="2147483696"/>
              <pc:sldLayoutMk cId="2065853227" sldId="2147483707"/>
              <ac:spMk id="2" creationId="{B543C89D-929E-4CD1-BCCC-72A14C0335D6}"/>
            </ac:spMkLst>
          </pc:spChg>
          <pc:spChg chg="mod">
            <ac:chgData name="Lisa Quinn (2314138)" userId="S::2314138@student.uwtsd.ac.uk::07e654dc-5d4f-4db6-877f-a51a1e8e74f0" providerId="AD" clId="Web-{DDB3B47A-F0E3-405B-CB9D-8E7AA03EC6C3}" dt="2025-04-23T20:00:24.455" v="1"/>
            <ac:spMkLst>
              <pc:docMk/>
              <pc:sldMasterMk cId="3664529977" sldId="2147483696"/>
              <pc:sldLayoutMk cId="2065853227" sldId="2147483707"/>
              <ac:spMk id="3" creationId="{FED450EA-A577-4B76-A12F-650BEB20FD8D}"/>
            </ac:spMkLst>
          </pc:spChg>
        </pc:sldLayoutChg>
      </pc:sldMasterChg>
      <pc:sldMasterChg chg="add addSldLayout modSldLayout">
        <pc:chgData name="Lisa Quinn (2314138)" userId="S::2314138@student.uwtsd.ac.uk::07e654dc-5d4f-4db6-877f-a51a1e8e74f0" providerId="AD" clId="Web-{DDB3B47A-F0E3-405B-CB9D-8E7AA03EC6C3}" dt="2025-04-23T20:00:24.627" v="2"/>
        <pc:sldMasterMkLst>
          <pc:docMk/>
          <pc:sldMasterMk cId="4124858411" sldId="2147483708"/>
        </pc:sldMasterMkLst>
        <pc:sldLayoutChg chg="add mod replId">
          <pc:chgData name="Lisa Quinn (2314138)" userId="S::2314138@student.uwtsd.ac.uk::07e654dc-5d4f-4db6-877f-a51a1e8e74f0" providerId="AD" clId="Web-{DDB3B47A-F0E3-405B-CB9D-8E7AA03EC6C3}" dt="2025-04-23T20:00:24.627" v="2"/>
          <pc:sldLayoutMkLst>
            <pc:docMk/>
            <pc:sldMasterMk cId="4124858411" sldId="2147483708"/>
            <pc:sldLayoutMk cId="1764678421" sldId="2147483709"/>
          </pc:sldLayoutMkLst>
        </pc:sldLayoutChg>
        <pc:sldLayoutChg chg="add mod replId">
          <pc:chgData name="Lisa Quinn (2314138)" userId="S::2314138@student.uwtsd.ac.uk::07e654dc-5d4f-4db6-877f-a51a1e8e74f0" providerId="AD" clId="Web-{DDB3B47A-F0E3-405B-CB9D-8E7AA03EC6C3}" dt="2025-04-23T20:00:24.627" v="2"/>
          <pc:sldLayoutMkLst>
            <pc:docMk/>
            <pc:sldMasterMk cId="4124858411" sldId="2147483708"/>
            <pc:sldLayoutMk cId="1059487913" sldId="2147483710"/>
          </pc:sldLayoutMkLst>
        </pc:sldLayoutChg>
        <pc:sldLayoutChg chg="add mod replId">
          <pc:chgData name="Lisa Quinn (2314138)" userId="S::2314138@student.uwtsd.ac.uk::07e654dc-5d4f-4db6-877f-a51a1e8e74f0" providerId="AD" clId="Web-{DDB3B47A-F0E3-405B-CB9D-8E7AA03EC6C3}" dt="2025-04-23T20:00:24.627" v="2"/>
          <pc:sldLayoutMkLst>
            <pc:docMk/>
            <pc:sldMasterMk cId="4124858411" sldId="2147483708"/>
            <pc:sldLayoutMk cId="1542777499" sldId="2147483711"/>
          </pc:sldLayoutMkLst>
        </pc:sldLayoutChg>
        <pc:sldLayoutChg chg="add mod replId">
          <pc:chgData name="Lisa Quinn (2314138)" userId="S::2314138@student.uwtsd.ac.uk::07e654dc-5d4f-4db6-877f-a51a1e8e74f0" providerId="AD" clId="Web-{DDB3B47A-F0E3-405B-CB9D-8E7AA03EC6C3}" dt="2025-04-23T20:00:24.627" v="2"/>
          <pc:sldLayoutMkLst>
            <pc:docMk/>
            <pc:sldMasterMk cId="4124858411" sldId="2147483708"/>
            <pc:sldLayoutMk cId="1841674095" sldId="2147483712"/>
          </pc:sldLayoutMkLst>
        </pc:sldLayoutChg>
        <pc:sldLayoutChg chg="add mod replId">
          <pc:chgData name="Lisa Quinn (2314138)" userId="S::2314138@student.uwtsd.ac.uk::07e654dc-5d4f-4db6-877f-a51a1e8e74f0" providerId="AD" clId="Web-{DDB3B47A-F0E3-405B-CB9D-8E7AA03EC6C3}" dt="2025-04-23T20:00:24.627" v="2"/>
          <pc:sldLayoutMkLst>
            <pc:docMk/>
            <pc:sldMasterMk cId="4124858411" sldId="2147483708"/>
            <pc:sldLayoutMk cId="1666247713" sldId="2147483713"/>
          </pc:sldLayoutMkLst>
        </pc:sldLayoutChg>
        <pc:sldLayoutChg chg="add mod replId">
          <pc:chgData name="Lisa Quinn (2314138)" userId="S::2314138@student.uwtsd.ac.uk::07e654dc-5d4f-4db6-877f-a51a1e8e74f0" providerId="AD" clId="Web-{DDB3B47A-F0E3-405B-CB9D-8E7AA03EC6C3}" dt="2025-04-23T20:00:24.627" v="2"/>
          <pc:sldLayoutMkLst>
            <pc:docMk/>
            <pc:sldMasterMk cId="4124858411" sldId="2147483708"/>
            <pc:sldLayoutMk cId="3180642123" sldId="2147483714"/>
          </pc:sldLayoutMkLst>
        </pc:sldLayoutChg>
        <pc:sldLayoutChg chg="add mod replId">
          <pc:chgData name="Lisa Quinn (2314138)" userId="S::2314138@student.uwtsd.ac.uk::07e654dc-5d4f-4db6-877f-a51a1e8e74f0" providerId="AD" clId="Web-{DDB3B47A-F0E3-405B-CB9D-8E7AA03EC6C3}" dt="2025-04-23T20:00:24.627" v="2"/>
          <pc:sldLayoutMkLst>
            <pc:docMk/>
            <pc:sldMasterMk cId="4124858411" sldId="2147483708"/>
            <pc:sldLayoutMk cId="94919685" sldId="2147483715"/>
          </pc:sldLayoutMkLst>
        </pc:sldLayoutChg>
        <pc:sldLayoutChg chg="add mod replId">
          <pc:chgData name="Lisa Quinn (2314138)" userId="S::2314138@student.uwtsd.ac.uk::07e654dc-5d4f-4db6-877f-a51a1e8e74f0" providerId="AD" clId="Web-{DDB3B47A-F0E3-405B-CB9D-8E7AA03EC6C3}" dt="2025-04-23T20:00:24.627" v="2"/>
          <pc:sldLayoutMkLst>
            <pc:docMk/>
            <pc:sldMasterMk cId="4124858411" sldId="2147483708"/>
            <pc:sldLayoutMk cId="2850104825" sldId="2147483716"/>
          </pc:sldLayoutMkLst>
        </pc:sldLayoutChg>
        <pc:sldLayoutChg chg="add mod replId">
          <pc:chgData name="Lisa Quinn (2314138)" userId="S::2314138@student.uwtsd.ac.uk::07e654dc-5d4f-4db6-877f-a51a1e8e74f0" providerId="AD" clId="Web-{DDB3B47A-F0E3-405B-CB9D-8E7AA03EC6C3}" dt="2025-04-23T20:00:24.627" v="2"/>
          <pc:sldLayoutMkLst>
            <pc:docMk/>
            <pc:sldMasterMk cId="4124858411" sldId="2147483708"/>
            <pc:sldLayoutMk cId="643530427" sldId="2147483717"/>
          </pc:sldLayoutMkLst>
        </pc:sldLayoutChg>
        <pc:sldLayoutChg chg="add mod replId">
          <pc:chgData name="Lisa Quinn (2314138)" userId="S::2314138@student.uwtsd.ac.uk::07e654dc-5d4f-4db6-877f-a51a1e8e74f0" providerId="AD" clId="Web-{DDB3B47A-F0E3-405B-CB9D-8E7AA03EC6C3}" dt="2025-04-23T20:00:24.627" v="2"/>
          <pc:sldLayoutMkLst>
            <pc:docMk/>
            <pc:sldMasterMk cId="4124858411" sldId="2147483708"/>
            <pc:sldLayoutMk cId="1325879901" sldId="2147483718"/>
          </pc:sldLayoutMkLst>
        </pc:sldLayoutChg>
        <pc:sldLayoutChg chg="add mod replId">
          <pc:chgData name="Lisa Quinn (2314138)" userId="S::2314138@student.uwtsd.ac.uk::07e654dc-5d4f-4db6-877f-a51a1e8e74f0" providerId="AD" clId="Web-{DDB3B47A-F0E3-405B-CB9D-8E7AA03EC6C3}" dt="2025-04-23T20:00:24.627" v="2"/>
          <pc:sldLayoutMkLst>
            <pc:docMk/>
            <pc:sldMasterMk cId="4124858411" sldId="2147483708"/>
            <pc:sldLayoutMk cId="3596822247" sldId="2147483719"/>
          </pc:sldLayoutMkLst>
        </pc:sldLayoutChg>
      </pc:sldMasterChg>
    </pc:docChg>
  </pc:docChgLst>
  <pc:docChgLst>
    <pc:chgData name="Lisa Quinn (2314138)" userId="S::2314138@student.uwtsd.ac.uk::07e654dc-5d4f-4db6-877f-a51a1e8e74f0" providerId="AD" clId="Web-{4918257B-29DF-FE76-284F-C3DE4BF6752E}"/>
    <pc:docChg chg="mod addSld delSld modSld addMainMaster delMainMaster modMainMaster setSldSz">
      <pc:chgData name="Lisa Quinn (2314138)" userId="S::2314138@student.uwtsd.ac.uk::07e654dc-5d4f-4db6-877f-a51a1e8e74f0" providerId="AD" clId="Web-{4918257B-29DF-FE76-284F-C3DE4BF6752E}" dt="2025-04-22T21:17:58.342" v="1182"/>
      <pc:docMkLst>
        <pc:docMk/>
      </pc:docMkLst>
      <pc:sldChg chg="addSp delSp modSp mod modClrScheme chgLayout">
        <pc:chgData name="Lisa Quinn (2314138)" userId="S::2314138@student.uwtsd.ac.uk::07e654dc-5d4f-4db6-877f-a51a1e8e74f0" providerId="AD" clId="Web-{4918257B-29DF-FE76-284F-C3DE4BF6752E}" dt="2025-04-22T21:17:58.342" v="1182"/>
        <pc:sldMkLst>
          <pc:docMk/>
          <pc:sldMk cId="109857222" sldId="256"/>
        </pc:sldMkLst>
        <pc:spChg chg="mod ord">
          <ac:chgData name="Lisa Quinn (2314138)" userId="S::2314138@student.uwtsd.ac.uk::07e654dc-5d4f-4db6-877f-a51a1e8e74f0" providerId="AD" clId="Web-{4918257B-29DF-FE76-284F-C3DE4BF6752E}" dt="2025-04-22T21:17:58.342" v="1182"/>
          <ac:spMkLst>
            <pc:docMk/>
            <pc:sldMk cId="109857222" sldId="256"/>
            <ac:spMk id="2" creationId="{00000000-0000-0000-0000-000000000000}"/>
          </ac:spMkLst>
        </pc:spChg>
        <pc:spChg chg="mod ord">
          <ac:chgData name="Lisa Quinn (2314138)" userId="S::2314138@student.uwtsd.ac.uk::07e654dc-5d4f-4db6-877f-a51a1e8e74f0" providerId="AD" clId="Web-{4918257B-29DF-FE76-284F-C3DE4BF6752E}" dt="2025-04-22T21:17:58.342" v="1182"/>
          <ac:spMkLst>
            <pc:docMk/>
            <pc:sldMk cId="109857222" sldId="256"/>
            <ac:spMk id="3" creationId="{00000000-0000-0000-0000-000000000000}"/>
          </ac:spMkLst>
        </pc:spChg>
        <pc:spChg chg="add del mod ord">
          <ac:chgData name="Lisa Quinn (2314138)" userId="S::2314138@student.uwtsd.ac.uk::07e654dc-5d4f-4db6-877f-a51a1e8e74f0" providerId="AD" clId="Web-{4918257B-29DF-FE76-284F-C3DE4BF6752E}" dt="2025-04-22T19:33:19.724" v="688"/>
          <ac:spMkLst>
            <pc:docMk/>
            <pc:sldMk cId="109857222" sldId="256"/>
            <ac:spMk id="6" creationId="{027E8BBA-AAF1-CA13-4790-392865340E9C}"/>
          </ac:spMkLst>
        </pc:spChg>
        <pc:spChg chg="add del mod">
          <ac:chgData name="Lisa Quinn (2314138)" userId="S::2314138@student.uwtsd.ac.uk::07e654dc-5d4f-4db6-877f-a51a1e8e74f0" providerId="AD" clId="Web-{4918257B-29DF-FE76-284F-C3DE4BF6752E}" dt="2025-04-22T21:06:39.535" v="1102"/>
          <ac:spMkLst>
            <pc:docMk/>
            <pc:sldMk cId="109857222" sldId="256"/>
            <ac:spMk id="6" creationId="{C0FD574A-106F-FF16-3436-13CC5A5B1DFF}"/>
          </ac:spMkLst>
        </pc:spChg>
        <pc:spChg chg="add mod ord">
          <ac:chgData name="Lisa Quinn (2314138)" userId="S::2314138@student.uwtsd.ac.uk::07e654dc-5d4f-4db6-877f-a51a1e8e74f0" providerId="AD" clId="Web-{4918257B-29DF-FE76-284F-C3DE4BF6752E}" dt="2025-04-22T21:17:58.342" v="1182"/>
          <ac:spMkLst>
            <pc:docMk/>
            <pc:sldMk cId="109857222" sldId="256"/>
            <ac:spMk id="7" creationId="{3B647256-38F3-24F2-99EB-F747BAD5DDD4}"/>
          </ac:spMkLst>
        </pc:spChg>
        <pc:spChg chg="add del mod">
          <ac:chgData name="Lisa Quinn (2314138)" userId="S::2314138@student.uwtsd.ac.uk::07e654dc-5d4f-4db6-877f-a51a1e8e74f0" providerId="AD" clId="Web-{4918257B-29DF-FE76-284F-C3DE4BF6752E}" dt="2025-04-22T21:07:26.833" v="1106"/>
          <ac:spMkLst>
            <pc:docMk/>
            <pc:sldMk cId="109857222" sldId="256"/>
            <ac:spMk id="8" creationId="{21D222C5-9402-FCB6-A82D-C056F40264AE}"/>
          </ac:spMkLst>
        </pc:spChg>
        <pc:spChg chg="add del mod ord">
          <ac:chgData name="Lisa Quinn (2314138)" userId="S::2314138@student.uwtsd.ac.uk::07e654dc-5d4f-4db6-877f-a51a1e8e74f0" providerId="AD" clId="Web-{4918257B-29DF-FE76-284F-C3DE4BF6752E}" dt="2025-04-22T19:34:42.960" v="692"/>
          <ac:spMkLst>
            <pc:docMk/>
            <pc:sldMk cId="109857222" sldId="256"/>
            <ac:spMk id="8" creationId="{A48DB224-A075-74A8-D132-D2AFAFE1BA2F}"/>
          </ac:spMkLst>
        </pc:spChg>
        <pc:spChg chg="add del mod">
          <ac:chgData name="Lisa Quinn (2314138)" userId="S::2314138@student.uwtsd.ac.uk::07e654dc-5d4f-4db6-877f-a51a1e8e74f0" providerId="AD" clId="Web-{4918257B-29DF-FE76-284F-C3DE4BF6752E}" dt="2025-04-22T21:16:07.136" v="1172"/>
          <ac:spMkLst>
            <pc:docMk/>
            <pc:sldMk cId="109857222" sldId="256"/>
            <ac:spMk id="11" creationId="{E5C0D926-80C2-089E-B331-91FCE09DFF0B}"/>
          </ac:spMkLst>
        </pc:spChg>
        <pc:spChg chg="add del mod">
          <ac:chgData name="Lisa Quinn (2314138)" userId="S::2314138@student.uwtsd.ac.uk::07e654dc-5d4f-4db6-877f-a51a1e8e74f0" providerId="AD" clId="Web-{4918257B-29DF-FE76-284F-C3DE4BF6752E}" dt="2025-04-22T21:07:44.849" v="1109"/>
          <ac:spMkLst>
            <pc:docMk/>
            <pc:sldMk cId="109857222" sldId="256"/>
            <ac:spMk id="12" creationId="{665442F8-3618-1D9C-5110-3367D36C4D8A}"/>
          </ac:spMkLst>
        </pc:spChg>
        <pc:spChg chg="add del mod">
          <ac:chgData name="Lisa Quinn (2314138)" userId="S::2314138@student.uwtsd.ac.uk::07e654dc-5d4f-4db6-877f-a51a1e8e74f0" providerId="AD" clId="Web-{4918257B-29DF-FE76-284F-C3DE4BF6752E}" dt="2025-04-22T21:12:05.720" v="1147"/>
          <ac:spMkLst>
            <pc:docMk/>
            <pc:sldMk cId="109857222" sldId="256"/>
            <ac:spMk id="13" creationId="{14EE7F8D-11DC-A8E9-08A5-F2AEDC8B9173}"/>
          </ac:spMkLst>
        </pc:spChg>
        <pc:graphicFrameChg chg="add del modGraphic">
          <ac:chgData name="Lisa Quinn (2314138)" userId="S::2314138@student.uwtsd.ac.uk::07e654dc-5d4f-4db6-877f-a51a1e8e74f0" providerId="AD" clId="Web-{4918257B-29DF-FE76-284F-C3DE4BF6752E}" dt="2025-04-22T18:23:25.663" v="51"/>
          <ac:graphicFrameMkLst>
            <pc:docMk/>
            <pc:sldMk cId="109857222" sldId="256"/>
            <ac:graphicFrameMk id="5" creationId="{CD510E53-13C9-5D97-684C-CC27E040E901}"/>
          </ac:graphicFrameMkLst>
        </pc:graphicFrameChg>
        <pc:picChg chg="add mod">
          <ac:chgData name="Lisa Quinn (2314138)" userId="S::2314138@student.uwtsd.ac.uk::07e654dc-5d4f-4db6-877f-a51a1e8e74f0" providerId="AD" clId="Web-{4918257B-29DF-FE76-284F-C3DE4BF6752E}" dt="2025-04-22T20:56:10.829" v="1068" actId="1076"/>
          <ac:picMkLst>
            <pc:docMk/>
            <pc:sldMk cId="109857222" sldId="256"/>
            <ac:picMk id="4" creationId="{B0827E49-FF1B-672F-E9C1-CE7DEA2F8B52}"/>
          </ac:picMkLst>
        </pc:picChg>
        <pc:picChg chg="add mod">
          <ac:chgData name="Lisa Quinn (2314138)" userId="S::2314138@student.uwtsd.ac.uk::07e654dc-5d4f-4db6-877f-a51a1e8e74f0" providerId="AD" clId="Web-{4918257B-29DF-FE76-284F-C3DE4BF6752E}" dt="2025-04-22T21:16:07.167" v="1173" actId="1076"/>
          <ac:picMkLst>
            <pc:docMk/>
            <pc:sldMk cId="109857222" sldId="256"/>
            <ac:picMk id="5" creationId="{07C6481B-D72C-79DA-3846-598EC3E0DA11}"/>
          </ac:picMkLst>
        </pc:picChg>
        <pc:picChg chg="add mod ord">
          <ac:chgData name="Lisa Quinn (2314138)" userId="S::2314138@student.uwtsd.ac.uk::07e654dc-5d4f-4db6-877f-a51a1e8e74f0" providerId="AD" clId="Web-{4918257B-29DF-FE76-284F-C3DE4BF6752E}" dt="2025-04-22T21:17:58.342" v="1182"/>
          <ac:picMkLst>
            <pc:docMk/>
            <pc:sldMk cId="109857222" sldId="256"/>
            <ac:picMk id="9" creationId="{80362FF0-C00F-5397-E530-8B1EE1AA2F95}"/>
          </ac:picMkLst>
        </pc:picChg>
        <pc:picChg chg="add mod ord">
          <ac:chgData name="Lisa Quinn (2314138)" userId="S::2314138@student.uwtsd.ac.uk::07e654dc-5d4f-4db6-877f-a51a1e8e74f0" providerId="AD" clId="Web-{4918257B-29DF-FE76-284F-C3DE4BF6752E}" dt="2025-04-22T21:17:58.342" v="1182"/>
          <ac:picMkLst>
            <pc:docMk/>
            <pc:sldMk cId="109857222" sldId="256"/>
            <ac:picMk id="10" creationId="{A62E98E2-D9F4-D549-2D7C-166C668D7E53}"/>
          </ac:picMkLst>
        </pc:picChg>
      </pc:sldChg>
      <pc:sldChg chg="new del">
        <pc:chgData name="Lisa Quinn (2314138)" userId="S::2314138@student.uwtsd.ac.uk::07e654dc-5d4f-4db6-877f-a51a1e8e74f0" providerId="AD" clId="Web-{4918257B-29DF-FE76-284F-C3DE4BF6752E}" dt="2025-04-22T21:12:32.455" v="1149"/>
        <pc:sldMkLst>
          <pc:docMk/>
          <pc:sldMk cId="3920478590" sldId="257"/>
        </pc:sldMkLst>
      </pc:sldChg>
      <pc:sldMasterChg chg="modSp del delSldLayout modSldLayout">
        <pc:chgData name="Lisa Quinn (2314138)" userId="S::2314138@student.uwtsd.ac.uk::07e654dc-5d4f-4db6-877f-a51a1e8e74f0" providerId="AD" clId="Web-{4918257B-29DF-FE76-284F-C3DE4BF6752E}" dt="2025-04-22T21:17:47.701" v="1180"/>
        <pc:sldMasterMkLst>
          <pc:docMk/>
          <pc:sldMasterMk cId="2460954070" sldId="2147483660"/>
        </pc:sldMasterMkLst>
        <pc:spChg chg="mod">
          <ac:chgData name="Lisa Quinn (2314138)" userId="S::2314138@student.uwtsd.ac.uk::07e654dc-5d4f-4db6-877f-a51a1e8e74f0" providerId="AD" clId="Web-{4918257B-29DF-FE76-284F-C3DE4BF6752E}" dt="2025-04-22T18:17:34.418" v="1"/>
          <ac:spMkLst>
            <pc:docMk/>
            <pc:sldMasterMk cId="2460954070" sldId="2147483660"/>
            <ac:spMk id="2"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ac:spMk id="3"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ac:spMk id="4"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ac:spMk id="5"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ac:spMk id="6" creationId="{00000000-0000-0000-0000-000000000000}"/>
          </ac:spMkLst>
        </pc:spChg>
        <pc:sldLayoutChg chg="modSp del">
          <pc:chgData name="Lisa Quinn (2314138)" userId="S::2314138@student.uwtsd.ac.uk::07e654dc-5d4f-4db6-877f-a51a1e8e74f0" providerId="AD" clId="Web-{4918257B-29DF-FE76-284F-C3DE4BF6752E}" dt="2025-04-22T21:17:47.701" v="1180"/>
          <pc:sldLayoutMkLst>
            <pc:docMk/>
            <pc:sldMasterMk cId="2460954070" sldId="2147483660"/>
            <pc:sldLayoutMk cId="2385387890" sldId="2147483661"/>
          </pc:sldLayoutMkLst>
          <pc:spChg chg="mod">
            <ac:chgData name="Lisa Quinn (2314138)" userId="S::2314138@student.uwtsd.ac.uk::07e654dc-5d4f-4db6-877f-a51a1e8e74f0" providerId="AD" clId="Web-{4918257B-29DF-FE76-284F-C3DE4BF6752E}" dt="2025-04-22T18:17:34.418" v="1"/>
            <ac:spMkLst>
              <pc:docMk/>
              <pc:sldMasterMk cId="2460954070" sldId="2147483660"/>
              <pc:sldLayoutMk cId="2385387890" sldId="2147483661"/>
              <ac:spMk id="2"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pc:sldLayoutMk cId="2385387890" sldId="2147483661"/>
              <ac:spMk id="3" creationId="{00000000-0000-0000-0000-000000000000}"/>
            </ac:spMkLst>
          </pc:spChg>
        </pc:sldLayoutChg>
        <pc:sldLayoutChg chg="del">
          <pc:chgData name="Lisa Quinn (2314138)" userId="S::2314138@student.uwtsd.ac.uk::07e654dc-5d4f-4db6-877f-a51a1e8e74f0" providerId="AD" clId="Web-{4918257B-29DF-FE76-284F-C3DE4BF6752E}" dt="2025-04-22T21:17:47.701" v="1180"/>
          <pc:sldLayoutMkLst>
            <pc:docMk/>
            <pc:sldMasterMk cId="2460954070" sldId="2147483660"/>
            <pc:sldLayoutMk cId="949138452" sldId="2147483662"/>
          </pc:sldLayoutMkLst>
        </pc:sldLayoutChg>
        <pc:sldLayoutChg chg="modSp del">
          <pc:chgData name="Lisa Quinn (2314138)" userId="S::2314138@student.uwtsd.ac.uk::07e654dc-5d4f-4db6-877f-a51a1e8e74f0" providerId="AD" clId="Web-{4918257B-29DF-FE76-284F-C3DE4BF6752E}" dt="2025-04-22T21:17:47.701" v="1180"/>
          <pc:sldLayoutMkLst>
            <pc:docMk/>
            <pc:sldMasterMk cId="2460954070" sldId="2147483660"/>
            <pc:sldLayoutMk cId="2591524520" sldId="2147483663"/>
          </pc:sldLayoutMkLst>
          <pc:spChg chg="mod">
            <ac:chgData name="Lisa Quinn (2314138)" userId="S::2314138@student.uwtsd.ac.uk::07e654dc-5d4f-4db6-877f-a51a1e8e74f0" providerId="AD" clId="Web-{4918257B-29DF-FE76-284F-C3DE4BF6752E}" dt="2025-04-22T18:17:34.418" v="1"/>
            <ac:spMkLst>
              <pc:docMk/>
              <pc:sldMasterMk cId="2460954070" sldId="2147483660"/>
              <pc:sldLayoutMk cId="2591524520" sldId="2147483663"/>
              <ac:spMk id="2"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pc:sldLayoutMk cId="2591524520" sldId="2147483663"/>
              <ac:spMk id="3" creationId="{00000000-0000-0000-0000-000000000000}"/>
            </ac:spMkLst>
          </pc:spChg>
        </pc:sldLayoutChg>
        <pc:sldLayoutChg chg="modSp del">
          <pc:chgData name="Lisa Quinn (2314138)" userId="S::2314138@student.uwtsd.ac.uk::07e654dc-5d4f-4db6-877f-a51a1e8e74f0" providerId="AD" clId="Web-{4918257B-29DF-FE76-284F-C3DE4BF6752E}" dt="2025-04-22T21:17:47.701" v="1180"/>
          <pc:sldLayoutMkLst>
            <pc:docMk/>
            <pc:sldMasterMk cId="2460954070" sldId="2147483660"/>
            <pc:sldLayoutMk cId="1203092039" sldId="2147483664"/>
          </pc:sldLayoutMkLst>
          <pc:spChg chg="mod">
            <ac:chgData name="Lisa Quinn (2314138)" userId="S::2314138@student.uwtsd.ac.uk::07e654dc-5d4f-4db6-877f-a51a1e8e74f0" providerId="AD" clId="Web-{4918257B-29DF-FE76-284F-C3DE4BF6752E}" dt="2025-04-22T18:17:34.418" v="1"/>
            <ac:spMkLst>
              <pc:docMk/>
              <pc:sldMasterMk cId="2460954070" sldId="2147483660"/>
              <pc:sldLayoutMk cId="1203092039" sldId="2147483664"/>
              <ac:spMk id="3"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pc:sldLayoutMk cId="1203092039" sldId="2147483664"/>
              <ac:spMk id="4" creationId="{00000000-0000-0000-0000-000000000000}"/>
            </ac:spMkLst>
          </pc:spChg>
        </pc:sldLayoutChg>
        <pc:sldLayoutChg chg="modSp del">
          <pc:chgData name="Lisa Quinn (2314138)" userId="S::2314138@student.uwtsd.ac.uk::07e654dc-5d4f-4db6-877f-a51a1e8e74f0" providerId="AD" clId="Web-{4918257B-29DF-FE76-284F-C3DE4BF6752E}" dt="2025-04-22T21:17:47.701" v="1180"/>
          <pc:sldLayoutMkLst>
            <pc:docMk/>
            <pc:sldMasterMk cId="2460954070" sldId="2147483660"/>
            <pc:sldLayoutMk cId="3733172339" sldId="2147483665"/>
          </pc:sldLayoutMkLst>
          <pc:spChg chg="mod">
            <ac:chgData name="Lisa Quinn (2314138)" userId="S::2314138@student.uwtsd.ac.uk::07e654dc-5d4f-4db6-877f-a51a1e8e74f0" providerId="AD" clId="Web-{4918257B-29DF-FE76-284F-C3DE4BF6752E}" dt="2025-04-22T18:17:34.418" v="1"/>
            <ac:spMkLst>
              <pc:docMk/>
              <pc:sldMasterMk cId="2460954070" sldId="2147483660"/>
              <pc:sldLayoutMk cId="3733172339" sldId="2147483665"/>
              <ac:spMk id="2"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pc:sldLayoutMk cId="3733172339" sldId="2147483665"/>
              <ac:spMk id="3"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pc:sldLayoutMk cId="3733172339" sldId="2147483665"/>
              <ac:spMk id="4"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pc:sldLayoutMk cId="3733172339" sldId="2147483665"/>
              <ac:spMk id="5"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pc:sldLayoutMk cId="3733172339" sldId="2147483665"/>
              <ac:spMk id="6" creationId="{00000000-0000-0000-0000-000000000000}"/>
            </ac:spMkLst>
          </pc:spChg>
        </pc:sldLayoutChg>
        <pc:sldLayoutChg chg="del">
          <pc:chgData name="Lisa Quinn (2314138)" userId="S::2314138@student.uwtsd.ac.uk::07e654dc-5d4f-4db6-877f-a51a1e8e74f0" providerId="AD" clId="Web-{4918257B-29DF-FE76-284F-C3DE4BF6752E}" dt="2025-04-22T21:17:47.701" v="1180"/>
          <pc:sldLayoutMkLst>
            <pc:docMk/>
            <pc:sldMasterMk cId="2460954070" sldId="2147483660"/>
            <pc:sldLayoutMk cId="3210312558" sldId="2147483666"/>
          </pc:sldLayoutMkLst>
        </pc:sldLayoutChg>
        <pc:sldLayoutChg chg="del">
          <pc:chgData name="Lisa Quinn (2314138)" userId="S::2314138@student.uwtsd.ac.uk::07e654dc-5d4f-4db6-877f-a51a1e8e74f0" providerId="AD" clId="Web-{4918257B-29DF-FE76-284F-C3DE4BF6752E}" dt="2025-04-22T21:17:47.701" v="1180"/>
          <pc:sldLayoutMkLst>
            <pc:docMk/>
            <pc:sldMasterMk cId="2460954070" sldId="2147483660"/>
            <pc:sldLayoutMk cId="3146388984" sldId="2147483667"/>
          </pc:sldLayoutMkLst>
        </pc:sldLayoutChg>
        <pc:sldLayoutChg chg="modSp del">
          <pc:chgData name="Lisa Quinn (2314138)" userId="S::2314138@student.uwtsd.ac.uk::07e654dc-5d4f-4db6-877f-a51a1e8e74f0" providerId="AD" clId="Web-{4918257B-29DF-FE76-284F-C3DE4BF6752E}" dt="2025-04-22T21:17:47.701" v="1180"/>
          <pc:sldLayoutMkLst>
            <pc:docMk/>
            <pc:sldMasterMk cId="2460954070" sldId="2147483660"/>
            <pc:sldLayoutMk cId="3171841454" sldId="2147483668"/>
          </pc:sldLayoutMkLst>
          <pc:spChg chg="mod">
            <ac:chgData name="Lisa Quinn (2314138)" userId="S::2314138@student.uwtsd.ac.uk::07e654dc-5d4f-4db6-877f-a51a1e8e74f0" providerId="AD" clId="Web-{4918257B-29DF-FE76-284F-C3DE4BF6752E}" dt="2025-04-22T18:17:34.418" v="1"/>
            <ac:spMkLst>
              <pc:docMk/>
              <pc:sldMasterMk cId="2460954070" sldId="2147483660"/>
              <pc:sldLayoutMk cId="3171841454" sldId="2147483668"/>
              <ac:spMk id="2"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pc:sldLayoutMk cId="3171841454" sldId="2147483668"/>
              <ac:spMk id="3"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pc:sldLayoutMk cId="3171841454" sldId="2147483668"/>
              <ac:spMk id="4" creationId="{00000000-0000-0000-0000-000000000000}"/>
            </ac:spMkLst>
          </pc:spChg>
        </pc:sldLayoutChg>
        <pc:sldLayoutChg chg="modSp del">
          <pc:chgData name="Lisa Quinn (2314138)" userId="S::2314138@student.uwtsd.ac.uk::07e654dc-5d4f-4db6-877f-a51a1e8e74f0" providerId="AD" clId="Web-{4918257B-29DF-FE76-284F-C3DE4BF6752E}" dt="2025-04-22T21:17:47.701" v="1180"/>
          <pc:sldLayoutMkLst>
            <pc:docMk/>
            <pc:sldMasterMk cId="2460954070" sldId="2147483660"/>
            <pc:sldLayoutMk cId="1718958274" sldId="2147483669"/>
          </pc:sldLayoutMkLst>
          <pc:spChg chg="mod">
            <ac:chgData name="Lisa Quinn (2314138)" userId="S::2314138@student.uwtsd.ac.uk::07e654dc-5d4f-4db6-877f-a51a1e8e74f0" providerId="AD" clId="Web-{4918257B-29DF-FE76-284F-C3DE4BF6752E}" dt="2025-04-22T18:17:34.418" v="1"/>
            <ac:spMkLst>
              <pc:docMk/>
              <pc:sldMasterMk cId="2460954070" sldId="2147483660"/>
              <pc:sldLayoutMk cId="1718958274" sldId="2147483669"/>
              <ac:spMk id="2"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pc:sldLayoutMk cId="1718958274" sldId="2147483669"/>
              <ac:spMk id="3"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pc:sldLayoutMk cId="1718958274" sldId="2147483669"/>
              <ac:spMk id="4" creationId="{00000000-0000-0000-0000-000000000000}"/>
            </ac:spMkLst>
          </pc:spChg>
        </pc:sldLayoutChg>
        <pc:sldLayoutChg chg="del">
          <pc:chgData name="Lisa Quinn (2314138)" userId="S::2314138@student.uwtsd.ac.uk::07e654dc-5d4f-4db6-877f-a51a1e8e74f0" providerId="AD" clId="Web-{4918257B-29DF-FE76-284F-C3DE4BF6752E}" dt="2025-04-22T21:17:47.701" v="1180"/>
          <pc:sldLayoutMkLst>
            <pc:docMk/>
            <pc:sldMasterMk cId="2460954070" sldId="2147483660"/>
            <pc:sldLayoutMk cId="2202905451" sldId="2147483670"/>
          </pc:sldLayoutMkLst>
        </pc:sldLayoutChg>
        <pc:sldLayoutChg chg="modSp del">
          <pc:chgData name="Lisa Quinn (2314138)" userId="S::2314138@student.uwtsd.ac.uk::07e654dc-5d4f-4db6-877f-a51a1e8e74f0" providerId="AD" clId="Web-{4918257B-29DF-FE76-284F-C3DE4BF6752E}" dt="2025-04-22T21:17:47.701" v="1180"/>
          <pc:sldLayoutMkLst>
            <pc:docMk/>
            <pc:sldMasterMk cId="2460954070" sldId="2147483660"/>
            <pc:sldLayoutMk cId="3479445657" sldId="2147483671"/>
          </pc:sldLayoutMkLst>
          <pc:spChg chg="mod">
            <ac:chgData name="Lisa Quinn (2314138)" userId="S::2314138@student.uwtsd.ac.uk::07e654dc-5d4f-4db6-877f-a51a1e8e74f0" providerId="AD" clId="Web-{4918257B-29DF-FE76-284F-C3DE4BF6752E}" dt="2025-04-22T18:17:34.418" v="1"/>
            <ac:spMkLst>
              <pc:docMk/>
              <pc:sldMasterMk cId="2460954070" sldId="2147483660"/>
              <pc:sldLayoutMk cId="3479445657" sldId="2147483671"/>
              <ac:spMk id="2" creationId="{00000000-0000-0000-0000-000000000000}"/>
            </ac:spMkLst>
          </pc:spChg>
          <pc:spChg chg="mod">
            <ac:chgData name="Lisa Quinn (2314138)" userId="S::2314138@student.uwtsd.ac.uk::07e654dc-5d4f-4db6-877f-a51a1e8e74f0" providerId="AD" clId="Web-{4918257B-29DF-FE76-284F-C3DE4BF6752E}" dt="2025-04-22T18:17:34.418" v="1"/>
            <ac:spMkLst>
              <pc:docMk/>
              <pc:sldMasterMk cId="2460954070" sldId="2147483660"/>
              <pc:sldLayoutMk cId="3479445657" sldId="2147483671"/>
              <ac:spMk id="3" creationId="{00000000-0000-0000-0000-000000000000}"/>
            </ac:spMkLst>
          </pc:spChg>
        </pc:sldLayoutChg>
      </pc:sldMasterChg>
      <pc:sldMasterChg chg="add del addSldLayout delSldLayout modSldLayout">
        <pc:chgData name="Lisa Quinn (2314138)" userId="S::2314138@student.uwtsd.ac.uk::07e654dc-5d4f-4db6-877f-a51a1e8e74f0" providerId="AD" clId="Web-{4918257B-29DF-FE76-284F-C3DE4BF6752E}" dt="2025-04-22T21:17:52.904" v="1181"/>
        <pc:sldMasterMkLst>
          <pc:docMk/>
          <pc:sldMasterMk cId="30215276" sldId="2147483672"/>
        </pc:sldMasterMkLst>
        <pc:sldLayoutChg chg="add del mod replId">
          <pc:chgData name="Lisa Quinn (2314138)" userId="S::2314138@student.uwtsd.ac.uk::07e654dc-5d4f-4db6-877f-a51a1e8e74f0" providerId="AD" clId="Web-{4918257B-29DF-FE76-284F-C3DE4BF6752E}" dt="2025-04-22T21:17:52.904" v="1181"/>
          <pc:sldLayoutMkLst>
            <pc:docMk/>
            <pc:sldMasterMk cId="30215276" sldId="2147483672"/>
            <pc:sldLayoutMk cId="1673067624" sldId="2147483673"/>
          </pc:sldLayoutMkLst>
        </pc:sldLayoutChg>
        <pc:sldLayoutChg chg="add del mod replId">
          <pc:chgData name="Lisa Quinn (2314138)" userId="S::2314138@student.uwtsd.ac.uk::07e654dc-5d4f-4db6-877f-a51a1e8e74f0" providerId="AD" clId="Web-{4918257B-29DF-FE76-284F-C3DE4BF6752E}" dt="2025-04-22T21:17:52.904" v="1181"/>
          <pc:sldLayoutMkLst>
            <pc:docMk/>
            <pc:sldMasterMk cId="30215276" sldId="2147483672"/>
            <pc:sldLayoutMk cId="2156517923" sldId="2147483674"/>
          </pc:sldLayoutMkLst>
        </pc:sldLayoutChg>
        <pc:sldLayoutChg chg="add del mod replId">
          <pc:chgData name="Lisa Quinn (2314138)" userId="S::2314138@student.uwtsd.ac.uk::07e654dc-5d4f-4db6-877f-a51a1e8e74f0" providerId="AD" clId="Web-{4918257B-29DF-FE76-284F-C3DE4BF6752E}" dt="2025-04-22T21:17:52.904" v="1181"/>
          <pc:sldLayoutMkLst>
            <pc:docMk/>
            <pc:sldMasterMk cId="30215276" sldId="2147483672"/>
            <pc:sldLayoutMk cId="2155387680" sldId="2147483675"/>
          </pc:sldLayoutMkLst>
        </pc:sldLayoutChg>
        <pc:sldLayoutChg chg="add del mod replId">
          <pc:chgData name="Lisa Quinn (2314138)" userId="S::2314138@student.uwtsd.ac.uk::07e654dc-5d4f-4db6-877f-a51a1e8e74f0" providerId="AD" clId="Web-{4918257B-29DF-FE76-284F-C3DE4BF6752E}" dt="2025-04-22T21:17:52.904" v="1181"/>
          <pc:sldLayoutMkLst>
            <pc:docMk/>
            <pc:sldMasterMk cId="30215276" sldId="2147483672"/>
            <pc:sldLayoutMk cId="4010549037" sldId="2147483676"/>
          </pc:sldLayoutMkLst>
        </pc:sldLayoutChg>
        <pc:sldLayoutChg chg="add del mod replId">
          <pc:chgData name="Lisa Quinn (2314138)" userId="S::2314138@student.uwtsd.ac.uk::07e654dc-5d4f-4db6-877f-a51a1e8e74f0" providerId="AD" clId="Web-{4918257B-29DF-FE76-284F-C3DE4BF6752E}" dt="2025-04-22T21:17:52.904" v="1181"/>
          <pc:sldLayoutMkLst>
            <pc:docMk/>
            <pc:sldMasterMk cId="30215276" sldId="2147483672"/>
            <pc:sldLayoutMk cId="3334324959" sldId="2147483677"/>
          </pc:sldLayoutMkLst>
        </pc:sldLayoutChg>
        <pc:sldLayoutChg chg="add del mod replId">
          <pc:chgData name="Lisa Quinn (2314138)" userId="S::2314138@student.uwtsd.ac.uk::07e654dc-5d4f-4db6-877f-a51a1e8e74f0" providerId="AD" clId="Web-{4918257B-29DF-FE76-284F-C3DE4BF6752E}" dt="2025-04-22T21:17:52.904" v="1181"/>
          <pc:sldLayoutMkLst>
            <pc:docMk/>
            <pc:sldMasterMk cId="30215276" sldId="2147483672"/>
            <pc:sldLayoutMk cId="469911230" sldId="2147483678"/>
          </pc:sldLayoutMkLst>
        </pc:sldLayoutChg>
        <pc:sldLayoutChg chg="add del mod replId">
          <pc:chgData name="Lisa Quinn (2314138)" userId="S::2314138@student.uwtsd.ac.uk::07e654dc-5d4f-4db6-877f-a51a1e8e74f0" providerId="AD" clId="Web-{4918257B-29DF-FE76-284F-C3DE4BF6752E}" dt="2025-04-22T21:17:52.904" v="1181"/>
          <pc:sldLayoutMkLst>
            <pc:docMk/>
            <pc:sldMasterMk cId="30215276" sldId="2147483672"/>
            <pc:sldLayoutMk cId="3685352876" sldId="2147483679"/>
          </pc:sldLayoutMkLst>
        </pc:sldLayoutChg>
        <pc:sldLayoutChg chg="add del mod replId">
          <pc:chgData name="Lisa Quinn (2314138)" userId="S::2314138@student.uwtsd.ac.uk::07e654dc-5d4f-4db6-877f-a51a1e8e74f0" providerId="AD" clId="Web-{4918257B-29DF-FE76-284F-C3DE4BF6752E}" dt="2025-04-22T21:17:52.904" v="1181"/>
          <pc:sldLayoutMkLst>
            <pc:docMk/>
            <pc:sldMasterMk cId="30215276" sldId="2147483672"/>
            <pc:sldLayoutMk cId="4208826515" sldId="2147483680"/>
          </pc:sldLayoutMkLst>
        </pc:sldLayoutChg>
        <pc:sldLayoutChg chg="add del mod replId">
          <pc:chgData name="Lisa Quinn (2314138)" userId="S::2314138@student.uwtsd.ac.uk::07e654dc-5d4f-4db6-877f-a51a1e8e74f0" providerId="AD" clId="Web-{4918257B-29DF-FE76-284F-C3DE4BF6752E}" dt="2025-04-22T21:17:52.904" v="1181"/>
          <pc:sldLayoutMkLst>
            <pc:docMk/>
            <pc:sldMasterMk cId="30215276" sldId="2147483672"/>
            <pc:sldLayoutMk cId="707209806" sldId="2147483681"/>
          </pc:sldLayoutMkLst>
        </pc:sldLayoutChg>
        <pc:sldLayoutChg chg="add del mod replId">
          <pc:chgData name="Lisa Quinn (2314138)" userId="S::2314138@student.uwtsd.ac.uk::07e654dc-5d4f-4db6-877f-a51a1e8e74f0" providerId="AD" clId="Web-{4918257B-29DF-FE76-284F-C3DE4BF6752E}" dt="2025-04-22T21:17:52.904" v="1181"/>
          <pc:sldLayoutMkLst>
            <pc:docMk/>
            <pc:sldMasterMk cId="30215276" sldId="2147483672"/>
            <pc:sldLayoutMk cId="1554753201" sldId="2147483682"/>
          </pc:sldLayoutMkLst>
        </pc:sldLayoutChg>
        <pc:sldLayoutChg chg="add del mod replId">
          <pc:chgData name="Lisa Quinn (2314138)" userId="S::2314138@student.uwtsd.ac.uk::07e654dc-5d4f-4db6-877f-a51a1e8e74f0" providerId="AD" clId="Web-{4918257B-29DF-FE76-284F-C3DE4BF6752E}" dt="2025-04-22T21:17:52.904" v="1181"/>
          <pc:sldLayoutMkLst>
            <pc:docMk/>
            <pc:sldMasterMk cId="30215276" sldId="2147483672"/>
            <pc:sldLayoutMk cId="4035882984" sldId="2147483683"/>
          </pc:sldLayoutMkLst>
        </pc:sldLayoutChg>
      </pc:sldMasterChg>
      <pc:sldMasterChg chg="add del addSldLayout delSldLayout modSldLayout">
        <pc:chgData name="Lisa Quinn (2314138)" userId="S::2314138@student.uwtsd.ac.uk::07e654dc-5d4f-4db6-877f-a51a1e8e74f0" providerId="AD" clId="Web-{4918257B-29DF-FE76-284F-C3DE4BF6752E}" dt="2025-04-22T21:17:58.342" v="1182"/>
        <pc:sldMasterMkLst>
          <pc:docMk/>
          <pc:sldMasterMk cId="79184491" sldId="2147483684"/>
        </pc:sldMasterMkLst>
        <pc:sldLayoutChg chg="add del mod replId">
          <pc:chgData name="Lisa Quinn (2314138)" userId="S::2314138@student.uwtsd.ac.uk::07e654dc-5d4f-4db6-877f-a51a1e8e74f0" providerId="AD" clId="Web-{4918257B-29DF-FE76-284F-C3DE4BF6752E}" dt="2025-04-22T21:17:58.342" v="1182"/>
          <pc:sldLayoutMkLst>
            <pc:docMk/>
            <pc:sldMasterMk cId="79184491" sldId="2147483684"/>
            <pc:sldLayoutMk cId="2418502369" sldId="2147483685"/>
          </pc:sldLayoutMkLst>
        </pc:sldLayoutChg>
        <pc:sldLayoutChg chg="add del mod replId">
          <pc:chgData name="Lisa Quinn (2314138)" userId="S::2314138@student.uwtsd.ac.uk::07e654dc-5d4f-4db6-877f-a51a1e8e74f0" providerId="AD" clId="Web-{4918257B-29DF-FE76-284F-C3DE4BF6752E}" dt="2025-04-22T21:17:58.342" v="1182"/>
          <pc:sldLayoutMkLst>
            <pc:docMk/>
            <pc:sldMasterMk cId="79184491" sldId="2147483684"/>
            <pc:sldLayoutMk cId="14051391" sldId="2147483686"/>
          </pc:sldLayoutMkLst>
        </pc:sldLayoutChg>
        <pc:sldLayoutChg chg="add del mod replId">
          <pc:chgData name="Lisa Quinn (2314138)" userId="S::2314138@student.uwtsd.ac.uk::07e654dc-5d4f-4db6-877f-a51a1e8e74f0" providerId="AD" clId="Web-{4918257B-29DF-FE76-284F-C3DE4BF6752E}" dt="2025-04-22T21:17:58.342" v="1182"/>
          <pc:sldLayoutMkLst>
            <pc:docMk/>
            <pc:sldMasterMk cId="79184491" sldId="2147483684"/>
            <pc:sldLayoutMk cId="3853994564" sldId="2147483687"/>
          </pc:sldLayoutMkLst>
        </pc:sldLayoutChg>
        <pc:sldLayoutChg chg="add del mod replId">
          <pc:chgData name="Lisa Quinn (2314138)" userId="S::2314138@student.uwtsd.ac.uk::07e654dc-5d4f-4db6-877f-a51a1e8e74f0" providerId="AD" clId="Web-{4918257B-29DF-FE76-284F-C3DE4BF6752E}" dt="2025-04-22T21:17:58.342" v="1182"/>
          <pc:sldLayoutMkLst>
            <pc:docMk/>
            <pc:sldMasterMk cId="79184491" sldId="2147483684"/>
            <pc:sldLayoutMk cId="657042450" sldId="2147483688"/>
          </pc:sldLayoutMkLst>
        </pc:sldLayoutChg>
        <pc:sldLayoutChg chg="add del mod replId">
          <pc:chgData name="Lisa Quinn (2314138)" userId="S::2314138@student.uwtsd.ac.uk::07e654dc-5d4f-4db6-877f-a51a1e8e74f0" providerId="AD" clId="Web-{4918257B-29DF-FE76-284F-C3DE4BF6752E}" dt="2025-04-22T21:17:58.342" v="1182"/>
          <pc:sldLayoutMkLst>
            <pc:docMk/>
            <pc:sldMasterMk cId="79184491" sldId="2147483684"/>
            <pc:sldLayoutMk cId="1555538137" sldId="2147483689"/>
          </pc:sldLayoutMkLst>
        </pc:sldLayoutChg>
        <pc:sldLayoutChg chg="add del mod replId">
          <pc:chgData name="Lisa Quinn (2314138)" userId="S::2314138@student.uwtsd.ac.uk::07e654dc-5d4f-4db6-877f-a51a1e8e74f0" providerId="AD" clId="Web-{4918257B-29DF-FE76-284F-C3DE4BF6752E}" dt="2025-04-22T21:17:58.342" v="1182"/>
          <pc:sldLayoutMkLst>
            <pc:docMk/>
            <pc:sldMasterMk cId="79184491" sldId="2147483684"/>
            <pc:sldLayoutMk cId="403135848" sldId="2147483690"/>
          </pc:sldLayoutMkLst>
        </pc:sldLayoutChg>
        <pc:sldLayoutChg chg="add del mod replId">
          <pc:chgData name="Lisa Quinn (2314138)" userId="S::2314138@student.uwtsd.ac.uk::07e654dc-5d4f-4db6-877f-a51a1e8e74f0" providerId="AD" clId="Web-{4918257B-29DF-FE76-284F-C3DE4BF6752E}" dt="2025-04-22T21:17:58.342" v="1182"/>
          <pc:sldLayoutMkLst>
            <pc:docMk/>
            <pc:sldMasterMk cId="79184491" sldId="2147483684"/>
            <pc:sldLayoutMk cId="944840228" sldId="2147483691"/>
          </pc:sldLayoutMkLst>
        </pc:sldLayoutChg>
        <pc:sldLayoutChg chg="add del mod replId">
          <pc:chgData name="Lisa Quinn (2314138)" userId="S::2314138@student.uwtsd.ac.uk::07e654dc-5d4f-4db6-877f-a51a1e8e74f0" providerId="AD" clId="Web-{4918257B-29DF-FE76-284F-C3DE4BF6752E}" dt="2025-04-22T21:17:58.342" v="1182"/>
          <pc:sldLayoutMkLst>
            <pc:docMk/>
            <pc:sldMasterMk cId="79184491" sldId="2147483684"/>
            <pc:sldLayoutMk cId="129875393" sldId="2147483692"/>
          </pc:sldLayoutMkLst>
        </pc:sldLayoutChg>
        <pc:sldLayoutChg chg="add del mod replId">
          <pc:chgData name="Lisa Quinn (2314138)" userId="S::2314138@student.uwtsd.ac.uk::07e654dc-5d4f-4db6-877f-a51a1e8e74f0" providerId="AD" clId="Web-{4918257B-29DF-FE76-284F-C3DE4BF6752E}" dt="2025-04-22T21:17:58.342" v="1182"/>
          <pc:sldLayoutMkLst>
            <pc:docMk/>
            <pc:sldMasterMk cId="79184491" sldId="2147483684"/>
            <pc:sldLayoutMk cId="1398176909" sldId="2147483693"/>
          </pc:sldLayoutMkLst>
        </pc:sldLayoutChg>
        <pc:sldLayoutChg chg="add del mod replId">
          <pc:chgData name="Lisa Quinn (2314138)" userId="S::2314138@student.uwtsd.ac.uk::07e654dc-5d4f-4db6-877f-a51a1e8e74f0" providerId="AD" clId="Web-{4918257B-29DF-FE76-284F-C3DE4BF6752E}" dt="2025-04-22T21:17:58.342" v="1182"/>
          <pc:sldLayoutMkLst>
            <pc:docMk/>
            <pc:sldMasterMk cId="79184491" sldId="2147483684"/>
            <pc:sldLayoutMk cId="3758497679" sldId="2147483694"/>
          </pc:sldLayoutMkLst>
        </pc:sldLayoutChg>
        <pc:sldLayoutChg chg="add del mod replId">
          <pc:chgData name="Lisa Quinn (2314138)" userId="S::2314138@student.uwtsd.ac.uk::07e654dc-5d4f-4db6-877f-a51a1e8e74f0" providerId="AD" clId="Web-{4918257B-29DF-FE76-284F-C3DE4BF6752E}" dt="2025-04-22T21:17:58.342" v="1182"/>
          <pc:sldLayoutMkLst>
            <pc:docMk/>
            <pc:sldMasterMk cId="79184491" sldId="2147483684"/>
            <pc:sldLayoutMk cId="1290249767" sldId="2147483695"/>
          </pc:sldLayoutMkLst>
        </pc:sldLayoutChg>
      </pc:sldMasterChg>
      <pc:sldMasterChg chg="add addSldLayout modSldLayout">
        <pc:chgData name="Lisa Quinn (2314138)" userId="S::2314138@student.uwtsd.ac.uk::07e654dc-5d4f-4db6-877f-a51a1e8e74f0" providerId="AD" clId="Web-{4918257B-29DF-FE76-284F-C3DE4BF6752E}" dt="2025-04-22T21:17:58.342" v="1182"/>
        <pc:sldMasterMkLst>
          <pc:docMk/>
          <pc:sldMasterMk cId="3664529977" sldId="2147483696"/>
        </pc:sldMasterMkLst>
        <pc:sldLayoutChg chg="add mod replId">
          <pc:chgData name="Lisa Quinn (2314138)" userId="S::2314138@student.uwtsd.ac.uk::07e654dc-5d4f-4db6-877f-a51a1e8e74f0" providerId="AD" clId="Web-{4918257B-29DF-FE76-284F-C3DE4BF6752E}" dt="2025-04-22T21:17:58.342" v="1182"/>
          <pc:sldLayoutMkLst>
            <pc:docMk/>
            <pc:sldMasterMk cId="3664529977" sldId="2147483696"/>
            <pc:sldLayoutMk cId="1121794451" sldId="2147483697"/>
          </pc:sldLayoutMkLst>
        </pc:sldLayoutChg>
        <pc:sldLayoutChg chg="add mod replId">
          <pc:chgData name="Lisa Quinn (2314138)" userId="S::2314138@student.uwtsd.ac.uk::07e654dc-5d4f-4db6-877f-a51a1e8e74f0" providerId="AD" clId="Web-{4918257B-29DF-FE76-284F-C3DE4BF6752E}" dt="2025-04-22T21:17:58.342" v="1182"/>
          <pc:sldLayoutMkLst>
            <pc:docMk/>
            <pc:sldMasterMk cId="3664529977" sldId="2147483696"/>
            <pc:sldLayoutMk cId="2515058373" sldId="2147483698"/>
          </pc:sldLayoutMkLst>
        </pc:sldLayoutChg>
        <pc:sldLayoutChg chg="add mod replId">
          <pc:chgData name="Lisa Quinn (2314138)" userId="S::2314138@student.uwtsd.ac.uk::07e654dc-5d4f-4db6-877f-a51a1e8e74f0" providerId="AD" clId="Web-{4918257B-29DF-FE76-284F-C3DE4BF6752E}" dt="2025-04-22T21:17:58.342" v="1182"/>
          <pc:sldLayoutMkLst>
            <pc:docMk/>
            <pc:sldMasterMk cId="3664529977" sldId="2147483696"/>
            <pc:sldLayoutMk cId="1403599678" sldId="2147483699"/>
          </pc:sldLayoutMkLst>
        </pc:sldLayoutChg>
        <pc:sldLayoutChg chg="add mod replId">
          <pc:chgData name="Lisa Quinn (2314138)" userId="S::2314138@student.uwtsd.ac.uk::07e654dc-5d4f-4db6-877f-a51a1e8e74f0" providerId="AD" clId="Web-{4918257B-29DF-FE76-284F-C3DE4BF6752E}" dt="2025-04-22T21:17:58.342" v="1182"/>
          <pc:sldLayoutMkLst>
            <pc:docMk/>
            <pc:sldMasterMk cId="3664529977" sldId="2147483696"/>
            <pc:sldLayoutMk cId="8609613" sldId="2147483700"/>
          </pc:sldLayoutMkLst>
        </pc:sldLayoutChg>
        <pc:sldLayoutChg chg="add mod replId">
          <pc:chgData name="Lisa Quinn (2314138)" userId="S::2314138@student.uwtsd.ac.uk::07e654dc-5d4f-4db6-877f-a51a1e8e74f0" providerId="AD" clId="Web-{4918257B-29DF-FE76-284F-C3DE4BF6752E}" dt="2025-04-22T21:17:58.342" v="1182"/>
          <pc:sldLayoutMkLst>
            <pc:docMk/>
            <pc:sldMasterMk cId="3664529977" sldId="2147483696"/>
            <pc:sldLayoutMk cId="2292872891" sldId="2147483701"/>
          </pc:sldLayoutMkLst>
        </pc:sldLayoutChg>
        <pc:sldLayoutChg chg="add mod replId">
          <pc:chgData name="Lisa Quinn (2314138)" userId="S::2314138@student.uwtsd.ac.uk::07e654dc-5d4f-4db6-877f-a51a1e8e74f0" providerId="AD" clId="Web-{4918257B-29DF-FE76-284F-C3DE4BF6752E}" dt="2025-04-22T21:17:58.342" v="1182"/>
          <pc:sldLayoutMkLst>
            <pc:docMk/>
            <pc:sldMasterMk cId="3664529977" sldId="2147483696"/>
            <pc:sldLayoutMk cId="461439096" sldId="2147483702"/>
          </pc:sldLayoutMkLst>
        </pc:sldLayoutChg>
        <pc:sldLayoutChg chg="add mod replId">
          <pc:chgData name="Lisa Quinn (2314138)" userId="S::2314138@student.uwtsd.ac.uk::07e654dc-5d4f-4db6-877f-a51a1e8e74f0" providerId="AD" clId="Web-{4918257B-29DF-FE76-284F-C3DE4BF6752E}" dt="2025-04-22T21:17:58.342" v="1182"/>
          <pc:sldLayoutMkLst>
            <pc:docMk/>
            <pc:sldMasterMk cId="3664529977" sldId="2147483696"/>
            <pc:sldLayoutMk cId="1402165204" sldId="2147483703"/>
          </pc:sldLayoutMkLst>
        </pc:sldLayoutChg>
        <pc:sldLayoutChg chg="add mod replId">
          <pc:chgData name="Lisa Quinn (2314138)" userId="S::2314138@student.uwtsd.ac.uk::07e654dc-5d4f-4db6-877f-a51a1e8e74f0" providerId="AD" clId="Web-{4918257B-29DF-FE76-284F-C3DE4BF6752E}" dt="2025-04-22T21:17:58.342" v="1182"/>
          <pc:sldLayoutMkLst>
            <pc:docMk/>
            <pc:sldMasterMk cId="3664529977" sldId="2147483696"/>
            <pc:sldLayoutMk cId="534226132" sldId="2147483704"/>
          </pc:sldLayoutMkLst>
        </pc:sldLayoutChg>
        <pc:sldLayoutChg chg="add mod replId">
          <pc:chgData name="Lisa Quinn (2314138)" userId="S::2314138@student.uwtsd.ac.uk::07e654dc-5d4f-4db6-877f-a51a1e8e74f0" providerId="AD" clId="Web-{4918257B-29DF-FE76-284F-C3DE4BF6752E}" dt="2025-04-22T21:17:58.342" v="1182"/>
          <pc:sldLayoutMkLst>
            <pc:docMk/>
            <pc:sldMasterMk cId="3664529977" sldId="2147483696"/>
            <pc:sldLayoutMk cId="4185131942" sldId="2147483705"/>
          </pc:sldLayoutMkLst>
        </pc:sldLayoutChg>
        <pc:sldLayoutChg chg="add mod replId">
          <pc:chgData name="Lisa Quinn (2314138)" userId="S::2314138@student.uwtsd.ac.uk::07e654dc-5d4f-4db6-877f-a51a1e8e74f0" providerId="AD" clId="Web-{4918257B-29DF-FE76-284F-C3DE4BF6752E}" dt="2025-04-22T21:17:58.342" v="1182"/>
          <pc:sldLayoutMkLst>
            <pc:docMk/>
            <pc:sldMasterMk cId="3664529977" sldId="2147483696"/>
            <pc:sldLayoutMk cId="986970133" sldId="2147483706"/>
          </pc:sldLayoutMkLst>
        </pc:sldLayoutChg>
        <pc:sldLayoutChg chg="add mod replId">
          <pc:chgData name="Lisa Quinn (2314138)" userId="S::2314138@student.uwtsd.ac.uk::07e654dc-5d4f-4db6-877f-a51a1e8e74f0" providerId="AD" clId="Web-{4918257B-29DF-FE76-284F-C3DE4BF6752E}" dt="2025-04-22T21:17:58.342" v="1182"/>
          <pc:sldLayoutMkLst>
            <pc:docMk/>
            <pc:sldMasterMk cId="3664529977" sldId="2147483696"/>
            <pc:sldLayoutMk cId="2065853227"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1430279" y="3508477"/>
            <a:ext cx="27402325" cy="9897897"/>
          </a:xfrm>
        </p:spPr>
        <p:txBody>
          <a:bodyPr anchor="b">
            <a:normAutofit/>
          </a:bodyPr>
          <a:lstStyle>
            <a:lvl1pPr algn="l">
              <a:defRPr sz="1132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1430279" y="14747012"/>
            <a:ext cx="27402325" cy="4620920"/>
          </a:xfrm>
        </p:spPr>
        <p:txBody>
          <a:bodyPr>
            <a:normAutofit/>
          </a:bodyPr>
          <a:lstStyle>
            <a:lvl1pPr marL="0" indent="0" algn="l">
              <a:buNone/>
              <a:defRPr sz="3962"/>
            </a:lvl1pPr>
            <a:lvl2pPr marL="646938" indent="0" algn="ctr">
              <a:buNone/>
              <a:defRPr sz="2830"/>
            </a:lvl2pPr>
            <a:lvl3pPr marL="1293876" indent="0" algn="ctr">
              <a:buNone/>
              <a:defRPr sz="2547"/>
            </a:lvl3pPr>
            <a:lvl4pPr marL="1940814" indent="0" algn="ctr">
              <a:buNone/>
              <a:defRPr sz="2264"/>
            </a:lvl4pPr>
            <a:lvl5pPr marL="2587752" indent="0" algn="ctr">
              <a:buNone/>
              <a:defRPr sz="2264"/>
            </a:lvl5pPr>
            <a:lvl6pPr marL="3234690" indent="0" algn="ctr">
              <a:buNone/>
              <a:defRPr sz="2264"/>
            </a:lvl6pPr>
            <a:lvl7pPr marL="3881628" indent="0" algn="ctr">
              <a:buNone/>
              <a:defRPr sz="2264"/>
            </a:lvl7pPr>
            <a:lvl8pPr marL="4528566" indent="0" algn="ctr">
              <a:buNone/>
              <a:defRPr sz="2264"/>
            </a:lvl8pPr>
            <a:lvl9pPr marL="5175504" indent="0" algn="ctr">
              <a:buNone/>
              <a:defRPr sz="2264"/>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1430279" y="19828282"/>
            <a:ext cx="6810851" cy="1138987"/>
          </a:xfrm>
        </p:spPr>
        <p:txBody>
          <a:bodyPr/>
          <a:lstStyle/>
          <a:p>
            <a:fld id="{965A7A7B-B71A-428D-833F-0F3507A6DB13}" type="datetimeFigureOut">
              <a:rPr lang="en-US" dirty="0"/>
              <a:t>4/24/2025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22021753" y="19828282"/>
            <a:ext cx="6810851" cy="1138987"/>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2082550" y="1305918"/>
            <a:ext cx="456387" cy="17481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1436685" y="14041247"/>
            <a:ext cx="27397081" cy="5704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64678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1385930" y="0"/>
            <a:ext cx="27726677" cy="6297553"/>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1407576" y="0"/>
            <a:ext cx="27697462" cy="6275324"/>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1238511" y="2456101"/>
            <a:ext cx="317840" cy="21963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2769746" y="1711452"/>
            <a:ext cx="25245555" cy="3679622"/>
          </a:xfrm>
        </p:spPr>
        <p:txBody>
          <a:bodyPr>
            <a:normAutofit/>
          </a:bodyPr>
          <a:lstStyle>
            <a:lvl1pPr>
              <a:defRPr sz="566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2769746" y="7730058"/>
            <a:ext cx="25245555" cy="115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2769746" y="19828282"/>
            <a:ext cx="6810851" cy="1138987"/>
          </a:xfrm>
        </p:spPr>
        <p:txBody>
          <a:bodyPr/>
          <a:lstStyle/>
          <a:p>
            <a:fld id="{5CF65307-640F-4AE7-B0BE-50C709AD86C5}" type="datetimeFigureOut">
              <a:rPr lang="en-US" dirty="0"/>
              <a:t>4/24/2025</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21204450" y="19828282"/>
            <a:ext cx="6810851" cy="1138987"/>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059487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1385931" y="15539266"/>
            <a:ext cx="27646008" cy="2567178"/>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1238511" y="15967129"/>
            <a:ext cx="363245" cy="17114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1384873" y="1996694"/>
            <a:ext cx="27039079" cy="12835890"/>
          </a:xfrm>
        </p:spPr>
        <p:txBody>
          <a:bodyPr anchor="b">
            <a:normAutofit/>
          </a:bodyPr>
          <a:lstStyle>
            <a:lvl1pPr>
              <a:defRPr sz="9339"/>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2088661" y="15916504"/>
            <a:ext cx="26335292" cy="1825549"/>
          </a:xfrm>
        </p:spPr>
        <p:txBody>
          <a:bodyPr anchor="ctr">
            <a:normAutofit/>
          </a:bodyPr>
          <a:lstStyle>
            <a:lvl1pPr marL="0" indent="0">
              <a:buNone/>
              <a:defRPr sz="2830">
                <a:solidFill>
                  <a:schemeClr val="tx1"/>
                </a:solidFill>
              </a:defRPr>
            </a:lvl1pPr>
            <a:lvl2pPr marL="646938" indent="0">
              <a:buNone/>
              <a:defRPr sz="2830">
                <a:solidFill>
                  <a:schemeClr val="tx1">
                    <a:tint val="75000"/>
                  </a:schemeClr>
                </a:solidFill>
              </a:defRPr>
            </a:lvl2pPr>
            <a:lvl3pPr marL="1293876" indent="0">
              <a:buNone/>
              <a:defRPr sz="2547">
                <a:solidFill>
                  <a:schemeClr val="tx1">
                    <a:tint val="75000"/>
                  </a:schemeClr>
                </a:solidFill>
              </a:defRPr>
            </a:lvl3pPr>
            <a:lvl4pPr marL="1940814" indent="0">
              <a:buNone/>
              <a:defRPr sz="2264">
                <a:solidFill>
                  <a:schemeClr val="tx1">
                    <a:tint val="75000"/>
                  </a:schemeClr>
                </a:solidFill>
              </a:defRPr>
            </a:lvl4pPr>
            <a:lvl5pPr marL="2587752" indent="0">
              <a:buNone/>
              <a:defRPr sz="2264">
                <a:solidFill>
                  <a:schemeClr val="tx1">
                    <a:tint val="75000"/>
                  </a:schemeClr>
                </a:solidFill>
              </a:defRPr>
            </a:lvl5pPr>
            <a:lvl6pPr marL="3234690" indent="0">
              <a:buNone/>
              <a:defRPr sz="2264">
                <a:solidFill>
                  <a:schemeClr val="tx1">
                    <a:tint val="75000"/>
                  </a:schemeClr>
                </a:solidFill>
              </a:defRPr>
            </a:lvl6pPr>
            <a:lvl7pPr marL="3881628" indent="0">
              <a:buNone/>
              <a:defRPr sz="2264">
                <a:solidFill>
                  <a:schemeClr val="tx1">
                    <a:tint val="75000"/>
                  </a:schemeClr>
                </a:solidFill>
              </a:defRPr>
            </a:lvl7pPr>
            <a:lvl8pPr marL="4528566" indent="0">
              <a:buNone/>
              <a:defRPr sz="2264">
                <a:solidFill>
                  <a:schemeClr val="tx1">
                    <a:tint val="75000"/>
                  </a:schemeClr>
                </a:solidFill>
              </a:defRPr>
            </a:lvl8pPr>
            <a:lvl9pPr marL="5175504" indent="0">
              <a:buNone/>
              <a:defRPr sz="2264">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4/24/2025</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542777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1385930" y="0"/>
            <a:ext cx="27726677" cy="6297553"/>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1407576" y="0"/>
            <a:ext cx="27697462" cy="6275324"/>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1238511" y="2456101"/>
            <a:ext cx="317840" cy="21963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2769746" y="1711452"/>
            <a:ext cx="25245555" cy="3679622"/>
          </a:xfrm>
        </p:spPr>
        <p:txBody>
          <a:bodyPr>
            <a:normAutofit/>
          </a:bodyPr>
          <a:lstStyle>
            <a:lvl1pPr>
              <a:defRPr sz="566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2769746" y="7730058"/>
            <a:ext cx="12259532" cy="115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15755769" y="7730058"/>
            <a:ext cx="12259532" cy="115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2769746" y="19828282"/>
            <a:ext cx="6810851" cy="1138987"/>
          </a:xfrm>
        </p:spPr>
        <p:txBody>
          <a:bodyPr/>
          <a:lstStyle/>
          <a:p>
            <a:fld id="{202278E8-5F4B-47D5-A617-8CCDF75D6A33}" type="datetimeFigureOut">
              <a:rPr lang="en-US" dirty="0"/>
              <a:t>4/24/2025</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21204450" y="19828282"/>
            <a:ext cx="6810851" cy="1138987"/>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841674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1385930" y="0"/>
            <a:ext cx="27726677" cy="6297553"/>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1407576" y="0"/>
            <a:ext cx="27697462" cy="6275324"/>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1238511" y="2456101"/>
            <a:ext cx="317840" cy="21963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2769746" y="1711452"/>
            <a:ext cx="25245555" cy="3679622"/>
          </a:xfrm>
        </p:spPr>
        <p:txBody>
          <a:bodyPr>
            <a:normAutofit/>
          </a:bodyPr>
          <a:lstStyle>
            <a:lvl1pPr>
              <a:defRPr sz="566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2769746" y="7401350"/>
            <a:ext cx="12259532" cy="2570148"/>
          </a:xfrm>
        </p:spPr>
        <p:txBody>
          <a:bodyPr anchor="b"/>
          <a:lstStyle>
            <a:lvl1pPr marL="0" indent="0">
              <a:buNone/>
              <a:defRPr sz="3396" b="1" cap="none" baseline="0"/>
            </a:lvl1pPr>
            <a:lvl2pPr marL="646938" indent="0">
              <a:buNone/>
              <a:defRPr sz="2830" b="1"/>
            </a:lvl2pPr>
            <a:lvl3pPr marL="1293876" indent="0">
              <a:buNone/>
              <a:defRPr sz="2547" b="1"/>
            </a:lvl3pPr>
            <a:lvl4pPr marL="1940814" indent="0">
              <a:buNone/>
              <a:defRPr sz="2264" b="1"/>
            </a:lvl4pPr>
            <a:lvl5pPr marL="2587752" indent="0">
              <a:buNone/>
              <a:defRPr sz="2264" b="1"/>
            </a:lvl5pPr>
            <a:lvl6pPr marL="3234690" indent="0">
              <a:buNone/>
              <a:defRPr sz="2264" b="1"/>
            </a:lvl6pPr>
            <a:lvl7pPr marL="3881628" indent="0">
              <a:buNone/>
              <a:defRPr sz="2264" b="1"/>
            </a:lvl7pPr>
            <a:lvl8pPr marL="4528566" indent="0">
              <a:buNone/>
              <a:defRPr sz="2264" b="1"/>
            </a:lvl8pPr>
            <a:lvl9pPr marL="5175504" indent="0">
              <a:buNone/>
              <a:defRPr sz="2264"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2769746" y="9993727"/>
            <a:ext cx="12259532" cy="9260108"/>
          </a:xfrm>
        </p:spPr>
        <p:txBody>
          <a:bodyPr/>
          <a:lstStyle>
            <a:lvl1pPr>
              <a:defRPr sz="3396"/>
            </a:lvl1pPr>
            <a:lvl2pPr>
              <a:defRPr sz="2830"/>
            </a:lvl2pPr>
            <a:lvl3pPr>
              <a:defRPr sz="2547"/>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15755769" y="7401350"/>
            <a:ext cx="12259532" cy="2570148"/>
          </a:xfrm>
        </p:spPr>
        <p:txBody>
          <a:bodyPr anchor="b"/>
          <a:lstStyle>
            <a:lvl1pPr marL="0" indent="0">
              <a:buNone/>
              <a:defRPr sz="3396" b="1" cap="none" baseline="0"/>
            </a:lvl1pPr>
            <a:lvl2pPr marL="646938" indent="0">
              <a:buNone/>
              <a:defRPr sz="2830" b="1"/>
            </a:lvl2pPr>
            <a:lvl3pPr marL="1293876" indent="0">
              <a:buNone/>
              <a:defRPr sz="2547" b="1"/>
            </a:lvl3pPr>
            <a:lvl4pPr marL="1940814" indent="0">
              <a:buNone/>
              <a:defRPr sz="2264" b="1"/>
            </a:lvl4pPr>
            <a:lvl5pPr marL="2587752" indent="0">
              <a:buNone/>
              <a:defRPr sz="2264" b="1"/>
            </a:lvl5pPr>
            <a:lvl6pPr marL="3234690" indent="0">
              <a:buNone/>
              <a:defRPr sz="2264" b="1"/>
            </a:lvl6pPr>
            <a:lvl7pPr marL="3881628" indent="0">
              <a:buNone/>
              <a:defRPr sz="2264" b="1"/>
            </a:lvl7pPr>
            <a:lvl8pPr marL="4528566" indent="0">
              <a:buNone/>
              <a:defRPr sz="2264" b="1"/>
            </a:lvl8pPr>
            <a:lvl9pPr marL="5175504" indent="0">
              <a:buNone/>
              <a:defRPr sz="2264"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15755769" y="9993725"/>
            <a:ext cx="12259532" cy="9260105"/>
          </a:xfrm>
        </p:spPr>
        <p:txBody>
          <a:bodyPr/>
          <a:lstStyle>
            <a:lvl1pPr>
              <a:defRPr sz="3396"/>
            </a:lvl1pPr>
            <a:lvl2pPr>
              <a:defRPr sz="2830"/>
            </a:lvl2pPr>
            <a:lvl3pPr>
              <a:defRPr sz="2547"/>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2769746" y="19828282"/>
            <a:ext cx="6810851" cy="1138987"/>
          </a:xfrm>
        </p:spPr>
        <p:txBody>
          <a:bodyPr/>
          <a:lstStyle/>
          <a:p>
            <a:fld id="{16AAFA52-7A21-407F-8339-40DF182D7460}" type="datetimeFigureOut">
              <a:rPr lang="en-US" dirty="0"/>
              <a:t>4/24/2025</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21204450" y="19828282"/>
            <a:ext cx="6810851" cy="1138987"/>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666247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1653190" y="4783746"/>
            <a:ext cx="27105020" cy="11825658"/>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1512241" y="9270359"/>
            <a:ext cx="317840" cy="28524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2678935" y="6047131"/>
            <a:ext cx="25268258" cy="9327413"/>
          </a:xfrm>
        </p:spPr>
        <p:txBody>
          <a:bodyPr>
            <a:normAutofit/>
          </a:bodyPr>
          <a:lstStyle>
            <a:lvl1pPr>
              <a:defRPr sz="7641"/>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4/24/2025</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180642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4/24/2025</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94919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1385931" y="3624897"/>
            <a:ext cx="9287556" cy="1448465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1238511" y="5048431"/>
            <a:ext cx="363245" cy="256717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2156770" y="5334026"/>
            <a:ext cx="7696262" cy="5334025"/>
          </a:xfrm>
        </p:spPr>
        <p:txBody>
          <a:bodyPr tIns="45720" anchor="t">
            <a:normAutofit/>
          </a:bodyPr>
          <a:lstStyle>
            <a:lvl1pPr>
              <a:lnSpc>
                <a:spcPct val="100000"/>
              </a:lnSpc>
              <a:defRPr sz="4811"/>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12327641" y="5334025"/>
            <a:ext cx="16709288" cy="12778842"/>
          </a:xfrm>
        </p:spPr>
        <p:txBody>
          <a:bodyPr/>
          <a:lstStyle>
            <a:lvl1pPr>
              <a:defRPr sz="3962"/>
            </a:lvl1pPr>
            <a:lvl2pPr>
              <a:defRPr sz="3396"/>
            </a:lvl2pPr>
            <a:lvl3pPr>
              <a:defRPr sz="2830"/>
            </a:lvl3pPr>
            <a:lvl4pPr>
              <a:defRPr sz="2830"/>
            </a:lvl4pPr>
            <a:lvl5pPr>
              <a:defRPr sz="2830"/>
            </a:lvl5pPr>
            <a:lvl6pPr>
              <a:defRPr sz="2830"/>
            </a:lvl6pPr>
            <a:lvl7pPr>
              <a:defRPr sz="2830"/>
            </a:lvl7pPr>
            <a:lvl8pPr>
              <a:defRPr sz="2830"/>
            </a:lvl8pPr>
            <a:lvl9pPr>
              <a:defRPr sz="283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2156770" y="10696575"/>
            <a:ext cx="7696262" cy="6446469"/>
          </a:xfrm>
        </p:spPr>
        <p:txBody>
          <a:bodyPr>
            <a:normAutofit/>
          </a:bodyPr>
          <a:lstStyle>
            <a:lvl1pPr marL="0" indent="0">
              <a:buNone/>
              <a:defRPr sz="2547"/>
            </a:lvl1pPr>
            <a:lvl2pPr marL="646938" indent="0">
              <a:buNone/>
              <a:defRPr sz="1981"/>
            </a:lvl2pPr>
            <a:lvl3pPr marL="1293876" indent="0">
              <a:buNone/>
              <a:defRPr sz="1698"/>
            </a:lvl3pPr>
            <a:lvl4pPr marL="1940814" indent="0">
              <a:buNone/>
              <a:defRPr sz="1415"/>
            </a:lvl4pPr>
            <a:lvl5pPr marL="2587752" indent="0">
              <a:buNone/>
              <a:defRPr sz="1415"/>
            </a:lvl5pPr>
            <a:lvl6pPr marL="3234690" indent="0">
              <a:buNone/>
              <a:defRPr sz="1415"/>
            </a:lvl6pPr>
            <a:lvl7pPr marL="3881628" indent="0">
              <a:buNone/>
              <a:defRPr sz="1415"/>
            </a:lvl7pPr>
            <a:lvl8pPr marL="4528566" indent="0">
              <a:buNone/>
              <a:defRPr sz="1415"/>
            </a:lvl8pPr>
            <a:lvl9pPr marL="5175504" indent="0">
              <a:buNone/>
              <a:defRPr sz="1415"/>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2156770" y="19828282"/>
            <a:ext cx="6810851" cy="1138987"/>
          </a:xfrm>
        </p:spPr>
        <p:txBody>
          <a:bodyPr/>
          <a:lstStyle/>
          <a:p>
            <a:fld id="{6E6483A1-31A8-47A2-AB0A-53A7803D5EBF}" type="datetimeFigureOut">
              <a:rPr lang="en-US" dirty="0"/>
              <a:t>4/24/2025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850104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1385931" y="3624897"/>
            <a:ext cx="9287556" cy="1448465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1238511" y="5048431"/>
            <a:ext cx="363245" cy="256717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2156770" y="5334026"/>
            <a:ext cx="7696262" cy="5334025"/>
          </a:xfrm>
        </p:spPr>
        <p:txBody>
          <a:bodyPr tIns="45720" anchor="t">
            <a:normAutofit/>
          </a:bodyPr>
          <a:lstStyle>
            <a:lvl1pPr>
              <a:lnSpc>
                <a:spcPct val="100000"/>
              </a:lnSpc>
              <a:defRPr sz="4811"/>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12327641" y="3622573"/>
            <a:ext cx="16709288" cy="14490294"/>
          </a:xfrm>
        </p:spPr>
        <p:txBody>
          <a:bodyPr anchor="t">
            <a:normAutofit/>
          </a:bodyPr>
          <a:lstStyle>
            <a:lvl1pPr marL="0" indent="0">
              <a:buNone/>
              <a:defRPr sz="3962"/>
            </a:lvl1pPr>
            <a:lvl2pPr marL="646938" indent="0">
              <a:buNone/>
              <a:defRPr sz="3962"/>
            </a:lvl2pPr>
            <a:lvl3pPr marL="1293876" indent="0">
              <a:buNone/>
              <a:defRPr sz="3396"/>
            </a:lvl3pPr>
            <a:lvl4pPr marL="1940814" indent="0">
              <a:buNone/>
              <a:defRPr sz="2830"/>
            </a:lvl4pPr>
            <a:lvl5pPr marL="2587752" indent="0">
              <a:buNone/>
              <a:defRPr sz="2830"/>
            </a:lvl5pPr>
            <a:lvl6pPr marL="3234690" indent="0">
              <a:buNone/>
              <a:defRPr sz="2830"/>
            </a:lvl6pPr>
            <a:lvl7pPr marL="3881628" indent="0">
              <a:buNone/>
              <a:defRPr sz="2830"/>
            </a:lvl7pPr>
            <a:lvl8pPr marL="4528566" indent="0">
              <a:buNone/>
              <a:defRPr sz="2830"/>
            </a:lvl8pPr>
            <a:lvl9pPr marL="5175504" indent="0">
              <a:buNone/>
              <a:defRPr sz="283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2156770" y="10725099"/>
            <a:ext cx="7696262" cy="6417945"/>
          </a:xfrm>
        </p:spPr>
        <p:txBody>
          <a:bodyPr>
            <a:normAutofit/>
          </a:bodyPr>
          <a:lstStyle>
            <a:lvl1pPr marL="0" indent="0">
              <a:buNone/>
              <a:defRPr sz="2547"/>
            </a:lvl1pPr>
            <a:lvl2pPr marL="646938" indent="0">
              <a:buNone/>
              <a:defRPr sz="1981"/>
            </a:lvl2pPr>
            <a:lvl3pPr marL="1293876" indent="0">
              <a:buNone/>
              <a:defRPr sz="1698"/>
            </a:lvl3pPr>
            <a:lvl4pPr marL="1940814" indent="0">
              <a:buNone/>
              <a:defRPr sz="1415"/>
            </a:lvl4pPr>
            <a:lvl5pPr marL="2587752" indent="0">
              <a:buNone/>
              <a:defRPr sz="1415"/>
            </a:lvl5pPr>
            <a:lvl6pPr marL="3234690" indent="0">
              <a:buNone/>
              <a:defRPr sz="1415"/>
            </a:lvl6pPr>
            <a:lvl7pPr marL="3881628" indent="0">
              <a:buNone/>
              <a:defRPr sz="1415"/>
            </a:lvl7pPr>
            <a:lvl8pPr marL="4528566" indent="0">
              <a:buNone/>
              <a:defRPr sz="1415"/>
            </a:lvl8pPr>
            <a:lvl9pPr marL="5175504" indent="0">
              <a:buNone/>
              <a:defRPr sz="1415"/>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2156770" y="19828282"/>
            <a:ext cx="6810851" cy="1138987"/>
          </a:xfrm>
        </p:spPr>
        <p:txBody>
          <a:bodyPr/>
          <a:lstStyle/>
          <a:p>
            <a:fld id="{6D8810B9-2C7C-4CAF-99E2-617AE20BA331}" type="datetimeFigureOut">
              <a:rPr lang="en-US" dirty="0"/>
              <a:t>4/24/2025</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643530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4/24/2025</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325879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21662291" y="1138987"/>
            <a:ext cx="6527066" cy="1812970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2081093" y="1138987"/>
            <a:ext cx="19202817" cy="1812970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4/24/2025</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596822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2081094" y="1138989"/>
            <a:ext cx="26108263" cy="413502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2081094" y="5694936"/>
            <a:ext cx="26108263" cy="1357375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2081094" y="19828282"/>
            <a:ext cx="6810851" cy="1138987"/>
          </a:xfrm>
          <a:prstGeom prst="rect">
            <a:avLst/>
          </a:prstGeom>
        </p:spPr>
        <p:txBody>
          <a:bodyPr vert="horz" lIns="91440" tIns="45720" rIns="91440" bIns="45720" rtlCol="0" anchor="ctr"/>
          <a:lstStyle>
            <a:lvl1pPr algn="l">
              <a:defRPr sz="1698">
                <a:solidFill>
                  <a:schemeClr val="tx1">
                    <a:tint val="75000"/>
                  </a:schemeClr>
                </a:solidFill>
              </a:defRPr>
            </a:lvl1pPr>
          </a:lstStyle>
          <a:p>
            <a:fld id="{37E93E0A-5177-400C-87C9-C93AF466EC49}" type="datetimeFigureOut">
              <a:rPr lang="en-US" dirty="0"/>
              <a:t>4/24/2025</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10027087" y="19828282"/>
            <a:ext cx="10216277" cy="1138987"/>
          </a:xfrm>
          <a:prstGeom prst="rect">
            <a:avLst/>
          </a:prstGeom>
        </p:spPr>
        <p:txBody>
          <a:bodyPr vert="horz" lIns="91440" tIns="45720" rIns="91440" bIns="45720" rtlCol="0" anchor="ctr"/>
          <a:lstStyle>
            <a:lvl1pPr algn="ctr">
              <a:defRPr sz="1698">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21378505" y="19828282"/>
            <a:ext cx="6810851" cy="1138987"/>
          </a:xfrm>
          <a:prstGeom prst="rect">
            <a:avLst/>
          </a:prstGeom>
        </p:spPr>
        <p:txBody>
          <a:bodyPr vert="horz" lIns="91440" tIns="45720" rIns="91440" bIns="45720" rtlCol="0" anchor="ctr"/>
          <a:lstStyle>
            <a:lvl1pPr algn="r">
              <a:defRPr sz="1698">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412485841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2.jpeg"/><Relationship Id="rId7"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5.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jpeg"/><Relationship Id="rId4" Type="http://schemas.openxmlformats.org/officeDocument/2006/relationships/hyperlink" Target="https://www.photoeverywhere.co.uk/britain/walesgeneral/slides/03-27llynfeelds1.htm" TargetMode="External"/><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9143" y="2524192"/>
            <a:ext cx="13053910" cy="6450886"/>
          </a:xfrm>
        </p:spPr>
        <p:txBody>
          <a:bodyPr>
            <a:normAutofit fontScale="90000"/>
          </a:bodyPr>
          <a:lstStyle>
            <a:defPPr>
              <a:defRPr lang="en-GB"/>
            </a:defPPr>
            <a:lvl1pPr marL="0" algn="l" defTabSz="2479853" rtl="0" eaLnBrk="1" latinLnBrk="0" hangingPunct="1">
              <a:defRPr sz="4882" kern="1200">
                <a:solidFill>
                  <a:schemeClr val="tx1"/>
                </a:solidFill>
                <a:latin typeface="+mn-lt"/>
                <a:ea typeface="+mn-ea"/>
                <a:cs typeface="+mn-cs"/>
              </a:defRPr>
            </a:lvl1pPr>
            <a:lvl2pPr marL="1239926" algn="l" defTabSz="2479853" rtl="0" eaLnBrk="1" latinLnBrk="0" hangingPunct="1">
              <a:defRPr sz="4882" kern="1200">
                <a:solidFill>
                  <a:schemeClr val="tx1"/>
                </a:solidFill>
                <a:latin typeface="+mn-lt"/>
                <a:ea typeface="+mn-ea"/>
                <a:cs typeface="+mn-cs"/>
              </a:defRPr>
            </a:lvl2pPr>
            <a:lvl3pPr marL="2479853" algn="l" defTabSz="2479853" rtl="0" eaLnBrk="1" latinLnBrk="0" hangingPunct="1">
              <a:defRPr sz="4882" kern="1200">
                <a:solidFill>
                  <a:schemeClr val="tx1"/>
                </a:solidFill>
                <a:latin typeface="+mn-lt"/>
                <a:ea typeface="+mn-ea"/>
                <a:cs typeface="+mn-cs"/>
              </a:defRPr>
            </a:lvl3pPr>
            <a:lvl4pPr marL="3719779" algn="l" defTabSz="2479853" rtl="0" eaLnBrk="1" latinLnBrk="0" hangingPunct="1">
              <a:defRPr sz="4882" kern="1200">
                <a:solidFill>
                  <a:schemeClr val="tx1"/>
                </a:solidFill>
                <a:latin typeface="+mn-lt"/>
                <a:ea typeface="+mn-ea"/>
                <a:cs typeface="+mn-cs"/>
              </a:defRPr>
            </a:lvl4pPr>
            <a:lvl5pPr marL="4959706" algn="l" defTabSz="2479853" rtl="0" eaLnBrk="1" latinLnBrk="0" hangingPunct="1">
              <a:defRPr sz="4882" kern="1200">
                <a:solidFill>
                  <a:schemeClr val="tx1"/>
                </a:solidFill>
                <a:latin typeface="+mn-lt"/>
                <a:ea typeface="+mn-ea"/>
                <a:cs typeface="+mn-cs"/>
              </a:defRPr>
            </a:lvl5pPr>
            <a:lvl6pPr marL="6199632" algn="l" defTabSz="2479853" rtl="0" eaLnBrk="1" latinLnBrk="0" hangingPunct="1">
              <a:defRPr sz="4882" kern="1200">
                <a:solidFill>
                  <a:schemeClr val="tx1"/>
                </a:solidFill>
                <a:latin typeface="+mn-lt"/>
                <a:ea typeface="+mn-ea"/>
                <a:cs typeface="+mn-cs"/>
              </a:defRPr>
            </a:lvl6pPr>
            <a:lvl7pPr marL="7439558" algn="l" defTabSz="2479853" rtl="0" eaLnBrk="1" latinLnBrk="0" hangingPunct="1">
              <a:defRPr sz="4882" kern="1200">
                <a:solidFill>
                  <a:schemeClr val="tx1"/>
                </a:solidFill>
                <a:latin typeface="+mn-lt"/>
                <a:ea typeface="+mn-ea"/>
                <a:cs typeface="+mn-cs"/>
              </a:defRPr>
            </a:lvl7pPr>
            <a:lvl8pPr marL="8679485" algn="l" defTabSz="2479853" rtl="0" eaLnBrk="1" latinLnBrk="0" hangingPunct="1">
              <a:defRPr sz="4882" kern="1200">
                <a:solidFill>
                  <a:schemeClr val="tx1"/>
                </a:solidFill>
                <a:latin typeface="+mn-lt"/>
                <a:ea typeface="+mn-ea"/>
                <a:cs typeface="+mn-cs"/>
              </a:defRPr>
            </a:lvl8pPr>
            <a:lvl9pPr marL="9919411" algn="l" defTabSz="2479853" rtl="0" eaLnBrk="1" latinLnBrk="0" hangingPunct="1">
              <a:defRPr sz="4882" kern="1200">
                <a:solidFill>
                  <a:schemeClr val="tx1"/>
                </a:solidFill>
                <a:latin typeface="+mn-lt"/>
                <a:ea typeface="+mn-ea"/>
                <a:cs typeface="+mn-cs"/>
              </a:defRPr>
            </a:lvl9pPr>
          </a:lstStyle>
          <a:p>
            <a:r>
              <a:rPr lang="en-GB" sz="3200" b="1" dirty="0"/>
              <a:t>                                                                                                    </a:t>
            </a:r>
            <a:br>
              <a:rPr lang="en-GB" sz="3200" b="1" dirty="0"/>
            </a:br>
            <a:r>
              <a:rPr lang="en-GB" sz="3200" b="1" dirty="0"/>
              <a:t> The role of culture ,language and identity in healthcare in Wales.</a:t>
            </a:r>
            <a:br>
              <a:rPr lang="en-GB" sz="3200" b="1" dirty="0"/>
            </a:br>
            <a:br>
              <a:rPr lang="en-GB" sz="3200" b="1" dirty="0"/>
            </a:br>
            <a:r>
              <a:rPr lang="en-GB" sz="3200" b="1" dirty="0"/>
              <a:t>Lisa Quinn 2314138</a:t>
            </a:r>
            <a:br>
              <a:rPr lang="en-GB" sz="2800" b="1" dirty="0"/>
            </a:br>
            <a:br>
              <a:rPr lang="en-GB" sz="2800" b="1" dirty="0"/>
            </a:br>
            <a:br>
              <a:rPr lang="en-GB" sz="2800" dirty="0"/>
            </a:br>
            <a:br>
              <a:rPr lang="en-GB" sz="2800" dirty="0"/>
            </a:br>
            <a:r>
              <a:rPr lang="en-GB" sz="2800" b="1" dirty="0"/>
              <a:t>Introduction: </a:t>
            </a:r>
            <a:br>
              <a:rPr lang="en-GB" sz="2800" b="1" dirty="0"/>
            </a:br>
            <a:br>
              <a:rPr lang="en-GB" sz="2800" b="1" dirty="0"/>
            </a:br>
            <a:r>
              <a:rPr lang="en-GB" sz="2800" dirty="0"/>
              <a:t>Wales, devolution and healthcare</a:t>
            </a:r>
            <a:br>
              <a:rPr lang="en-GB" sz="2800" dirty="0"/>
            </a:br>
            <a:br>
              <a:rPr lang="en-GB" sz="2800" dirty="0"/>
            </a:br>
            <a:r>
              <a:rPr lang="en-GB" sz="2800" dirty="0"/>
              <a:t>Within the UK the NHS is an umbrella term for the four nations healthcare systems, England, Scotland, Wales and Northen Ireland.  Until the late 90's when the Scottish parliament </a:t>
            </a:r>
            <a:br>
              <a:rPr lang="en-GB" sz="2800" dirty="0"/>
            </a:br>
            <a:r>
              <a:rPr lang="en-GB" sz="2800" dirty="0"/>
              <a:t>the Welsh </a:t>
            </a:r>
            <a:r>
              <a:rPr lang="en-GB" sz="2800" dirty="0" err="1"/>
              <a:t>senedd</a:t>
            </a:r>
            <a:r>
              <a:rPr lang="en-GB" sz="2800" dirty="0"/>
              <a:t> and the Northen Ireland assembly  devolved and formed their own governments , which means they are responsible for their own funding of the NHS systems .  Westminster is responsible for England.  (</a:t>
            </a:r>
            <a:r>
              <a:rPr lang="en-GB" sz="2800" dirty="0" err="1"/>
              <a:t>Shuttleworth,K</a:t>
            </a:r>
            <a:r>
              <a:rPr lang="en-GB" sz="2800" dirty="0"/>
              <a:t>, </a:t>
            </a:r>
            <a:r>
              <a:rPr lang="en-GB" sz="2800" dirty="0" err="1"/>
              <a:t>Nicholson,E</a:t>
            </a:r>
            <a:r>
              <a:rPr lang="en-GB" sz="2800" dirty="0"/>
              <a:t>,(2020).  The Welsh government is ultimately responsible for the NHS in Wales, which is covered by 7 Local Health Boards and 3 NHS trusts who look after public health, ambulance services, and cancer and blood services.  The local health boards are directly funded by the Welsh Government. (law.gov.wales,2021).  In Wales , there is an ageing population with high levels of chronic disease due to heavy industry, high levels of childhood poverty and a split between highly rural areas and highly populated areas which means the funding is stretched and  restricted to some of the population especially to the more rural areas.</a:t>
            </a:r>
            <a:br>
              <a:rPr lang="en-GB" sz="2800" dirty="0"/>
            </a:br>
            <a:br>
              <a:rPr lang="en-GB" sz="2800" dirty="0"/>
            </a:br>
            <a:br>
              <a:rPr lang="en-GB" sz="2800" dirty="0"/>
            </a:br>
            <a:br>
              <a:rPr lang="en-GB" sz="4850" dirty="0"/>
            </a:br>
            <a:endParaRPr lang="en-GB"/>
          </a:p>
        </p:txBody>
      </p:sp>
      <p:sp>
        <p:nvSpPr>
          <p:cNvPr id="3" name="Subtitle 2"/>
          <p:cNvSpPr>
            <a:spLocks noGrp="1"/>
          </p:cNvSpPr>
          <p:nvPr>
            <p:ph type="body" idx="1"/>
          </p:nvPr>
        </p:nvSpPr>
        <p:spPr>
          <a:xfrm>
            <a:off x="1565321" y="12064623"/>
            <a:ext cx="14266278" cy="8809961"/>
          </a:xfrm>
        </p:spPr>
        <p:txBody>
          <a:bodyPr>
            <a:normAutofit fontScale="70000" lnSpcReduction="20000"/>
          </a:bodyPr>
          <a:lstStyle>
            <a:defPPr>
              <a:defRPr lang="en-GB"/>
            </a:defPPr>
            <a:lvl1pPr marL="0" algn="l" defTabSz="2479853" rtl="0" eaLnBrk="1" latinLnBrk="0" hangingPunct="1">
              <a:defRPr sz="4882" kern="1200">
                <a:solidFill>
                  <a:schemeClr val="tx1"/>
                </a:solidFill>
                <a:latin typeface="+mn-lt"/>
                <a:ea typeface="+mn-ea"/>
                <a:cs typeface="+mn-cs"/>
              </a:defRPr>
            </a:lvl1pPr>
            <a:lvl2pPr marL="1239926" algn="l" defTabSz="2479853" rtl="0" eaLnBrk="1" latinLnBrk="0" hangingPunct="1">
              <a:defRPr sz="4882" kern="1200">
                <a:solidFill>
                  <a:schemeClr val="tx1"/>
                </a:solidFill>
                <a:latin typeface="+mn-lt"/>
                <a:ea typeface="+mn-ea"/>
                <a:cs typeface="+mn-cs"/>
              </a:defRPr>
            </a:lvl2pPr>
            <a:lvl3pPr marL="2479853" algn="l" defTabSz="2479853" rtl="0" eaLnBrk="1" latinLnBrk="0" hangingPunct="1">
              <a:defRPr sz="4882" kern="1200">
                <a:solidFill>
                  <a:schemeClr val="tx1"/>
                </a:solidFill>
                <a:latin typeface="+mn-lt"/>
                <a:ea typeface="+mn-ea"/>
                <a:cs typeface="+mn-cs"/>
              </a:defRPr>
            </a:lvl3pPr>
            <a:lvl4pPr marL="3719779" algn="l" defTabSz="2479853" rtl="0" eaLnBrk="1" latinLnBrk="0" hangingPunct="1">
              <a:defRPr sz="4882" kern="1200">
                <a:solidFill>
                  <a:schemeClr val="tx1"/>
                </a:solidFill>
                <a:latin typeface="+mn-lt"/>
                <a:ea typeface="+mn-ea"/>
                <a:cs typeface="+mn-cs"/>
              </a:defRPr>
            </a:lvl4pPr>
            <a:lvl5pPr marL="4959706" algn="l" defTabSz="2479853" rtl="0" eaLnBrk="1" latinLnBrk="0" hangingPunct="1">
              <a:defRPr sz="4882" kern="1200">
                <a:solidFill>
                  <a:schemeClr val="tx1"/>
                </a:solidFill>
                <a:latin typeface="+mn-lt"/>
                <a:ea typeface="+mn-ea"/>
                <a:cs typeface="+mn-cs"/>
              </a:defRPr>
            </a:lvl5pPr>
            <a:lvl6pPr marL="6199632" algn="l" defTabSz="2479853" rtl="0" eaLnBrk="1" latinLnBrk="0" hangingPunct="1">
              <a:defRPr sz="4882" kern="1200">
                <a:solidFill>
                  <a:schemeClr val="tx1"/>
                </a:solidFill>
                <a:latin typeface="+mn-lt"/>
                <a:ea typeface="+mn-ea"/>
                <a:cs typeface="+mn-cs"/>
              </a:defRPr>
            </a:lvl6pPr>
            <a:lvl7pPr marL="7439558" algn="l" defTabSz="2479853" rtl="0" eaLnBrk="1" latinLnBrk="0" hangingPunct="1">
              <a:defRPr sz="4882" kern="1200">
                <a:solidFill>
                  <a:schemeClr val="tx1"/>
                </a:solidFill>
                <a:latin typeface="+mn-lt"/>
                <a:ea typeface="+mn-ea"/>
                <a:cs typeface="+mn-cs"/>
              </a:defRPr>
            </a:lvl7pPr>
            <a:lvl8pPr marL="8679485" algn="l" defTabSz="2479853" rtl="0" eaLnBrk="1" latinLnBrk="0" hangingPunct="1">
              <a:defRPr sz="4882" kern="1200">
                <a:solidFill>
                  <a:schemeClr val="tx1"/>
                </a:solidFill>
                <a:latin typeface="+mn-lt"/>
                <a:ea typeface="+mn-ea"/>
                <a:cs typeface="+mn-cs"/>
              </a:defRPr>
            </a:lvl8pPr>
            <a:lvl9pPr marL="9919411" algn="l" defTabSz="2479853" rtl="0" eaLnBrk="1" latinLnBrk="0" hangingPunct="1">
              <a:defRPr sz="4882" kern="1200">
                <a:solidFill>
                  <a:schemeClr val="tx1"/>
                </a:solidFill>
                <a:latin typeface="+mn-lt"/>
                <a:ea typeface="+mn-ea"/>
                <a:cs typeface="+mn-cs"/>
              </a:defRPr>
            </a:lvl9pPr>
          </a:lstStyle>
          <a:p>
            <a:r>
              <a:rPr lang="en-GB" sz="2800" dirty="0"/>
              <a:t>Wales and social determinants of health.</a:t>
            </a:r>
          </a:p>
          <a:p>
            <a:r>
              <a:rPr lang="en-GB" sz="2800" b="0" dirty="0"/>
              <a:t>In Wales there is a broad social, economic and environmental factors that shape a person's health and well-being.  Addressing these determinants is crucial for reducing health inequalities and improving the overall health of the Welsh population. (public health Wales, 2016).  The world health organisation describe determinants of health as the social and economic environment, the physical environment and the individual persons behaviour and personality, (WHO,2024).</a:t>
            </a:r>
          </a:p>
          <a:p>
            <a:endParaRPr lang="en-GB" sz="2800" b="0" dirty="0"/>
          </a:p>
          <a:p>
            <a:r>
              <a:rPr lang="en-GB" sz="3200" dirty="0"/>
              <a:t>Conclusion.</a:t>
            </a:r>
          </a:p>
          <a:p>
            <a:r>
              <a:rPr lang="en-GB" sz="3200" b="0" dirty="0"/>
              <a:t>And so, to conclude, we can see that health is determined by multiple factors, such as culture and language, along with factors such as the environment you live in, economy and politics.  There are also many factors which affect a patient's health outcome such as when living in a bi-lingual country such as Wales,  evidence shows if the patient is a Welsh speaker the health outcome is better if the care giver can also speak Welsh.  And thankfully, due to devolution this has been made more possible as healthcare professionals and students have been encouraged to learn the Welsh language, when necessary.  And in doing so, are helping to keep the Welsh language and culture alive.</a:t>
            </a:r>
          </a:p>
          <a:p>
            <a:endParaRPr lang="en-GB" sz="2800" b="0" dirty="0"/>
          </a:p>
          <a:p>
            <a:endParaRPr lang="en-GB" sz="2800" dirty="0"/>
          </a:p>
          <a:p>
            <a:r>
              <a:rPr lang="en-GB" sz="2800" dirty="0"/>
              <a:t>REFERENCES</a:t>
            </a:r>
            <a:endParaRPr lang="en-GB" dirty="0"/>
          </a:p>
          <a:p>
            <a:r>
              <a:rPr lang="en-GB" sz="2800" dirty="0"/>
              <a:t>Devolution and the NHS, Kelly Shuttleworth, Elspeth Nicholson, 2020, institute for government.</a:t>
            </a:r>
          </a:p>
          <a:p>
            <a:r>
              <a:rPr lang="en-GB" sz="2800" dirty="0" err="1"/>
              <a:t>Law.gov.Wales</a:t>
            </a:r>
            <a:r>
              <a:rPr lang="en-GB" sz="2800" dirty="0"/>
              <a:t>, Welsh Government Law Wales,2021.</a:t>
            </a:r>
          </a:p>
          <a:p>
            <a:r>
              <a:rPr lang="en-GB" sz="2800" dirty="0"/>
              <a:t>Public Health Wales, 2016. Measuring the health and wellbeing of a nation.</a:t>
            </a:r>
          </a:p>
          <a:p>
            <a:r>
              <a:rPr lang="en-GB" sz="2800" dirty="0"/>
              <a:t>World Health Organisation, 2024</a:t>
            </a:r>
          </a:p>
          <a:p>
            <a:r>
              <a:rPr lang="en-GB" sz="2800" dirty="0"/>
              <a:t>Healthcare inspectorate Wales, 2019</a:t>
            </a:r>
          </a:p>
          <a:p>
            <a:r>
              <a:rPr lang="en-GB" sz="2800" dirty="0" err="1"/>
              <a:t>NWSSP.NHS.Wales</a:t>
            </a:r>
            <a:r>
              <a:rPr lang="en-GB" sz="2800" dirty="0"/>
              <a:t>. NHS Wales shared services partnership.(</a:t>
            </a:r>
            <a:r>
              <a:rPr lang="en-GB" sz="2800" dirty="0" err="1"/>
              <a:t>n.d</a:t>
            </a:r>
            <a:r>
              <a:rPr lang="en-GB" sz="2800" dirty="0"/>
              <a:t>)</a:t>
            </a:r>
          </a:p>
          <a:p>
            <a:r>
              <a:rPr lang="en-GB" sz="2800" dirty="0" err="1"/>
              <a:t>Cadw.gov.wales</a:t>
            </a:r>
            <a:r>
              <a:rPr lang="en-GB" sz="2800" dirty="0"/>
              <a:t>, 2025</a:t>
            </a:r>
          </a:p>
          <a:p>
            <a:endParaRPr lang="en-GB" sz="4850" dirty="0"/>
          </a:p>
        </p:txBody>
      </p:sp>
      <p:pic>
        <p:nvPicPr>
          <p:cNvPr id="9" name="Content Placeholder 8" descr="Free Images : structure, industry, stadium, bill, historically, carbon ...">
            <a:extLst>
              <a:ext uri="{FF2B5EF4-FFF2-40B4-BE49-F238E27FC236}">
                <a16:creationId xmlns:a16="http://schemas.microsoft.com/office/drawing/2014/main" id="{80362FF0-C00F-5397-E530-8B1EE1AA2F95}"/>
              </a:ext>
            </a:extLst>
          </p:cNvPr>
          <p:cNvPicPr>
            <a:picLocks noGrp="1" noChangeAspect="1"/>
          </p:cNvPicPr>
          <p:nvPr>
            <p:ph sz="half" idx="2"/>
          </p:nvPr>
        </p:nvPicPr>
        <p:blipFill>
          <a:blip r:embed="rId2"/>
          <a:stretch>
            <a:fillRect/>
          </a:stretch>
        </p:blipFill>
        <p:spPr>
          <a:xfrm>
            <a:off x="2104051" y="9431040"/>
            <a:ext cx="5448987" cy="2317478"/>
          </a:xfrm>
        </p:spPr>
      </p:pic>
      <p:sp>
        <p:nvSpPr>
          <p:cNvPr id="7" name="Text Placeholder 6">
            <a:extLst>
              <a:ext uri="{FF2B5EF4-FFF2-40B4-BE49-F238E27FC236}">
                <a16:creationId xmlns:a16="http://schemas.microsoft.com/office/drawing/2014/main" id="{3B647256-38F3-24F2-99EB-F747BAD5DDD4}"/>
              </a:ext>
            </a:extLst>
          </p:cNvPr>
          <p:cNvSpPr>
            <a:spLocks noGrp="1"/>
          </p:cNvSpPr>
          <p:nvPr>
            <p:ph type="body" sz="quarter" idx="3"/>
          </p:nvPr>
        </p:nvSpPr>
        <p:spPr>
          <a:xfrm>
            <a:off x="15820892" y="7215802"/>
            <a:ext cx="13914657" cy="9201633"/>
          </a:xfrm>
        </p:spPr>
        <p:style>
          <a:lnRef idx="2">
            <a:schemeClr val="dk1"/>
          </a:lnRef>
          <a:fillRef idx="1">
            <a:schemeClr val="lt1"/>
          </a:fillRef>
          <a:effectRef idx="0">
            <a:schemeClr val="dk1"/>
          </a:effectRef>
          <a:fontRef idx="minor">
            <a:schemeClr val="dk1"/>
          </a:fontRef>
        </p:style>
        <p:txBody>
          <a:bodyPr>
            <a:normAutofit fontScale="70000" lnSpcReduction="20000"/>
          </a:bodyPr>
          <a:lstStyle/>
          <a:p>
            <a:r>
              <a:rPr lang="en-GB" sz="2800" dirty="0"/>
              <a:t>Healthcare, multilingualism and Wales.</a:t>
            </a:r>
          </a:p>
          <a:p>
            <a:r>
              <a:rPr lang="en-GB" sz="2800" b="0" dirty="0">
                <a:ea typeface="+mn-lt"/>
                <a:cs typeface="+mn-lt"/>
              </a:rPr>
              <a:t>The Cymraeg 2050 Strategy sets out the Welsh Government’s long-term approach to achieving the target of a million Welsh speakers by 2050. The Welsh Government has stated that in Wales we need to get to a position where the Welsh language is a perfectly natural element of all aspects of everyday life.  This framework is called 'More than just words' its aim is strengthening the Welsh language in health, social  services and social care. (Healthcare inspectorate Wales, 2019). NHS Wales </a:t>
            </a:r>
            <a:r>
              <a:rPr lang="en-GB" sz="2800" b="0" dirty="0">
                <a:solidFill>
                  <a:srgbClr val="000000"/>
                </a:solidFill>
                <a:ea typeface="+mn-lt"/>
                <a:cs typeface="+mn-lt"/>
              </a:rPr>
              <a:t>say for many family's high-quality care means the ability to receive health services through the medium of Welsh because, they feel more at ease speaking and expressing their concerns in their first language, it is central to  being dealt with in respect and dignity and it is a clinical need because it could affect their assessment, treatment, safety and health outcome.  (National Health Service Wales, 2025).  </a:t>
            </a:r>
            <a:endParaRPr lang="en-GB" sz="2800" b="0">
              <a:solidFill>
                <a:srgbClr val="212529"/>
              </a:solidFill>
              <a:ea typeface="+mn-lt"/>
              <a:cs typeface="+mn-lt"/>
            </a:endParaRPr>
          </a:p>
          <a:p>
            <a:r>
              <a:rPr lang="en-GB" sz="2800" dirty="0">
                <a:solidFill>
                  <a:srgbClr val="1C294A"/>
                </a:solidFill>
              </a:rPr>
              <a:t>Wales as a nation, the culture of Wales.</a:t>
            </a:r>
          </a:p>
          <a:p>
            <a:r>
              <a:rPr lang="en-GB" sz="2800" i="1" dirty="0">
                <a:solidFill>
                  <a:srgbClr val="333333"/>
                </a:solidFill>
                <a:latin typeface="Calibri"/>
                <a:ea typeface="+mn-lt"/>
                <a:cs typeface="+mn-lt"/>
              </a:rPr>
              <a:t> </a:t>
            </a:r>
            <a:r>
              <a:rPr lang="en-GB" sz="2800" b="0" dirty="0">
                <a:solidFill>
                  <a:srgbClr val="333333"/>
                </a:solidFill>
                <a:latin typeface="Avenir Next LT Pro"/>
                <a:ea typeface="+mn-lt"/>
                <a:cs typeface="+mn-lt"/>
              </a:rPr>
              <a:t>There are approximately 500,000 Welsh speakers today and, due to a renewed interest in the language and culture, this number may increase. Most people in Wales, however, are English-speaking, with Welsh as a second language; in the north and west of Wales, many people are Welsh and English bilinguals. English is still the main language of everyday use with both Welsh and English appearing on signs. In some areas, Welsh is used exclusively, and the number of Welsh publications is increasing.</a:t>
            </a:r>
            <a:endParaRPr lang="en-GB" sz="2800">
              <a:latin typeface="Avenir Next LT Pro"/>
              <a:ea typeface="Calibri"/>
              <a:cs typeface="Calibri"/>
            </a:endParaRPr>
          </a:p>
          <a:p>
            <a:pPr algn="ctr"/>
            <a:r>
              <a:rPr lang="en-US" sz="2800" b="0" dirty="0">
                <a:solidFill>
                  <a:srgbClr val="1D1D1B"/>
                </a:solidFill>
                <a:latin typeface="Avenir Next LT Pro"/>
                <a:ea typeface="+mn-lt"/>
                <a:cs typeface="+mn-lt"/>
              </a:rPr>
              <a:t>Wales’s historic sites aren’t just a matter old stones and bones. Wales was a leading player in Britain’s Industrial Revolution, that changed the whole country  and the world – forever.</a:t>
            </a:r>
            <a:endParaRPr lang="en-US" sz="2800">
              <a:latin typeface="Avenir Next LT Pro"/>
              <a:ea typeface="Calibri"/>
              <a:cs typeface="Calibri"/>
            </a:endParaRPr>
          </a:p>
          <a:p>
            <a:pPr algn="ctr"/>
            <a:r>
              <a:rPr lang="en-US" sz="2800" b="0" dirty="0">
                <a:solidFill>
                  <a:srgbClr val="1D1D1B"/>
                </a:solidFill>
                <a:latin typeface="Avenir Next LT Pro"/>
                <a:ea typeface="+mn-lt"/>
                <a:cs typeface="+mn-lt"/>
              </a:rPr>
              <a:t>In Wales, it was a total revolution, embracing metal producing and mining. ‘Black gold’ poured out in untold quantities from mines in the South Wales valleys. Swansea, one of Wales’s earliest industrial towns, was dubbed ‘Copperopolis’ on the strength of its mighty copper smelting plants.</a:t>
            </a:r>
            <a:endParaRPr lang="en-US" sz="2800">
              <a:latin typeface="Avenir Next LT Pro"/>
              <a:ea typeface="Calibri"/>
              <a:cs typeface="Calibri"/>
            </a:endParaRPr>
          </a:p>
          <a:p>
            <a:pPr algn="ctr"/>
            <a:r>
              <a:rPr lang="en-US" sz="2800" b="0" dirty="0">
                <a:solidFill>
                  <a:srgbClr val="1D1D1B"/>
                </a:solidFill>
                <a:latin typeface="Avenir Next LT Pro"/>
                <a:ea typeface="+mn-lt"/>
                <a:cs typeface="+mn-lt"/>
              </a:rPr>
              <a:t>Merthyr Tydfil was known globally as the ‘iron capital of the world’, exporting iron rails to railways in Russia and south America. Cardiff broke all records as the world’s busiest coal-exporting port. And not to be left out, mid and north Wales played leading roles in the onward march of industry with their lead and slate mines.  (Cadw,2025).</a:t>
            </a:r>
            <a:endParaRPr lang="en-US" sz="2800">
              <a:latin typeface="Avenir Next LT Pro"/>
            </a:endParaRPr>
          </a:p>
          <a:p>
            <a:pPr algn="ctr"/>
            <a:br>
              <a:rPr lang="en-US" sz="3350" dirty="0"/>
            </a:br>
            <a:endParaRPr lang="en-US" sz="3350"/>
          </a:p>
          <a:p>
            <a:endParaRPr lang="en-GB" sz="1400" dirty="0">
              <a:solidFill>
                <a:srgbClr val="1C294A"/>
              </a:solidFill>
            </a:endParaRPr>
          </a:p>
          <a:p>
            <a:endParaRPr lang="en-GB" sz="1400" dirty="0">
              <a:solidFill>
                <a:srgbClr val="1C294A"/>
              </a:solidFill>
            </a:endParaRPr>
          </a:p>
          <a:p>
            <a:endParaRPr lang="en-GB" sz="1650" b="0" dirty="0">
              <a:solidFill>
                <a:srgbClr val="000000"/>
              </a:solidFill>
            </a:endParaRPr>
          </a:p>
        </p:txBody>
      </p:sp>
      <p:pic>
        <p:nvPicPr>
          <p:cNvPr id="10" name="Content Placeholder 9">
            <a:extLst>
              <a:ext uri="{FF2B5EF4-FFF2-40B4-BE49-F238E27FC236}">
                <a16:creationId xmlns:a16="http://schemas.microsoft.com/office/drawing/2014/main" id="{A62E98E2-D9F4-D549-2D7C-166C668D7E53}"/>
              </a:ext>
            </a:extLst>
          </p:cNvPr>
          <p:cNvPicPr>
            <a:picLocks noGrp="1" noChangeAspect="1"/>
          </p:cNvPicPr>
          <p:nvPr>
            <p:ph sz="quarter" idx="4"/>
          </p:nvPr>
        </p:nvPicPr>
        <p:blipFill>
          <a:blip r:embed="rId3">
            <a:extLst>
              <a:ext uri="{837473B0-CC2E-450A-ABE3-18F120FF3D39}">
                <a1611:picAttrSrcUrl xmlns:a1611="http://schemas.microsoft.com/office/drawing/2016/11/main" r:id="rId4"/>
              </a:ext>
            </a:extLst>
          </a:blip>
          <a:stretch>
            <a:fillRect/>
          </a:stretch>
        </p:blipFill>
        <p:spPr>
          <a:xfrm>
            <a:off x="7582457" y="9419664"/>
            <a:ext cx="7211749" cy="2328071"/>
          </a:xfrm>
        </p:spPr>
      </p:pic>
      <p:pic>
        <p:nvPicPr>
          <p:cNvPr id="4" name="Graphic 3" descr="Download #FF00FF Painted Flag Of Wales SVG | FreePNGImg">
            <a:extLst>
              <a:ext uri="{FF2B5EF4-FFF2-40B4-BE49-F238E27FC236}">
                <a16:creationId xmlns:a16="http://schemas.microsoft.com/office/drawing/2014/main" id="{B0827E49-FF1B-672F-E9C1-CE7DEA2F8B5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6241483" y="2235966"/>
            <a:ext cx="9756296" cy="4459020"/>
          </a:xfrm>
          <a:prstGeom prst="rect">
            <a:avLst/>
          </a:prstGeom>
        </p:spPr>
      </p:pic>
      <p:pic>
        <p:nvPicPr>
          <p:cNvPr id="5" name="Picture 4" descr="Home">
            <a:extLst>
              <a:ext uri="{FF2B5EF4-FFF2-40B4-BE49-F238E27FC236}">
                <a16:creationId xmlns:a16="http://schemas.microsoft.com/office/drawing/2014/main" id="{07C6481B-D72C-79DA-3846-598EC3E0DA11}"/>
              </a:ext>
            </a:extLst>
          </p:cNvPr>
          <p:cNvPicPr>
            <a:picLocks noChangeAspect="1"/>
          </p:cNvPicPr>
          <p:nvPr/>
        </p:nvPicPr>
        <p:blipFill>
          <a:blip r:embed="rId7"/>
          <a:stretch>
            <a:fillRect/>
          </a:stretch>
        </p:blipFill>
        <p:spPr>
          <a:xfrm>
            <a:off x="25757415" y="436530"/>
            <a:ext cx="3260849" cy="1829320"/>
          </a:xfrm>
          <a:prstGeom prst="rect">
            <a:avLst/>
          </a:prstGeom>
        </p:spPr>
      </p:pic>
      <p:pic>
        <p:nvPicPr>
          <p:cNvPr id="6" name="Picture 5" descr="Image result for the culture of wales">
            <a:extLst>
              <a:ext uri="{FF2B5EF4-FFF2-40B4-BE49-F238E27FC236}">
                <a16:creationId xmlns:a16="http://schemas.microsoft.com/office/drawing/2014/main" id="{D305FC43-5B58-072F-1455-D90A075D4B55}"/>
              </a:ext>
            </a:extLst>
          </p:cNvPr>
          <p:cNvPicPr>
            <a:picLocks noChangeAspect="1"/>
          </p:cNvPicPr>
          <p:nvPr/>
        </p:nvPicPr>
        <p:blipFill>
          <a:blip r:embed="rId8"/>
          <a:stretch>
            <a:fillRect/>
          </a:stretch>
        </p:blipFill>
        <p:spPr>
          <a:xfrm>
            <a:off x="24846166" y="16841655"/>
            <a:ext cx="4826406" cy="3285885"/>
          </a:xfrm>
          <a:prstGeom prst="rect">
            <a:avLst/>
          </a:prstGeom>
        </p:spPr>
      </p:pic>
      <p:pic>
        <p:nvPicPr>
          <p:cNvPr id="8" name="Picture 7" descr="Wales Physical Map">
            <a:extLst>
              <a:ext uri="{FF2B5EF4-FFF2-40B4-BE49-F238E27FC236}">
                <a16:creationId xmlns:a16="http://schemas.microsoft.com/office/drawing/2014/main" id="{3469FF83-8AA5-518E-E5EC-94991B326CC0}"/>
              </a:ext>
            </a:extLst>
          </p:cNvPr>
          <p:cNvPicPr>
            <a:picLocks noChangeAspect="1"/>
          </p:cNvPicPr>
          <p:nvPr/>
        </p:nvPicPr>
        <p:blipFill>
          <a:blip r:embed="rId9"/>
          <a:stretch>
            <a:fillRect/>
          </a:stretch>
        </p:blipFill>
        <p:spPr>
          <a:xfrm>
            <a:off x="15146879" y="16840974"/>
            <a:ext cx="3514117" cy="3307224"/>
          </a:xfrm>
          <a:prstGeom prst="rect">
            <a:avLst/>
          </a:prstGeom>
        </p:spPr>
      </p:pic>
      <p:pic>
        <p:nvPicPr>
          <p:cNvPr id="11" name="Picture 10" descr="Image result for wales mining museum">
            <a:extLst>
              <a:ext uri="{FF2B5EF4-FFF2-40B4-BE49-F238E27FC236}">
                <a16:creationId xmlns:a16="http://schemas.microsoft.com/office/drawing/2014/main" id="{0D57C07A-E085-1A42-B546-8A11A504C991}"/>
              </a:ext>
            </a:extLst>
          </p:cNvPr>
          <p:cNvPicPr>
            <a:picLocks noChangeAspect="1"/>
          </p:cNvPicPr>
          <p:nvPr/>
        </p:nvPicPr>
        <p:blipFill>
          <a:blip r:embed="rId10"/>
          <a:stretch>
            <a:fillRect/>
          </a:stretch>
        </p:blipFill>
        <p:spPr>
          <a:xfrm>
            <a:off x="19227312" y="16851687"/>
            <a:ext cx="5327519" cy="3275739"/>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Custom</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AccentBoxVTI</vt:lpstr>
      <vt:lpstr>                                                                                                      The role of culture ,language and identity in healthcare in Wales.  Lisa Quinn 2314138    Introduction:   Wales, devolution and healthcare  Within the UK the NHS is an umbrella term for the four nations healthcare systems, England, Scotland, Wales and Northen Ireland.  Until the late 90's when the Scottish parliament  the Welsh senedd and the Northen Ireland assembly  devolved and formed their own governments , which means they are responsible for their own funding of the NHS systems .  Westminster is responsible for England.  (Shuttleworth,K, Nicholson,E,(2020).  The Welsh government is ultimately responsible for the NHS in Wales, which is covered by 7 Local Health Boards and 3 NHS trusts who look after public health, ambulance services, and cancer and blood services.  The local health boards are directly funded by the Welsh Government. (law.gov.wales,2021).  In Wales , there is an ageing population with high levels of chronic disease due to heavy industry, high levels of childhood poverty and a split between highly rural areas and highly populated areas which means the funding is stretched and  restricted to some of the population especially to the more rural areas.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768</cp:revision>
  <dcterms:created xsi:type="dcterms:W3CDTF">2025-04-22T18:15:15Z</dcterms:created>
  <dcterms:modified xsi:type="dcterms:W3CDTF">2025-04-24T19:59:21Z</dcterms:modified>
</cp:coreProperties>
</file>