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60" r:id="rId1"/>
  </p:sldMasterIdLst>
  <p:notesMasterIdLst>
    <p:notesMasterId r:id="rId12"/>
  </p:notesMasterIdLst>
  <p:handoutMasterIdLst>
    <p:handoutMasterId r:id="rId13"/>
  </p:handoutMasterIdLst>
  <p:sldIdLst>
    <p:sldId id="373" r:id="rId2"/>
    <p:sldId id="320" r:id="rId3"/>
    <p:sldId id="379" r:id="rId4"/>
    <p:sldId id="380" r:id="rId5"/>
    <p:sldId id="381" r:id="rId6"/>
    <p:sldId id="382" r:id="rId7"/>
    <p:sldId id="383" r:id="rId8"/>
    <p:sldId id="386" r:id="rId9"/>
    <p:sldId id="385" r:id="rId10"/>
    <p:sldId id="384" r:id="rId11"/>
  </p:sldIdLst>
  <p:sldSz cx="9144000" cy="6858000" type="screen4x3"/>
  <p:notesSz cx="6669088" cy="9753600"/>
  <p:defaultTextStyle>
    <a:defPPr>
      <a:defRPr lang="en-US"/>
    </a:defPPr>
    <a:lvl1pPr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1pPr>
    <a:lvl2pPr marL="457200"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2pPr>
    <a:lvl3pPr marL="914400"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3pPr>
    <a:lvl4pPr marL="1371600"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4pPr>
    <a:lvl5pPr marL="1828800"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5pPr>
    <a:lvl6pPr marL="2286000" algn="l" defTabSz="914400" rtl="0" eaLnBrk="1" latinLnBrk="0" hangingPunct="1">
      <a:defRPr sz="2400" kern="1200">
        <a:solidFill>
          <a:schemeClr val="tx1"/>
        </a:solidFill>
        <a:latin typeface="Times" panose="02020603050405020304" pitchFamily="18" charset="0"/>
        <a:ea typeface="ＭＳ Ｐゴシック" panose="020B0600070205080204" pitchFamily="34" charset="-128"/>
        <a:cs typeface="+mn-cs"/>
      </a:defRPr>
    </a:lvl6pPr>
    <a:lvl7pPr marL="2743200" algn="l" defTabSz="914400" rtl="0" eaLnBrk="1" latinLnBrk="0" hangingPunct="1">
      <a:defRPr sz="2400" kern="1200">
        <a:solidFill>
          <a:schemeClr val="tx1"/>
        </a:solidFill>
        <a:latin typeface="Times" panose="02020603050405020304" pitchFamily="18" charset="0"/>
        <a:ea typeface="ＭＳ Ｐゴシック" panose="020B0600070205080204" pitchFamily="34" charset="-128"/>
        <a:cs typeface="+mn-cs"/>
      </a:defRPr>
    </a:lvl7pPr>
    <a:lvl8pPr marL="3200400" algn="l" defTabSz="914400" rtl="0" eaLnBrk="1" latinLnBrk="0" hangingPunct="1">
      <a:defRPr sz="2400" kern="1200">
        <a:solidFill>
          <a:schemeClr val="tx1"/>
        </a:solidFill>
        <a:latin typeface="Times" panose="02020603050405020304" pitchFamily="18" charset="0"/>
        <a:ea typeface="ＭＳ Ｐゴシック" panose="020B0600070205080204" pitchFamily="34" charset="-128"/>
        <a:cs typeface="+mn-cs"/>
      </a:defRPr>
    </a:lvl8pPr>
    <a:lvl9pPr marL="3657600" algn="l" defTabSz="914400" rtl="0" eaLnBrk="1" latinLnBrk="0" hangingPunct="1">
      <a:defRPr sz="2400" kern="1200">
        <a:solidFill>
          <a:schemeClr val="tx1"/>
        </a:solidFill>
        <a:latin typeface="Times" panose="02020603050405020304" pitchFamily="18" charset="0"/>
        <a:ea typeface="ＭＳ Ｐゴシック" panose="020B0600070205080204" pitchFamily="34" charset="-128"/>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C0066"/>
    <a:srgbClr val="FF0066"/>
    <a:srgbClr val="B30068"/>
    <a:srgbClr val="FF0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19" autoAdjust="0"/>
    <p:restoredTop sz="61538" autoAdjust="0"/>
  </p:normalViewPr>
  <p:slideViewPr>
    <p:cSldViewPr>
      <p:cViewPr varScale="1">
        <p:scale>
          <a:sx n="56" d="100"/>
          <a:sy n="56" d="100"/>
        </p:scale>
        <p:origin x="1392" y="7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200" d="100"/>
        <a:sy n="200" d="100"/>
      </p:scale>
      <p:origin x="0" y="0"/>
    </p:cViewPr>
  </p:sorterViewPr>
  <p:notesViewPr>
    <p:cSldViewPr>
      <p:cViewPr varScale="1">
        <p:scale>
          <a:sx n="56" d="100"/>
          <a:sy n="56" d="100"/>
        </p:scale>
        <p:origin x="-1854" y="-90"/>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handoutMaster" Target="handoutMasters/handout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xmlns="" id="{29072F37-1419-45AA-BD00-2B6A8D8C4B73}"/>
              </a:ext>
            </a:extLst>
          </p:cNvPr>
          <p:cNvSpPr>
            <a:spLocks noGrp="1" noChangeArrowheads="1"/>
          </p:cNvSpPr>
          <p:nvPr>
            <p:ph type="hdr" sz="quarter"/>
          </p:nvPr>
        </p:nvSpPr>
        <p:spPr bwMode="auto">
          <a:xfrm>
            <a:off x="0" y="0"/>
            <a:ext cx="2890665" cy="488226"/>
          </a:xfrm>
          <a:prstGeom prst="rect">
            <a:avLst/>
          </a:prstGeom>
          <a:noFill/>
          <a:ln w="9525">
            <a:noFill/>
            <a:miter lim="800000"/>
            <a:headEnd/>
            <a:tailEnd/>
          </a:ln>
          <a:effectLst/>
        </p:spPr>
        <p:txBody>
          <a:bodyPr vert="horz" wrap="square" lIns="89785" tIns="44892" rIns="89785" bIns="44892" numCol="1" anchor="t" anchorCtr="0" compatLnSpc="1">
            <a:prstTxWarp prst="textNoShape">
              <a:avLst/>
            </a:prstTxWarp>
          </a:bodyPr>
          <a:lstStyle>
            <a:lvl1pPr>
              <a:defRPr sz="1200">
                <a:latin typeface="Arial" charset="0"/>
                <a:ea typeface="ＭＳ Ｐゴシック" charset="0"/>
                <a:cs typeface="ＭＳ Ｐゴシック" charset="0"/>
              </a:defRPr>
            </a:lvl1pPr>
          </a:lstStyle>
          <a:p>
            <a:pPr>
              <a:defRPr/>
            </a:pPr>
            <a:endParaRPr lang="cy-GB"/>
          </a:p>
        </p:txBody>
      </p:sp>
      <p:sp>
        <p:nvSpPr>
          <p:cNvPr id="15363" name="Rectangle 3">
            <a:extLst>
              <a:ext uri="{FF2B5EF4-FFF2-40B4-BE49-F238E27FC236}">
                <a16:creationId xmlns:a16="http://schemas.microsoft.com/office/drawing/2014/main" xmlns="" id="{F22B1D7F-6B7F-4D2E-8AAB-5C23F614A5E7}"/>
              </a:ext>
            </a:extLst>
          </p:cNvPr>
          <p:cNvSpPr>
            <a:spLocks noGrp="1" noChangeArrowheads="1"/>
          </p:cNvSpPr>
          <p:nvPr>
            <p:ph type="dt" sz="quarter" idx="1"/>
          </p:nvPr>
        </p:nvSpPr>
        <p:spPr bwMode="auto">
          <a:xfrm>
            <a:off x="3776866" y="0"/>
            <a:ext cx="2890665" cy="488226"/>
          </a:xfrm>
          <a:prstGeom prst="rect">
            <a:avLst/>
          </a:prstGeom>
          <a:noFill/>
          <a:ln w="9525">
            <a:noFill/>
            <a:miter lim="800000"/>
            <a:headEnd/>
            <a:tailEnd/>
          </a:ln>
          <a:effectLst/>
        </p:spPr>
        <p:txBody>
          <a:bodyPr vert="horz" wrap="square" lIns="89785" tIns="44892" rIns="89785" bIns="44892" numCol="1" anchor="t" anchorCtr="0" compatLnSpc="1">
            <a:prstTxWarp prst="textNoShape">
              <a:avLst/>
            </a:prstTxWarp>
          </a:bodyPr>
          <a:lstStyle>
            <a:lvl1pPr algn="r">
              <a:defRPr sz="1200">
                <a:latin typeface="Arial" charset="0"/>
                <a:ea typeface="ＭＳ Ｐゴシック" charset="0"/>
                <a:cs typeface="ＭＳ Ｐゴシック" charset="0"/>
              </a:defRPr>
            </a:lvl1pPr>
          </a:lstStyle>
          <a:p>
            <a:pPr>
              <a:defRPr/>
            </a:pPr>
            <a:endParaRPr lang="cy-GB"/>
          </a:p>
        </p:txBody>
      </p:sp>
      <p:sp>
        <p:nvSpPr>
          <p:cNvPr id="15364" name="Rectangle 4">
            <a:extLst>
              <a:ext uri="{FF2B5EF4-FFF2-40B4-BE49-F238E27FC236}">
                <a16:creationId xmlns:a16="http://schemas.microsoft.com/office/drawing/2014/main" xmlns="" id="{07CBC75F-5193-4DD0-84ED-1FA679B30D67}"/>
              </a:ext>
            </a:extLst>
          </p:cNvPr>
          <p:cNvSpPr>
            <a:spLocks noGrp="1" noChangeArrowheads="1"/>
          </p:cNvSpPr>
          <p:nvPr>
            <p:ph type="ftr" sz="quarter" idx="2"/>
          </p:nvPr>
        </p:nvSpPr>
        <p:spPr bwMode="auto">
          <a:xfrm>
            <a:off x="0" y="9263815"/>
            <a:ext cx="2890665" cy="488225"/>
          </a:xfrm>
          <a:prstGeom prst="rect">
            <a:avLst/>
          </a:prstGeom>
          <a:noFill/>
          <a:ln w="9525">
            <a:noFill/>
            <a:miter lim="800000"/>
            <a:headEnd/>
            <a:tailEnd/>
          </a:ln>
          <a:effectLst/>
        </p:spPr>
        <p:txBody>
          <a:bodyPr vert="horz" wrap="square" lIns="89785" tIns="44892" rIns="89785" bIns="44892" numCol="1" anchor="b" anchorCtr="0" compatLnSpc="1">
            <a:prstTxWarp prst="textNoShape">
              <a:avLst/>
            </a:prstTxWarp>
          </a:bodyPr>
          <a:lstStyle>
            <a:lvl1pPr>
              <a:defRPr sz="1200">
                <a:latin typeface="Arial" charset="0"/>
                <a:ea typeface="ＭＳ Ｐゴシック" charset="0"/>
                <a:cs typeface="ＭＳ Ｐゴシック" charset="0"/>
              </a:defRPr>
            </a:lvl1pPr>
          </a:lstStyle>
          <a:p>
            <a:pPr>
              <a:defRPr/>
            </a:pPr>
            <a:endParaRPr lang="cy-GB"/>
          </a:p>
        </p:txBody>
      </p:sp>
      <p:sp>
        <p:nvSpPr>
          <p:cNvPr id="15365" name="Rectangle 5">
            <a:extLst>
              <a:ext uri="{FF2B5EF4-FFF2-40B4-BE49-F238E27FC236}">
                <a16:creationId xmlns:a16="http://schemas.microsoft.com/office/drawing/2014/main" xmlns="" id="{21053E7E-6EA9-4F1E-9FBD-DE44F64B7BFA}"/>
              </a:ext>
            </a:extLst>
          </p:cNvPr>
          <p:cNvSpPr>
            <a:spLocks noGrp="1" noChangeArrowheads="1"/>
          </p:cNvSpPr>
          <p:nvPr>
            <p:ph type="sldNum" sz="quarter" idx="3"/>
          </p:nvPr>
        </p:nvSpPr>
        <p:spPr bwMode="auto">
          <a:xfrm>
            <a:off x="3776866" y="9263815"/>
            <a:ext cx="2890665" cy="488225"/>
          </a:xfrm>
          <a:prstGeom prst="rect">
            <a:avLst/>
          </a:prstGeom>
          <a:noFill/>
          <a:ln w="9525">
            <a:noFill/>
            <a:miter lim="800000"/>
            <a:headEnd/>
            <a:tailEnd/>
          </a:ln>
          <a:effectLst/>
        </p:spPr>
        <p:txBody>
          <a:bodyPr vert="horz" wrap="square" lIns="89785" tIns="44892" rIns="89785" bIns="44892" numCol="1" anchor="b" anchorCtr="0" compatLnSpc="1">
            <a:prstTxWarp prst="textNoShape">
              <a:avLst/>
            </a:prstTxWarp>
          </a:bodyPr>
          <a:lstStyle>
            <a:lvl1pPr algn="r">
              <a:defRPr sz="1200">
                <a:latin typeface="Arial" panose="020B0604020202020204" pitchFamily="34" charset="0"/>
                <a:ea typeface="MS PGothic" panose="020B0600070205080204" pitchFamily="34" charset="-128"/>
              </a:defRPr>
            </a:lvl1pPr>
          </a:lstStyle>
          <a:p>
            <a:pPr>
              <a:defRPr/>
            </a:pPr>
            <a:fld id="{67B15773-31EC-41EA-8656-1B36A1DAD8BC}" type="slidenum">
              <a:rPr lang="cy-GB" altLang="en-US"/>
              <a:pPr>
                <a:defRPr/>
              </a:pPr>
              <a:t>‹#›</a:t>
            </a:fld>
            <a:endParaRPr lang="cy-GB" altLang="en-US"/>
          </a:p>
        </p:txBody>
      </p:sp>
    </p:spTree>
    <p:extLst>
      <p:ext uri="{BB962C8B-B14F-4D97-AF65-F5344CB8AC3E}">
        <p14:creationId xmlns:p14="http://schemas.microsoft.com/office/powerpoint/2010/main" val="351580453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xmlns="" id="{D6372DB9-F4BD-48C5-9ADB-8E0818024424}"/>
              </a:ext>
            </a:extLst>
          </p:cNvPr>
          <p:cNvSpPr>
            <a:spLocks noGrp="1" noChangeArrowheads="1"/>
          </p:cNvSpPr>
          <p:nvPr>
            <p:ph type="hdr" sz="quarter"/>
          </p:nvPr>
        </p:nvSpPr>
        <p:spPr bwMode="auto">
          <a:xfrm>
            <a:off x="0" y="0"/>
            <a:ext cx="2890665" cy="488226"/>
          </a:xfrm>
          <a:prstGeom prst="rect">
            <a:avLst/>
          </a:prstGeom>
          <a:noFill/>
          <a:ln w="9525">
            <a:noFill/>
            <a:miter lim="800000"/>
            <a:headEnd/>
            <a:tailEnd/>
          </a:ln>
          <a:effectLst/>
        </p:spPr>
        <p:txBody>
          <a:bodyPr vert="horz" wrap="square" lIns="89785" tIns="44892" rIns="89785" bIns="44892" numCol="1" anchor="t" anchorCtr="0" compatLnSpc="1">
            <a:prstTxWarp prst="textNoShape">
              <a:avLst/>
            </a:prstTxWarp>
          </a:bodyPr>
          <a:lstStyle>
            <a:lvl1pPr>
              <a:defRPr sz="1200">
                <a:latin typeface="Arial" charset="0"/>
                <a:ea typeface="ＭＳ Ｐゴシック" charset="0"/>
                <a:cs typeface="ＭＳ Ｐゴシック" charset="0"/>
              </a:defRPr>
            </a:lvl1pPr>
          </a:lstStyle>
          <a:p>
            <a:pPr>
              <a:defRPr/>
            </a:pPr>
            <a:endParaRPr lang="cy-GB"/>
          </a:p>
        </p:txBody>
      </p:sp>
      <p:sp>
        <p:nvSpPr>
          <p:cNvPr id="17411" name="Rectangle 3">
            <a:extLst>
              <a:ext uri="{FF2B5EF4-FFF2-40B4-BE49-F238E27FC236}">
                <a16:creationId xmlns:a16="http://schemas.microsoft.com/office/drawing/2014/main" xmlns="" id="{2DC3624D-4AEF-499F-ABC5-C4495CE76F40}"/>
              </a:ext>
            </a:extLst>
          </p:cNvPr>
          <p:cNvSpPr>
            <a:spLocks noGrp="1" noChangeArrowheads="1"/>
          </p:cNvSpPr>
          <p:nvPr>
            <p:ph type="dt" idx="1"/>
          </p:nvPr>
        </p:nvSpPr>
        <p:spPr bwMode="auto">
          <a:xfrm>
            <a:off x="3776866" y="0"/>
            <a:ext cx="2890665" cy="488226"/>
          </a:xfrm>
          <a:prstGeom prst="rect">
            <a:avLst/>
          </a:prstGeom>
          <a:noFill/>
          <a:ln w="9525">
            <a:noFill/>
            <a:miter lim="800000"/>
            <a:headEnd/>
            <a:tailEnd/>
          </a:ln>
          <a:effectLst/>
        </p:spPr>
        <p:txBody>
          <a:bodyPr vert="horz" wrap="square" lIns="89785" tIns="44892" rIns="89785" bIns="44892" numCol="1" anchor="t" anchorCtr="0" compatLnSpc="1">
            <a:prstTxWarp prst="textNoShape">
              <a:avLst/>
            </a:prstTxWarp>
          </a:bodyPr>
          <a:lstStyle>
            <a:lvl1pPr algn="r">
              <a:defRPr sz="1200">
                <a:latin typeface="Arial" charset="0"/>
                <a:ea typeface="ＭＳ Ｐゴシック" charset="0"/>
                <a:cs typeface="ＭＳ Ｐゴシック" charset="0"/>
              </a:defRPr>
            </a:lvl1pPr>
          </a:lstStyle>
          <a:p>
            <a:pPr>
              <a:defRPr/>
            </a:pPr>
            <a:endParaRPr lang="cy-GB"/>
          </a:p>
        </p:txBody>
      </p:sp>
      <p:sp>
        <p:nvSpPr>
          <p:cNvPr id="13316" name="Rectangle 4">
            <a:extLst>
              <a:ext uri="{FF2B5EF4-FFF2-40B4-BE49-F238E27FC236}">
                <a16:creationId xmlns:a16="http://schemas.microsoft.com/office/drawing/2014/main" xmlns="" id="{95380408-DCE3-4424-878D-D67ED8B00D4C}"/>
              </a:ext>
            </a:extLst>
          </p:cNvPr>
          <p:cNvSpPr>
            <a:spLocks noGrp="1" noRot="1" noChangeAspect="1" noChangeArrowheads="1" noTextEdit="1"/>
          </p:cNvSpPr>
          <p:nvPr>
            <p:ph type="sldImg" idx="2"/>
          </p:nvPr>
        </p:nvSpPr>
        <p:spPr bwMode="auto">
          <a:xfrm>
            <a:off x="896938" y="731838"/>
            <a:ext cx="4875212" cy="36576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3" name="Rectangle 5">
            <a:extLst>
              <a:ext uri="{FF2B5EF4-FFF2-40B4-BE49-F238E27FC236}">
                <a16:creationId xmlns:a16="http://schemas.microsoft.com/office/drawing/2014/main" xmlns="" id="{1E95BB8E-399C-4A3E-A434-F0D4C444351A}"/>
              </a:ext>
            </a:extLst>
          </p:cNvPr>
          <p:cNvSpPr>
            <a:spLocks noGrp="1" noChangeArrowheads="1"/>
          </p:cNvSpPr>
          <p:nvPr>
            <p:ph type="body" sz="quarter" idx="3"/>
          </p:nvPr>
        </p:nvSpPr>
        <p:spPr bwMode="auto">
          <a:xfrm>
            <a:off x="666598" y="4632687"/>
            <a:ext cx="5335893" cy="4389354"/>
          </a:xfrm>
          <a:prstGeom prst="rect">
            <a:avLst/>
          </a:prstGeom>
          <a:noFill/>
          <a:ln w="9525">
            <a:noFill/>
            <a:miter lim="800000"/>
            <a:headEnd/>
            <a:tailEnd/>
          </a:ln>
          <a:effectLst/>
        </p:spPr>
        <p:txBody>
          <a:bodyPr vert="horz" wrap="square" lIns="89785" tIns="44892" rIns="89785" bIns="44892" numCol="1" anchor="t" anchorCtr="0" compatLnSpc="1">
            <a:prstTxWarp prst="textNoShape">
              <a:avLst/>
            </a:prstTxWarp>
          </a:bodyPr>
          <a:lstStyle/>
          <a:p>
            <a:pPr lvl="0"/>
            <a:r>
              <a:rPr lang="cy-GB" noProof="0"/>
              <a:t>Cliciwch i olygu arddulliau'r Meistr testun</a:t>
            </a:r>
          </a:p>
          <a:p>
            <a:pPr lvl="1"/>
            <a:r>
              <a:rPr lang="cy-GB" noProof="0"/>
              <a:t>Ail lefel</a:t>
            </a:r>
          </a:p>
          <a:p>
            <a:pPr lvl="2"/>
            <a:r>
              <a:rPr lang="cy-GB" noProof="0"/>
              <a:t>Trydydd lefel</a:t>
            </a:r>
          </a:p>
          <a:p>
            <a:pPr lvl="3"/>
            <a:r>
              <a:rPr lang="cy-GB" noProof="0"/>
              <a:t>Pedwerydd lefel</a:t>
            </a:r>
          </a:p>
          <a:p>
            <a:pPr lvl="4"/>
            <a:r>
              <a:rPr lang="cy-GB" noProof="0"/>
              <a:t>Pumed lefel</a:t>
            </a:r>
          </a:p>
        </p:txBody>
      </p:sp>
      <p:sp>
        <p:nvSpPr>
          <p:cNvPr id="17414" name="Rectangle 6">
            <a:extLst>
              <a:ext uri="{FF2B5EF4-FFF2-40B4-BE49-F238E27FC236}">
                <a16:creationId xmlns:a16="http://schemas.microsoft.com/office/drawing/2014/main" xmlns="" id="{80AB555E-486D-449E-98E1-C283F33FBEB4}"/>
              </a:ext>
            </a:extLst>
          </p:cNvPr>
          <p:cNvSpPr>
            <a:spLocks noGrp="1" noChangeArrowheads="1"/>
          </p:cNvSpPr>
          <p:nvPr>
            <p:ph type="ftr" sz="quarter" idx="4"/>
          </p:nvPr>
        </p:nvSpPr>
        <p:spPr bwMode="auto">
          <a:xfrm>
            <a:off x="0" y="9263815"/>
            <a:ext cx="2890665" cy="488225"/>
          </a:xfrm>
          <a:prstGeom prst="rect">
            <a:avLst/>
          </a:prstGeom>
          <a:noFill/>
          <a:ln w="9525">
            <a:noFill/>
            <a:miter lim="800000"/>
            <a:headEnd/>
            <a:tailEnd/>
          </a:ln>
          <a:effectLst/>
        </p:spPr>
        <p:txBody>
          <a:bodyPr vert="horz" wrap="square" lIns="89785" tIns="44892" rIns="89785" bIns="44892" numCol="1" anchor="b" anchorCtr="0" compatLnSpc="1">
            <a:prstTxWarp prst="textNoShape">
              <a:avLst/>
            </a:prstTxWarp>
          </a:bodyPr>
          <a:lstStyle>
            <a:lvl1pPr>
              <a:defRPr sz="1200">
                <a:latin typeface="Arial" charset="0"/>
                <a:ea typeface="ＭＳ Ｐゴシック" charset="0"/>
                <a:cs typeface="ＭＳ Ｐゴシック" charset="0"/>
              </a:defRPr>
            </a:lvl1pPr>
          </a:lstStyle>
          <a:p>
            <a:pPr>
              <a:defRPr/>
            </a:pPr>
            <a:endParaRPr lang="cy-GB"/>
          </a:p>
        </p:txBody>
      </p:sp>
      <p:sp>
        <p:nvSpPr>
          <p:cNvPr id="17415" name="Rectangle 7">
            <a:extLst>
              <a:ext uri="{FF2B5EF4-FFF2-40B4-BE49-F238E27FC236}">
                <a16:creationId xmlns:a16="http://schemas.microsoft.com/office/drawing/2014/main" xmlns="" id="{17AD08E7-009C-428E-80C5-DB7B8FFE3D2E}"/>
              </a:ext>
            </a:extLst>
          </p:cNvPr>
          <p:cNvSpPr>
            <a:spLocks noGrp="1" noChangeArrowheads="1"/>
          </p:cNvSpPr>
          <p:nvPr>
            <p:ph type="sldNum" sz="quarter" idx="5"/>
          </p:nvPr>
        </p:nvSpPr>
        <p:spPr bwMode="auto">
          <a:xfrm>
            <a:off x="3776866" y="9263815"/>
            <a:ext cx="2890665" cy="488225"/>
          </a:xfrm>
          <a:prstGeom prst="rect">
            <a:avLst/>
          </a:prstGeom>
          <a:noFill/>
          <a:ln w="9525">
            <a:noFill/>
            <a:miter lim="800000"/>
            <a:headEnd/>
            <a:tailEnd/>
          </a:ln>
          <a:effectLst/>
        </p:spPr>
        <p:txBody>
          <a:bodyPr vert="horz" wrap="square" lIns="89785" tIns="44892" rIns="89785" bIns="44892" numCol="1" anchor="b" anchorCtr="0" compatLnSpc="1">
            <a:prstTxWarp prst="textNoShape">
              <a:avLst/>
            </a:prstTxWarp>
          </a:bodyPr>
          <a:lstStyle>
            <a:lvl1pPr algn="r">
              <a:defRPr sz="1200">
                <a:latin typeface="Arial" panose="020B0604020202020204" pitchFamily="34" charset="0"/>
                <a:ea typeface="MS PGothic" panose="020B0600070205080204" pitchFamily="34" charset="-128"/>
              </a:defRPr>
            </a:lvl1pPr>
          </a:lstStyle>
          <a:p>
            <a:pPr>
              <a:defRPr/>
            </a:pPr>
            <a:fld id="{DE6E1525-2789-4161-B270-4A7F9486EFEC}" type="slidenum">
              <a:rPr lang="cy-GB" altLang="en-US"/>
              <a:pPr>
                <a:defRPr/>
              </a:pPr>
              <a:t>‹#›</a:t>
            </a:fld>
            <a:endParaRPr lang="cy-GB" altLang="en-US"/>
          </a:p>
        </p:txBody>
      </p:sp>
    </p:spTree>
    <p:extLst>
      <p:ext uri="{BB962C8B-B14F-4D97-AF65-F5344CB8AC3E}">
        <p14:creationId xmlns:p14="http://schemas.microsoft.com/office/powerpoint/2010/main" val="176755677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ＭＳ Ｐゴシック" panose="020B0600070205080204" pitchFamily="34" charset="-128"/>
        <a:cs typeface="ＭＳ Ｐゴシック" charset="0"/>
      </a:defRPr>
    </a:lvl1pPr>
    <a:lvl2pPr marL="457200" algn="l" rtl="0" eaLnBrk="0" fontAlgn="base" hangingPunct="0">
      <a:spcBef>
        <a:spcPct val="30000"/>
      </a:spcBef>
      <a:spcAft>
        <a:spcPct val="0"/>
      </a:spcAft>
      <a:defRPr sz="1200" kern="1200">
        <a:solidFill>
          <a:schemeClr val="tx1"/>
        </a:solidFill>
        <a:latin typeface="Arial" charset="0"/>
        <a:ea typeface="ＭＳ Ｐゴシック" panose="020B0600070205080204" pitchFamily="34" charset="-128"/>
        <a:cs typeface="+mn-cs"/>
      </a:defRPr>
    </a:lvl2pPr>
    <a:lvl3pPr marL="914400" algn="l" rtl="0" eaLnBrk="0" fontAlgn="base" hangingPunct="0">
      <a:spcBef>
        <a:spcPct val="30000"/>
      </a:spcBef>
      <a:spcAft>
        <a:spcPct val="0"/>
      </a:spcAft>
      <a:defRPr sz="1200" kern="1200">
        <a:solidFill>
          <a:schemeClr val="tx1"/>
        </a:solidFill>
        <a:latin typeface="Arial" charset="0"/>
        <a:ea typeface="ＭＳ Ｐゴシック" panose="020B0600070205080204" pitchFamily="34" charset="-128"/>
        <a:cs typeface="+mn-cs"/>
      </a:defRPr>
    </a:lvl3pPr>
    <a:lvl4pPr marL="1371600" algn="l" rtl="0" eaLnBrk="0" fontAlgn="base" hangingPunct="0">
      <a:spcBef>
        <a:spcPct val="30000"/>
      </a:spcBef>
      <a:spcAft>
        <a:spcPct val="0"/>
      </a:spcAft>
      <a:defRPr sz="1200" kern="1200">
        <a:solidFill>
          <a:schemeClr val="tx1"/>
        </a:solidFill>
        <a:latin typeface="Arial" charset="0"/>
        <a:ea typeface="ＭＳ Ｐゴシック" panose="020B0600070205080204" pitchFamily="34" charset="-128"/>
        <a:cs typeface="+mn-cs"/>
      </a:defRPr>
    </a:lvl4pPr>
    <a:lvl5pPr marL="1828800" algn="l" rtl="0" eaLnBrk="0" fontAlgn="base" hangingPunct="0">
      <a:spcBef>
        <a:spcPct val="30000"/>
      </a:spcBef>
      <a:spcAft>
        <a:spcPct val="0"/>
      </a:spcAft>
      <a:defRPr sz="1200" kern="1200">
        <a:solidFill>
          <a:schemeClr val="tx1"/>
        </a:solidFill>
        <a:latin typeface="Arial" charset="0"/>
        <a:ea typeface="ＭＳ Ｐゴシック" panose="020B0600070205080204" pitchFamily="34" charset="-128"/>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6938" y="731838"/>
            <a:ext cx="4875212" cy="36576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DE6E1525-2789-4161-B270-4A7F9486EFEC}" type="slidenum">
              <a:rPr lang="cy-GB" altLang="en-US" smtClean="0"/>
              <a:pPr>
                <a:defRPr/>
              </a:pPr>
              <a:t>1</a:t>
            </a:fld>
            <a:endParaRPr lang="cy-GB" altLang="en-US"/>
          </a:p>
        </p:txBody>
      </p:sp>
    </p:spTree>
    <p:extLst>
      <p:ext uri="{BB962C8B-B14F-4D97-AF65-F5344CB8AC3E}">
        <p14:creationId xmlns:p14="http://schemas.microsoft.com/office/powerpoint/2010/main" val="114704274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a:extLst>
              <a:ext uri="{FF2B5EF4-FFF2-40B4-BE49-F238E27FC236}">
                <a16:creationId xmlns:a16="http://schemas.microsoft.com/office/drawing/2014/main" xmlns="" id="{59EC4BB4-4B80-4C88-A173-DF1CBEB43E55}"/>
              </a:ext>
            </a:extLst>
          </p:cNvPr>
          <p:cNvSpPr>
            <a:spLocks noGrp="1" noRot="1" noChangeAspect="1" noChangeArrowheads="1" noTextEdit="1"/>
          </p:cNvSpPr>
          <p:nvPr>
            <p:ph type="sldImg"/>
          </p:nvPr>
        </p:nvSpPr>
        <p:spPr>
          <a:xfrm>
            <a:off x="896938" y="731838"/>
            <a:ext cx="4875212" cy="3657600"/>
          </a:xfrm>
          <a:ln/>
        </p:spPr>
      </p:sp>
      <p:sp>
        <p:nvSpPr>
          <p:cNvPr id="34819" name="Notes Placeholder 2">
            <a:extLst>
              <a:ext uri="{FF2B5EF4-FFF2-40B4-BE49-F238E27FC236}">
                <a16:creationId xmlns:a16="http://schemas.microsoft.com/office/drawing/2014/main" xmlns="" id="{F841A8D2-AAB2-4F82-B5B0-4A7E76B1BE79}"/>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34820" name="Slide Number Placeholder 3">
            <a:extLst>
              <a:ext uri="{FF2B5EF4-FFF2-40B4-BE49-F238E27FC236}">
                <a16:creationId xmlns:a16="http://schemas.microsoft.com/office/drawing/2014/main" xmlns="" id="{B4123386-D88F-4900-8E07-362BBC28EB57}"/>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29503" indent="-280578">
              <a:defRPr sz="2400">
                <a:solidFill>
                  <a:schemeClr val="tx1"/>
                </a:solidFill>
                <a:latin typeface="Times" panose="02020603050405020304" pitchFamily="18" charset="0"/>
                <a:ea typeface="ＭＳ Ｐゴシック" panose="020B0600070205080204" pitchFamily="34" charset="-128"/>
              </a:defRPr>
            </a:lvl2pPr>
            <a:lvl3pPr marL="1122312" indent="-224462">
              <a:defRPr sz="2400">
                <a:solidFill>
                  <a:schemeClr val="tx1"/>
                </a:solidFill>
                <a:latin typeface="Times" panose="02020603050405020304" pitchFamily="18" charset="0"/>
                <a:ea typeface="ＭＳ Ｐゴシック" panose="020B0600070205080204" pitchFamily="34" charset="-128"/>
              </a:defRPr>
            </a:lvl3pPr>
            <a:lvl4pPr marL="1571236" indent="-224462">
              <a:defRPr sz="2400">
                <a:solidFill>
                  <a:schemeClr val="tx1"/>
                </a:solidFill>
                <a:latin typeface="Times" panose="02020603050405020304" pitchFamily="18" charset="0"/>
                <a:ea typeface="ＭＳ Ｐゴシック" panose="020B0600070205080204" pitchFamily="34" charset="-128"/>
              </a:defRPr>
            </a:lvl4pPr>
            <a:lvl5pPr marL="2020161" indent="-224462">
              <a:defRPr sz="2400">
                <a:solidFill>
                  <a:schemeClr val="tx1"/>
                </a:solidFill>
                <a:latin typeface="Times" panose="02020603050405020304" pitchFamily="18" charset="0"/>
                <a:ea typeface="ＭＳ Ｐゴシック" panose="020B0600070205080204" pitchFamily="34" charset="-128"/>
              </a:defRPr>
            </a:lvl5pPr>
            <a:lvl6pPr marL="2469086" indent="-224462"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18010" indent="-224462"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366935" indent="-224462"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15860" indent="-224462"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97A41480-3468-424E-AB5F-6E8CC9E5BBFB}" type="slidenum">
              <a:rPr lang="cy-GB" altLang="en-US" sz="1200">
                <a:latin typeface="Arial" panose="020B0604020202020204" pitchFamily="34" charset="0"/>
              </a:rPr>
              <a:pPr/>
              <a:t>2</a:t>
            </a:fld>
            <a:endParaRPr lang="cy-GB" altLang="en-US" sz="1200">
              <a:latin typeface="Arial" panose="020B0604020202020204" pitchFamily="34" charset="0"/>
            </a:endParaRPr>
          </a:p>
        </p:txBody>
      </p:sp>
    </p:spTree>
    <p:extLst>
      <p:ext uri="{BB962C8B-B14F-4D97-AF65-F5344CB8AC3E}">
        <p14:creationId xmlns:p14="http://schemas.microsoft.com/office/powerpoint/2010/main" val="141335385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6938" y="731838"/>
            <a:ext cx="4875212" cy="36576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DE6E1525-2789-4161-B270-4A7F9486EFEC}" type="slidenum">
              <a:rPr lang="cy-GB" altLang="en-US" smtClean="0"/>
              <a:pPr>
                <a:defRPr/>
              </a:pPr>
              <a:t>3</a:t>
            </a:fld>
            <a:endParaRPr lang="cy-GB" altLang="en-US"/>
          </a:p>
        </p:txBody>
      </p:sp>
    </p:spTree>
    <p:extLst>
      <p:ext uri="{BB962C8B-B14F-4D97-AF65-F5344CB8AC3E}">
        <p14:creationId xmlns:p14="http://schemas.microsoft.com/office/powerpoint/2010/main" val="583392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DE6E1525-2789-4161-B270-4A7F9486EFEC}" type="slidenum">
              <a:rPr lang="cy-GB" altLang="en-US" smtClean="0"/>
              <a:pPr>
                <a:defRPr/>
              </a:pPr>
              <a:t>5</a:t>
            </a:fld>
            <a:endParaRPr lang="cy-GB" altLang="en-US"/>
          </a:p>
        </p:txBody>
      </p:sp>
    </p:spTree>
    <p:extLst>
      <p:ext uri="{BB962C8B-B14F-4D97-AF65-F5344CB8AC3E}">
        <p14:creationId xmlns:p14="http://schemas.microsoft.com/office/powerpoint/2010/main" val="298933864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a:extLst>
              <a:ext uri="{FF2B5EF4-FFF2-40B4-BE49-F238E27FC236}">
                <a16:creationId xmlns:a16="http://schemas.microsoft.com/office/drawing/2014/main" xmlns="" id="{96DDF212-A034-4FCE-8104-2647C2705972}"/>
              </a:ext>
            </a:extLst>
          </p:cNvPr>
          <p:cNvSpPr>
            <a:spLocks noGrp="1"/>
          </p:cNvSpPr>
          <p:nvPr>
            <p:ph type="dt" sz="half" idx="10"/>
          </p:nvPr>
        </p:nvSpPr>
        <p:spPr>
          <a:xfrm>
            <a:off x="395288" y="6524625"/>
            <a:ext cx="971550" cy="219075"/>
          </a:xfrm>
        </p:spPr>
        <p:txBody>
          <a:bodyPr/>
          <a:lstStyle>
            <a:lvl1pPr eaLnBrk="0" fontAlgn="base" hangingPunct="0">
              <a:spcBef>
                <a:spcPct val="0"/>
              </a:spcBef>
              <a:spcAft>
                <a:spcPct val="0"/>
              </a:spcAft>
              <a:defRPr>
                <a:latin typeface="Times" charset="0"/>
              </a:defRPr>
            </a:lvl1pPr>
          </a:lstStyle>
          <a:p>
            <a:pPr>
              <a:defRPr/>
            </a:pPr>
            <a:fld id="{3B1CD3A0-050D-407A-AAC0-CD7E70A5B4C4}" type="datetimeFigureOut">
              <a:rPr lang="en-GB"/>
              <a:pPr>
                <a:defRPr/>
              </a:pPr>
              <a:t>23/10/2018</a:t>
            </a:fld>
            <a:endParaRPr lang="en-GB"/>
          </a:p>
        </p:txBody>
      </p:sp>
      <p:sp>
        <p:nvSpPr>
          <p:cNvPr id="5" name="Footer Placeholder 4">
            <a:extLst>
              <a:ext uri="{FF2B5EF4-FFF2-40B4-BE49-F238E27FC236}">
                <a16:creationId xmlns:a16="http://schemas.microsoft.com/office/drawing/2014/main" xmlns="" id="{585091C9-E838-4234-99E9-330143C4C6A3}"/>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a:extLst>
              <a:ext uri="{FF2B5EF4-FFF2-40B4-BE49-F238E27FC236}">
                <a16:creationId xmlns:a16="http://schemas.microsoft.com/office/drawing/2014/main" xmlns="" id="{7E00D824-F0FD-41EE-8583-D3962CBDB892}"/>
              </a:ext>
            </a:extLst>
          </p:cNvPr>
          <p:cNvSpPr>
            <a:spLocks noGrp="1"/>
          </p:cNvSpPr>
          <p:nvPr>
            <p:ph type="sldNum" sz="quarter" idx="12"/>
          </p:nvPr>
        </p:nvSpPr>
        <p:spPr/>
        <p:txBody>
          <a:bodyPr/>
          <a:lstStyle>
            <a:lvl1pPr eaLnBrk="0" hangingPunct="0">
              <a:defRPr>
                <a:latin typeface="Times" panose="02020603050405020304" pitchFamily="18" charset="0"/>
              </a:defRPr>
            </a:lvl1pPr>
          </a:lstStyle>
          <a:p>
            <a:pPr>
              <a:defRPr/>
            </a:pPr>
            <a:fld id="{13F41B2E-78C8-4B8A-B67B-37D9150BC61E}" type="slidenum">
              <a:rPr lang="en-GB" altLang="en-US"/>
              <a:pPr>
                <a:defRPr/>
              </a:pPr>
              <a:t>‹#›</a:t>
            </a:fld>
            <a:endParaRPr lang="en-GB" altLang="en-US"/>
          </a:p>
        </p:txBody>
      </p:sp>
    </p:spTree>
    <p:extLst>
      <p:ext uri="{BB962C8B-B14F-4D97-AF65-F5344CB8AC3E}">
        <p14:creationId xmlns:p14="http://schemas.microsoft.com/office/powerpoint/2010/main" val="14500131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a:extLst>
              <a:ext uri="{FF2B5EF4-FFF2-40B4-BE49-F238E27FC236}">
                <a16:creationId xmlns:a16="http://schemas.microsoft.com/office/drawing/2014/main" xmlns="" id="{D32510E8-A2D3-4AE5-B23B-340F0AB80EFC}"/>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D6471B11-6530-4E78-BF06-EDF2C3B701EB}" type="datetimeFigureOut">
              <a:rPr lang="en-GB"/>
              <a:pPr>
                <a:defRPr/>
              </a:pPr>
              <a:t>23/10/2018</a:t>
            </a:fld>
            <a:endParaRPr lang="en-GB"/>
          </a:p>
        </p:txBody>
      </p:sp>
      <p:sp>
        <p:nvSpPr>
          <p:cNvPr id="5" name="Footer Placeholder 4">
            <a:extLst>
              <a:ext uri="{FF2B5EF4-FFF2-40B4-BE49-F238E27FC236}">
                <a16:creationId xmlns:a16="http://schemas.microsoft.com/office/drawing/2014/main" xmlns="" id="{E90DAE70-26F1-410F-93E3-6481D1CE580D}"/>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a:extLst>
              <a:ext uri="{FF2B5EF4-FFF2-40B4-BE49-F238E27FC236}">
                <a16:creationId xmlns:a16="http://schemas.microsoft.com/office/drawing/2014/main" xmlns="" id="{1A4C6CE4-CB46-4728-A190-E80795F00CD9}"/>
              </a:ext>
            </a:extLst>
          </p:cNvPr>
          <p:cNvSpPr>
            <a:spLocks noGrp="1"/>
          </p:cNvSpPr>
          <p:nvPr>
            <p:ph type="sldNum" sz="quarter" idx="12"/>
          </p:nvPr>
        </p:nvSpPr>
        <p:spPr/>
        <p:txBody>
          <a:bodyPr/>
          <a:lstStyle>
            <a:lvl1pPr eaLnBrk="0" hangingPunct="0">
              <a:defRPr>
                <a:latin typeface="Times" panose="02020603050405020304" pitchFamily="18" charset="0"/>
              </a:defRPr>
            </a:lvl1pPr>
          </a:lstStyle>
          <a:p>
            <a:pPr>
              <a:defRPr/>
            </a:pPr>
            <a:fld id="{C52D99E5-FDB3-4144-9A67-0DF7A1092C6B}" type="slidenum">
              <a:rPr lang="en-GB" altLang="en-US"/>
              <a:pPr>
                <a:defRPr/>
              </a:pPr>
              <a:t>‹#›</a:t>
            </a:fld>
            <a:endParaRPr lang="en-GB" altLang="en-US"/>
          </a:p>
        </p:txBody>
      </p:sp>
    </p:spTree>
    <p:extLst>
      <p:ext uri="{BB962C8B-B14F-4D97-AF65-F5344CB8AC3E}">
        <p14:creationId xmlns:p14="http://schemas.microsoft.com/office/powerpoint/2010/main" val="6287478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a:extLst>
              <a:ext uri="{FF2B5EF4-FFF2-40B4-BE49-F238E27FC236}">
                <a16:creationId xmlns:a16="http://schemas.microsoft.com/office/drawing/2014/main" xmlns="" id="{63499C2D-99CD-4C37-9123-7F84EB35FE1E}"/>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DC52F87C-49E7-4369-9718-BA29103876AA}" type="datetimeFigureOut">
              <a:rPr lang="en-GB"/>
              <a:pPr>
                <a:defRPr/>
              </a:pPr>
              <a:t>23/10/2018</a:t>
            </a:fld>
            <a:endParaRPr lang="en-GB"/>
          </a:p>
        </p:txBody>
      </p:sp>
      <p:sp>
        <p:nvSpPr>
          <p:cNvPr id="5" name="Slide Number Placeholder 5">
            <a:extLst>
              <a:ext uri="{FF2B5EF4-FFF2-40B4-BE49-F238E27FC236}">
                <a16:creationId xmlns:a16="http://schemas.microsoft.com/office/drawing/2014/main" xmlns="" id="{63A5592D-22C0-4A46-8A76-427C745D1AB9}"/>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E2F322D5-937C-42E5-9CE2-7932E36E37DD}" type="slidenum">
              <a:rPr lang="en-GB" altLang="en-US"/>
              <a:pPr>
                <a:defRPr/>
              </a:pPr>
              <a:t>‹#›</a:t>
            </a:fld>
            <a:endParaRPr lang="en-GB" altLang="en-US"/>
          </a:p>
        </p:txBody>
      </p:sp>
    </p:spTree>
    <p:extLst>
      <p:ext uri="{BB962C8B-B14F-4D97-AF65-F5344CB8AC3E}">
        <p14:creationId xmlns:p14="http://schemas.microsoft.com/office/powerpoint/2010/main" val="36538258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a:extLst>
              <a:ext uri="{FF2B5EF4-FFF2-40B4-BE49-F238E27FC236}">
                <a16:creationId xmlns:a16="http://schemas.microsoft.com/office/drawing/2014/main" xmlns="" id="{5686D2ED-414C-4525-8CBD-A4A0AA9D8861}"/>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90D24051-A723-4CAB-AEA0-DF11D89AE46A}" type="datetimeFigureOut">
              <a:rPr lang="en-GB"/>
              <a:pPr>
                <a:defRPr/>
              </a:pPr>
              <a:t>23/10/2018</a:t>
            </a:fld>
            <a:endParaRPr lang="en-GB"/>
          </a:p>
        </p:txBody>
      </p:sp>
      <p:sp>
        <p:nvSpPr>
          <p:cNvPr id="6" name="Slide Number Placeholder 6">
            <a:extLst>
              <a:ext uri="{FF2B5EF4-FFF2-40B4-BE49-F238E27FC236}">
                <a16:creationId xmlns:a16="http://schemas.microsoft.com/office/drawing/2014/main" xmlns="" id="{7C3B2F61-2A76-4470-8B2C-95A72FF8BC51}"/>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B27C47F5-54B8-43BC-84D2-347FC0508BA4}" type="slidenum">
              <a:rPr lang="en-GB" altLang="en-US"/>
              <a:pPr>
                <a:defRPr/>
              </a:pPr>
              <a:t>‹#›</a:t>
            </a:fld>
            <a:endParaRPr lang="en-GB" altLang="en-US"/>
          </a:p>
        </p:txBody>
      </p:sp>
    </p:spTree>
    <p:extLst>
      <p:ext uri="{BB962C8B-B14F-4D97-AF65-F5344CB8AC3E}">
        <p14:creationId xmlns:p14="http://schemas.microsoft.com/office/powerpoint/2010/main" val="32513774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a:extLst>
              <a:ext uri="{FF2B5EF4-FFF2-40B4-BE49-F238E27FC236}">
                <a16:creationId xmlns:a16="http://schemas.microsoft.com/office/drawing/2014/main" xmlns="" id="{25E0451E-B038-40B6-9294-393C732BA583}"/>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FBF54716-E02E-45CC-8753-C8D9E8639E34}" type="datetimeFigureOut">
              <a:rPr lang="en-GB"/>
              <a:pPr>
                <a:defRPr/>
              </a:pPr>
              <a:t>23/10/2018</a:t>
            </a:fld>
            <a:endParaRPr lang="en-GB"/>
          </a:p>
        </p:txBody>
      </p:sp>
      <p:sp>
        <p:nvSpPr>
          <p:cNvPr id="8" name="Slide Number Placeholder 8">
            <a:extLst>
              <a:ext uri="{FF2B5EF4-FFF2-40B4-BE49-F238E27FC236}">
                <a16:creationId xmlns:a16="http://schemas.microsoft.com/office/drawing/2014/main" xmlns="" id="{5639E14C-9EBE-4B25-9DD1-DBE7AC97441A}"/>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F8D7AF9C-2D71-430D-977D-3B3B96653E91}" type="slidenum">
              <a:rPr lang="en-GB" altLang="en-US"/>
              <a:pPr>
                <a:defRPr/>
              </a:pPr>
              <a:t>‹#›</a:t>
            </a:fld>
            <a:endParaRPr lang="en-GB" altLang="en-US"/>
          </a:p>
        </p:txBody>
      </p:sp>
    </p:spTree>
    <p:extLst>
      <p:ext uri="{BB962C8B-B14F-4D97-AF65-F5344CB8AC3E}">
        <p14:creationId xmlns:p14="http://schemas.microsoft.com/office/powerpoint/2010/main" val="25210677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a:extLst>
              <a:ext uri="{FF2B5EF4-FFF2-40B4-BE49-F238E27FC236}">
                <a16:creationId xmlns:a16="http://schemas.microsoft.com/office/drawing/2014/main" xmlns="" id="{7D37858D-A28D-4EB6-9236-0E5AB7BDC486}"/>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2356206E-1367-49D3-A94F-A86D930F3B89}" type="datetimeFigureOut">
              <a:rPr lang="en-GB"/>
              <a:pPr>
                <a:defRPr/>
              </a:pPr>
              <a:t>23/10/2018</a:t>
            </a:fld>
            <a:endParaRPr lang="en-GB"/>
          </a:p>
        </p:txBody>
      </p:sp>
      <p:sp>
        <p:nvSpPr>
          <p:cNvPr id="4" name="Slide Number Placeholder 4">
            <a:extLst>
              <a:ext uri="{FF2B5EF4-FFF2-40B4-BE49-F238E27FC236}">
                <a16:creationId xmlns:a16="http://schemas.microsoft.com/office/drawing/2014/main" xmlns="" id="{FAAA7030-3A0B-4776-B5FC-FB0B6211E5F6}"/>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10A6D740-4B7D-4B70-8CAA-893A0E623AB3}" type="slidenum">
              <a:rPr lang="en-GB" altLang="en-US"/>
              <a:pPr>
                <a:defRPr/>
              </a:pPr>
              <a:t>‹#›</a:t>
            </a:fld>
            <a:endParaRPr lang="en-GB" altLang="en-US"/>
          </a:p>
        </p:txBody>
      </p:sp>
    </p:spTree>
    <p:extLst>
      <p:ext uri="{BB962C8B-B14F-4D97-AF65-F5344CB8AC3E}">
        <p14:creationId xmlns:p14="http://schemas.microsoft.com/office/powerpoint/2010/main" val="23131965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xmlns="" id="{E107CE70-F282-4432-9CEE-46F03894BBE3}"/>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E7D3963C-D3F2-484B-A4AA-EDAAD6FE3749}" type="datetimeFigureOut">
              <a:rPr lang="en-GB"/>
              <a:pPr>
                <a:defRPr/>
              </a:pPr>
              <a:t>23/10/2018</a:t>
            </a:fld>
            <a:endParaRPr lang="en-GB"/>
          </a:p>
        </p:txBody>
      </p:sp>
      <p:sp>
        <p:nvSpPr>
          <p:cNvPr id="3" name="Slide Number Placeholder 3">
            <a:extLst>
              <a:ext uri="{FF2B5EF4-FFF2-40B4-BE49-F238E27FC236}">
                <a16:creationId xmlns:a16="http://schemas.microsoft.com/office/drawing/2014/main" xmlns="" id="{306AD081-C136-4EFE-BF81-42FC5C22FEDE}"/>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46ACB9D4-1302-4357-B124-ADD26341CE76}" type="slidenum">
              <a:rPr lang="en-GB" altLang="en-US"/>
              <a:pPr>
                <a:defRPr/>
              </a:pPr>
              <a:t>‹#›</a:t>
            </a:fld>
            <a:endParaRPr lang="en-GB" altLang="en-US"/>
          </a:p>
        </p:txBody>
      </p:sp>
    </p:spTree>
    <p:extLst>
      <p:ext uri="{BB962C8B-B14F-4D97-AF65-F5344CB8AC3E}">
        <p14:creationId xmlns:p14="http://schemas.microsoft.com/office/powerpoint/2010/main" val="36760073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a:extLst>
              <a:ext uri="{FF2B5EF4-FFF2-40B4-BE49-F238E27FC236}">
                <a16:creationId xmlns:a16="http://schemas.microsoft.com/office/drawing/2014/main" xmlns="" id="{7241DA61-55E7-4F0B-AE23-ED57CA78A783}"/>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21A6ACE4-5E0B-4C81-A354-A16A032FDC27}" type="datetimeFigureOut">
              <a:rPr lang="en-GB"/>
              <a:pPr>
                <a:defRPr/>
              </a:pPr>
              <a:t>23/10/2018</a:t>
            </a:fld>
            <a:endParaRPr lang="en-GB"/>
          </a:p>
        </p:txBody>
      </p:sp>
      <p:sp>
        <p:nvSpPr>
          <p:cNvPr id="6" name="Slide Number Placeholder 6">
            <a:extLst>
              <a:ext uri="{FF2B5EF4-FFF2-40B4-BE49-F238E27FC236}">
                <a16:creationId xmlns:a16="http://schemas.microsoft.com/office/drawing/2014/main" xmlns="" id="{32C32175-DAEB-4E63-9FFC-2FC60FE8244A}"/>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E16CDB78-3C80-4992-87EB-C458FBE0294B}" type="slidenum">
              <a:rPr lang="en-GB" altLang="en-US"/>
              <a:pPr>
                <a:defRPr/>
              </a:pPr>
              <a:t>‹#›</a:t>
            </a:fld>
            <a:endParaRPr lang="en-GB" altLang="en-US"/>
          </a:p>
        </p:txBody>
      </p:sp>
    </p:spTree>
    <p:extLst>
      <p:ext uri="{BB962C8B-B14F-4D97-AF65-F5344CB8AC3E}">
        <p14:creationId xmlns:p14="http://schemas.microsoft.com/office/powerpoint/2010/main" val="8925839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a:extLst>
              <a:ext uri="{FF2B5EF4-FFF2-40B4-BE49-F238E27FC236}">
                <a16:creationId xmlns:a16="http://schemas.microsoft.com/office/drawing/2014/main" xmlns="" id="{D54333B0-52AD-404D-9279-D2AAE8F4C3B3}"/>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F5A4779F-1DBE-42EB-82C7-CECF31C97C6D}" type="datetimeFigureOut">
              <a:rPr lang="en-GB"/>
              <a:pPr>
                <a:defRPr/>
              </a:pPr>
              <a:t>23/10/2018</a:t>
            </a:fld>
            <a:endParaRPr lang="en-GB"/>
          </a:p>
        </p:txBody>
      </p:sp>
      <p:sp>
        <p:nvSpPr>
          <p:cNvPr id="6" name="Slide Number Placeholder 6">
            <a:extLst>
              <a:ext uri="{FF2B5EF4-FFF2-40B4-BE49-F238E27FC236}">
                <a16:creationId xmlns:a16="http://schemas.microsoft.com/office/drawing/2014/main" xmlns="" id="{CCDDDD73-B40B-4E75-A7E3-4C6CB71AACDA}"/>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BDF4CE13-269E-4361-ACE6-3EDE570D43CC}" type="slidenum">
              <a:rPr lang="en-GB" altLang="en-US"/>
              <a:pPr>
                <a:defRPr/>
              </a:pPr>
              <a:t>‹#›</a:t>
            </a:fld>
            <a:endParaRPr lang="en-GB" altLang="en-US"/>
          </a:p>
        </p:txBody>
      </p:sp>
    </p:spTree>
    <p:extLst>
      <p:ext uri="{BB962C8B-B14F-4D97-AF65-F5344CB8AC3E}">
        <p14:creationId xmlns:p14="http://schemas.microsoft.com/office/powerpoint/2010/main" val="21304879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a:extLst>
              <a:ext uri="{FF2B5EF4-FFF2-40B4-BE49-F238E27FC236}">
                <a16:creationId xmlns:a16="http://schemas.microsoft.com/office/drawing/2014/main" xmlns="" id="{6ADEEBA8-F54C-4F10-8BCD-35CEACE58CDA}"/>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08862AC9-37A5-49EB-8D7B-9EB835A516B2}" type="datetimeFigureOut">
              <a:rPr lang="en-GB"/>
              <a:pPr>
                <a:defRPr/>
              </a:pPr>
              <a:t>23/10/2018</a:t>
            </a:fld>
            <a:endParaRPr lang="en-GB"/>
          </a:p>
        </p:txBody>
      </p:sp>
      <p:sp>
        <p:nvSpPr>
          <p:cNvPr id="5" name="Slide Number Placeholder 5">
            <a:extLst>
              <a:ext uri="{FF2B5EF4-FFF2-40B4-BE49-F238E27FC236}">
                <a16:creationId xmlns:a16="http://schemas.microsoft.com/office/drawing/2014/main" xmlns="" id="{EFDEA441-74B1-4B96-B42B-AF810931E3B3}"/>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C86F790B-CD64-4DC1-BFE8-286FAE9AB1CC}" type="slidenum">
              <a:rPr lang="en-GB" altLang="en-US"/>
              <a:pPr>
                <a:defRPr/>
              </a:pPr>
              <a:t>‹#›</a:t>
            </a:fld>
            <a:endParaRPr lang="en-GB" altLang="en-US"/>
          </a:p>
        </p:txBody>
      </p:sp>
    </p:spTree>
    <p:extLst>
      <p:ext uri="{BB962C8B-B14F-4D97-AF65-F5344CB8AC3E}">
        <p14:creationId xmlns:p14="http://schemas.microsoft.com/office/powerpoint/2010/main" val="24814599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a:extLst>
              <a:ext uri="{FF2B5EF4-FFF2-40B4-BE49-F238E27FC236}">
                <a16:creationId xmlns:a16="http://schemas.microsoft.com/office/drawing/2014/main" xmlns="" id="{23EC4939-8BBC-4EA0-AC25-AE5B6B2877FE}"/>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D782D51F-DAD0-4FEC-A0A7-42929DC8715A}" type="datetimeFigureOut">
              <a:rPr lang="en-GB"/>
              <a:pPr>
                <a:defRPr/>
              </a:pPr>
              <a:t>23/10/2018</a:t>
            </a:fld>
            <a:endParaRPr lang="en-GB"/>
          </a:p>
        </p:txBody>
      </p:sp>
      <p:sp>
        <p:nvSpPr>
          <p:cNvPr id="5" name="Slide Number Placeholder 5">
            <a:extLst>
              <a:ext uri="{FF2B5EF4-FFF2-40B4-BE49-F238E27FC236}">
                <a16:creationId xmlns:a16="http://schemas.microsoft.com/office/drawing/2014/main" xmlns="" id="{FE5AAA3F-E6DD-4926-B877-8602E54AC3C2}"/>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160E00FE-BC3D-422D-815F-CFE0EE1BFBBE}" type="slidenum">
              <a:rPr lang="en-GB" altLang="en-US"/>
              <a:pPr>
                <a:defRPr/>
              </a:pPr>
              <a:t>‹#›</a:t>
            </a:fld>
            <a:endParaRPr lang="en-GB" altLang="en-US"/>
          </a:p>
        </p:txBody>
      </p:sp>
    </p:spTree>
    <p:extLst>
      <p:ext uri="{BB962C8B-B14F-4D97-AF65-F5344CB8AC3E}">
        <p14:creationId xmlns:p14="http://schemas.microsoft.com/office/powerpoint/2010/main" val="40610508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xmlns="" id="{5B8ABF5D-3A45-4B19-9AE8-6411E6F9AA46}"/>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a:p>
        </p:txBody>
      </p:sp>
      <p:sp>
        <p:nvSpPr>
          <p:cNvPr id="1027" name="Text Placeholder 2">
            <a:extLst>
              <a:ext uri="{FF2B5EF4-FFF2-40B4-BE49-F238E27FC236}">
                <a16:creationId xmlns:a16="http://schemas.microsoft.com/office/drawing/2014/main" xmlns="" id="{F8BAA386-5C71-4470-8566-48C68CE0CC3F}"/>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a:p>
        </p:txBody>
      </p:sp>
      <p:sp>
        <p:nvSpPr>
          <p:cNvPr id="4" name="Date Placeholder 3">
            <a:extLst>
              <a:ext uri="{FF2B5EF4-FFF2-40B4-BE49-F238E27FC236}">
                <a16:creationId xmlns:a16="http://schemas.microsoft.com/office/drawing/2014/main" xmlns="" id="{0781E546-42FA-495E-9A2C-B006CB5C3610}"/>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prstClr val="black">
                    <a:tint val="75000"/>
                  </a:prstClr>
                </a:solidFill>
                <a:latin typeface="Myriad Pro"/>
                <a:ea typeface="ＭＳ Ｐゴシック" charset="-128"/>
              </a:defRPr>
            </a:lvl1pPr>
          </a:lstStyle>
          <a:p>
            <a:pPr>
              <a:defRPr/>
            </a:pPr>
            <a:fld id="{5FD97A5F-F906-4591-B50A-05DD79084E12}" type="datetimeFigureOut">
              <a:rPr lang="en-GB"/>
              <a:pPr>
                <a:defRPr/>
              </a:pPr>
              <a:t>23/10/2018</a:t>
            </a:fld>
            <a:endParaRPr lang="en-GB" dirty="0"/>
          </a:p>
        </p:txBody>
      </p:sp>
      <p:sp>
        <p:nvSpPr>
          <p:cNvPr id="6" name="Slide Number Placeholder 5">
            <a:extLst>
              <a:ext uri="{FF2B5EF4-FFF2-40B4-BE49-F238E27FC236}">
                <a16:creationId xmlns:a16="http://schemas.microsoft.com/office/drawing/2014/main" xmlns="" id="{8B6F498A-F29A-4294-A065-5E761C5903D9}"/>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pitchFamily="34" charset="0"/>
                <a:ea typeface="MS PGothic" panose="020B0600070205080204" pitchFamily="34" charset="-128"/>
              </a:defRPr>
            </a:lvl1pPr>
          </a:lstStyle>
          <a:p>
            <a:pPr>
              <a:defRPr/>
            </a:pPr>
            <a:fld id="{721AEB27-0483-4D7F-BAA5-F2666D1A0B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4123" r:id="rId1"/>
    <p:sldLayoutId id="2147484124" r:id="rId2"/>
    <p:sldLayoutId id="2147484125" r:id="rId3"/>
    <p:sldLayoutId id="2147484126" r:id="rId4"/>
    <p:sldLayoutId id="2147484127" r:id="rId5"/>
    <p:sldLayoutId id="2147484128" r:id="rId6"/>
    <p:sldLayoutId id="2147484129" r:id="rId7"/>
    <p:sldLayoutId id="2147484130" r:id="rId8"/>
    <p:sldLayoutId id="2147484131" r:id="rId9"/>
    <p:sldLayoutId id="2147484132" r:id="rId10"/>
    <p:sldLayoutId id="2147484133" r:id="rId11"/>
  </p:sldLayoutIdLst>
  <p:txStyles>
    <p:titleStyle>
      <a:lvl1pPr algn="ctr" rtl="0" eaLnBrk="1" fontAlgn="base" hangingPunct="1">
        <a:spcBef>
          <a:spcPct val="0"/>
        </a:spcBef>
        <a:spcAft>
          <a:spcPct val="0"/>
        </a:spcAft>
        <a:defRPr sz="4400" kern="1200">
          <a:solidFill>
            <a:schemeClr val="tx1"/>
          </a:solidFill>
          <a:latin typeface="+mj-lt"/>
          <a:ea typeface="+mj-ea"/>
          <a:cs typeface="+mj-cs"/>
        </a:defRPr>
      </a:lvl1pPr>
      <a:lvl2pPr algn="ctr" rtl="0" eaLnBrk="1" fontAlgn="base" hangingPunct="1">
        <a:spcBef>
          <a:spcPct val="0"/>
        </a:spcBef>
        <a:spcAft>
          <a:spcPct val="0"/>
        </a:spcAft>
        <a:defRPr sz="4400">
          <a:solidFill>
            <a:schemeClr val="tx1"/>
          </a:solidFill>
          <a:latin typeface="Myriad Pro"/>
        </a:defRPr>
      </a:lvl2pPr>
      <a:lvl3pPr algn="ctr" rtl="0" eaLnBrk="1" fontAlgn="base" hangingPunct="1">
        <a:spcBef>
          <a:spcPct val="0"/>
        </a:spcBef>
        <a:spcAft>
          <a:spcPct val="0"/>
        </a:spcAft>
        <a:defRPr sz="4400">
          <a:solidFill>
            <a:schemeClr val="tx1"/>
          </a:solidFill>
          <a:latin typeface="Myriad Pro"/>
        </a:defRPr>
      </a:lvl3pPr>
      <a:lvl4pPr algn="ctr" rtl="0" eaLnBrk="1" fontAlgn="base" hangingPunct="1">
        <a:spcBef>
          <a:spcPct val="0"/>
        </a:spcBef>
        <a:spcAft>
          <a:spcPct val="0"/>
        </a:spcAft>
        <a:defRPr sz="4400">
          <a:solidFill>
            <a:schemeClr val="tx1"/>
          </a:solidFill>
          <a:latin typeface="Myriad Pro"/>
        </a:defRPr>
      </a:lvl4pPr>
      <a:lvl5pPr algn="ctr" rtl="0" eaLnBrk="1" fontAlgn="base" hangingPunct="1">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1" fontAlgn="base" hangingPunct="1">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1" fontAlgn="base" hangingPunct="1">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1" fontAlgn="base" hangingPunct="1">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1" fontAlgn="base" hangingPunct="1">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1" fontAlgn="base" hangingPunct="1">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bbc.co.uk/news/uk-wales-44073725"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www.slideshare.net/StatisticsWales/wellbeing-of-wales-201718" TargetMode="External"/><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hyperlink" Target="https://gov.wales/docs/statistics/2018/180326-well-being-wales-2016-17-seven-goals-en.pdf"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gov.wales/statistics-and-research/national-indicators-mapping-well-being-goals/?tab=data&amp;lang=en"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www.nhsconfed.org/~/media/Confederation/Files/Wales%20Confed/Social%20Prescribing%20E.pdf"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s://futuregenerations.wales/news/social-prescribing-approach-could-lessen-pressure-on-gps/"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s://bmjopen.bmj.com/content/7/4/e013384"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s://thepsychologist.bps.org.uk/volume-30/july-2017/power-art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4">
            <a:extLst>
              <a:ext uri="{FF2B5EF4-FFF2-40B4-BE49-F238E27FC236}">
                <a16:creationId xmlns:a16="http://schemas.microsoft.com/office/drawing/2014/main" xmlns="" id="{B3E1BD40-6C07-4E70-BE95-4CA4197CD6A3}"/>
              </a:ext>
            </a:extLst>
          </p:cNvPr>
          <p:cNvSpPr>
            <a:spLocks noGrp="1"/>
          </p:cNvSpPr>
          <p:nvPr>
            <p:ph type="ctrTitle"/>
          </p:nvPr>
        </p:nvSpPr>
        <p:spPr/>
        <p:txBody>
          <a:bodyPr/>
          <a:lstStyle/>
          <a:p>
            <a:r>
              <a:rPr lang="en-GB" altLang="en-US" dirty="0"/>
              <a:t/>
            </a:r>
            <a:br>
              <a:rPr lang="en-GB" altLang="en-US" dirty="0"/>
            </a:br>
            <a:endParaRPr lang="en-GB" altLang="en-US" dirty="0"/>
          </a:p>
        </p:txBody>
      </p:sp>
      <p:sp>
        <p:nvSpPr>
          <p:cNvPr id="6" name="Subtitle 5">
            <a:extLst>
              <a:ext uri="{FF2B5EF4-FFF2-40B4-BE49-F238E27FC236}">
                <a16:creationId xmlns:a16="http://schemas.microsoft.com/office/drawing/2014/main" xmlns="" id="{4F0D2B0C-3DDE-44A4-93F7-977EC61C5A1F}"/>
              </a:ext>
            </a:extLst>
          </p:cNvPr>
          <p:cNvSpPr>
            <a:spLocks noGrp="1"/>
          </p:cNvSpPr>
          <p:nvPr>
            <p:ph type="subTitle" idx="1"/>
          </p:nvPr>
        </p:nvSpPr>
        <p:spPr>
          <a:xfrm>
            <a:off x="1547664" y="1847552"/>
            <a:ext cx="6400800" cy="1752600"/>
          </a:xfrm>
        </p:spPr>
        <p:txBody>
          <a:bodyPr/>
          <a:lstStyle/>
          <a:p>
            <a:pPr>
              <a:defRPr/>
            </a:pPr>
            <a:r>
              <a:rPr lang="en-GB" sz="4800" dirty="0" smtClean="0">
                <a:solidFill>
                  <a:schemeClr val="tx1"/>
                </a:solidFill>
              </a:rPr>
              <a:t>WBFG (2015)</a:t>
            </a:r>
          </a:p>
          <a:p>
            <a:pPr>
              <a:defRPr/>
            </a:pPr>
            <a:r>
              <a:rPr lang="en-GB" sz="4800" dirty="0" smtClean="0">
                <a:solidFill>
                  <a:schemeClr val="tx1"/>
                </a:solidFill>
              </a:rPr>
              <a:t>Continued…</a:t>
            </a:r>
            <a:endParaRPr lang="en-GB" sz="4800" dirty="0">
              <a:solidFill>
                <a:schemeClr val="tx1"/>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Look at the example from Sophie Howe..</a:t>
            </a:r>
            <a:endParaRPr lang="en-GB" dirty="0"/>
          </a:p>
        </p:txBody>
      </p:sp>
      <p:sp>
        <p:nvSpPr>
          <p:cNvPr id="3" name="Content Placeholder 2"/>
          <p:cNvSpPr>
            <a:spLocks noGrp="1"/>
          </p:cNvSpPr>
          <p:nvPr>
            <p:ph idx="1"/>
          </p:nvPr>
        </p:nvSpPr>
        <p:spPr/>
        <p:txBody>
          <a:bodyPr/>
          <a:lstStyle/>
          <a:p>
            <a:r>
              <a:rPr lang="en-GB" dirty="0">
                <a:hlinkClick r:id="rId3"/>
              </a:rPr>
              <a:t>https://</a:t>
            </a:r>
            <a:r>
              <a:rPr lang="en-GB" dirty="0" smtClean="0">
                <a:hlinkClick r:id="rId3"/>
              </a:rPr>
              <a:t>www.bbc.co.uk/news/uk-wales-44073725</a:t>
            </a:r>
            <a:endParaRPr lang="en-GB" dirty="0" smtClean="0"/>
          </a:p>
          <a:p>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xmlns="" id="{2231337B-D9BA-4893-9B6F-DC3F710A9AE6}"/>
              </a:ext>
            </a:extLst>
          </p:cNvPr>
          <p:cNvSpPr>
            <a:spLocks noGrp="1"/>
          </p:cNvSpPr>
          <p:nvPr>
            <p:ph idx="4294967295"/>
          </p:nvPr>
        </p:nvSpPr>
        <p:spPr>
          <a:xfrm>
            <a:off x="0" y="1470025"/>
            <a:ext cx="8229600" cy="3917950"/>
          </a:xfrm>
        </p:spPr>
        <p:txBody>
          <a:bodyPr/>
          <a:lstStyle/>
          <a:p>
            <a:endParaRPr lang="en-GB" sz="2400" dirty="0" smtClean="0"/>
          </a:p>
          <a:p>
            <a:r>
              <a:rPr lang="en-GB" sz="2400" dirty="0" smtClean="0">
                <a:hlinkClick r:id="rId3"/>
              </a:rPr>
              <a:t>https</a:t>
            </a:r>
            <a:r>
              <a:rPr lang="en-GB" sz="2400" dirty="0">
                <a:hlinkClick r:id="rId3"/>
              </a:rPr>
              <a:t>://</a:t>
            </a:r>
            <a:r>
              <a:rPr lang="en-GB" sz="2400" dirty="0" smtClean="0">
                <a:hlinkClick r:id="rId3"/>
              </a:rPr>
              <a:t>www.slideshare.net/StatisticsWales/wellbeing-of-wales-201718</a:t>
            </a:r>
            <a:endParaRPr lang="en-GB" sz="2400" dirty="0" smtClean="0"/>
          </a:p>
          <a:p>
            <a:endParaRPr lang="en-GB" sz="2400" dirty="0"/>
          </a:p>
        </p:txBody>
      </p:sp>
    </p:spTree>
    <p:extLst>
      <p:ext uri="{BB962C8B-B14F-4D97-AF65-F5344CB8AC3E}">
        <p14:creationId xmlns:p14="http://schemas.microsoft.com/office/powerpoint/2010/main" val="15001854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idx="1"/>
          </p:nvPr>
        </p:nvSpPr>
        <p:spPr/>
        <p:txBody>
          <a:bodyPr/>
          <a:lstStyle/>
          <a:p>
            <a:r>
              <a:rPr lang="en-GB" dirty="0">
                <a:hlinkClick r:id="rId2"/>
              </a:rPr>
              <a:t>https://</a:t>
            </a:r>
            <a:r>
              <a:rPr lang="en-GB" dirty="0" smtClean="0">
                <a:hlinkClick r:id="rId2"/>
              </a:rPr>
              <a:t>gov.wales/docs/statistics/2018/180326-well-being-wales-2016-17-seven-goals-en.pdf</a:t>
            </a:r>
            <a:endParaRPr lang="en-GB" dirty="0" smtClean="0"/>
          </a:p>
          <a:p>
            <a:endParaRPr lang="en-GB" dirty="0"/>
          </a:p>
        </p:txBody>
      </p:sp>
    </p:spTree>
    <p:extLst>
      <p:ext uri="{BB962C8B-B14F-4D97-AF65-F5344CB8AC3E}">
        <p14:creationId xmlns:p14="http://schemas.microsoft.com/office/powerpoint/2010/main" val="33456204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idx="1"/>
          </p:nvPr>
        </p:nvSpPr>
        <p:spPr/>
        <p:txBody>
          <a:bodyPr/>
          <a:lstStyle/>
          <a:p>
            <a:r>
              <a:rPr lang="en-GB" dirty="0">
                <a:hlinkClick r:id="rId3"/>
              </a:rPr>
              <a:t>https://gov.wales/statistics-and-research/national-indicators-mapping-well-being-goals/?</a:t>
            </a:r>
            <a:r>
              <a:rPr lang="en-GB" dirty="0" smtClean="0">
                <a:hlinkClick r:id="rId3"/>
              </a:rPr>
              <a:t>tab=data&amp;lang=en</a:t>
            </a:r>
            <a:endParaRPr lang="en-GB" dirty="0" smtClean="0"/>
          </a:p>
          <a:p>
            <a:endParaRPr lang="en-GB" dirty="0"/>
          </a:p>
        </p:txBody>
      </p:sp>
    </p:spTree>
    <p:extLst>
      <p:ext uri="{BB962C8B-B14F-4D97-AF65-F5344CB8AC3E}">
        <p14:creationId xmlns:p14="http://schemas.microsoft.com/office/powerpoint/2010/main" val="6765311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Social prescribing</a:t>
            </a:r>
            <a:endParaRPr lang="en-GB" dirty="0"/>
          </a:p>
        </p:txBody>
      </p:sp>
      <p:sp>
        <p:nvSpPr>
          <p:cNvPr id="3" name="Content Placeholder 2"/>
          <p:cNvSpPr>
            <a:spLocks noGrp="1"/>
          </p:cNvSpPr>
          <p:nvPr>
            <p:ph idx="1"/>
          </p:nvPr>
        </p:nvSpPr>
        <p:spPr/>
        <p:txBody>
          <a:bodyPr/>
          <a:lstStyle/>
          <a:p>
            <a:r>
              <a:rPr lang="en-GB" sz="2400" dirty="0"/>
              <a:t>Social prescribing is a way of linking patients in primary care with sources of support within the community. It is being widely promoted and adopted as means of dealing with some of the pressures on general practice.</a:t>
            </a:r>
            <a:endParaRPr lang="en-GB" sz="2400" dirty="0" smtClean="0">
              <a:hlinkClick r:id="rId2"/>
            </a:endParaRPr>
          </a:p>
          <a:p>
            <a:endParaRPr lang="en-GB" dirty="0">
              <a:hlinkClick r:id="rId2"/>
            </a:endParaRPr>
          </a:p>
          <a:p>
            <a:r>
              <a:rPr lang="en-GB" dirty="0" smtClean="0">
                <a:hlinkClick r:id="rId2"/>
              </a:rPr>
              <a:t>http</a:t>
            </a:r>
            <a:r>
              <a:rPr lang="en-GB" dirty="0">
                <a:hlinkClick r:id="rId2"/>
              </a:rPr>
              <a:t>://www.nhsconfed.org/~/</a:t>
            </a:r>
            <a:r>
              <a:rPr lang="en-GB" dirty="0" smtClean="0">
                <a:hlinkClick r:id="rId2"/>
              </a:rPr>
              <a:t>media/Confederation/Files/Wales%20Confed/Social%20Prescribing%20E.pdf</a:t>
            </a:r>
            <a:endParaRPr lang="en-GB" dirty="0" smtClean="0"/>
          </a:p>
          <a:p>
            <a:endParaRPr lang="en-GB" dirty="0"/>
          </a:p>
        </p:txBody>
      </p:sp>
    </p:spTree>
    <p:extLst>
      <p:ext uri="{BB962C8B-B14F-4D97-AF65-F5344CB8AC3E}">
        <p14:creationId xmlns:p14="http://schemas.microsoft.com/office/powerpoint/2010/main" val="39384746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a:hlinkClick r:id="rId2"/>
              </a:rPr>
              <a:t>https://futuregenerations.wales/news/social-prescribing-approach-could-lessen-pressure-on-gps</a:t>
            </a:r>
            <a:r>
              <a:rPr lang="en-GB" dirty="0" smtClean="0">
                <a:hlinkClick r:id="rId2"/>
              </a:rPr>
              <a:t>/</a:t>
            </a:r>
            <a:endParaRPr lang="en-GB" dirty="0" smtClean="0"/>
          </a:p>
          <a:p>
            <a:endParaRPr lang="en-GB" dirty="0"/>
          </a:p>
        </p:txBody>
      </p:sp>
    </p:spTree>
    <p:extLst>
      <p:ext uri="{BB962C8B-B14F-4D97-AF65-F5344CB8AC3E}">
        <p14:creationId xmlns:p14="http://schemas.microsoft.com/office/powerpoint/2010/main" val="29230845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67544" y="404664"/>
            <a:ext cx="8229600" cy="3917032"/>
          </a:xfrm>
        </p:spPr>
        <p:txBody>
          <a:bodyPr/>
          <a:lstStyle/>
          <a:p>
            <a:r>
              <a:rPr lang="en-GB" dirty="0"/>
              <a:t>The objectives of social prescribing align with national policy encouraging a focus on well-being, prevention, integration and the role of the third sector in delivering person-centred care in community </a:t>
            </a:r>
            <a:r>
              <a:rPr lang="en-GB" dirty="0" smtClean="0"/>
              <a:t>settings</a:t>
            </a:r>
          </a:p>
          <a:p>
            <a:endParaRPr lang="en-GB" dirty="0"/>
          </a:p>
          <a:p>
            <a:pPr algn="r"/>
            <a:r>
              <a:rPr lang="en-GB" dirty="0" smtClean="0"/>
              <a:t>Primary Car Hub (2018 p.4)</a:t>
            </a:r>
          </a:p>
          <a:p>
            <a:pPr algn="r"/>
            <a:endParaRPr lang="en-GB" dirty="0"/>
          </a:p>
          <a:p>
            <a:pPr algn="r"/>
            <a:r>
              <a:rPr lang="en-GB" sz="1800" dirty="0"/>
              <a:t>http</a:t>
            </a:r>
            <a:r>
              <a:rPr lang="en-GB" sz="1800"/>
              <a:t>://</a:t>
            </a:r>
            <a:r>
              <a:rPr lang="en-GB" sz="1800" smtClean="0"/>
              <a:t>www.primarycareone.wales.nhs.uk/sitesplus/documents/1191/Social%20Prescribing%20Final%20Report%20v9%202018.pdf</a:t>
            </a:r>
            <a:endParaRPr lang="en-GB" sz="1800" dirty="0" smtClean="0"/>
          </a:p>
          <a:p>
            <a:pPr algn="r"/>
            <a:endParaRPr lang="en-GB" sz="1800" dirty="0"/>
          </a:p>
        </p:txBody>
      </p:sp>
    </p:spTree>
    <p:extLst>
      <p:ext uri="{BB962C8B-B14F-4D97-AF65-F5344CB8AC3E}">
        <p14:creationId xmlns:p14="http://schemas.microsoft.com/office/powerpoint/2010/main" val="36760251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Social prescribing?</a:t>
            </a:r>
            <a:endParaRPr lang="en-GB" dirty="0"/>
          </a:p>
        </p:txBody>
      </p:sp>
      <p:sp>
        <p:nvSpPr>
          <p:cNvPr id="3" name="Content Placeholder 2"/>
          <p:cNvSpPr>
            <a:spLocks noGrp="1"/>
          </p:cNvSpPr>
          <p:nvPr>
            <p:ph idx="1"/>
          </p:nvPr>
        </p:nvSpPr>
        <p:spPr/>
        <p:txBody>
          <a:bodyPr/>
          <a:lstStyle/>
          <a:p>
            <a:pPr marL="0" indent="0">
              <a:buNone/>
            </a:pPr>
            <a:r>
              <a:rPr lang="en-GB" dirty="0">
                <a:hlinkClick r:id="rId2"/>
              </a:rPr>
              <a:t>https://</a:t>
            </a:r>
            <a:r>
              <a:rPr lang="en-GB" dirty="0" smtClean="0">
                <a:hlinkClick r:id="rId2"/>
              </a:rPr>
              <a:t>bmjopen.bmj.com/content/7/4/e013384</a:t>
            </a:r>
            <a:endParaRPr lang="en-GB" dirty="0" smtClean="0"/>
          </a:p>
          <a:p>
            <a:pPr marL="0" indent="0">
              <a:buNone/>
            </a:pPr>
            <a:endParaRPr lang="en-GB" dirty="0"/>
          </a:p>
          <a:p>
            <a:pPr marL="0" indent="0">
              <a:buNone/>
            </a:pPr>
            <a:endParaRPr lang="en-GB" dirty="0"/>
          </a:p>
        </p:txBody>
      </p:sp>
    </p:spTree>
    <p:extLst>
      <p:ext uri="{BB962C8B-B14F-4D97-AF65-F5344CB8AC3E}">
        <p14:creationId xmlns:p14="http://schemas.microsoft.com/office/powerpoint/2010/main" val="32742759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Cultural prescribing</a:t>
            </a:r>
            <a:endParaRPr lang="en-GB" dirty="0"/>
          </a:p>
        </p:txBody>
      </p:sp>
      <p:sp>
        <p:nvSpPr>
          <p:cNvPr id="3" name="Content Placeholder 2"/>
          <p:cNvSpPr>
            <a:spLocks noGrp="1"/>
          </p:cNvSpPr>
          <p:nvPr>
            <p:ph idx="1"/>
          </p:nvPr>
        </p:nvSpPr>
        <p:spPr/>
        <p:txBody>
          <a:bodyPr/>
          <a:lstStyle/>
          <a:p>
            <a:r>
              <a:rPr lang="en-GB" dirty="0">
                <a:hlinkClick r:id="rId2"/>
              </a:rPr>
              <a:t>https://</a:t>
            </a:r>
            <a:r>
              <a:rPr lang="en-GB" dirty="0" smtClean="0">
                <a:hlinkClick r:id="rId2"/>
              </a:rPr>
              <a:t>thepsychologist.bps.org.uk/volume-30/july-2017/power-arts</a:t>
            </a:r>
            <a:endParaRPr lang="en-GB" dirty="0" smtClean="0"/>
          </a:p>
          <a:p>
            <a:endParaRPr lang="en-GB" dirty="0"/>
          </a:p>
          <a:p>
            <a:endParaRPr lang="en-GB" dirty="0"/>
          </a:p>
        </p:txBody>
      </p:sp>
    </p:spTree>
    <p:extLst>
      <p:ext uri="{BB962C8B-B14F-4D97-AF65-F5344CB8AC3E}">
        <p14:creationId xmlns:p14="http://schemas.microsoft.com/office/powerpoint/2010/main" val="2279291725"/>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Advocacy and Power" id="{91445A57-3864-45FB-A05A-9BAC2C75E345}" vid="{A0D79665-5A7D-4163-95B0-E5DB616C9A3E}"/>
    </a:ext>
  </a:extLst>
</a:theme>
</file>

<file path=ppt/theme/theme2.xml><?xml version="1.0" encoding="utf-8"?>
<a:theme xmlns:a="http://schemas.openxmlformats.org/drawingml/2006/main" name="Thema 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Thema 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Advocacy and Power</Template>
  <TotalTime>88</TotalTime>
  <Words>135</Words>
  <Application>Microsoft Office PowerPoint</Application>
  <PresentationFormat>On-screen Show (4:3)</PresentationFormat>
  <Paragraphs>27</Paragraphs>
  <Slides>10</Slides>
  <Notes>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MS PGothic</vt:lpstr>
      <vt:lpstr>MS PGothic</vt:lpstr>
      <vt:lpstr>Arial</vt:lpstr>
      <vt:lpstr>Myriad Pro</vt:lpstr>
      <vt:lpstr>Times</vt:lpstr>
      <vt:lpstr>20140311PresentationUWTSDTemplate</vt:lpstr>
      <vt:lpstr> </vt:lpstr>
      <vt:lpstr>Look at the example from Sophie Howe..</vt:lpstr>
      <vt:lpstr>PowerPoint Presentation</vt:lpstr>
      <vt:lpstr>PowerPoint Presentation</vt:lpstr>
      <vt:lpstr>PowerPoint Presentation</vt:lpstr>
      <vt:lpstr>Social prescribing</vt:lpstr>
      <vt:lpstr>PowerPoint Presentation</vt:lpstr>
      <vt:lpstr>PowerPoint Presentation</vt:lpstr>
      <vt:lpstr>Social prescribing?</vt:lpstr>
      <vt:lpstr>Cultural prescribing</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itle>
  <dc:creator>Jessica Pitman</dc:creator>
  <cp:keywords>templed, dempled, thempled, powerpoint, bwrdd, fwrdd, iaith, cymraeg, gymraeg, chymraeg, cyflwyniadau, gyflwyniadau, chyflwyniadau, delwedd, ddelwedd,</cp:keywords>
  <cp:lastModifiedBy>Jessica Pitman</cp:lastModifiedBy>
  <cp:revision>3</cp:revision>
  <cp:lastPrinted>2018-10-15T06:16:41Z</cp:lastPrinted>
  <dcterms:created xsi:type="dcterms:W3CDTF">2018-10-15T06:15:45Z</dcterms:created>
  <dcterms:modified xsi:type="dcterms:W3CDTF">2018-10-23T10:34:01Z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WLBCategory">
    <vt:lpwstr>61</vt:lpwstr>
  </property>
  <property fmtid="{D5CDD505-2E9C-101B-9397-08002B2CF9AE}" pid="3" name="Target Audiences">
    <vt:lpwstr/>
  </property>
  <property fmtid="{D5CDD505-2E9C-101B-9397-08002B2CF9AE}" pid="4" name="Description0">
    <vt:lpwstr>Dyma dempled y Bwrdd ar gyfer cyflwyniadau PowerPoint. Mae'n cynnwys gwybodaeth a fydd o gymorth i chi lunio cyflwyniadau sydd yn cyflwyno delwedd y Bwrdd yn gyson. Cofiwch lynu'n gaeth at y templed - peidiwch â'i newid o gwbl.</vt:lpwstr>
  </property>
  <property fmtid="{D5CDD505-2E9C-101B-9397-08002B2CF9AE}" pid="5" name="Sites">
    <vt:lpwstr>;#Intranet Site;#</vt:lpwstr>
  </property>
  <property fmtid="{D5CDD505-2E9C-101B-9397-08002B2CF9AE}" pid="6" name="Name">
    <vt:lpwstr>1091.PPT</vt:lpwstr>
  </property>
  <property fmtid="{D5CDD505-2E9C-101B-9397-08002B2CF9AE}" pid="7" name="Date">
    <vt:lpwstr>2007-03-12T00:00:00Z</vt:lpwstr>
  </property>
  <property fmtid="{D5CDD505-2E9C-101B-9397-08002B2CF9AE}" pid="8" name="Order">
    <vt:lpwstr>211100.000000000</vt:lpwstr>
  </property>
  <property fmtid="{D5CDD505-2E9C-101B-9397-08002B2CF9AE}" pid="9" name="Hidden">
    <vt:lpwstr>0</vt:lpwstr>
  </property>
  <property fmtid="{D5CDD505-2E9C-101B-9397-08002B2CF9AE}" pid="10" name="IsPopular">
    <vt:lpwstr>0</vt:lpwstr>
  </property>
  <property fmtid="{D5CDD505-2E9C-101B-9397-08002B2CF9AE}" pid="11" name="xd_Signature">
    <vt:lpwstr/>
  </property>
  <property fmtid="{D5CDD505-2E9C-101B-9397-08002B2CF9AE}" pid="12" name="TemplateUrl">
    <vt:lpwstr/>
  </property>
  <property fmtid="{D5CDD505-2E9C-101B-9397-08002B2CF9AE}" pid="13" name="PublishingStartDate">
    <vt:lpwstr/>
  </property>
  <property fmtid="{D5CDD505-2E9C-101B-9397-08002B2CF9AE}" pid="14" name="PublishingExpirationDate">
    <vt:lpwstr/>
  </property>
  <property fmtid="{D5CDD505-2E9C-101B-9397-08002B2CF9AE}" pid="15" name="xd_ProgID">
    <vt:lpwstr/>
  </property>
  <property fmtid="{D5CDD505-2E9C-101B-9397-08002B2CF9AE}" pid="16" name="_SourceUrl">
    <vt:lpwstr/>
  </property>
  <property fmtid="{D5CDD505-2E9C-101B-9397-08002B2CF9AE}" pid="17" name="Keywords0">
    <vt:lpwstr>templed, dempled, thempled, powerpoint, bwrdd, fwrdd, iaith, cymraeg, gymraeg, chymraeg, cyflwyniadau, gyflwyniadau, chyflwyniadau, delwedd, ddelwedd, </vt:lpwstr>
  </property>
  <property fmtid="{D5CDD505-2E9C-101B-9397-08002B2CF9AE}" pid="18" name="Language">
    <vt:lpwstr>Welsh</vt:lpwstr>
  </property>
  <property fmtid="{D5CDD505-2E9C-101B-9397-08002B2CF9AE}" pid="19" name="display_urn:schemas-microsoft-com:office:office#Editor">
    <vt:lpwstr>NTDD2413\Operator</vt:lpwstr>
  </property>
  <property fmtid="{D5CDD505-2E9C-101B-9397-08002B2CF9AE}" pid="20" name="display_urn:schemas-microsoft-com:office:office#Author">
    <vt:lpwstr>Jeremy Evas</vt:lpwstr>
  </property>
  <property fmtid="{D5CDD505-2E9C-101B-9397-08002B2CF9AE}" pid="21" name="ContentTypeId">
    <vt:lpwstr>0x01010029C9ACB7DBE74D46989F0EEF1A4019DC</vt:lpwstr>
  </property>
</Properties>
</file>