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notesMasterIdLst>
    <p:notesMasterId r:id="rId10"/>
  </p:notesMasterIdLst>
  <p:sldIdLst>
    <p:sldId id="256" r:id="rId5"/>
    <p:sldId id="257" r:id="rId6"/>
    <p:sldId id="258" r:id="rId7"/>
    <p:sldId id="259" r:id="rId8"/>
    <p:sldId id="26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0823F9-EC8A-43A0-A729-78526850FFBF}" v="15" dt="2026-02-23T06:53:38.2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90" d="100"/>
          <a:sy n="90" d="100"/>
        </p:scale>
        <p:origin x="355"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10D29-695E-464C-95B7-FC74F7F443D3}" type="datetimeFigureOut">
              <a:rPr lang="en-GB" smtClean="0"/>
              <a:t>23/02/2026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AD5E2D-F7BC-4564-BD65-82F2CF8B2717}" type="slidenum">
              <a:rPr lang="en-GB" smtClean="0"/>
              <a:t>‹#›</a:t>
            </a:fld>
            <a:endParaRPr lang="en-GB"/>
          </a:p>
        </p:txBody>
      </p:sp>
    </p:spTree>
    <p:extLst>
      <p:ext uri="{BB962C8B-B14F-4D97-AF65-F5344CB8AC3E}">
        <p14:creationId xmlns:p14="http://schemas.microsoft.com/office/powerpoint/2010/main" val="40303297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CAD5E2D-F7BC-4564-BD65-82F2CF8B2717}" type="slidenum">
              <a:rPr lang="en-GB" smtClean="0"/>
              <a:t>4</a:t>
            </a:fld>
            <a:endParaRPr lang="en-GB"/>
          </a:p>
        </p:txBody>
      </p:sp>
    </p:spTree>
    <p:extLst>
      <p:ext uri="{BB962C8B-B14F-4D97-AF65-F5344CB8AC3E}">
        <p14:creationId xmlns:p14="http://schemas.microsoft.com/office/powerpoint/2010/main" val="35144164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2/23/2026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749079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2/23/2026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025577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2/23/2026</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824676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2/23/2026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95929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2/23/2026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060422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2/23/2026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945091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2/23/2026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8943014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2/23/2026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516830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2/23/2026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458297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2/23/2026</a:t>
            </a:fld>
            <a:endParaRPr lang="en-US" dirty="0"/>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7807924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2/23/2026</a:t>
            </a:fld>
            <a:endParaRPr lang="en-US" dirty="0"/>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7943642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2/23/2026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731947123"/>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carelearning.org.uk/blog/skills-and-principles-blog/teamwork-in-health-and-social-care/" TargetMode="External"/><Relationship Id="rId2" Type="http://schemas.openxmlformats.org/officeDocument/2006/relationships/hyperlink" Target="https://royalopencollege.org/blog/health-and-social-care/teamwork-in-health-and-social-care/"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32057F-F015-B1B2-4E3E-2307F8EFC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74B3490-E8E5-5283-5938-C501822C1EE9}"/>
              </a:ext>
            </a:extLst>
          </p:cNvPr>
          <p:cNvSpPr>
            <a:spLocks noGrp="1"/>
          </p:cNvSpPr>
          <p:nvPr>
            <p:ph type="ctrTitle"/>
          </p:nvPr>
        </p:nvSpPr>
        <p:spPr>
          <a:xfrm>
            <a:off x="7168896" y="1129554"/>
            <a:ext cx="4361688" cy="3475236"/>
          </a:xfrm>
        </p:spPr>
        <p:txBody>
          <a:bodyPr>
            <a:normAutofit fontScale="90000"/>
          </a:bodyPr>
          <a:lstStyle/>
          <a:p>
            <a:r>
              <a:rPr lang="en-GB" sz="5400" dirty="0"/>
              <a:t>Working in teams in a health and social care setting</a:t>
            </a:r>
          </a:p>
        </p:txBody>
      </p:sp>
      <p:pic>
        <p:nvPicPr>
          <p:cNvPr id="4" name="Picture 3">
            <a:extLst>
              <a:ext uri="{FF2B5EF4-FFF2-40B4-BE49-F238E27FC236}">
                <a16:creationId xmlns:a16="http://schemas.microsoft.com/office/drawing/2014/main" id="{2F0315AA-92BF-830E-2B6E-C13653F04545}"/>
              </a:ext>
            </a:extLst>
          </p:cNvPr>
          <p:cNvPicPr>
            <a:picLocks noChangeAspect="1"/>
          </p:cNvPicPr>
          <p:nvPr/>
        </p:nvPicPr>
        <p:blipFill>
          <a:blip r:embed="rId2"/>
          <a:srcRect l="19309" r="20765"/>
          <a:stretch>
            <a:fillRect/>
          </a:stretch>
        </p:blipFill>
        <p:spPr>
          <a:xfrm>
            <a:off x="20" y="1"/>
            <a:ext cx="6575591" cy="6858000"/>
          </a:xfrm>
          <a:prstGeom prst="rect">
            <a:avLst/>
          </a:prstGeom>
        </p:spPr>
      </p:pic>
      <p:sp>
        <p:nvSpPr>
          <p:cNvPr id="5" name="TextBox 4">
            <a:extLst>
              <a:ext uri="{FF2B5EF4-FFF2-40B4-BE49-F238E27FC236}">
                <a16:creationId xmlns:a16="http://schemas.microsoft.com/office/drawing/2014/main" id="{FBBA3B7B-000C-5920-2049-8AC0E780DC75}"/>
              </a:ext>
            </a:extLst>
          </p:cNvPr>
          <p:cNvSpPr txBox="1"/>
          <p:nvPr/>
        </p:nvSpPr>
        <p:spPr>
          <a:xfrm>
            <a:off x="7440705" y="4826675"/>
            <a:ext cx="3886200" cy="1754326"/>
          </a:xfrm>
          <a:prstGeom prst="rect">
            <a:avLst/>
          </a:prstGeom>
          <a:noFill/>
        </p:spPr>
        <p:txBody>
          <a:bodyPr wrap="square" rtlCol="0">
            <a:spAutoFit/>
          </a:bodyPr>
          <a:lstStyle/>
          <a:p>
            <a:r>
              <a:rPr lang="en-GB" dirty="0"/>
              <a:t>Abdul Mannaan khan</a:t>
            </a:r>
          </a:p>
          <a:p>
            <a:r>
              <a:rPr lang="en-GB" dirty="0"/>
              <a:t>2435643</a:t>
            </a:r>
          </a:p>
          <a:p>
            <a:r>
              <a:rPr lang="en-GB" dirty="0"/>
              <a:t>LCHS4009</a:t>
            </a:r>
          </a:p>
          <a:p>
            <a:r>
              <a:rPr lang="en-GB" dirty="0"/>
              <a:t>Professional development within health and social care</a:t>
            </a:r>
          </a:p>
          <a:p>
            <a:r>
              <a:rPr lang="en-GB" dirty="0"/>
              <a:t>Olubukola Adegbite</a:t>
            </a:r>
          </a:p>
        </p:txBody>
      </p:sp>
    </p:spTree>
    <p:extLst>
      <p:ext uri="{BB962C8B-B14F-4D97-AF65-F5344CB8AC3E}">
        <p14:creationId xmlns:p14="http://schemas.microsoft.com/office/powerpoint/2010/main" val="34231641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D507D5-F379-DD96-B8D7-2C90A9928260}"/>
              </a:ext>
            </a:extLst>
          </p:cNvPr>
          <p:cNvSpPr>
            <a:spLocks noGrp="1"/>
          </p:cNvSpPr>
          <p:nvPr>
            <p:ph idx="1"/>
          </p:nvPr>
        </p:nvSpPr>
        <p:spPr>
          <a:xfrm>
            <a:off x="397933" y="347133"/>
            <a:ext cx="10868293" cy="6510867"/>
          </a:xfrm>
          <a:solidFill>
            <a:schemeClr val="accent1">
              <a:lumMod val="60000"/>
              <a:lumOff val="40000"/>
            </a:schemeClr>
          </a:solidFill>
        </p:spPr>
        <p:txBody>
          <a:bodyPr/>
          <a:lstStyle/>
          <a:p>
            <a:pPr marL="0" indent="0" algn="ctr">
              <a:buNone/>
            </a:pPr>
            <a:r>
              <a:rPr lang="en-GB" sz="1600" dirty="0"/>
              <a:t>Working in teams is extremely important and relevant to proffessionlas who practise in the health and social care setting because care is rarely delivered by only one professional. These individuals who use the health and social care services often have complex physical, phycological emotional and social needs. Meeting the needs of patients quite often than not needs safety and requires effective collaboration between all the professionals, who each bring their own skill, perspective and expertise.</a:t>
            </a:r>
          </a:p>
          <a:p>
            <a:pPr marL="0" indent="0" algn="ctr">
              <a:buNone/>
            </a:pPr>
            <a:r>
              <a:rPr lang="en-GB" sz="1600" dirty="0"/>
              <a:t>On the other hand, another reason why working in teams is important is the improvement of the quality of care. When all the proffessionals share information and communicate, theya are then able to build a more complete understanding of the individuals needs. On the other hand, the faculty which include doctors, nurses, occupational therapists, social workers and physiotherapists must work together to plan and deliver the best care. Furthermore, doctors may focus on diagnosing the patients and help with the right treatment, while nurses provide ongoing support, the physiotherapist helps rehabilitation and mobility and then finally the social workers plan community support and discharge. With all the members of the faculty working together there is less likely going to be errors and ensure that the care is person centred and coordinated.</a:t>
            </a:r>
            <a:r>
              <a:rPr lang="en-GB" dirty="0"/>
              <a:t> </a:t>
            </a:r>
            <a:r>
              <a:rPr lang="en-GB" sz="1600" dirty="0"/>
              <a:t>Good teamwork improves outcomes, enhances safety, and creates a supportive working environment.[NA. Jan 24, 2024]</a:t>
            </a:r>
          </a:p>
          <a:p>
            <a:pPr marL="0" indent="0" algn="ctr">
              <a:buNone/>
            </a:pPr>
            <a:endParaRPr lang="en-GB" sz="1600" dirty="0"/>
          </a:p>
          <a:p>
            <a:pPr marL="0" indent="0">
              <a:buNone/>
            </a:pPr>
            <a:endParaRPr lang="en-GB" sz="1000" dirty="0"/>
          </a:p>
          <a:p>
            <a:pPr marL="0" indent="0">
              <a:buNone/>
            </a:pPr>
            <a:endParaRPr lang="en-GB" dirty="0"/>
          </a:p>
        </p:txBody>
      </p:sp>
    </p:spTree>
    <p:extLst>
      <p:ext uri="{BB962C8B-B14F-4D97-AF65-F5344CB8AC3E}">
        <p14:creationId xmlns:p14="http://schemas.microsoft.com/office/powerpoint/2010/main" val="1330730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92FB5D-4F40-ABFA-4DEB-2F0D38F13E56}"/>
              </a:ext>
            </a:extLst>
          </p:cNvPr>
          <p:cNvSpPr>
            <a:spLocks noGrp="1"/>
          </p:cNvSpPr>
          <p:nvPr>
            <p:ph idx="1"/>
          </p:nvPr>
        </p:nvSpPr>
        <p:spPr>
          <a:xfrm>
            <a:off x="211667" y="389467"/>
            <a:ext cx="11054559" cy="5919893"/>
          </a:xfrm>
          <a:solidFill>
            <a:schemeClr val="accent1">
              <a:lumMod val="60000"/>
              <a:lumOff val="40000"/>
            </a:schemeClr>
          </a:solidFill>
        </p:spPr>
        <p:txBody>
          <a:bodyPr>
            <a:normAutofit/>
          </a:bodyPr>
          <a:lstStyle/>
          <a:p>
            <a:pPr marL="0" indent="0">
              <a:buNone/>
            </a:pPr>
            <a:endParaRPr lang="en-GB" sz="900" dirty="0"/>
          </a:p>
          <a:p>
            <a:pPr marL="0" indent="0" algn="ctr">
              <a:buNone/>
            </a:pPr>
            <a:r>
              <a:rPr lang="en-GB" sz="1800" dirty="0"/>
              <a:t>Another key aspect of teamwork is person-centred care. There are certain principles that guide health and social care professionals such as dignity, equality, respect and inclusion. When approaching a problem, a team approach allows proffessionals to not focus only on one aspect of the patient needs but the whole person. For example, a patient recovering from a stroke may need medical treatment, physical rehabilitation, emotional support, and assistance with housing or benefits. A multidisciplinary team can work together to create a care plan that addresses all these needs, ensuring better long-term outcomes.</a:t>
            </a:r>
          </a:p>
          <a:p>
            <a:pPr marL="0" indent="0" algn="ctr">
              <a:buNone/>
            </a:pPr>
            <a:r>
              <a:rPr lang="en-GB" sz="1800" dirty="0"/>
              <a:t>On the other hand, teamwork also supports professional development. By the faculty working with colleagues with different backgrounds and ethnicities, professionals can learn from one another. This encourages reflective practise. Improves skill and upgrades shared responsibility. In addition to this teamwork can help reduce stress and burnout. Health and social care roles can be physically and emotionally demanding. When the members of staff feel supported by their team, they are more likely to cope effectively and maintain high standards of care.</a:t>
            </a:r>
          </a:p>
          <a:p>
            <a:pPr marL="0" indent="0">
              <a:buNone/>
            </a:pPr>
            <a:endParaRPr lang="en-GB" sz="900" dirty="0"/>
          </a:p>
        </p:txBody>
      </p:sp>
    </p:spTree>
    <p:extLst>
      <p:ext uri="{BB962C8B-B14F-4D97-AF65-F5344CB8AC3E}">
        <p14:creationId xmlns:p14="http://schemas.microsoft.com/office/powerpoint/2010/main" val="3397830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04B794-19CB-C5C4-388E-78E9DD5C8E1C}"/>
              </a:ext>
            </a:extLst>
          </p:cNvPr>
          <p:cNvSpPr>
            <a:spLocks noGrp="1"/>
          </p:cNvSpPr>
          <p:nvPr>
            <p:ph idx="1"/>
          </p:nvPr>
        </p:nvSpPr>
        <p:spPr>
          <a:xfrm>
            <a:off x="406401" y="609600"/>
            <a:ext cx="10859826" cy="5699760"/>
          </a:xfrm>
          <a:solidFill>
            <a:schemeClr val="accent1">
              <a:lumMod val="60000"/>
              <a:lumOff val="40000"/>
            </a:schemeClr>
          </a:solidFill>
        </p:spPr>
        <p:txBody>
          <a:bodyPr/>
          <a:lstStyle/>
          <a:p>
            <a:pPr marL="0" indent="0" algn="ctr">
              <a:buNone/>
            </a:pPr>
            <a:r>
              <a:rPr lang="en-GB" sz="1800" dirty="0"/>
              <a:t>In this situation, the nurse might assess whether there is a physical cause, such as infection or pain. A GP could review medication. A dietitian might suggest alternative food options, and family members could provide insight into the resident’s preferences. By sharing information and listening to each professional’s perspective, the team can identify the root cause and agree on an appropriate care plan.</a:t>
            </a:r>
          </a:p>
          <a:p>
            <a:pPr marL="0" indent="0" algn="ctr">
              <a:buNone/>
            </a:pPr>
            <a:r>
              <a:rPr lang="en-GB" sz="1800" dirty="0"/>
              <a:t>In these kind of situations, the nurse might assess whether is physical cause, such as pain of infection. A GP could review medication. A dietitian could also might suggest alternative food options, and then the family members could provide insight into the resident's preferences. Lastly, by sharing information and listening to each faculty members perspective, the team can identify the root cause and eventually agree on an appropriate care plan.</a:t>
            </a:r>
          </a:p>
          <a:p>
            <a:pPr marL="0" indent="0" algn="ctr">
              <a:buNone/>
            </a:pPr>
            <a:r>
              <a:rPr lang="en-GB" dirty="0"/>
              <a:t>Teamwork in health and social care means professionals working together to deliver safe, coordinated and person-centred care. This guide explains what teamwork is, why it matters, real examples from UK settings, common models like MDTs and SBAR, and practical ways to improve communication, safety and staff wellbeing.[Amelia Scarlett. Jan 9, 2026]</a:t>
            </a:r>
            <a:endParaRPr lang="en-GB" sz="1800" dirty="0"/>
          </a:p>
          <a:p>
            <a:endParaRPr lang="en-GB" dirty="0"/>
          </a:p>
        </p:txBody>
      </p:sp>
    </p:spTree>
    <p:extLst>
      <p:ext uri="{BB962C8B-B14F-4D97-AF65-F5344CB8AC3E}">
        <p14:creationId xmlns:p14="http://schemas.microsoft.com/office/powerpoint/2010/main" val="23609660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E7863DF-F377-A4BF-60C0-4E6DDBFF7FA0}"/>
              </a:ext>
            </a:extLst>
          </p:cNvPr>
          <p:cNvSpPr>
            <a:spLocks noGrp="1"/>
          </p:cNvSpPr>
          <p:nvPr>
            <p:ph type="subTitle" idx="1"/>
          </p:nvPr>
        </p:nvSpPr>
        <p:spPr>
          <a:xfrm>
            <a:off x="1066800" y="897468"/>
            <a:ext cx="10871199" cy="4360332"/>
          </a:xfrm>
        </p:spPr>
        <p:txBody>
          <a:bodyPr>
            <a:normAutofit/>
          </a:bodyPr>
          <a:lstStyle/>
          <a:p>
            <a:pPr algn="l"/>
            <a:r>
              <a:rPr lang="en-GB" sz="4800" b="1" u="sng" dirty="0"/>
              <a:t>Reference List</a:t>
            </a:r>
          </a:p>
          <a:p>
            <a:pPr algn="l"/>
            <a:r>
              <a:rPr lang="en-GB" sz="2000" dirty="0">
                <a:solidFill>
                  <a:schemeClr val="tx1">
                    <a:lumMod val="95000"/>
                    <a:lumOff val="5000"/>
                  </a:schemeClr>
                </a:solidFill>
                <a:hlinkClick r:id="rId2">
                  <a:extLst>
                    <a:ext uri="{A12FA001-AC4F-418D-AE19-62706E023703}">
                      <ahyp:hlinkClr xmlns:ahyp="http://schemas.microsoft.com/office/drawing/2018/hyperlinkcolor" val="tx"/>
                    </a:ext>
                  </a:extLst>
                </a:hlinkClick>
              </a:rPr>
              <a:t>Royal open college</a:t>
            </a:r>
          </a:p>
          <a:p>
            <a:pPr algn="l"/>
            <a:r>
              <a:rPr lang="en-GB" sz="2000" dirty="0">
                <a:solidFill>
                  <a:srgbClr val="169C9A"/>
                </a:solidFill>
                <a:hlinkClick r:id="rId2">
                  <a:extLst>
                    <a:ext uri="{A12FA001-AC4F-418D-AE19-62706E023703}">
                      <ahyp:hlinkClr xmlns:ahyp="http://schemas.microsoft.com/office/drawing/2018/hyperlinkcolor" val="tx"/>
                    </a:ext>
                  </a:extLst>
                </a:hlinkClick>
              </a:rPr>
              <a:t>Teamwork in Health and Social Care Explained (UK Guide) | Royal Open College</a:t>
            </a:r>
            <a:r>
              <a:rPr lang="en-GB" sz="2000" dirty="0">
                <a:solidFill>
                  <a:srgbClr val="169C9A"/>
                </a:solidFill>
              </a:rPr>
              <a:t> – Jan 9, 2026. Amelia Scarlett.</a:t>
            </a:r>
          </a:p>
          <a:p>
            <a:pPr algn="l"/>
            <a:r>
              <a:rPr lang="en-GB" sz="2000" u="sng" dirty="0">
                <a:solidFill>
                  <a:schemeClr val="tx1">
                    <a:lumMod val="95000"/>
                    <a:lumOff val="5000"/>
                  </a:schemeClr>
                </a:solidFill>
              </a:rPr>
              <a:t>Care learning </a:t>
            </a:r>
          </a:p>
          <a:p>
            <a:pPr algn="l"/>
            <a:r>
              <a:rPr lang="en-GB" sz="2000" dirty="0">
                <a:hlinkClick r:id="rId3"/>
              </a:rPr>
              <a:t>Teamwork in Health and Social Care Guide – Care Learning</a:t>
            </a:r>
            <a:r>
              <a:rPr lang="en-GB" sz="2000" dirty="0"/>
              <a:t> – No author. Jan 24, 2024</a:t>
            </a:r>
            <a:endParaRPr lang="en-GB" sz="2000" dirty="0">
              <a:solidFill>
                <a:srgbClr val="169C9A"/>
              </a:solidFill>
            </a:endParaRPr>
          </a:p>
          <a:p>
            <a:pPr algn="l"/>
            <a:endParaRPr lang="en-GB" sz="2000" b="1" u="sng" dirty="0"/>
          </a:p>
        </p:txBody>
      </p:sp>
    </p:spTree>
    <p:extLst>
      <p:ext uri="{BB962C8B-B14F-4D97-AF65-F5344CB8AC3E}">
        <p14:creationId xmlns:p14="http://schemas.microsoft.com/office/powerpoint/2010/main" val="1012940249"/>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5" ma:contentTypeDescription="Create a new document." ma:contentTypeScope="" ma:versionID="600c6cf98596337f1c4bd18181535b73">
  <xsd:schema xmlns:xsd="http://www.w3.org/2001/XMLSchema" xmlns:xs="http://www.w3.org/2001/XMLSchema" xmlns:p="http://schemas.microsoft.com/office/2006/metadata/properties" xmlns:ns3="f799553d-1ac0-48da-9ae3-fe400ced9c3b" targetNamespace="http://schemas.microsoft.com/office/2006/metadata/properties" ma:root="true" ma:fieldsID="3260974da24a2006b83b7eb6436ff8ec" ns3:_="">
    <xsd:import namespace="f799553d-1ac0-48da-9ae3-fe400ced9c3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2442A45-D0A8-4762-BF64-3523AB67655E}">
  <ds:schemaRefs>
    <ds:schemaRef ds:uri="http://purl.org/dc/terms/"/>
    <ds:schemaRef ds:uri="http://schemas.microsoft.com/office/2006/metadata/properties"/>
    <ds:schemaRef ds:uri="http://schemas.microsoft.com/office/2006/documentManagement/types"/>
    <ds:schemaRef ds:uri="f799553d-1ac0-48da-9ae3-fe400ced9c3b"/>
    <ds:schemaRef ds:uri="http://www.w3.org/XML/1998/namespace"/>
    <ds:schemaRef ds:uri="http://purl.org/dc/elements/1.1/"/>
    <ds:schemaRef ds:uri="http://purl.org/dc/dcmitype/"/>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12C371FA-EF68-43A1-84AD-ADC6757D86F4}">
  <ds:schemaRefs>
    <ds:schemaRef ds:uri="http://schemas.microsoft.com/sharepoint/v3/contenttype/forms"/>
  </ds:schemaRefs>
</ds:datastoreItem>
</file>

<file path=customXml/itemProps3.xml><?xml version="1.0" encoding="utf-8"?>
<ds:datastoreItem xmlns:ds="http://schemas.openxmlformats.org/officeDocument/2006/customXml" ds:itemID="{F38C62D1-2A13-4709-AC1E-1AE11F5C27D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99553d-1ac0-48da-9ae3-fe400ced9c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87</TotalTime>
  <Words>731</Words>
  <Application>Microsoft Office PowerPoint</Application>
  <PresentationFormat>Widescreen</PresentationFormat>
  <Paragraphs>21</Paragraphs>
  <Slides>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Arial</vt:lpstr>
      <vt:lpstr>Neue Haas Grotesk Text Pro</vt:lpstr>
      <vt:lpstr>VanillaVTI</vt:lpstr>
      <vt:lpstr>Working in teams in a health and social care setting</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Abdul Khan (2435643)</dc:creator>
  <cp:lastModifiedBy>Abdul Khan (2435643)</cp:lastModifiedBy>
  <cp:revision>2</cp:revision>
  <dcterms:created xsi:type="dcterms:W3CDTF">2026-02-22T22:35:20Z</dcterms:created>
  <dcterms:modified xsi:type="dcterms:W3CDTF">2026-02-23T06:55:31Z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