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7" r:id="rId9"/>
    <p:sldId id="269" r:id="rId10"/>
    <p:sldId id="268" r:id="rId11"/>
    <p:sldId id="270" r:id="rId12"/>
    <p:sldId id="26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37AC77-161E-45AF-8477-E97CAD7A667A}" v="9" dt="2023-03-21T13:03:30.0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61810" autoAdjust="0"/>
  </p:normalViewPr>
  <p:slideViewPr>
    <p:cSldViewPr snapToGrid="0">
      <p:cViewPr varScale="1">
        <p:scale>
          <a:sx n="57" d="100"/>
          <a:sy n="57" d="100"/>
        </p:scale>
        <p:origin x="507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mith" userId="5f7c83a3-9acd-4e36-a883-765ff390fd1f" providerId="ADAL" clId="{B837AC77-161E-45AF-8477-E97CAD7A667A}"/>
    <pc:docChg chg="undo custSel addSld delSld modSld sldOrd">
      <pc:chgData name="Rachel Smith" userId="5f7c83a3-9acd-4e36-a883-765ff390fd1f" providerId="ADAL" clId="{B837AC77-161E-45AF-8477-E97CAD7A667A}" dt="2023-03-21T13:05:21.458" v="1303" actId="26606"/>
      <pc:docMkLst>
        <pc:docMk/>
      </pc:docMkLst>
      <pc:sldChg chg="modNotesTx">
        <pc:chgData name="Rachel Smith" userId="5f7c83a3-9acd-4e36-a883-765ff390fd1f" providerId="ADAL" clId="{B837AC77-161E-45AF-8477-E97CAD7A667A}" dt="2023-03-21T12:57:55.388" v="1201" actId="20577"/>
        <pc:sldMkLst>
          <pc:docMk/>
          <pc:sldMk cId="3338052977" sldId="257"/>
        </pc:sldMkLst>
      </pc:sldChg>
      <pc:sldChg chg="del">
        <pc:chgData name="Rachel Smith" userId="5f7c83a3-9acd-4e36-a883-765ff390fd1f" providerId="ADAL" clId="{B837AC77-161E-45AF-8477-E97CAD7A667A}" dt="2023-03-21T12:52:39.003" v="652" actId="2696"/>
        <pc:sldMkLst>
          <pc:docMk/>
          <pc:sldMk cId="69322986" sldId="260"/>
        </pc:sldMkLst>
      </pc:sldChg>
      <pc:sldChg chg="del">
        <pc:chgData name="Rachel Smith" userId="5f7c83a3-9acd-4e36-a883-765ff390fd1f" providerId="ADAL" clId="{B837AC77-161E-45AF-8477-E97CAD7A667A}" dt="2023-03-21T12:50:31.918" v="577" actId="2696"/>
        <pc:sldMkLst>
          <pc:docMk/>
          <pc:sldMk cId="2835028238" sldId="262"/>
        </pc:sldMkLst>
      </pc:sldChg>
      <pc:sldChg chg="del">
        <pc:chgData name="Rachel Smith" userId="5f7c83a3-9acd-4e36-a883-765ff390fd1f" providerId="ADAL" clId="{B837AC77-161E-45AF-8477-E97CAD7A667A}" dt="2023-03-21T12:52:42.257" v="653" actId="2696"/>
        <pc:sldMkLst>
          <pc:docMk/>
          <pc:sldMk cId="976517932" sldId="263"/>
        </pc:sldMkLst>
      </pc:sldChg>
      <pc:sldChg chg="addSp delSp modSp new mod setBg">
        <pc:chgData name="Rachel Smith" userId="5f7c83a3-9acd-4e36-a883-765ff390fd1f" providerId="ADAL" clId="{B837AC77-161E-45AF-8477-E97CAD7A667A}" dt="2023-03-21T12:45:42.823" v="218" actId="26606"/>
        <pc:sldMkLst>
          <pc:docMk/>
          <pc:sldMk cId="3494955966" sldId="264"/>
        </pc:sldMkLst>
        <pc:spChg chg="mod">
          <ac:chgData name="Rachel Smith" userId="5f7c83a3-9acd-4e36-a883-765ff390fd1f" providerId="ADAL" clId="{B837AC77-161E-45AF-8477-E97CAD7A667A}" dt="2023-03-21T12:45:42.823" v="218" actId="26606"/>
          <ac:spMkLst>
            <pc:docMk/>
            <pc:sldMk cId="3494955966" sldId="264"/>
            <ac:spMk id="2" creationId="{DFBAD53C-84FC-C25C-D3BD-4584FEFA5830}"/>
          </ac:spMkLst>
        </pc:spChg>
        <pc:spChg chg="del mod">
          <ac:chgData name="Rachel Smith" userId="5f7c83a3-9acd-4e36-a883-765ff390fd1f" providerId="ADAL" clId="{B837AC77-161E-45AF-8477-E97CAD7A667A}" dt="2023-03-21T12:45:42.823" v="218" actId="26606"/>
          <ac:spMkLst>
            <pc:docMk/>
            <pc:sldMk cId="3494955966" sldId="264"/>
            <ac:spMk id="3" creationId="{2F3001DB-A4BC-8ACF-F290-1D9E8DF326D0}"/>
          </ac:spMkLst>
        </pc:spChg>
        <pc:spChg chg="add">
          <ac:chgData name="Rachel Smith" userId="5f7c83a3-9acd-4e36-a883-765ff390fd1f" providerId="ADAL" clId="{B837AC77-161E-45AF-8477-E97CAD7A667A}" dt="2023-03-21T12:45:42.823" v="218" actId="26606"/>
          <ac:spMkLst>
            <pc:docMk/>
            <pc:sldMk cId="3494955966" sldId="264"/>
            <ac:spMk id="9" creationId="{C5278130-DFE0-457B-8698-88DF69019DDE}"/>
          </ac:spMkLst>
        </pc:spChg>
        <pc:spChg chg="add">
          <ac:chgData name="Rachel Smith" userId="5f7c83a3-9acd-4e36-a883-765ff390fd1f" providerId="ADAL" clId="{B837AC77-161E-45AF-8477-E97CAD7A667A}" dt="2023-03-21T12:45:42.823" v="218" actId="26606"/>
          <ac:spMkLst>
            <pc:docMk/>
            <pc:sldMk cId="3494955966" sldId="264"/>
            <ac:spMk id="11" creationId="{2F99531B-1681-4D6E-BECB-18325B33A618}"/>
          </ac:spMkLst>
        </pc:spChg>
        <pc:spChg chg="add">
          <ac:chgData name="Rachel Smith" userId="5f7c83a3-9acd-4e36-a883-765ff390fd1f" providerId="ADAL" clId="{B837AC77-161E-45AF-8477-E97CAD7A667A}" dt="2023-03-21T12:45:42.823" v="218" actId="26606"/>
          <ac:spMkLst>
            <pc:docMk/>
            <pc:sldMk cId="3494955966" sldId="264"/>
            <ac:spMk id="13" creationId="{20344094-430A-400B-804B-910E696A1A90}"/>
          </ac:spMkLst>
        </pc:spChg>
        <pc:spChg chg="add">
          <ac:chgData name="Rachel Smith" userId="5f7c83a3-9acd-4e36-a883-765ff390fd1f" providerId="ADAL" clId="{B837AC77-161E-45AF-8477-E97CAD7A667A}" dt="2023-03-21T12:45:42.823" v="218" actId="26606"/>
          <ac:spMkLst>
            <pc:docMk/>
            <pc:sldMk cId="3494955966" sldId="264"/>
            <ac:spMk id="15" creationId="{453C67DF-7782-4E57-AB9B-F1B4811AD8FE}"/>
          </ac:spMkLst>
        </pc:spChg>
        <pc:graphicFrameChg chg="add">
          <ac:chgData name="Rachel Smith" userId="5f7c83a3-9acd-4e36-a883-765ff390fd1f" providerId="ADAL" clId="{B837AC77-161E-45AF-8477-E97CAD7A667A}" dt="2023-03-21T12:45:42.823" v="218" actId="26606"/>
          <ac:graphicFrameMkLst>
            <pc:docMk/>
            <pc:sldMk cId="3494955966" sldId="264"/>
            <ac:graphicFrameMk id="5" creationId="{31781BB5-E373-A517-45B5-276D2CD7EE61}"/>
          </ac:graphicFrameMkLst>
        </pc:graphicFrameChg>
        <pc:cxnChg chg="add">
          <ac:chgData name="Rachel Smith" userId="5f7c83a3-9acd-4e36-a883-765ff390fd1f" providerId="ADAL" clId="{B837AC77-161E-45AF-8477-E97CAD7A667A}" dt="2023-03-21T12:45:42.823" v="218" actId="26606"/>
          <ac:cxnSpMkLst>
            <pc:docMk/>
            <pc:sldMk cId="3494955966" sldId="264"/>
            <ac:cxnSpMk id="17" creationId="{B03A5AE3-BD30-455C-842B-7626C8BEF097}"/>
          </ac:cxnSpMkLst>
        </pc:cxnChg>
        <pc:cxnChg chg="add">
          <ac:chgData name="Rachel Smith" userId="5f7c83a3-9acd-4e36-a883-765ff390fd1f" providerId="ADAL" clId="{B837AC77-161E-45AF-8477-E97CAD7A667A}" dt="2023-03-21T12:45:42.823" v="218" actId="26606"/>
          <ac:cxnSpMkLst>
            <pc:docMk/>
            <pc:sldMk cId="3494955966" sldId="264"/>
            <ac:cxnSpMk id="19" creationId="{2DBECAA5-1F2D-470D-875C-8F2C2CA3E54B}"/>
          </ac:cxnSpMkLst>
        </pc:cxnChg>
      </pc:sldChg>
      <pc:sldChg chg="addSp delSp modSp new mod setBg">
        <pc:chgData name="Rachel Smith" userId="5f7c83a3-9acd-4e36-a883-765ff390fd1f" providerId="ADAL" clId="{B837AC77-161E-45AF-8477-E97CAD7A667A}" dt="2023-03-21T12:46:35.834" v="244" actId="255"/>
        <pc:sldMkLst>
          <pc:docMk/>
          <pc:sldMk cId="743479854" sldId="265"/>
        </pc:sldMkLst>
        <pc:spChg chg="del">
          <ac:chgData name="Rachel Smith" userId="5f7c83a3-9acd-4e36-a883-765ff390fd1f" providerId="ADAL" clId="{B837AC77-161E-45AF-8477-E97CAD7A667A}" dt="2023-03-21T12:45:59.956" v="220" actId="478"/>
          <ac:spMkLst>
            <pc:docMk/>
            <pc:sldMk cId="743479854" sldId="265"/>
            <ac:spMk id="2" creationId="{6740A457-93BE-9A03-7811-661E76D3AD7E}"/>
          </ac:spMkLst>
        </pc:spChg>
        <pc:spChg chg="mod">
          <ac:chgData name="Rachel Smith" userId="5f7c83a3-9acd-4e36-a883-765ff390fd1f" providerId="ADAL" clId="{B837AC77-161E-45AF-8477-E97CAD7A667A}" dt="2023-03-21T12:46:35.834" v="244" actId="255"/>
          <ac:spMkLst>
            <pc:docMk/>
            <pc:sldMk cId="743479854" sldId="265"/>
            <ac:spMk id="3" creationId="{B910D4D4-030D-10FC-C4AA-D32F3F732831}"/>
          </ac:spMkLst>
        </pc:spChg>
        <pc:spChg chg="add">
          <ac:chgData name="Rachel Smith" userId="5f7c83a3-9acd-4e36-a883-765ff390fd1f" providerId="ADAL" clId="{B837AC77-161E-45AF-8477-E97CAD7A667A}" dt="2023-03-21T12:46:28.121" v="243" actId="26606"/>
          <ac:spMkLst>
            <pc:docMk/>
            <pc:sldMk cId="743479854" sldId="265"/>
            <ac:spMk id="8" creationId="{1B15ED52-F352-441B-82BF-E0EA34836D08}"/>
          </ac:spMkLst>
        </pc:spChg>
        <pc:spChg chg="add">
          <ac:chgData name="Rachel Smith" userId="5f7c83a3-9acd-4e36-a883-765ff390fd1f" providerId="ADAL" clId="{B837AC77-161E-45AF-8477-E97CAD7A667A}" dt="2023-03-21T12:46:28.121" v="243" actId="26606"/>
          <ac:spMkLst>
            <pc:docMk/>
            <pc:sldMk cId="743479854" sldId="265"/>
            <ac:spMk id="10" creationId="{3B2E3793-BFE6-45A2-9B7B-E18844431C99}"/>
          </ac:spMkLst>
        </pc:spChg>
        <pc:spChg chg="add">
          <ac:chgData name="Rachel Smith" userId="5f7c83a3-9acd-4e36-a883-765ff390fd1f" providerId="ADAL" clId="{B837AC77-161E-45AF-8477-E97CAD7A667A}" dt="2023-03-21T12:46:28.121" v="243" actId="26606"/>
          <ac:spMkLst>
            <pc:docMk/>
            <pc:sldMk cId="743479854" sldId="265"/>
            <ac:spMk id="12" creationId="{BC4C4868-CB8F-4AF9-9CDB-8108F2C19B67}"/>
          </ac:spMkLst>
        </pc:spChg>
        <pc:spChg chg="add">
          <ac:chgData name="Rachel Smith" userId="5f7c83a3-9acd-4e36-a883-765ff390fd1f" providerId="ADAL" clId="{B837AC77-161E-45AF-8477-E97CAD7A667A}" dt="2023-03-21T12:46:28.121" v="243" actId="26606"/>
          <ac:spMkLst>
            <pc:docMk/>
            <pc:sldMk cId="743479854" sldId="265"/>
            <ac:spMk id="14" creationId="{375E0459-6403-40CD-989D-56A4407CA12E}"/>
          </ac:spMkLst>
        </pc:spChg>
        <pc:spChg chg="add">
          <ac:chgData name="Rachel Smith" userId="5f7c83a3-9acd-4e36-a883-765ff390fd1f" providerId="ADAL" clId="{B837AC77-161E-45AF-8477-E97CAD7A667A}" dt="2023-03-21T12:46:28.121" v="243" actId="26606"/>
          <ac:spMkLst>
            <pc:docMk/>
            <pc:sldMk cId="743479854" sldId="265"/>
            <ac:spMk id="16" creationId="{53E5B1A8-3AC9-4BD1-9BBC-78CA94F2D1BA}"/>
          </ac:spMkLst>
        </pc:spChg>
      </pc:sldChg>
      <pc:sldChg chg="addSp delSp modSp new mod setBg modAnim">
        <pc:chgData name="Rachel Smith" userId="5f7c83a3-9acd-4e36-a883-765ff390fd1f" providerId="ADAL" clId="{B837AC77-161E-45AF-8477-E97CAD7A667A}" dt="2023-03-21T13:03:30.036" v="1292"/>
        <pc:sldMkLst>
          <pc:docMk/>
          <pc:sldMk cId="3467200003" sldId="266"/>
        </pc:sldMkLst>
        <pc:spChg chg="mod">
          <ac:chgData name="Rachel Smith" userId="5f7c83a3-9acd-4e36-a883-765ff390fd1f" providerId="ADAL" clId="{B837AC77-161E-45AF-8477-E97CAD7A667A}" dt="2023-03-21T12:50:12.130" v="575" actId="26606"/>
          <ac:spMkLst>
            <pc:docMk/>
            <pc:sldMk cId="3467200003" sldId="266"/>
            <ac:spMk id="2" creationId="{16C559C1-C46E-C83E-F82A-36F9423BFD60}"/>
          </ac:spMkLst>
        </pc:spChg>
        <pc:spChg chg="add del mod">
          <ac:chgData name="Rachel Smith" userId="5f7c83a3-9acd-4e36-a883-765ff390fd1f" providerId="ADAL" clId="{B837AC77-161E-45AF-8477-E97CAD7A667A}" dt="2023-03-21T12:50:12.130" v="575" actId="26606"/>
          <ac:spMkLst>
            <pc:docMk/>
            <pc:sldMk cId="3467200003" sldId="266"/>
            <ac:spMk id="3" creationId="{329001C3-F0CF-2720-C53A-5FCA919826F4}"/>
          </ac:spMkLst>
        </pc:spChg>
        <pc:spChg chg="add">
          <ac:chgData name="Rachel Smith" userId="5f7c83a3-9acd-4e36-a883-765ff390fd1f" providerId="ADAL" clId="{B837AC77-161E-45AF-8477-E97CAD7A667A}" dt="2023-03-21T12:50:12.130" v="575" actId="26606"/>
          <ac:spMkLst>
            <pc:docMk/>
            <pc:sldMk cId="3467200003" sldId="266"/>
            <ac:spMk id="8" creationId="{09588DA8-065E-4F6F-8EFD-43104AB2E0CF}"/>
          </ac:spMkLst>
        </pc:spChg>
        <pc:spChg chg="add del">
          <ac:chgData name="Rachel Smith" userId="5f7c83a3-9acd-4e36-a883-765ff390fd1f" providerId="ADAL" clId="{B837AC77-161E-45AF-8477-E97CAD7A667A}" dt="2023-03-21T12:50:05.135" v="572" actId="26606"/>
          <ac:spMkLst>
            <pc:docMk/>
            <pc:sldMk cId="3467200003" sldId="266"/>
            <ac:spMk id="9" creationId="{BACC6370-2D7E-4714-9D71-7542949D7D5D}"/>
          </ac:spMkLst>
        </pc:spChg>
        <pc:spChg chg="add">
          <ac:chgData name="Rachel Smith" userId="5f7c83a3-9acd-4e36-a883-765ff390fd1f" providerId="ADAL" clId="{B837AC77-161E-45AF-8477-E97CAD7A667A}" dt="2023-03-21T12:50:12.130" v="575" actId="26606"/>
          <ac:spMkLst>
            <pc:docMk/>
            <pc:sldMk cId="3467200003" sldId="266"/>
            <ac:spMk id="10" creationId="{C4285719-470E-454C-AF62-8323075F1F5B}"/>
          </ac:spMkLst>
        </pc:spChg>
        <pc:spChg chg="add del">
          <ac:chgData name="Rachel Smith" userId="5f7c83a3-9acd-4e36-a883-765ff390fd1f" providerId="ADAL" clId="{B837AC77-161E-45AF-8477-E97CAD7A667A}" dt="2023-03-21T12:50:05.135" v="572" actId="26606"/>
          <ac:spMkLst>
            <pc:docMk/>
            <pc:sldMk cId="3467200003" sldId="266"/>
            <ac:spMk id="11" creationId="{F68B3F68-107C-434F-AA38-110D5EA91B85}"/>
          </ac:spMkLst>
        </pc:spChg>
        <pc:spChg chg="add">
          <ac:chgData name="Rachel Smith" userId="5f7c83a3-9acd-4e36-a883-765ff390fd1f" providerId="ADAL" clId="{B837AC77-161E-45AF-8477-E97CAD7A667A}" dt="2023-03-21T12:50:12.130" v="575" actId="26606"/>
          <ac:spMkLst>
            <pc:docMk/>
            <pc:sldMk cId="3467200003" sldId="266"/>
            <ac:spMk id="12" creationId="{CD9FE4EF-C4D8-49A0-B2FF-81D8DB7D8A24}"/>
          </ac:spMkLst>
        </pc:spChg>
        <pc:spChg chg="add del">
          <ac:chgData name="Rachel Smith" userId="5f7c83a3-9acd-4e36-a883-765ff390fd1f" providerId="ADAL" clId="{B837AC77-161E-45AF-8477-E97CAD7A667A}" dt="2023-03-21T12:50:05.135" v="572" actId="26606"/>
          <ac:spMkLst>
            <pc:docMk/>
            <pc:sldMk cId="3467200003" sldId="266"/>
            <ac:spMk id="13" creationId="{AAD0DBB9-1A4B-4391-81D4-CB19F9AB918A}"/>
          </ac:spMkLst>
        </pc:spChg>
        <pc:spChg chg="add">
          <ac:chgData name="Rachel Smith" userId="5f7c83a3-9acd-4e36-a883-765ff390fd1f" providerId="ADAL" clId="{B837AC77-161E-45AF-8477-E97CAD7A667A}" dt="2023-03-21T12:50:12.130" v="575" actId="26606"/>
          <ac:spMkLst>
            <pc:docMk/>
            <pc:sldMk cId="3467200003" sldId="266"/>
            <ac:spMk id="14" creationId="{4300840D-0A0B-4512-BACA-B439D5B9C57C}"/>
          </ac:spMkLst>
        </pc:spChg>
        <pc:spChg chg="add del">
          <ac:chgData name="Rachel Smith" userId="5f7c83a3-9acd-4e36-a883-765ff390fd1f" providerId="ADAL" clId="{B837AC77-161E-45AF-8477-E97CAD7A667A}" dt="2023-03-21T12:50:05.135" v="572" actId="26606"/>
          <ac:spMkLst>
            <pc:docMk/>
            <pc:sldMk cId="3467200003" sldId="266"/>
            <ac:spMk id="15" creationId="{063BBA22-50EA-4C4D-BE05-F1CE4E63AA56}"/>
          </ac:spMkLst>
        </pc:spChg>
        <pc:spChg chg="add">
          <ac:chgData name="Rachel Smith" userId="5f7c83a3-9acd-4e36-a883-765ff390fd1f" providerId="ADAL" clId="{B837AC77-161E-45AF-8477-E97CAD7A667A}" dt="2023-03-21T12:50:12.130" v="575" actId="26606"/>
          <ac:spMkLst>
            <pc:docMk/>
            <pc:sldMk cId="3467200003" sldId="266"/>
            <ac:spMk id="16" creationId="{D2B78728-A580-49A7-84F9-6EF6F583ADE0}"/>
          </ac:spMkLst>
        </pc:spChg>
        <pc:spChg chg="add">
          <ac:chgData name="Rachel Smith" userId="5f7c83a3-9acd-4e36-a883-765ff390fd1f" providerId="ADAL" clId="{B837AC77-161E-45AF-8477-E97CAD7A667A}" dt="2023-03-21T12:50:12.130" v="575" actId="26606"/>
          <ac:spMkLst>
            <pc:docMk/>
            <pc:sldMk cId="3467200003" sldId="266"/>
            <ac:spMk id="18" creationId="{38FAA1A1-D861-433F-88FA-1E9D6FD31D11}"/>
          </ac:spMkLst>
        </pc:spChg>
        <pc:spChg chg="add mod">
          <ac:chgData name="Rachel Smith" userId="5f7c83a3-9acd-4e36-a883-765ff390fd1f" providerId="ADAL" clId="{B837AC77-161E-45AF-8477-E97CAD7A667A}" dt="2023-03-21T12:50:26.652" v="576" actId="255"/>
          <ac:spMkLst>
            <pc:docMk/>
            <pc:sldMk cId="3467200003" sldId="266"/>
            <ac:spMk id="19" creationId="{329001C3-F0CF-2720-C53A-5FCA919826F4}"/>
          </ac:spMkLst>
        </pc:spChg>
        <pc:spChg chg="add">
          <ac:chgData name="Rachel Smith" userId="5f7c83a3-9acd-4e36-a883-765ff390fd1f" providerId="ADAL" clId="{B837AC77-161E-45AF-8477-E97CAD7A667A}" dt="2023-03-21T12:50:12.130" v="575" actId="26606"/>
          <ac:spMkLst>
            <pc:docMk/>
            <pc:sldMk cId="3467200003" sldId="266"/>
            <ac:spMk id="20" creationId="{8D71EDA1-87BF-4D5D-AB79-F346FD19278A}"/>
          </ac:spMkLst>
        </pc:spChg>
        <pc:graphicFrameChg chg="add del">
          <ac:chgData name="Rachel Smith" userId="5f7c83a3-9acd-4e36-a883-765ff390fd1f" providerId="ADAL" clId="{B837AC77-161E-45AF-8477-E97CAD7A667A}" dt="2023-03-21T12:50:05.135" v="572" actId="26606"/>
          <ac:graphicFrameMkLst>
            <pc:docMk/>
            <pc:sldMk cId="3467200003" sldId="266"/>
            <ac:graphicFrameMk id="5" creationId="{E0E3ABB8-FA95-A6A5-AA18-45EC284B14EB}"/>
          </ac:graphicFrameMkLst>
        </pc:graphicFrameChg>
        <pc:graphicFrameChg chg="add del">
          <ac:chgData name="Rachel Smith" userId="5f7c83a3-9acd-4e36-a883-765ff390fd1f" providerId="ADAL" clId="{B837AC77-161E-45AF-8477-E97CAD7A667A}" dt="2023-03-21T12:50:12.118" v="574" actId="26606"/>
          <ac:graphicFrameMkLst>
            <pc:docMk/>
            <pc:sldMk cId="3467200003" sldId="266"/>
            <ac:graphicFrameMk id="17" creationId="{F7F39E2E-DA60-5497-0114-A8202783161A}"/>
          </ac:graphicFrameMkLst>
        </pc:graphicFrameChg>
      </pc:sldChg>
      <pc:sldChg chg="addSp modSp new mod setBg modAnim">
        <pc:chgData name="Rachel Smith" userId="5f7c83a3-9acd-4e36-a883-765ff390fd1f" providerId="ADAL" clId="{B837AC77-161E-45AF-8477-E97CAD7A667A}" dt="2023-03-21T13:02:44.359" v="1288" actId="26606"/>
        <pc:sldMkLst>
          <pc:docMk/>
          <pc:sldMk cId="2624802015" sldId="267"/>
        </pc:sldMkLst>
        <pc:spChg chg="mod">
          <ac:chgData name="Rachel Smith" userId="5f7c83a3-9acd-4e36-a883-765ff390fd1f" providerId="ADAL" clId="{B837AC77-161E-45AF-8477-E97CAD7A667A}" dt="2023-03-21T13:02:44.359" v="1288" actId="26606"/>
          <ac:spMkLst>
            <pc:docMk/>
            <pc:sldMk cId="2624802015" sldId="267"/>
            <ac:spMk id="2" creationId="{2BEF42C4-E8E0-37DC-AC6C-6DEA12EE2C90}"/>
          </ac:spMkLst>
        </pc:spChg>
        <pc:spChg chg="mod">
          <ac:chgData name="Rachel Smith" userId="5f7c83a3-9acd-4e36-a883-765ff390fd1f" providerId="ADAL" clId="{B837AC77-161E-45AF-8477-E97CAD7A667A}" dt="2023-03-21T13:02:44.359" v="1288" actId="26606"/>
          <ac:spMkLst>
            <pc:docMk/>
            <pc:sldMk cId="2624802015" sldId="267"/>
            <ac:spMk id="3" creationId="{A463BF47-9C97-8414-35D0-CD43ADD79D2C}"/>
          </ac:spMkLst>
        </pc:spChg>
        <pc:spChg chg="add">
          <ac:chgData name="Rachel Smith" userId="5f7c83a3-9acd-4e36-a883-765ff390fd1f" providerId="ADAL" clId="{B837AC77-161E-45AF-8477-E97CAD7A667A}" dt="2023-03-21T13:02:44.359" v="1288" actId="26606"/>
          <ac:spMkLst>
            <pc:docMk/>
            <pc:sldMk cId="2624802015" sldId="267"/>
            <ac:spMk id="8" creationId="{09588DA8-065E-4F6F-8EFD-43104AB2E0CF}"/>
          </ac:spMkLst>
        </pc:spChg>
        <pc:spChg chg="add">
          <ac:chgData name="Rachel Smith" userId="5f7c83a3-9acd-4e36-a883-765ff390fd1f" providerId="ADAL" clId="{B837AC77-161E-45AF-8477-E97CAD7A667A}" dt="2023-03-21T13:02:44.359" v="1288" actId="26606"/>
          <ac:spMkLst>
            <pc:docMk/>
            <pc:sldMk cId="2624802015" sldId="267"/>
            <ac:spMk id="10" creationId="{C4285719-470E-454C-AF62-8323075F1F5B}"/>
          </ac:spMkLst>
        </pc:spChg>
        <pc:spChg chg="add">
          <ac:chgData name="Rachel Smith" userId="5f7c83a3-9acd-4e36-a883-765ff390fd1f" providerId="ADAL" clId="{B837AC77-161E-45AF-8477-E97CAD7A667A}" dt="2023-03-21T13:02:44.359" v="1288" actId="26606"/>
          <ac:spMkLst>
            <pc:docMk/>
            <pc:sldMk cId="2624802015" sldId="267"/>
            <ac:spMk id="12" creationId="{CD9FE4EF-C4D8-49A0-B2FF-81D8DB7D8A24}"/>
          </ac:spMkLst>
        </pc:spChg>
        <pc:spChg chg="add">
          <ac:chgData name="Rachel Smith" userId="5f7c83a3-9acd-4e36-a883-765ff390fd1f" providerId="ADAL" clId="{B837AC77-161E-45AF-8477-E97CAD7A667A}" dt="2023-03-21T13:02:44.359" v="1288" actId="26606"/>
          <ac:spMkLst>
            <pc:docMk/>
            <pc:sldMk cId="2624802015" sldId="267"/>
            <ac:spMk id="14" creationId="{4300840D-0A0B-4512-BACA-B439D5B9C57C}"/>
          </ac:spMkLst>
        </pc:spChg>
        <pc:spChg chg="add">
          <ac:chgData name="Rachel Smith" userId="5f7c83a3-9acd-4e36-a883-765ff390fd1f" providerId="ADAL" clId="{B837AC77-161E-45AF-8477-E97CAD7A667A}" dt="2023-03-21T13:02:44.359" v="1288" actId="26606"/>
          <ac:spMkLst>
            <pc:docMk/>
            <pc:sldMk cId="2624802015" sldId="267"/>
            <ac:spMk id="16" creationId="{D2B78728-A580-49A7-84F9-6EF6F583ADE0}"/>
          </ac:spMkLst>
        </pc:spChg>
        <pc:spChg chg="add">
          <ac:chgData name="Rachel Smith" userId="5f7c83a3-9acd-4e36-a883-765ff390fd1f" providerId="ADAL" clId="{B837AC77-161E-45AF-8477-E97CAD7A667A}" dt="2023-03-21T13:02:44.359" v="1288" actId="26606"/>
          <ac:spMkLst>
            <pc:docMk/>
            <pc:sldMk cId="2624802015" sldId="267"/>
            <ac:spMk id="18" creationId="{38FAA1A1-D861-433F-88FA-1E9D6FD31D11}"/>
          </ac:spMkLst>
        </pc:spChg>
        <pc:spChg chg="add">
          <ac:chgData name="Rachel Smith" userId="5f7c83a3-9acd-4e36-a883-765ff390fd1f" providerId="ADAL" clId="{B837AC77-161E-45AF-8477-E97CAD7A667A}" dt="2023-03-21T13:02:44.359" v="1288" actId="26606"/>
          <ac:spMkLst>
            <pc:docMk/>
            <pc:sldMk cId="2624802015" sldId="267"/>
            <ac:spMk id="20" creationId="{8D71EDA1-87BF-4D5D-AB79-F346FD19278A}"/>
          </ac:spMkLst>
        </pc:spChg>
      </pc:sldChg>
      <pc:sldChg chg="addSp delSp modSp new mod setBg">
        <pc:chgData name="Rachel Smith" userId="5f7c83a3-9acd-4e36-a883-765ff390fd1f" providerId="ADAL" clId="{B837AC77-161E-45AF-8477-E97CAD7A667A}" dt="2023-03-21T13:05:21.458" v="1303" actId="26606"/>
        <pc:sldMkLst>
          <pc:docMk/>
          <pc:sldMk cId="605660779" sldId="268"/>
        </pc:sldMkLst>
        <pc:spChg chg="mod">
          <ac:chgData name="Rachel Smith" userId="5f7c83a3-9acd-4e36-a883-765ff390fd1f" providerId="ADAL" clId="{B837AC77-161E-45AF-8477-E97CAD7A667A}" dt="2023-03-21T13:05:21.458" v="1303" actId="26606"/>
          <ac:spMkLst>
            <pc:docMk/>
            <pc:sldMk cId="605660779" sldId="268"/>
            <ac:spMk id="2" creationId="{57DAEF5A-4852-75D2-2E90-0F190CF7B91C}"/>
          </ac:spMkLst>
        </pc:spChg>
        <pc:spChg chg="mod">
          <ac:chgData name="Rachel Smith" userId="5f7c83a3-9acd-4e36-a883-765ff390fd1f" providerId="ADAL" clId="{B837AC77-161E-45AF-8477-E97CAD7A667A}" dt="2023-03-21T13:05:21.458" v="1303" actId="26606"/>
          <ac:spMkLst>
            <pc:docMk/>
            <pc:sldMk cId="605660779" sldId="268"/>
            <ac:spMk id="3" creationId="{D73718A8-1D50-2DB6-2578-0073A89323C9}"/>
          </ac:spMkLst>
        </pc:spChg>
        <pc:spChg chg="add del">
          <ac:chgData name="Rachel Smith" userId="5f7c83a3-9acd-4e36-a883-765ff390fd1f" providerId="ADAL" clId="{B837AC77-161E-45AF-8477-E97CAD7A667A}" dt="2023-03-21T13:03:59.428" v="1295" actId="26606"/>
          <ac:spMkLst>
            <pc:docMk/>
            <pc:sldMk cId="605660779" sldId="268"/>
            <ac:spMk id="9" creationId="{2E17E911-875F-4DE5-8699-99D9F1805A5D}"/>
          </ac:spMkLst>
        </pc:spChg>
        <pc:spChg chg="add del">
          <ac:chgData name="Rachel Smith" userId="5f7c83a3-9acd-4e36-a883-765ff390fd1f" providerId="ADAL" clId="{B837AC77-161E-45AF-8477-E97CAD7A667A}" dt="2023-03-21T13:03:59.428" v="1295" actId="26606"/>
          <ac:spMkLst>
            <pc:docMk/>
            <pc:sldMk cId="605660779" sldId="268"/>
            <ac:spMk id="11" creationId="{CD9FE4EF-C4D8-49A0-B2FF-81D8DB7D8A24}"/>
          </ac:spMkLst>
        </pc:spChg>
        <pc:spChg chg="add del">
          <ac:chgData name="Rachel Smith" userId="5f7c83a3-9acd-4e36-a883-765ff390fd1f" providerId="ADAL" clId="{B837AC77-161E-45AF-8477-E97CAD7A667A}" dt="2023-03-21T13:03:59.428" v="1295" actId="26606"/>
          <ac:spMkLst>
            <pc:docMk/>
            <pc:sldMk cId="605660779" sldId="268"/>
            <ac:spMk id="13" creationId="{4300840D-0A0B-4512-BACA-B439D5B9C57C}"/>
          </ac:spMkLst>
        </pc:spChg>
        <pc:spChg chg="add del">
          <ac:chgData name="Rachel Smith" userId="5f7c83a3-9acd-4e36-a883-765ff390fd1f" providerId="ADAL" clId="{B837AC77-161E-45AF-8477-E97CAD7A667A}" dt="2023-03-21T13:03:59.428" v="1295" actId="26606"/>
          <ac:spMkLst>
            <pc:docMk/>
            <pc:sldMk cId="605660779" sldId="268"/>
            <ac:spMk id="15" creationId="{D2B78728-A580-49A7-84F9-6EF6F583ADE0}"/>
          </ac:spMkLst>
        </pc:spChg>
        <pc:spChg chg="add del">
          <ac:chgData name="Rachel Smith" userId="5f7c83a3-9acd-4e36-a883-765ff390fd1f" providerId="ADAL" clId="{B837AC77-161E-45AF-8477-E97CAD7A667A}" dt="2023-03-21T13:03:59.428" v="1295" actId="26606"/>
          <ac:spMkLst>
            <pc:docMk/>
            <pc:sldMk cId="605660779" sldId="268"/>
            <ac:spMk id="17" creationId="{38FAA1A1-D861-433F-88FA-1E9D6FD31D11}"/>
          </ac:spMkLst>
        </pc:spChg>
        <pc:spChg chg="add del">
          <ac:chgData name="Rachel Smith" userId="5f7c83a3-9acd-4e36-a883-765ff390fd1f" providerId="ADAL" clId="{B837AC77-161E-45AF-8477-E97CAD7A667A}" dt="2023-03-21T13:03:59.428" v="1295" actId="26606"/>
          <ac:spMkLst>
            <pc:docMk/>
            <pc:sldMk cId="605660779" sldId="268"/>
            <ac:spMk id="19" creationId="{8D71EDA1-87BF-4D5D-AB79-F346FD19278A}"/>
          </ac:spMkLst>
        </pc:spChg>
        <pc:spChg chg="add del">
          <ac:chgData name="Rachel Smith" userId="5f7c83a3-9acd-4e36-a883-765ff390fd1f" providerId="ADAL" clId="{B837AC77-161E-45AF-8477-E97CAD7A667A}" dt="2023-03-21T13:03:59.413" v="1294" actId="26606"/>
          <ac:spMkLst>
            <pc:docMk/>
            <pc:sldMk cId="605660779" sldId="268"/>
            <ac:spMk id="24" creationId="{04812C46-200A-4DEB-A05E-3ED6C68C2387}"/>
          </ac:spMkLst>
        </pc:spChg>
        <pc:spChg chg="add del">
          <ac:chgData name="Rachel Smith" userId="5f7c83a3-9acd-4e36-a883-765ff390fd1f" providerId="ADAL" clId="{B837AC77-161E-45AF-8477-E97CAD7A667A}" dt="2023-03-21T13:03:59.413" v="1294" actId="26606"/>
          <ac:spMkLst>
            <pc:docMk/>
            <pc:sldMk cId="605660779" sldId="268"/>
            <ac:spMk id="26" creationId="{D1EA859B-E555-4109-94F3-6700E046E008}"/>
          </ac:spMkLst>
        </pc:spChg>
        <pc:spChg chg="add del">
          <ac:chgData name="Rachel Smith" userId="5f7c83a3-9acd-4e36-a883-765ff390fd1f" providerId="ADAL" clId="{B837AC77-161E-45AF-8477-E97CAD7A667A}" dt="2023-03-21T13:05:21.458" v="1303" actId="26606"/>
          <ac:spMkLst>
            <pc:docMk/>
            <pc:sldMk cId="605660779" sldId="268"/>
            <ac:spMk id="28" creationId="{55D4142C-5077-457F-A6AD-3FECFDB39685}"/>
          </ac:spMkLst>
        </pc:spChg>
        <pc:spChg chg="add del">
          <ac:chgData name="Rachel Smith" userId="5f7c83a3-9acd-4e36-a883-765ff390fd1f" providerId="ADAL" clId="{B837AC77-161E-45AF-8477-E97CAD7A667A}" dt="2023-03-21T13:05:21.458" v="1303" actId="26606"/>
          <ac:spMkLst>
            <pc:docMk/>
            <pc:sldMk cId="605660779" sldId="268"/>
            <ac:spMk id="29" creationId="{8FC9BE17-9A7B-462D-AE50-3D8777387304}"/>
          </ac:spMkLst>
        </pc:spChg>
        <pc:spChg chg="add del">
          <ac:chgData name="Rachel Smith" userId="5f7c83a3-9acd-4e36-a883-765ff390fd1f" providerId="ADAL" clId="{B837AC77-161E-45AF-8477-E97CAD7A667A}" dt="2023-03-21T13:05:21.458" v="1303" actId="26606"/>
          <ac:spMkLst>
            <pc:docMk/>
            <pc:sldMk cId="605660779" sldId="268"/>
            <ac:spMk id="30" creationId="{7A5F0580-5EE9-419F-96EE-B6529EF6E7D0}"/>
          </ac:spMkLst>
        </pc:spChg>
        <pc:spChg chg="add del">
          <ac:chgData name="Rachel Smith" userId="5f7c83a3-9acd-4e36-a883-765ff390fd1f" providerId="ADAL" clId="{B837AC77-161E-45AF-8477-E97CAD7A667A}" dt="2023-03-21T13:05:21.458" v="1303" actId="26606"/>
          <ac:spMkLst>
            <pc:docMk/>
            <pc:sldMk cId="605660779" sldId="268"/>
            <ac:spMk id="31" creationId="{3EBE8569-6AEC-4B8C-8D53-2DE337CDBA65}"/>
          </ac:spMkLst>
        </pc:spChg>
        <pc:spChg chg="add del">
          <ac:chgData name="Rachel Smith" userId="5f7c83a3-9acd-4e36-a883-765ff390fd1f" providerId="ADAL" clId="{B837AC77-161E-45AF-8477-E97CAD7A667A}" dt="2023-03-21T13:05:16.394" v="1300" actId="26606"/>
          <ac:spMkLst>
            <pc:docMk/>
            <pc:sldMk cId="605660779" sldId="268"/>
            <ac:spMk id="36" creationId="{5B132CDC-6605-493C-87D1-359CD0948E49}"/>
          </ac:spMkLst>
        </pc:spChg>
        <pc:spChg chg="add">
          <ac:chgData name="Rachel Smith" userId="5f7c83a3-9acd-4e36-a883-765ff390fd1f" providerId="ADAL" clId="{B837AC77-161E-45AF-8477-E97CAD7A667A}" dt="2023-03-21T13:05:21.458" v="1303" actId="26606"/>
          <ac:spMkLst>
            <pc:docMk/>
            <pc:sldMk cId="605660779" sldId="268"/>
            <ac:spMk id="40" creationId="{AC8F6C8C-AB5A-4548-942D-E3FD40ACBC49}"/>
          </ac:spMkLst>
        </pc:spChg>
        <pc:spChg chg="add del">
          <ac:chgData name="Rachel Smith" userId="5f7c83a3-9acd-4e36-a883-765ff390fd1f" providerId="ADAL" clId="{B837AC77-161E-45AF-8477-E97CAD7A667A}" dt="2023-03-21T13:05:16.394" v="1300" actId="26606"/>
          <ac:spMkLst>
            <pc:docMk/>
            <pc:sldMk cId="605660779" sldId="268"/>
            <ac:spMk id="42" creationId="{E46B98A5-2874-4160-A801-37F774304EC1}"/>
          </ac:spMkLst>
        </pc:spChg>
        <pc:spChg chg="add del">
          <ac:chgData name="Rachel Smith" userId="5f7c83a3-9acd-4e36-a883-765ff390fd1f" providerId="ADAL" clId="{B837AC77-161E-45AF-8477-E97CAD7A667A}" dt="2023-03-21T13:05:21.442" v="1302" actId="26606"/>
          <ac:spMkLst>
            <pc:docMk/>
            <pc:sldMk cId="605660779" sldId="268"/>
            <ac:spMk id="45" creationId="{73C994B4-9721-4148-9EEC-6793CECDE8DD}"/>
          </ac:spMkLst>
        </pc:spChg>
        <pc:spChg chg="add del">
          <ac:chgData name="Rachel Smith" userId="5f7c83a3-9acd-4e36-a883-765ff390fd1f" providerId="ADAL" clId="{B837AC77-161E-45AF-8477-E97CAD7A667A}" dt="2023-03-21T13:05:21.442" v="1302" actId="26606"/>
          <ac:spMkLst>
            <pc:docMk/>
            <pc:sldMk cId="605660779" sldId="268"/>
            <ac:spMk id="47" creationId="{F9D95E49-763A-4886-B038-82F734740554}"/>
          </ac:spMkLst>
        </pc:spChg>
        <pc:spChg chg="add del">
          <ac:chgData name="Rachel Smith" userId="5f7c83a3-9acd-4e36-a883-765ff390fd1f" providerId="ADAL" clId="{B837AC77-161E-45AF-8477-E97CAD7A667A}" dt="2023-03-21T13:05:21.442" v="1302" actId="26606"/>
          <ac:spMkLst>
            <pc:docMk/>
            <pc:sldMk cId="605660779" sldId="268"/>
            <ac:spMk id="48" creationId="{EAD124E3-3443-480C-968C-FECB05FCC41D}"/>
          </ac:spMkLst>
        </pc:spChg>
        <pc:spChg chg="add del">
          <ac:chgData name="Rachel Smith" userId="5f7c83a3-9acd-4e36-a883-765ff390fd1f" providerId="ADAL" clId="{B837AC77-161E-45AF-8477-E97CAD7A667A}" dt="2023-03-21T13:05:21.442" v="1302" actId="26606"/>
          <ac:spMkLst>
            <pc:docMk/>
            <pc:sldMk cId="605660779" sldId="268"/>
            <ac:spMk id="49" creationId="{79712DE8-94E0-4F45-81D9-37AF7A32F4D6}"/>
          </ac:spMkLst>
        </pc:spChg>
        <pc:spChg chg="add">
          <ac:chgData name="Rachel Smith" userId="5f7c83a3-9acd-4e36-a883-765ff390fd1f" providerId="ADAL" clId="{B837AC77-161E-45AF-8477-E97CAD7A667A}" dt="2023-03-21T13:05:21.458" v="1303" actId="26606"/>
          <ac:spMkLst>
            <pc:docMk/>
            <pc:sldMk cId="605660779" sldId="268"/>
            <ac:spMk id="51" creationId="{979E27D9-03C7-44E2-9FF8-15D0C8506AF7}"/>
          </ac:spMkLst>
        </pc:spChg>
        <pc:spChg chg="add">
          <ac:chgData name="Rachel Smith" userId="5f7c83a3-9acd-4e36-a883-765ff390fd1f" providerId="ADAL" clId="{B837AC77-161E-45AF-8477-E97CAD7A667A}" dt="2023-03-21T13:05:21.458" v="1303" actId="26606"/>
          <ac:spMkLst>
            <pc:docMk/>
            <pc:sldMk cId="605660779" sldId="268"/>
            <ac:spMk id="52" creationId="{EEBF1590-3B36-48EE-A89D-3B6F3CB256AB}"/>
          </ac:spMkLst>
        </pc:spChg>
        <pc:grpChg chg="add del">
          <ac:chgData name="Rachel Smith" userId="5f7c83a3-9acd-4e36-a883-765ff390fd1f" providerId="ADAL" clId="{B837AC77-161E-45AF-8477-E97CAD7A667A}" dt="2023-03-21T13:05:16.394" v="1300" actId="26606"/>
          <ac:grpSpMkLst>
            <pc:docMk/>
            <pc:sldMk cId="605660779" sldId="268"/>
            <ac:grpSpMk id="38" creationId="{D2A542E6-1924-4FE2-89D1-3CB19468C1F6}"/>
          </ac:grpSpMkLst>
        </pc:grpChg>
        <pc:picChg chg="add mod ord">
          <ac:chgData name="Rachel Smith" userId="5f7c83a3-9acd-4e36-a883-765ff390fd1f" providerId="ADAL" clId="{B837AC77-161E-45AF-8477-E97CAD7A667A}" dt="2023-03-21T13:05:21.458" v="1303" actId="26606"/>
          <ac:picMkLst>
            <pc:docMk/>
            <pc:sldMk cId="605660779" sldId="268"/>
            <ac:picMk id="5" creationId="{88F819F6-9C7C-F1DF-7927-A1C624C5F8D0}"/>
          </ac:picMkLst>
        </pc:picChg>
        <pc:cxnChg chg="add del">
          <ac:chgData name="Rachel Smith" userId="5f7c83a3-9acd-4e36-a883-765ff390fd1f" providerId="ADAL" clId="{B837AC77-161E-45AF-8477-E97CAD7A667A}" dt="2023-03-21T13:05:21.442" v="1302" actId="26606"/>
          <ac:cxnSpMkLst>
            <pc:docMk/>
            <pc:sldMk cId="605660779" sldId="268"/>
            <ac:cxnSpMk id="44" creationId="{BA0504EE-683F-4FE2-A169-83C71FAA35CB}"/>
          </ac:cxnSpMkLst>
        </pc:cxnChg>
        <pc:cxnChg chg="add del">
          <ac:chgData name="Rachel Smith" userId="5f7c83a3-9acd-4e36-a883-765ff390fd1f" providerId="ADAL" clId="{B837AC77-161E-45AF-8477-E97CAD7A667A}" dt="2023-03-21T13:05:21.442" v="1302" actId="26606"/>
          <ac:cxnSpMkLst>
            <pc:docMk/>
            <pc:sldMk cId="605660779" sldId="268"/>
            <ac:cxnSpMk id="46" creationId="{76C3B364-D361-4ED0-A102-6AC8D0575BE8}"/>
          </ac:cxnSpMkLst>
        </pc:cxnChg>
      </pc:sldChg>
      <pc:sldChg chg="addSp delSp modSp add mod ord">
        <pc:chgData name="Rachel Smith" userId="5f7c83a3-9acd-4e36-a883-765ff390fd1f" providerId="ADAL" clId="{B837AC77-161E-45AF-8477-E97CAD7A667A}" dt="2023-03-21T12:53:29.624" v="682" actId="255"/>
        <pc:sldMkLst>
          <pc:docMk/>
          <pc:sldMk cId="2647829013" sldId="269"/>
        </pc:sldMkLst>
        <pc:spChg chg="mod">
          <ac:chgData name="Rachel Smith" userId="5f7c83a3-9acd-4e36-a883-765ff390fd1f" providerId="ADAL" clId="{B837AC77-161E-45AF-8477-E97CAD7A667A}" dt="2023-03-21T12:53:29.624" v="682" actId="255"/>
          <ac:spMkLst>
            <pc:docMk/>
            <pc:sldMk cId="2647829013" sldId="269"/>
            <ac:spMk id="3" creationId="{6794BE49-0A45-15E0-23C2-35483934F060}"/>
          </ac:spMkLst>
        </pc:spChg>
        <pc:spChg chg="del">
          <ac:chgData name="Rachel Smith" userId="5f7c83a3-9acd-4e36-a883-765ff390fd1f" providerId="ADAL" clId="{B837AC77-161E-45AF-8477-E97CAD7A667A}" dt="2023-03-21T12:53:23.852" v="681" actId="26606"/>
          <ac:spMkLst>
            <pc:docMk/>
            <pc:sldMk cId="2647829013" sldId="269"/>
            <ac:spMk id="22" creationId="{05C7EBC3-4672-4DAB-81C2-58661FAFAED6}"/>
          </ac:spMkLst>
        </pc:spChg>
        <pc:spChg chg="del">
          <ac:chgData name="Rachel Smith" userId="5f7c83a3-9acd-4e36-a883-765ff390fd1f" providerId="ADAL" clId="{B837AC77-161E-45AF-8477-E97CAD7A667A}" dt="2023-03-21T12:53:23.852" v="681" actId="26606"/>
          <ac:spMkLst>
            <pc:docMk/>
            <pc:sldMk cId="2647829013" sldId="269"/>
            <ac:spMk id="24" creationId="{40BF962F-4C6F-461E-86F2-C43F56CC939B}"/>
          </ac:spMkLst>
        </pc:spChg>
        <pc:spChg chg="del">
          <ac:chgData name="Rachel Smith" userId="5f7c83a3-9acd-4e36-a883-765ff390fd1f" providerId="ADAL" clId="{B837AC77-161E-45AF-8477-E97CAD7A667A}" dt="2023-03-21T12:53:23.852" v="681" actId="26606"/>
          <ac:spMkLst>
            <pc:docMk/>
            <pc:sldMk cId="2647829013" sldId="269"/>
            <ac:spMk id="26" creationId="{2E94A4F7-38E4-45EA-8E2E-CE1B5766B4F1}"/>
          </ac:spMkLst>
        </pc:spChg>
        <pc:spChg chg="add">
          <ac:chgData name="Rachel Smith" userId="5f7c83a3-9acd-4e36-a883-765ff390fd1f" providerId="ADAL" clId="{B837AC77-161E-45AF-8477-E97CAD7A667A}" dt="2023-03-21T12:53:23.852" v="681" actId="26606"/>
          <ac:spMkLst>
            <pc:docMk/>
            <pc:sldMk cId="2647829013" sldId="269"/>
            <ac:spMk id="31" creationId="{C4285719-470E-454C-AF62-8323075F1F5B}"/>
          </ac:spMkLst>
        </pc:spChg>
        <pc:spChg chg="add">
          <ac:chgData name="Rachel Smith" userId="5f7c83a3-9acd-4e36-a883-765ff390fd1f" providerId="ADAL" clId="{B837AC77-161E-45AF-8477-E97CAD7A667A}" dt="2023-03-21T12:53:23.852" v="681" actId="26606"/>
          <ac:spMkLst>
            <pc:docMk/>
            <pc:sldMk cId="2647829013" sldId="269"/>
            <ac:spMk id="33" creationId="{CD9FE4EF-C4D8-49A0-B2FF-81D8DB7D8A24}"/>
          </ac:spMkLst>
        </pc:spChg>
        <pc:spChg chg="add">
          <ac:chgData name="Rachel Smith" userId="5f7c83a3-9acd-4e36-a883-765ff390fd1f" providerId="ADAL" clId="{B837AC77-161E-45AF-8477-E97CAD7A667A}" dt="2023-03-21T12:53:23.852" v="681" actId="26606"/>
          <ac:spMkLst>
            <pc:docMk/>
            <pc:sldMk cId="2647829013" sldId="269"/>
            <ac:spMk id="35" creationId="{4300840D-0A0B-4512-BACA-B439D5B9C57C}"/>
          </ac:spMkLst>
        </pc:spChg>
        <pc:spChg chg="add">
          <ac:chgData name="Rachel Smith" userId="5f7c83a3-9acd-4e36-a883-765ff390fd1f" providerId="ADAL" clId="{B837AC77-161E-45AF-8477-E97CAD7A667A}" dt="2023-03-21T12:53:23.852" v="681" actId="26606"/>
          <ac:spMkLst>
            <pc:docMk/>
            <pc:sldMk cId="2647829013" sldId="269"/>
            <ac:spMk id="37" creationId="{D2B78728-A580-49A7-84F9-6EF6F583ADE0}"/>
          </ac:spMkLst>
        </pc:spChg>
        <pc:spChg chg="add">
          <ac:chgData name="Rachel Smith" userId="5f7c83a3-9acd-4e36-a883-765ff390fd1f" providerId="ADAL" clId="{B837AC77-161E-45AF-8477-E97CAD7A667A}" dt="2023-03-21T12:53:23.852" v="681" actId="26606"/>
          <ac:spMkLst>
            <pc:docMk/>
            <pc:sldMk cId="2647829013" sldId="269"/>
            <ac:spMk id="39" creationId="{38FAA1A1-D861-433F-88FA-1E9D6FD31D11}"/>
          </ac:spMkLst>
        </pc:spChg>
        <pc:spChg chg="add">
          <ac:chgData name="Rachel Smith" userId="5f7c83a3-9acd-4e36-a883-765ff390fd1f" providerId="ADAL" clId="{B837AC77-161E-45AF-8477-E97CAD7A667A}" dt="2023-03-21T12:53:23.852" v="681" actId="26606"/>
          <ac:spMkLst>
            <pc:docMk/>
            <pc:sldMk cId="2647829013" sldId="269"/>
            <ac:spMk id="41" creationId="{8D71EDA1-87BF-4D5D-AB79-F346FD19278A}"/>
          </ac:spMkLst>
        </pc:spChg>
        <pc:picChg chg="mod">
          <ac:chgData name="Rachel Smith" userId="5f7c83a3-9acd-4e36-a883-765ff390fd1f" providerId="ADAL" clId="{B837AC77-161E-45AF-8477-E97CAD7A667A}" dt="2023-03-21T12:53:23.852" v="681" actId="26606"/>
          <ac:picMkLst>
            <pc:docMk/>
            <pc:sldMk cId="2647829013" sldId="269"/>
            <ac:picMk id="7" creationId="{D76686FE-0F69-7DCF-37FD-13A4BB6541A0}"/>
          </ac:picMkLst>
        </pc:picChg>
      </pc:sldChg>
      <pc:sldChg chg="addSp delSp modSp new mod setBg">
        <pc:chgData name="Rachel Smith" userId="5f7c83a3-9acd-4e36-a883-765ff390fd1f" providerId="ADAL" clId="{B837AC77-161E-45AF-8477-E97CAD7A667A}" dt="2023-03-21T12:57:38.639" v="1200" actId="255"/>
        <pc:sldMkLst>
          <pc:docMk/>
          <pc:sldMk cId="2258110493" sldId="270"/>
        </pc:sldMkLst>
        <pc:spChg chg="mod">
          <ac:chgData name="Rachel Smith" userId="5f7c83a3-9acd-4e36-a883-765ff390fd1f" providerId="ADAL" clId="{B837AC77-161E-45AF-8477-E97CAD7A667A}" dt="2023-03-21T12:57:32.698" v="1199" actId="26606"/>
          <ac:spMkLst>
            <pc:docMk/>
            <pc:sldMk cId="2258110493" sldId="270"/>
            <ac:spMk id="2" creationId="{78948F31-0EE8-3662-5D5F-A30EEC2B9AF3}"/>
          </ac:spMkLst>
        </pc:spChg>
        <pc:spChg chg="mod">
          <ac:chgData name="Rachel Smith" userId="5f7c83a3-9acd-4e36-a883-765ff390fd1f" providerId="ADAL" clId="{B837AC77-161E-45AF-8477-E97CAD7A667A}" dt="2023-03-21T12:57:38.639" v="1200" actId="255"/>
          <ac:spMkLst>
            <pc:docMk/>
            <pc:sldMk cId="2258110493" sldId="270"/>
            <ac:spMk id="3" creationId="{16F9CC1B-4A75-E6BE-D8CD-1DC09167B86F}"/>
          </ac:spMkLst>
        </pc:spChg>
        <pc:spChg chg="add del">
          <ac:chgData name="Rachel Smith" userId="5f7c83a3-9acd-4e36-a883-765ff390fd1f" providerId="ADAL" clId="{B837AC77-161E-45AF-8477-E97CAD7A667A}" dt="2023-03-21T12:57:32.698" v="1199" actId="26606"/>
          <ac:spMkLst>
            <pc:docMk/>
            <pc:sldMk cId="2258110493" sldId="270"/>
            <ac:spMk id="9" creationId="{8FC9BE17-9A7B-462D-AE50-3D8777387304}"/>
          </ac:spMkLst>
        </pc:spChg>
        <pc:spChg chg="add del">
          <ac:chgData name="Rachel Smith" userId="5f7c83a3-9acd-4e36-a883-765ff390fd1f" providerId="ADAL" clId="{B837AC77-161E-45AF-8477-E97CAD7A667A}" dt="2023-03-21T12:57:32.698" v="1199" actId="26606"/>
          <ac:spMkLst>
            <pc:docMk/>
            <pc:sldMk cId="2258110493" sldId="270"/>
            <ac:spMk id="11" creationId="{3EBE8569-6AEC-4B8C-8D53-2DE337CDBA65}"/>
          </ac:spMkLst>
        </pc:spChg>
        <pc:spChg chg="add del">
          <ac:chgData name="Rachel Smith" userId="5f7c83a3-9acd-4e36-a883-765ff390fd1f" providerId="ADAL" clId="{B837AC77-161E-45AF-8477-E97CAD7A667A}" dt="2023-03-21T12:57:32.698" v="1199" actId="26606"/>
          <ac:spMkLst>
            <pc:docMk/>
            <pc:sldMk cId="2258110493" sldId="270"/>
            <ac:spMk id="13" creationId="{55D4142C-5077-457F-A6AD-3FECFDB39685}"/>
          </ac:spMkLst>
        </pc:spChg>
        <pc:spChg chg="add del">
          <ac:chgData name="Rachel Smith" userId="5f7c83a3-9acd-4e36-a883-765ff390fd1f" providerId="ADAL" clId="{B837AC77-161E-45AF-8477-E97CAD7A667A}" dt="2023-03-21T12:57:32.698" v="1199" actId="26606"/>
          <ac:spMkLst>
            <pc:docMk/>
            <pc:sldMk cId="2258110493" sldId="270"/>
            <ac:spMk id="15" creationId="{7A5F0580-5EE9-419F-96EE-B6529EF6E7D0}"/>
          </ac:spMkLst>
        </pc:spChg>
        <pc:spChg chg="add">
          <ac:chgData name="Rachel Smith" userId="5f7c83a3-9acd-4e36-a883-765ff390fd1f" providerId="ADAL" clId="{B837AC77-161E-45AF-8477-E97CAD7A667A}" dt="2023-03-21T12:57:32.698" v="1199" actId="26606"/>
          <ac:spMkLst>
            <pc:docMk/>
            <pc:sldMk cId="2258110493" sldId="270"/>
            <ac:spMk id="20" creationId="{5DF40726-9B19-4165-9C26-757D16E19E23}"/>
          </ac:spMkLst>
        </pc:spChg>
        <pc:spChg chg="add">
          <ac:chgData name="Rachel Smith" userId="5f7c83a3-9acd-4e36-a883-765ff390fd1f" providerId="ADAL" clId="{B837AC77-161E-45AF-8477-E97CAD7A667A}" dt="2023-03-21T12:57:32.698" v="1199" actId="26606"/>
          <ac:spMkLst>
            <pc:docMk/>
            <pc:sldMk cId="2258110493" sldId="270"/>
            <ac:spMk id="22" creationId="{2089CB41-F399-4AEB-980C-5BFB1049CBED}"/>
          </ac:spMkLst>
        </pc:spChg>
        <pc:spChg chg="add">
          <ac:chgData name="Rachel Smith" userId="5f7c83a3-9acd-4e36-a883-765ff390fd1f" providerId="ADAL" clId="{B837AC77-161E-45AF-8477-E97CAD7A667A}" dt="2023-03-21T12:57:32.698" v="1199" actId="26606"/>
          <ac:spMkLst>
            <pc:docMk/>
            <pc:sldMk cId="2258110493" sldId="270"/>
            <ac:spMk id="24" creationId="{1BFC967B-3DD6-463D-9DB9-6E4419AE0DAA}"/>
          </ac:spMkLst>
        </pc:spChg>
        <pc:picChg chg="add mod ord">
          <ac:chgData name="Rachel Smith" userId="5f7c83a3-9acd-4e36-a883-765ff390fd1f" providerId="ADAL" clId="{B837AC77-161E-45AF-8477-E97CAD7A667A}" dt="2023-03-21T12:57:32.698" v="1199" actId="26606"/>
          <ac:picMkLst>
            <pc:docMk/>
            <pc:sldMk cId="2258110493" sldId="270"/>
            <ac:picMk id="5" creationId="{72E275B2-D064-79A8-E0D2-E53DA19D8DD4}"/>
          </ac:picMkLst>
        </pc:picChg>
      </pc:sldChg>
    </pc:docChg>
  </pc:docChgLst>
  <pc:docChgLst>
    <pc:chgData name="Rachel Smith" userId="5f7c83a3-9acd-4e36-a883-765ff390fd1f" providerId="ADAL" clId="{8DE89303-8C3D-483E-9ADA-37A40FD3D57E}"/>
    <pc:docChg chg="custSel addSld modSld sldOrd">
      <pc:chgData name="Rachel Smith" userId="5f7c83a3-9acd-4e36-a883-765ff390fd1f" providerId="ADAL" clId="{8DE89303-8C3D-483E-9ADA-37A40FD3D57E}" dt="2023-01-12T16:04:13.390" v="399" actId="26606"/>
      <pc:docMkLst>
        <pc:docMk/>
      </pc:docMkLst>
      <pc:sldChg chg="addSp modSp mod setBg addAnim setClrOvrMap">
        <pc:chgData name="Rachel Smith" userId="5f7c83a3-9acd-4e36-a883-765ff390fd1f" providerId="ADAL" clId="{8DE89303-8C3D-483E-9ADA-37A40FD3D57E}" dt="2023-01-12T15:47:56.972" v="388" actId="20577"/>
        <pc:sldMkLst>
          <pc:docMk/>
          <pc:sldMk cId="2925299717" sldId="256"/>
        </pc:sldMkLst>
        <pc:spChg chg="mod">
          <ac:chgData name="Rachel Smith" userId="5f7c83a3-9acd-4e36-a883-765ff390fd1f" providerId="ADAL" clId="{8DE89303-8C3D-483E-9ADA-37A40FD3D57E}" dt="2023-01-12T15:47:42.418" v="364" actId="26606"/>
          <ac:spMkLst>
            <pc:docMk/>
            <pc:sldMk cId="2925299717" sldId="256"/>
            <ac:spMk id="2" creationId="{2FFAE908-DA12-BDC8-206E-7B03C0B50694}"/>
          </ac:spMkLst>
        </pc:spChg>
        <pc:spChg chg="mod">
          <ac:chgData name="Rachel Smith" userId="5f7c83a3-9acd-4e36-a883-765ff390fd1f" providerId="ADAL" clId="{8DE89303-8C3D-483E-9ADA-37A40FD3D57E}" dt="2023-01-12T15:47:56.972" v="388" actId="20577"/>
          <ac:spMkLst>
            <pc:docMk/>
            <pc:sldMk cId="2925299717" sldId="256"/>
            <ac:spMk id="3" creationId="{08E90EC5-2E03-1035-F3BC-38F7F49D054C}"/>
          </ac:spMkLst>
        </pc:spChg>
        <pc:spChg chg="add">
          <ac:chgData name="Rachel Smith" userId="5f7c83a3-9acd-4e36-a883-765ff390fd1f" providerId="ADAL" clId="{8DE89303-8C3D-483E-9ADA-37A40FD3D57E}" dt="2023-01-12T15:47:42.418" v="364" actId="26606"/>
          <ac:spMkLst>
            <pc:docMk/>
            <pc:sldMk cId="2925299717" sldId="256"/>
            <ac:spMk id="9" creationId="{71B2258F-86CA-4D4D-8270-BC05FCDEBFB3}"/>
          </ac:spMkLst>
        </pc:spChg>
        <pc:picChg chg="add">
          <ac:chgData name="Rachel Smith" userId="5f7c83a3-9acd-4e36-a883-765ff390fd1f" providerId="ADAL" clId="{8DE89303-8C3D-483E-9ADA-37A40FD3D57E}" dt="2023-01-12T15:47:42.418" v="364" actId="26606"/>
          <ac:picMkLst>
            <pc:docMk/>
            <pc:sldMk cId="2925299717" sldId="256"/>
            <ac:picMk id="5" creationId="{3031E90B-53A7-4E47-8E37-67BF0B5656C3}"/>
          </ac:picMkLst>
        </pc:picChg>
      </pc:sldChg>
      <pc:sldChg chg="addSp delSp modSp mod setBg">
        <pc:chgData name="Rachel Smith" userId="5f7c83a3-9acd-4e36-a883-765ff390fd1f" providerId="ADAL" clId="{8DE89303-8C3D-483E-9ADA-37A40FD3D57E}" dt="2023-01-12T15:48:22.860" v="392" actId="26606"/>
        <pc:sldMkLst>
          <pc:docMk/>
          <pc:sldMk cId="3338052977" sldId="257"/>
        </pc:sldMkLst>
        <pc:spChg chg="del mod">
          <ac:chgData name="Rachel Smith" userId="5f7c83a3-9acd-4e36-a883-765ff390fd1f" providerId="ADAL" clId="{8DE89303-8C3D-483E-9ADA-37A40FD3D57E}" dt="2023-01-12T15:48:05.406" v="390" actId="478"/>
          <ac:spMkLst>
            <pc:docMk/>
            <pc:sldMk cId="3338052977" sldId="257"/>
            <ac:spMk id="2" creationId="{65C043D7-0DC8-AD6E-210C-B60BD2AB9F99}"/>
          </ac:spMkLst>
        </pc:spChg>
        <pc:spChg chg="mod">
          <ac:chgData name="Rachel Smith" userId="5f7c83a3-9acd-4e36-a883-765ff390fd1f" providerId="ADAL" clId="{8DE89303-8C3D-483E-9ADA-37A40FD3D57E}" dt="2023-01-12T15:48:22.860" v="392" actId="26606"/>
          <ac:spMkLst>
            <pc:docMk/>
            <pc:sldMk cId="3338052977" sldId="257"/>
            <ac:spMk id="3" creationId="{354CA9E8-9F7B-E73C-85C6-983A723C39D0}"/>
          </ac:spMkLst>
        </pc:spChg>
        <pc:spChg chg="add">
          <ac:chgData name="Rachel Smith" userId="5f7c83a3-9acd-4e36-a883-765ff390fd1f" providerId="ADAL" clId="{8DE89303-8C3D-483E-9ADA-37A40FD3D57E}" dt="2023-01-12T15:48:22.860" v="392" actId="26606"/>
          <ac:spMkLst>
            <pc:docMk/>
            <pc:sldMk cId="3338052977" sldId="257"/>
            <ac:spMk id="8" creationId="{7CB4857B-ED7C-444D-9F04-2F885114A1C2}"/>
          </ac:spMkLst>
        </pc:spChg>
        <pc:spChg chg="add">
          <ac:chgData name="Rachel Smith" userId="5f7c83a3-9acd-4e36-a883-765ff390fd1f" providerId="ADAL" clId="{8DE89303-8C3D-483E-9ADA-37A40FD3D57E}" dt="2023-01-12T15:48:22.860" v="392" actId="26606"/>
          <ac:spMkLst>
            <pc:docMk/>
            <pc:sldMk cId="3338052977" sldId="257"/>
            <ac:spMk id="10" creationId="{D18046FB-44EA-4FD8-A585-EA09A319B2D0}"/>
          </ac:spMkLst>
        </pc:spChg>
        <pc:spChg chg="add">
          <ac:chgData name="Rachel Smith" userId="5f7c83a3-9acd-4e36-a883-765ff390fd1f" providerId="ADAL" clId="{8DE89303-8C3D-483E-9ADA-37A40FD3D57E}" dt="2023-01-12T15:48:22.860" v="392" actId="26606"/>
          <ac:spMkLst>
            <pc:docMk/>
            <pc:sldMk cId="3338052977" sldId="257"/>
            <ac:spMk id="12" creationId="{479F5F2B-8B58-4140-AE6A-51F6C67B18D9}"/>
          </ac:spMkLst>
        </pc:spChg>
      </pc:sldChg>
      <pc:sldChg chg="addSp delSp modSp new mod setBg setClrOvrMap">
        <pc:chgData name="Rachel Smith" userId="5f7c83a3-9acd-4e36-a883-765ff390fd1f" providerId="ADAL" clId="{8DE89303-8C3D-483E-9ADA-37A40FD3D57E}" dt="2023-01-12T15:48:35.755" v="393" actId="26606"/>
        <pc:sldMkLst>
          <pc:docMk/>
          <pc:sldMk cId="1120500625" sldId="258"/>
        </pc:sldMkLst>
        <pc:spChg chg="mod">
          <ac:chgData name="Rachel Smith" userId="5f7c83a3-9acd-4e36-a883-765ff390fd1f" providerId="ADAL" clId="{8DE89303-8C3D-483E-9ADA-37A40FD3D57E}" dt="2023-01-12T15:48:35.755" v="393" actId="26606"/>
          <ac:spMkLst>
            <pc:docMk/>
            <pc:sldMk cId="1120500625" sldId="258"/>
            <ac:spMk id="2" creationId="{D941A6C9-4FA3-6326-125B-FF27112706EF}"/>
          </ac:spMkLst>
        </pc:spChg>
        <pc:spChg chg="del">
          <ac:chgData name="Rachel Smith" userId="5f7c83a3-9acd-4e36-a883-765ff390fd1f" providerId="ADAL" clId="{8DE89303-8C3D-483E-9ADA-37A40FD3D57E}" dt="2023-01-12T15:48:35.755" v="393" actId="26606"/>
          <ac:spMkLst>
            <pc:docMk/>
            <pc:sldMk cId="1120500625" sldId="258"/>
            <ac:spMk id="3" creationId="{3FEAD6EA-B4D4-66C7-BC2F-1A1F9609EB66}"/>
          </ac:spMkLst>
        </pc:spChg>
        <pc:spChg chg="add">
          <ac:chgData name="Rachel Smith" userId="5f7c83a3-9acd-4e36-a883-765ff390fd1f" providerId="ADAL" clId="{8DE89303-8C3D-483E-9ADA-37A40FD3D57E}" dt="2023-01-12T15:48:35.755" v="393" actId="26606"/>
          <ac:spMkLst>
            <pc:docMk/>
            <pc:sldMk cId="1120500625" sldId="258"/>
            <ac:spMk id="9" creationId="{71B2258F-86CA-4D4D-8270-BC05FCDEBFB3}"/>
          </ac:spMkLst>
        </pc:spChg>
        <pc:picChg chg="add">
          <ac:chgData name="Rachel Smith" userId="5f7c83a3-9acd-4e36-a883-765ff390fd1f" providerId="ADAL" clId="{8DE89303-8C3D-483E-9ADA-37A40FD3D57E}" dt="2023-01-12T15:48:35.755" v="393" actId="26606"/>
          <ac:picMkLst>
            <pc:docMk/>
            <pc:sldMk cId="1120500625" sldId="258"/>
            <ac:picMk id="5" creationId="{FA560812-0653-F915-83C0-93FAE007E570}"/>
          </ac:picMkLst>
        </pc:picChg>
      </pc:sldChg>
      <pc:sldChg chg="addSp delSp modSp new mod setBg setClrOvrMap">
        <pc:chgData name="Rachel Smith" userId="5f7c83a3-9acd-4e36-a883-765ff390fd1f" providerId="ADAL" clId="{8DE89303-8C3D-483E-9ADA-37A40FD3D57E}" dt="2023-01-12T15:48:48.806" v="395" actId="26606"/>
        <pc:sldMkLst>
          <pc:docMk/>
          <pc:sldMk cId="2798327764" sldId="259"/>
        </pc:sldMkLst>
        <pc:spChg chg="mod">
          <ac:chgData name="Rachel Smith" userId="5f7c83a3-9acd-4e36-a883-765ff390fd1f" providerId="ADAL" clId="{8DE89303-8C3D-483E-9ADA-37A40FD3D57E}" dt="2023-01-12T15:48:48.806" v="395" actId="26606"/>
          <ac:spMkLst>
            <pc:docMk/>
            <pc:sldMk cId="2798327764" sldId="259"/>
            <ac:spMk id="2" creationId="{2643A05B-9B7D-A420-A94A-1B36B40DA324}"/>
          </ac:spMkLst>
        </pc:spChg>
        <pc:spChg chg="del">
          <ac:chgData name="Rachel Smith" userId="5f7c83a3-9acd-4e36-a883-765ff390fd1f" providerId="ADAL" clId="{8DE89303-8C3D-483E-9ADA-37A40FD3D57E}" dt="2023-01-12T15:48:48.806" v="395" actId="26606"/>
          <ac:spMkLst>
            <pc:docMk/>
            <pc:sldMk cId="2798327764" sldId="259"/>
            <ac:spMk id="3" creationId="{BCF13E1E-D4B3-7C2F-40E4-CE68F9716CCE}"/>
          </ac:spMkLst>
        </pc:spChg>
        <pc:spChg chg="add">
          <ac:chgData name="Rachel Smith" userId="5f7c83a3-9acd-4e36-a883-765ff390fd1f" providerId="ADAL" clId="{8DE89303-8C3D-483E-9ADA-37A40FD3D57E}" dt="2023-01-12T15:48:48.806" v="395" actId="26606"/>
          <ac:spMkLst>
            <pc:docMk/>
            <pc:sldMk cId="2798327764" sldId="259"/>
            <ac:spMk id="9" creationId="{71B2258F-86CA-4D4D-8270-BC05FCDEBFB3}"/>
          </ac:spMkLst>
        </pc:spChg>
        <pc:picChg chg="add">
          <ac:chgData name="Rachel Smith" userId="5f7c83a3-9acd-4e36-a883-765ff390fd1f" providerId="ADAL" clId="{8DE89303-8C3D-483E-9ADA-37A40FD3D57E}" dt="2023-01-12T15:48:48.806" v="395" actId="26606"/>
          <ac:picMkLst>
            <pc:docMk/>
            <pc:sldMk cId="2798327764" sldId="259"/>
            <ac:picMk id="5" creationId="{52BF1DA4-1380-16E0-3079-E98A447EBFC9}"/>
          </ac:picMkLst>
        </pc:picChg>
      </pc:sldChg>
      <pc:sldChg chg="addSp modSp new mod setBg">
        <pc:chgData name="Rachel Smith" userId="5f7c83a3-9acd-4e36-a883-765ff390fd1f" providerId="ADAL" clId="{8DE89303-8C3D-483E-9ADA-37A40FD3D57E}" dt="2023-01-12T16:04:09.789" v="398" actId="26606"/>
        <pc:sldMkLst>
          <pc:docMk/>
          <pc:sldMk cId="69322986" sldId="260"/>
        </pc:sldMkLst>
        <pc:spChg chg="mod">
          <ac:chgData name="Rachel Smith" userId="5f7c83a3-9acd-4e36-a883-765ff390fd1f" providerId="ADAL" clId="{8DE89303-8C3D-483E-9ADA-37A40FD3D57E}" dt="2023-01-12T16:04:09.789" v="398" actId="26606"/>
          <ac:spMkLst>
            <pc:docMk/>
            <pc:sldMk cId="69322986" sldId="260"/>
            <ac:spMk id="2" creationId="{E4E19714-32C6-246E-CB30-B44E890BCA2D}"/>
          </ac:spMkLst>
        </pc:spChg>
        <pc:spChg chg="mod">
          <ac:chgData name="Rachel Smith" userId="5f7c83a3-9acd-4e36-a883-765ff390fd1f" providerId="ADAL" clId="{8DE89303-8C3D-483E-9ADA-37A40FD3D57E}" dt="2023-01-12T16:04:09.789" v="398" actId="26606"/>
          <ac:spMkLst>
            <pc:docMk/>
            <pc:sldMk cId="69322986" sldId="260"/>
            <ac:spMk id="3" creationId="{551E86B3-388A-DFC0-144E-8B4903DCD9E3}"/>
          </ac:spMkLst>
        </pc:spChg>
        <pc:spChg chg="add">
          <ac:chgData name="Rachel Smith" userId="5f7c83a3-9acd-4e36-a883-765ff390fd1f" providerId="ADAL" clId="{8DE89303-8C3D-483E-9ADA-37A40FD3D57E}" dt="2023-01-12T16:04:09.789" v="398" actId="26606"/>
          <ac:spMkLst>
            <pc:docMk/>
            <pc:sldMk cId="69322986" sldId="260"/>
            <ac:spMk id="8" creationId="{7CB4857B-ED7C-444D-9F04-2F885114A1C2}"/>
          </ac:spMkLst>
        </pc:spChg>
        <pc:spChg chg="add">
          <ac:chgData name="Rachel Smith" userId="5f7c83a3-9acd-4e36-a883-765ff390fd1f" providerId="ADAL" clId="{8DE89303-8C3D-483E-9ADA-37A40FD3D57E}" dt="2023-01-12T16:04:09.789" v="398" actId="26606"/>
          <ac:spMkLst>
            <pc:docMk/>
            <pc:sldMk cId="69322986" sldId="260"/>
            <ac:spMk id="10" creationId="{D18046FB-44EA-4FD8-A585-EA09A319B2D0}"/>
          </ac:spMkLst>
        </pc:spChg>
        <pc:spChg chg="add">
          <ac:chgData name="Rachel Smith" userId="5f7c83a3-9acd-4e36-a883-765ff390fd1f" providerId="ADAL" clId="{8DE89303-8C3D-483E-9ADA-37A40FD3D57E}" dt="2023-01-12T16:04:09.789" v="398" actId="26606"/>
          <ac:spMkLst>
            <pc:docMk/>
            <pc:sldMk cId="69322986" sldId="260"/>
            <ac:spMk id="12" creationId="{479F5F2B-8B58-4140-AE6A-51F6C67B18D9}"/>
          </ac:spMkLst>
        </pc:spChg>
      </pc:sldChg>
      <pc:sldChg chg="addSp delSp modSp new mod setBg">
        <pc:chgData name="Rachel Smith" userId="5f7c83a3-9acd-4e36-a883-765ff390fd1f" providerId="ADAL" clId="{8DE89303-8C3D-483E-9ADA-37A40FD3D57E}" dt="2023-01-12T16:04:13.390" v="399" actId="26606"/>
        <pc:sldMkLst>
          <pc:docMk/>
          <pc:sldMk cId="3465684077" sldId="261"/>
        </pc:sldMkLst>
        <pc:spChg chg="del mod">
          <ac:chgData name="Rachel Smith" userId="5f7c83a3-9acd-4e36-a883-765ff390fd1f" providerId="ADAL" clId="{8DE89303-8C3D-483E-9ADA-37A40FD3D57E}" dt="2023-01-12T15:46:13.064" v="325" actId="478"/>
          <ac:spMkLst>
            <pc:docMk/>
            <pc:sldMk cId="3465684077" sldId="261"/>
            <ac:spMk id="2" creationId="{84DAA234-1587-E42E-87E6-27DBA898E553}"/>
          </ac:spMkLst>
        </pc:spChg>
        <pc:spChg chg="mod">
          <ac:chgData name="Rachel Smith" userId="5f7c83a3-9acd-4e36-a883-765ff390fd1f" providerId="ADAL" clId="{8DE89303-8C3D-483E-9ADA-37A40FD3D57E}" dt="2023-01-12T16:04:13.390" v="399" actId="26606"/>
          <ac:spMkLst>
            <pc:docMk/>
            <pc:sldMk cId="3465684077" sldId="261"/>
            <ac:spMk id="3" creationId="{6794BE49-0A45-15E0-23C2-35483934F060}"/>
          </ac:spMkLst>
        </pc:spChg>
        <pc:spChg chg="add del">
          <ac:chgData name="Rachel Smith" userId="5f7c83a3-9acd-4e36-a883-765ff390fd1f" providerId="ADAL" clId="{8DE89303-8C3D-483E-9ADA-37A40FD3D57E}" dt="2023-01-12T16:04:13.390" v="399" actId="26606"/>
          <ac:spMkLst>
            <pc:docMk/>
            <pc:sldMk cId="3465684077" sldId="261"/>
            <ac:spMk id="10" creationId="{245A9F99-D9B1-4094-A2E2-B90AC1DB7B9C}"/>
          </ac:spMkLst>
        </pc:spChg>
        <pc:spChg chg="add del">
          <ac:chgData name="Rachel Smith" userId="5f7c83a3-9acd-4e36-a883-765ff390fd1f" providerId="ADAL" clId="{8DE89303-8C3D-483E-9ADA-37A40FD3D57E}" dt="2023-01-12T16:04:13.390" v="399" actId="26606"/>
          <ac:spMkLst>
            <pc:docMk/>
            <pc:sldMk cId="3465684077" sldId="261"/>
            <ac:spMk id="12" creationId="{B7FAF607-473A-4A43-A23D-BBFF5C4117BB}"/>
          </ac:spMkLst>
        </pc:spChg>
        <pc:spChg chg="add">
          <ac:chgData name="Rachel Smith" userId="5f7c83a3-9acd-4e36-a883-765ff390fd1f" providerId="ADAL" clId="{8DE89303-8C3D-483E-9ADA-37A40FD3D57E}" dt="2023-01-12T16:04:13.390" v="399" actId="26606"/>
          <ac:spMkLst>
            <pc:docMk/>
            <pc:sldMk cId="3465684077" sldId="261"/>
            <ac:spMk id="22" creationId="{05C7EBC3-4672-4DAB-81C2-58661FAFAED6}"/>
          </ac:spMkLst>
        </pc:spChg>
        <pc:spChg chg="add">
          <ac:chgData name="Rachel Smith" userId="5f7c83a3-9acd-4e36-a883-765ff390fd1f" providerId="ADAL" clId="{8DE89303-8C3D-483E-9ADA-37A40FD3D57E}" dt="2023-01-12T16:04:13.390" v="399" actId="26606"/>
          <ac:spMkLst>
            <pc:docMk/>
            <pc:sldMk cId="3465684077" sldId="261"/>
            <ac:spMk id="24" creationId="{40BF962F-4C6F-461E-86F2-C43F56CC939B}"/>
          </ac:spMkLst>
        </pc:spChg>
        <pc:spChg chg="add">
          <ac:chgData name="Rachel Smith" userId="5f7c83a3-9acd-4e36-a883-765ff390fd1f" providerId="ADAL" clId="{8DE89303-8C3D-483E-9ADA-37A40FD3D57E}" dt="2023-01-12T16:04:13.390" v="399" actId="26606"/>
          <ac:spMkLst>
            <pc:docMk/>
            <pc:sldMk cId="3465684077" sldId="261"/>
            <ac:spMk id="26" creationId="{2E94A4F7-38E4-45EA-8E2E-CE1B5766B4F1}"/>
          </ac:spMkLst>
        </pc:spChg>
        <pc:grpChg chg="add del">
          <ac:chgData name="Rachel Smith" userId="5f7c83a3-9acd-4e36-a883-765ff390fd1f" providerId="ADAL" clId="{8DE89303-8C3D-483E-9ADA-37A40FD3D57E}" dt="2023-01-12T16:04:13.390" v="399" actId="26606"/>
          <ac:grpSpMkLst>
            <pc:docMk/>
            <pc:sldMk cId="3465684077" sldId="261"/>
            <ac:grpSpMk id="14" creationId="{C5F6476F-D303-44D3-B30F-1BA348F0F64A}"/>
          </ac:grpSpMkLst>
        </pc:grpChg>
        <pc:picChg chg="add mod ord">
          <ac:chgData name="Rachel Smith" userId="5f7c83a3-9acd-4e36-a883-765ff390fd1f" providerId="ADAL" clId="{8DE89303-8C3D-483E-9ADA-37A40FD3D57E}" dt="2023-01-12T16:04:13.390" v="399" actId="26606"/>
          <ac:picMkLst>
            <pc:docMk/>
            <pc:sldMk cId="3465684077" sldId="261"/>
            <ac:picMk id="7" creationId="{D76686FE-0F69-7DCF-37FD-13A4BB6541A0}"/>
          </ac:picMkLst>
        </pc:picChg>
      </pc:sldChg>
      <pc:sldChg chg="addSp delSp modSp new mod setBg">
        <pc:chgData name="Rachel Smith" userId="5f7c83a3-9acd-4e36-a883-765ff390fd1f" providerId="ADAL" clId="{8DE89303-8C3D-483E-9ADA-37A40FD3D57E}" dt="2023-01-12T15:48:41.805" v="394" actId="26606"/>
        <pc:sldMkLst>
          <pc:docMk/>
          <pc:sldMk cId="2835028238" sldId="262"/>
        </pc:sldMkLst>
        <pc:spChg chg="del">
          <ac:chgData name="Rachel Smith" userId="5f7c83a3-9acd-4e36-a883-765ff390fd1f" providerId="ADAL" clId="{8DE89303-8C3D-483E-9ADA-37A40FD3D57E}" dt="2023-01-12T15:46:52.377" v="355" actId="478"/>
          <ac:spMkLst>
            <pc:docMk/>
            <pc:sldMk cId="2835028238" sldId="262"/>
            <ac:spMk id="2" creationId="{5DAF0333-2759-84C1-F8F6-195EC7E60FE1}"/>
          </ac:spMkLst>
        </pc:spChg>
        <pc:spChg chg="mod">
          <ac:chgData name="Rachel Smith" userId="5f7c83a3-9acd-4e36-a883-765ff390fd1f" providerId="ADAL" clId="{8DE89303-8C3D-483E-9ADA-37A40FD3D57E}" dt="2023-01-12T15:48:41.805" v="394" actId="26606"/>
          <ac:spMkLst>
            <pc:docMk/>
            <pc:sldMk cId="2835028238" sldId="262"/>
            <ac:spMk id="3" creationId="{B36FE859-5B8D-4BD4-74C4-70C9ED6BB803}"/>
          </ac:spMkLst>
        </pc:spChg>
        <pc:spChg chg="add del">
          <ac:chgData name="Rachel Smith" userId="5f7c83a3-9acd-4e36-a883-765ff390fd1f" providerId="ADAL" clId="{8DE89303-8C3D-483E-9ADA-37A40FD3D57E}" dt="2023-01-12T15:48:41.805" v="394" actId="26606"/>
          <ac:spMkLst>
            <pc:docMk/>
            <pc:sldMk cId="2835028238" sldId="262"/>
            <ac:spMk id="8" creationId="{18873D23-2DCF-4B31-A009-95721C06E8E1}"/>
          </ac:spMkLst>
        </pc:spChg>
        <pc:spChg chg="add del">
          <ac:chgData name="Rachel Smith" userId="5f7c83a3-9acd-4e36-a883-765ff390fd1f" providerId="ADAL" clId="{8DE89303-8C3D-483E-9ADA-37A40FD3D57E}" dt="2023-01-12T15:48:41.805" v="394" actId="26606"/>
          <ac:spMkLst>
            <pc:docMk/>
            <pc:sldMk cId="2835028238" sldId="262"/>
            <ac:spMk id="10" creationId="{C13EF075-D4EF-4929-ADBC-91B27DA19955}"/>
          </ac:spMkLst>
        </pc:spChg>
        <pc:spChg chg="add">
          <ac:chgData name="Rachel Smith" userId="5f7c83a3-9acd-4e36-a883-765ff390fd1f" providerId="ADAL" clId="{8DE89303-8C3D-483E-9ADA-37A40FD3D57E}" dt="2023-01-12T15:48:41.805" v="394" actId="26606"/>
          <ac:spMkLst>
            <pc:docMk/>
            <pc:sldMk cId="2835028238" sldId="262"/>
            <ac:spMk id="21" creationId="{7CB4857B-ED7C-444D-9F04-2F885114A1C2}"/>
          </ac:spMkLst>
        </pc:spChg>
        <pc:spChg chg="add">
          <ac:chgData name="Rachel Smith" userId="5f7c83a3-9acd-4e36-a883-765ff390fd1f" providerId="ADAL" clId="{8DE89303-8C3D-483E-9ADA-37A40FD3D57E}" dt="2023-01-12T15:48:41.805" v="394" actId="26606"/>
          <ac:spMkLst>
            <pc:docMk/>
            <pc:sldMk cId="2835028238" sldId="262"/>
            <ac:spMk id="23" creationId="{D18046FB-44EA-4FD8-A585-EA09A319B2D0}"/>
          </ac:spMkLst>
        </pc:spChg>
        <pc:spChg chg="add">
          <ac:chgData name="Rachel Smith" userId="5f7c83a3-9acd-4e36-a883-765ff390fd1f" providerId="ADAL" clId="{8DE89303-8C3D-483E-9ADA-37A40FD3D57E}" dt="2023-01-12T15:48:41.805" v="394" actId="26606"/>
          <ac:spMkLst>
            <pc:docMk/>
            <pc:sldMk cId="2835028238" sldId="262"/>
            <ac:spMk id="25" creationId="{479F5F2B-8B58-4140-AE6A-51F6C67B18D9}"/>
          </ac:spMkLst>
        </pc:spChg>
        <pc:grpChg chg="add del">
          <ac:chgData name="Rachel Smith" userId="5f7c83a3-9acd-4e36-a883-765ff390fd1f" providerId="ADAL" clId="{8DE89303-8C3D-483E-9ADA-37A40FD3D57E}" dt="2023-01-12T15:48:41.805" v="394" actId="26606"/>
          <ac:grpSpMkLst>
            <pc:docMk/>
            <pc:sldMk cId="2835028238" sldId="262"/>
            <ac:grpSpMk id="12" creationId="{DAA26DFA-AAB2-4973-9C17-16D587C7B198}"/>
          </ac:grpSpMkLst>
        </pc:grpChg>
      </pc:sldChg>
      <pc:sldChg chg="addSp delSp modSp add mod ord">
        <pc:chgData name="Rachel Smith" userId="5f7c83a3-9acd-4e36-a883-765ff390fd1f" providerId="ADAL" clId="{8DE89303-8C3D-483E-9ADA-37A40FD3D57E}" dt="2023-01-12T15:49:05.599" v="397" actId="255"/>
        <pc:sldMkLst>
          <pc:docMk/>
          <pc:sldMk cId="976517932" sldId="263"/>
        </pc:sldMkLst>
        <pc:spChg chg="mod">
          <ac:chgData name="Rachel Smith" userId="5f7c83a3-9acd-4e36-a883-765ff390fd1f" providerId="ADAL" clId="{8DE89303-8C3D-483E-9ADA-37A40FD3D57E}" dt="2023-01-12T15:49:05.599" v="397" actId="255"/>
          <ac:spMkLst>
            <pc:docMk/>
            <pc:sldMk cId="976517932" sldId="263"/>
            <ac:spMk id="3" creationId="{B36FE859-5B8D-4BD4-74C4-70C9ED6BB803}"/>
          </ac:spMkLst>
        </pc:spChg>
        <pc:spChg chg="del">
          <ac:chgData name="Rachel Smith" userId="5f7c83a3-9acd-4e36-a883-765ff390fd1f" providerId="ADAL" clId="{8DE89303-8C3D-483E-9ADA-37A40FD3D57E}" dt="2023-01-12T15:48:58.318" v="396" actId="26606"/>
          <ac:spMkLst>
            <pc:docMk/>
            <pc:sldMk cId="976517932" sldId="263"/>
            <ac:spMk id="8" creationId="{18873D23-2DCF-4B31-A009-95721C06E8E1}"/>
          </ac:spMkLst>
        </pc:spChg>
        <pc:spChg chg="del">
          <ac:chgData name="Rachel Smith" userId="5f7c83a3-9acd-4e36-a883-765ff390fd1f" providerId="ADAL" clId="{8DE89303-8C3D-483E-9ADA-37A40FD3D57E}" dt="2023-01-12T15:48:58.318" v="396" actId="26606"/>
          <ac:spMkLst>
            <pc:docMk/>
            <pc:sldMk cId="976517932" sldId="263"/>
            <ac:spMk id="10" creationId="{C13EF075-D4EF-4929-ADBC-91B27DA19955}"/>
          </ac:spMkLst>
        </pc:spChg>
        <pc:spChg chg="add">
          <ac:chgData name="Rachel Smith" userId="5f7c83a3-9acd-4e36-a883-765ff390fd1f" providerId="ADAL" clId="{8DE89303-8C3D-483E-9ADA-37A40FD3D57E}" dt="2023-01-12T15:48:58.318" v="396" actId="26606"/>
          <ac:spMkLst>
            <pc:docMk/>
            <pc:sldMk cId="976517932" sldId="263"/>
            <ac:spMk id="21" creationId="{7CB4857B-ED7C-444D-9F04-2F885114A1C2}"/>
          </ac:spMkLst>
        </pc:spChg>
        <pc:spChg chg="add">
          <ac:chgData name="Rachel Smith" userId="5f7c83a3-9acd-4e36-a883-765ff390fd1f" providerId="ADAL" clId="{8DE89303-8C3D-483E-9ADA-37A40FD3D57E}" dt="2023-01-12T15:48:58.318" v="396" actId="26606"/>
          <ac:spMkLst>
            <pc:docMk/>
            <pc:sldMk cId="976517932" sldId="263"/>
            <ac:spMk id="23" creationId="{D18046FB-44EA-4FD8-A585-EA09A319B2D0}"/>
          </ac:spMkLst>
        </pc:spChg>
        <pc:spChg chg="add">
          <ac:chgData name="Rachel Smith" userId="5f7c83a3-9acd-4e36-a883-765ff390fd1f" providerId="ADAL" clId="{8DE89303-8C3D-483E-9ADA-37A40FD3D57E}" dt="2023-01-12T15:48:58.318" v="396" actId="26606"/>
          <ac:spMkLst>
            <pc:docMk/>
            <pc:sldMk cId="976517932" sldId="263"/>
            <ac:spMk id="25" creationId="{479F5F2B-8B58-4140-AE6A-51F6C67B18D9}"/>
          </ac:spMkLst>
        </pc:spChg>
        <pc:grpChg chg="del">
          <ac:chgData name="Rachel Smith" userId="5f7c83a3-9acd-4e36-a883-765ff390fd1f" providerId="ADAL" clId="{8DE89303-8C3D-483E-9ADA-37A40FD3D57E}" dt="2023-01-12T15:48:58.318" v="396" actId="26606"/>
          <ac:grpSpMkLst>
            <pc:docMk/>
            <pc:sldMk cId="976517932" sldId="263"/>
            <ac:grpSpMk id="12" creationId="{DAA26DFA-AAB2-4973-9C17-16D587C7B198}"/>
          </ac:grpSpMkLst>
        </pc:gr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81EBCF-D518-4182-B97C-5480B815595F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9F93F5B-A911-490B-900A-AE27C72BE6E6}">
      <dgm:prSet/>
      <dgm:spPr/>
      <dgm:t>
        <a:bodyPr/>
        <a:lstStyle/>
        <a:p>
          <a:r>
            <a:rPr lang="en-GB"/>
            <a:t>In groups, research the following potential challenges that the police service may face: </a:t>
          </a:r>
          <a:endParaRPr lang="en-US"/>
        </a:p>
      </dgm:t>
    </dgm:pt>
    <dgm:pt modelId="{3339C05D-45D4-4D72-A14F-BEB42A157455}" type="parTrans" cxnId="{257C6380-15C2-4713-962F-9133758C99F2}">
      <dgm:prSet/>
      <dgm:spPr/>
      <dgm:t>
        <a:bodyPr/>
        <a:lstStyle/>
        <a:p>
          <a:endParaRPr lang="en-US"/>
        </a:p>
      </dgm:t>
    </dgm:pt>
    <dgm:pt modelId="{0371C6CA-AC61-41E1-BC82-4C2A959AC93F}" type="sibTrans" cxnId="{257C6380-15C2-4713-962F-9133758C99F2}">
      <dgm:prSet/>
      <dgm:spPr/>
      <dgm:t>
        <a:bodyPr/>
        <a:lstStyle/>
        <a:p>
          <a:endParaRPr lang="en-US"/>
        </a:p>
      </dgm:t>
    </dgm:pt>
    <dgm:pt modelId="{74C46A5A-F70E-4F18-B522-E47019D336D1}">
      <dgm:prSet/>
      <dgm:spPr/>
      <dgm:t>
        <a:bodyPr/>
        <a:lstStyle/>
        <a:p>
          <a:r>
            <a:rPr lang="en-GB"/>
            <a:t>Group 1:  Financial Constraints</a:t>
          </a:r>
          <a:endParaRPr lang="en-US"/>
        </a:p>
      </dgm:t>
    </dgm:pt>
    <dgm:pt modelId="{3042D62E-FE94-483C-9015-75DECEE4E534}" type="parTrans" cxnId="{46D5FF9C-1FA2-47E2-B07E-D47B6DF7C3C0}">
      <dgm:prSet/>
      <dgm:spPr/>
      <dgm:t>
        <a:bodyPr/>
        <a:lstStyle/>
        <a:p>
          <a:endParaRPr lang="en-US"/>
        </a:p>
      </dgm:t>
    </dgm:pt>
    <dgm:pt modelId="{F60E3A63-C0B0-4D68-B909-0580D46F9D41}" type="sibTrans" cxnId="{46D5FF9C-1FA2-47E2-B07E-D47B6DF7C3C0}">
      <dgm:prSet/>
      <dgm:spPr/>
      <dgm:t>
        <a:bodyPr/>
        <a:lstStyle/>
        <a:p>
          <a:endParaRPr lang="en-US"/>
        </a:p>
      </dgm:t>
    </dgm:pt>
    <dgm:pt modelId="{395B232F-5531-4806-8B33-0B7691E7BD91}">
      <dgm:prSet/>
      <dgm:spPr/>
      <dgm:t>
        <a:bodyPr/>
        <a:lstStyle/>
        <a:p>
          <a:r>
            <a:rPr lang="en-GB"/>
            <a:t>Group 2: Advances in technology</a:t>
          </a:r>
          <a:endParaRPr lang="en-US"/>
        </a:p>
      </dgm:t>
    </dgm:pt>
    <dgm:pt modelId="{4788FDA2-DA16-4E34-BBE8-0A545500FBB9}" type="parTrans" cxnId="{A84F0BEF-B6F8-49F3-B464-F7DD67361549}">
      <dgm:prSet/>
      <dgm:spPr/>
      <dgm:t>
        <a:bodyPr/>
        <a:lstStyle/>
        <a:p>
          <a:endParaRPr lang="en-US"/>
        </a:p>
      </dgm:t>
    </dgm:pt>
    <dgm:pt modelId="{46752E10-9045-4192-9073-34FDC11FE6D7}" type="sibTrans" cxnId="{A84F0BEF-B6F8-49F3-B464-F7DD67361549}">
      <dgm:prSet/>
      <dgm:spPr/>
      <dgm:t>
        <a:bodyPr/>
        <a:lstStyle/>
        <a:p>
          <a:endParaRPr lang="en-US"/>
        </a:p>
      </dgm:t>
    </dgm:pt>
    <dgm:pt modelId="{E2EC55C7-E42A-49ED-829F-B70804F58D78}">
      <dgm:prSet/>
      <dgm:spPr/>
      <dgm:t>
        <a:bodyPr/>
        <a:lstStyle/>
        <a:p>
          <a:r>
            <a:rPr lang="en-GB"/>
            <a:t>Group 3: Crime patterns</a:t>
          </a:r>
          <a:endParaRPr lang="en-US"/>
        </a:p>
      </dgm:t>
    </dgm:pt>
    <dgm:pt modelId="{45F810F0-1056-4ACB-8876-4755C2F90FA9}" type="parTrans" cxnId="{D258D5E1-28DA-4A7D-87F5-6CE4DF79C7A7}">
      <dgm:prSet/>
      <dgm:spPr/>
      <dgm:t>
        <a:bodyPr/>
        <a:lstStyle/>
        <a:p>
          <a:endParaRPr lang="en-US"/>
        </a:p>
      </dgm:t>
    </dgm:pt>
    <dgm:pt modelId="{265E7994-A01F-4B14-8B19-E5FA21A6F772}" type="sibTrans" cxnId="{D258D5E1-28DA-4A7D-87F5-6CE4DF79C7A7}">
      <dgm:prSet/>
      <dgm:spPr/>
      <dgm:t>
        <a:bodyPr/>
        <a:lstStyle/>
        <a:p>
          <a:endParaRPr lang="en-US"/>
        </a:p>
      </dgm:t>
    </dgm:pt>
    <dgm:pt modelId="{24BC510F-2858-4F12-ADAF-DF03F566C6B3}" type="pres">
      <dgm:prSet presAssocID="{9F81EBCF-D518-4182-B97C-5480B815595F}" presName="vert0" presStyleCnt="0">
        <dgm:presLayoutVars>
          <dgm:dir/>
          <dgm:animOne val="branch"/>
          <dgm:animLvl val="lvl"/>
        </dgm:presLayoutVars>
      </dgm:prSet>
      <dgm:spPr/>
    </dgm:pt>
    <dgm:pt modelId="{A12CA005-A259-41E9-AE90-80A7F38B2972}" type="pres">
      <dgm:prSet presAssocID="{19F93F5B-A911-490B-900A-AE27C72BE6E6}" presName="thickLine" presStyleLbl="alignNode1" presStyleIdx="0" presStyleCnt="4"/>
      <dgm:spPr/>
    </dgm:pt>
    <dgm:pt modelId="{22BACA6C-7CB2-46C5-877B-12D0A49280CD}" type="pres">
      <dgm:prSet presAssocID="{19F93F5B-A911-490B-900A-AE27C72BE6E6}" presName="horz1" presStyleCnt="0"/>
      <dgm:spPr/>
    </dgm:pt>
    <dgm:pt modelId="{08454685-AFC5-4951-BC9A-9A11CA5015F5}" type="pres">
      <dgm:prSet presAssocID="{19F93F5B-A911-490B-900A-AE27C72BE6E6}" presName="tx1" presStyleLbl="revTx" presStyleIdx="0" presStyleCnt="4"/>
      <dgm:spPr/>
    </dgm:pt>
    <dgm:pt modelId="{35A3CF95-9708-4528-88EB-832E28C3160B}" type="pres">
      <dgm:prSet presAssocID="{19F93F5B-A911-490B-900A-AE27C72BE6E6}" presName="vert1" presStyleCnt="0"/>
      <dgm:spPr/>
    </dgm:pt>
    <dgm:pt modelId="{877FA845-1B9C-4E61-AA99-F802ED98B7F3}" type="pres">
      <dgm:prSet presAssocID="{74C46A5A-F70E-4F18-B522-E47019D336D1}" presName="thickLine" presStyleLbl="alignNode1" presStyleIdx="1" presStyleCnt="4"/>
      <dgm:spPr/>
    </dgm:pt>
    <dgm:pt modelId="{E9A22B49-C5AC-4D2E-B8CB-B5AA6C8BC109}" type="pres">
      <dgm:prSet presAssocID="{74C46A5A-F70E-4F18-B522-E47019D336D1}" presName="horz1" presStyleCnt="0"/>
      <dgm:spPr/>
    </dgm:pt>
    <dgm:pt modelId="{968B3464-595B-4A8B-A44F-AAFFC32AEB10}" type="pres">
      <dgm:prSet presAssocID="{74C46A5A-F70E-4F18-B522-E47019D336D1}" presName="tx1" presStyleLbl="revTx" presStyleIdx="1" presStyleCnt="4"/>
      <dgm:spPr/>
    </dgm:pt>
    <dgm:pt modelId="{339C5895-4CB1-4457-ADBB-4B67FDE27AF0}" type="pres">
      <dgm:prSet presAssocID="{74C46A5A-F70E-4F18-B522-E47019D336D1}" presName="vert1" presStyleCnt="0"/>
      <dgm:spPr/>
    </dgm:pt>
    <dgm:pt modelId="{987399D7-BCBA-42BC-A607-94B262CBFE5C}" type="pres">
      <dgm:prSet presAssocID="{395B232F-5531-4806-8B33-0B7691E7BD91}" presName="thickLine" presStyleLbl="alignNode1" presStyleIdx="2" presStyleCnt="4"/>
      <dgm:spPr/>
    </dgm:pt>
    <dgm:pt modelId="{C6372DCE-1599-401A-A794-0B4EE3BD87F2}" type="pres">
      <dgm:prSet presAssocID="{395B232F-5531-4806-8B33-0B7691E7BD91}" presName="horz1" presStyleCnt="0"/>
      <dgm:spPr/>
    </dgm:pt>
    <dgm:pt modelId="{B14D4B5D-36EC-48C7-BB1B-19B946027ABD}" type="pres">
      <dgm:prSet presAssocID="{395B232F-5531-4806-8B33-0B7691E7BD91}" presName="tx1" presStyleLbl="revTx" presStyleIdx="2" presStyleCnt="4"/>
      <dgm:spPr/>
    </dgm:pt>
    <dgm:pt modelId="{FE46C9FD-ED6E-4E34-99EE-0737B2342111}" type="pres">
      <dgm:prSet presAssocID="{395B232F-5531-4806-8B33-0B7691E7BD91}" presName="vert1" presStyleCnt="0"/>
      <dgm:spPr/>
    </dgm:pt>
    <dgm:pt modelId="{BBC44599-F655-4961-B6C5-163692219CBE}" type="pres">
      <dgm:prSet presAssocID="{E2EC55C7-E42A-49ED-829F-B70804F58D78}" presName="thickLine" presStyleLbl="alignNode1" presStyleIdx="3" presStyleCnt="4"/>
      <dgm:spPr/>
    </dgm:pt>
    <dgm:pt modelId="{BAE1FF3E-3D2D-4618-8971-7E68622660E7}" type="pres">
      <dgm:prSet presAssocID="{E2EC55C7-E42A-49ED-829F-B70804F58D78}" presName="horz1" presStyleCnt="0"/>
      <dgm:spPr/>
    </dgm:pt>
    <dgm:pt modelId="{C9F76BFD-DC16-4C96-889B-B1F956AAD8E3}" type="pres">
      <dgm:prSet presAssocID="{E2EC55C7-E42A-49ED-829F-B70804F58D78}" presName="tx1" presStyleLbl="revTx" presStyleIdx="3" presStyleCnt="4"/>
      <dgm:spPr/>
    </dgm:pt>
    <dgm:pt modelId="{24BABCDA-C845-40A5-9D57-2DDEA5BD4209}" type="pres">
      <dgm:prSet presAssocID="{E2EC55C7-E42A-49ED-829F-B70804F58D78}" presName="vert1" presStyleCnt="0"/>
      <dgm:spPr/>
    </dgm:pt>
  </dgm:ptLst>
  <dgm:cxnLst>
    <dgm:cxn modelId="{42AEB54C-3E69-4146-8B33-258C4C107E38}" type="presOf" srcId="{9F81EBCF-D518-4182-B97C-5480B815595F}" destId="{24BC510F-2858-4F12-ADAF-DF03F566C6B3}" srcOrd="0" destOrd="0" presId="urn:microsoft.com/office/officeart/2008/layout/LinedList"/>
    <dgm:cxn modelId="{F7BAFE79-9AC5-476D-95A4-EE1CAC0F9FDC}" type="presOf" srcId="{74C46A5A-F70E-4F18-B522-E47019D336D1}" destId="{968B3464-595B-4A8B-A44F-AAFFC32AEB10}" srcOrd="0" destOrd="0" presId="urn:microsoft.com/office/officeart/2008/layout/LinedList"/>
    <dgm:cxn modelId="{257C6380-15C2-4713-962F-9133758C99F2}" srcId="{9F81EBCF-D518-4182-B97C-5480B815595F}" destId="{19F93F5B-A911-490B-900A-AE27C72BE6E6}" srcOrd="0" destOrd="0" parTransId="{3339C05D-45D4-4D72-A14F-BEB42A157455}" sibTransId="{0371C6CA-AC61-41E1-BC82-4C2A959AC93F}"/>
    <dgm:cxn modelId="{46D5FF9C-1FA2-47E2-B07E-D47B6DF7C3C0}" srcId="{9F81EBCF-D518-4182-B97C-5480B815595F}" destId="{74C46A5A-F70E-4F18-B522-E47019D336D1}" srcOrd="1" destOrd="0" parTransId="{3042D62E-FE94-483C-9015-75DECEE4E534}" sibTransId="{F60E3A63-C0B0-4D68-B909-0580D46F9D41}"/>
    <dgm:cxn modelId="{E17251A2-8AD2-4B9C-84C6-2473F4304EBB}" type="presOf" srcId="{395B232F-5531-4806-8B33-0B7691E7BD91}" destId="{B14D4B5D-36EC-48C7-BB1B-19B946027ABD}" srcOrd="0" destOrd="0" presId="urn:microsoft.com/office/officeart/2008/layout/LinedList"/>
    <dgm:cxn modelId="{E324CEC9-06A2-4CAD-8DDE-AF2F220A6513}" type="presOf" srcId="{E2EC55C7-E42A-49ED-829F-B70804F58D78}" destId="{C9F76BFD-DC16-4C96-889B-B1F956AAD8E3}" srcOrd="0" destOrd="0" presId="urn:microsoft.com/office/officeart/2008/layout/LinedList"/>
    <dgm:cxn modelId="{23CABCCC-FCDD-4616-8070-12C5D21ABD72}" type="presOf" srcId="{19F93F5B-A911-490B-900A-AE27C72BE6E6}" destId="{08454685-AFC5-4951-BC9A-9A11CA5015F5}" srcOrd="0" destOrd="0" presId="urn:microsoft.com/office/officeart/2008/layout/LinedList"/>
    <dgm:cxn modelId="{D258D5E1-28DA-4A7D-87F5-6CE4DF79C7A7}" srcId="{9F81EBCF-D518-4182-B97C-5480B815595F}" destId="{E2EC55C7-E42A-49ED-829F-B70804F58D78}" srcOrd="3" destOrd="0" parTransId="{45F810F0-1056-4ACB-8876-4755C2F90FA9}" sibTransId="{265E7994-A01F-4B14-8B19-E5FA21A6F772}"/>
    <dgm:cxn modelId="{A84F0BEF-B6F8-49F3-B464-F7DD67361549}" srcId="{9F81EBCF-D518-4182-B97C-5480B815595F}" destId="{395B232F-5531-4806-8B33-0B7691E7BD91}" srcOrd="2" destOrd="0" parTransId="{4788FDA2-DA16-4E34-BBE8-0A545500FBB9}" sibTransId="{46752E10-9045-4192-9073-34FDC11FE6D7}"/>
    <dgm:cxn modelId="{288A0D5C-E335-46BA-8CEC-80F94E8858DC}" type="presParOf" srcId="{24BC510F-2858-4F12-ADAF-DF03F566C6B3}" destId="{A12CA005-A259-41E9-AE90-80A7F38B2972}" srcOrd="0" destOrd="0" presId="urn:microsoft.com/office/officeart/2008/layout/LinedList"/>
    <dgm:cxn modelId="{A39CEEE2-8B76-4613-9AAC-CBEDFE1A5DD6}" type="presParOf" srcId="{24BC510F-2858-4F12-ADAF-DF03F566C6B3}" destId="{22BACA6C-7CB2-46C5-877B-12D0A49280CD}" srcOrd="1" destOrd="0" presId="urn:microsoft.com/office/officeart/2008/layout/LinedList"/>
    <dgm:cxn modelId="{DD501BA4-054E-4DE6-A3B6-3887B0879EAE}" type="presParOf" srcId="{22BACA6C-7CB2-46C5-877B-12D0A49280CD}" destId="{08454685-AFC5-4951-BC9A-9A11CA5015F5}" srcOrd="0" destOrd="0" presId="urn:microsoft.com/office/officeart/2008/layout/LinedList"/>
    <dgm:cxn modelId="{0F49602A-6C4A-4D18-A7FC-5E73E712EC77}" type="presParOf" srcId="{22BACA6C-7CB2-46C5-877B-12D0A49280CD}" destId="{35A3CF95-9708-4528-88EB-832E28C3160B}" srcOrd="1" destOrd="0" presId="urn:microsoft.com/office/officeart/2008/layout/LinedList"/>
    <dgm:cxn modelId="{77AA7B99-1C06-4BB0-AEBA-402C0A043F77}" type="presParOf" srcId="{24BC510F-2858-4F12-ADAF-DF03F566C6B3}" destId="{877FA845-1B9C-4E61-AA99-F802ED98B7F3}" srcOrd="2" destOrd="0" presId="urn:microsoft.com/office/officeart/2008/layout/LinedList"/>
    <dgm:cxn modelId="{FB3363FE-C390-4A31-A494-396642DA62C8}" type="presParOf" srcId="{24BC510F-2858-4F12-ADAF-DF03F566C6B3}" destId="{E9A22B49-C5AC-4D2E-B8CB-B5AA6C8BC109}" srcOrd="3" destOrd="0" presId="urn:microsoft.com/office/officeart/2008/layout/LinedList"/>
    <dgm:cxn modelId="{4418988E-747F-4FF8-BA02-EC337E34766D}" type="presParOf" srcId="{E9A22B49-C5AC-4D2E-B8CB-B5AA6C8BC109}" destId="{968B3464-595B-4A8B-A44F-AAFFC32AEB10}" srcOrd="0" destOrd="0" presId="urn:microsoft.com/office/officeart/2008/layout/LinedList"/>
    <dgm:cxn modelId="{9AB14E5B-894F-4050-B28A-494B893D3174}" type="presParOf" srcId="{E9A22B49-C5AC-4D2E-B8CB-B5AA6C8BC109}" destId="{339C5895-4CB1-4457-ADBB-4B67FDE27AF0}" srcOrd="1" destOrd="0" presId="urn:microsoft.com/office/officeart/2008/layout/LinedList"/>
    <dgm:cxn modelId="{6D55C7D0-431B-4D35-AF1E-0C1D41E0AB4D}" type="presParOf" srcId="{24BC510F-2858-4F12-ADAF-DF03F566C6B3}" destId="{987399D7-BCBA-42BC-A607-94B262CBFE5C}" srcOrd="4" destOrd="0" presId="urn:microsoft.com/office/officeart/2008/layout/LinedList"/>
    <dgm:cxn modelId="{7ED75AA9-00BD-48CD-B283-30979B40E358}" type="presParOf" srcId="{24BC510F-2858-4F12-ADAF-DF03F566C6B3}" destId="{C6372DCE-1599-401A-A794-0B4EE3BD87F2}" srcOrd="5" destOrd="0" presId="urn:microsoft.com/office/officeart/2008/layout/LinedList"/>
    <dgm:cxn modelId="{BE5521D0-1C28-41AA-9104-F2B40741F3A3}" type="presParOf" srcId="{C6372DCE-1599-401A-A794-0B4EE3BD87F2}" destId="{B14D4B5D-36EC-48C7-BB1B-19B946027ABD}" srcOrd="0" destOrd="0" presId="urn:microsoft.com/office/officeart/2008/layout/LinedList"/>
    <dgm:cxn modelId="{A0DEB915-55E5-407F-AD95-587A09CE99C4}" type="presParOf" srcId="{C6372DCE-1599-401A-A794-0B4EE3BD87F2}" destId="{FE46C9FD-ED6E-4E34-99EE-0737B2342111}" srcOrd="1" destOrd="0" presId="urn:microsoft.com/office/officeart/2008/layout/LinedList"/>
    <dgm:cxn modelId="{0071845E-C3E5-4762-9168-22E0A1A1765B}" type="presParOf" srcId="{24BC510F-2858-4F12-ADAF-DF03F566C6B3}" destId="{BBC44599-F655-4961-B6C5-163692219CBE}" srcOrd="6" destOrd="0" presId="urn:microsoft.com/office/officeart/2008/layout/LinedList"/>
    <dgm:cxn modelId="{D1E5E4B8-DFFF-4365-A2D5-54AC76391C9C}" type="presParOf" srcId="{24BC510F-2858-4F12-ADAF-DF03F566C6B3}" destId="{BAE1FF3E-3D2D-4618-8971-7E68622660E7}" srcOrd="7" destOrd="0" presId="urn:microsoft.com/office/officeart/2008/layout/LinedList"/>
    <dgm:cxn modelId="{4571DEF0-2347-4F10-A739-D72D62A441B5}" type="presParOf" srcId="{BAE1FF3E-3D2D-4618-8971-7E68622660E7}" destId="{C9F76BFD-DC16-4C96-889B-B1F956AAD8E3}" srcOrd="0" destOrd="0" presId="urn:microsoft.com/office/officeart/2008/layout/LinedList"/>
    <dgm:cxn modelId="{061B6247-4836-4F16-A74C-22187362ABBE}" type="presParOf" srcId="{BAE1FF3E-3D2D-4618-8971-7E68622660E7}" destId="{24BABCDA-C845-40A5-9D57-2DDEA5BD420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2CA005-A259-41E9-AE90-80A7F38B2972}">
      <dsp:nvSpPr>
        <dsp:cNvPr id="0" name=""/>
        <dsp:cNvSpPr/>
      </dsp:nvSpPr>
      <dsp:spPr>
        <a:xfrm>
          <a:off x="0" y="0"/>
          <a:ext cx="658926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454685-AFC5-4951-BC9A-9A11CA5015F5}">
      <dsp:nvSpPr>
        <dsp:cNvPr id="0" name=""/>
        <dsp:cNvSpPr/>
      </dsp:nvSpPr>
      <dsp:spPr>
        <a:xfrm>
          <a:off x="0" y="0"/>
          <a:ext cx="6589260" cy="131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In groups, research the following potential challenges that the police service may face: </a:t>
          </a:r>
          <a:endParaRPr lang="en-US" sz="2800" kern="1200"/>
        </a:p>
      </dsp:txBody>
      <dsp:txXfrm>
        <a:off x="0" y="0"/>
        <a:ext cx="6589260" cy="1310998"/>
      </dsp:txXfrm>
    </dsp:sp>
    <dsp:sp modelId="{877FA845-1B9C-4E61-AA99-F802ED98B7F3}">
      <dsp:nvSpPr>
        <dsp:cNvPr id="0" name=""/>
        <dsp:cNvSpPr/>
      </dsp:nvSpPr>
      <dsp:spPr>
        <a:xfrm>
          <a:off x="0" y="1310998"/>
          <a:ext cx="6589260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8B3464-595B-4A8B-A44F-AAFFC32AEB10}">
      <dsp:nvSpPr>
        <dsp:cNvPr id="0" name=""/>
        <dsp:cNvSpPr/>
      </dsp:nvSpPr>
      <dsp:spPr>
        <a:xfrm>
          <a:off x="0" y="1310998"/>
          <a:ext cx="6589260" cy="131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Group 1:  Financial Constraints</a:t>
          </a:r>
          <a:endParaRPr lang="en-US" sz="2800" kern="1200"/>
        </a:p>
      </dsp:txBody>
      <dsp:txXfrm>
        <a:off x="0" y="1310998"/>
        <a:ext cx="6589260" cy="1310998"/>
      </dsp:txXfrm>
    </dsp:sp>
    <dsp:sp modelId="{987399D7-BCBA-42BC-A607-94B262CBFE5C}">
      <dsp:nvSpPr>
        <dsp:cNvPr id="0" name=""/>
        <dsp:cNvSpPr/>
      </dsp:nvSpPr>
      <dsp:spPr>
        <a:xfrm>
          <a:off x="0" y="2621996"/>
          <a:ext cx="6589260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4D4B5D-36EC-48C7-BB1B-19B946027ABD}">
      <dsp:nvSpPr>
        <dsp:cNvPr id="0" name=""/>
        <dsp:cNvSpPr/>
      </dsp:nvSpPr>
      <dsp:spPr>
        <a:xfrm>
          <a:off x="0" y="2621996"/>
          <a:ext cx="6589260" cy="131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Group 2: Advances in technology</a:t>
          </a:r>
          <a:endParaRPr lang="en-US" sz="2800" kern="1200"/>
        </a:p>
      </dsp:txBody>
      <dsp:txXfrm>
        <a:off x="0" y="2621996"/>
        <a:ext cx="6589260" cy="1310998"/>
      </dsp:txXfrm>
    </dsp:sp>
    <dsp:sp modelId="{BBC44599-F655-4961-B6C5-163692219CBE}">
      <dsp:nvSpPr>
        <dsp:cNvPr id="0" name=""/>
        <dsp:cNvSpPr/>
      </dsp:nvSpPr>
      <dsp:spPr>
        <a:xfrm>
          <a:off x="0" y="3932994"/>
          <a:ext cx="6589260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F76BFD-DC16-4C96-889B-B1F956AAD8E3}">
      <dsp:nvSpPr>
        <dsp:cNvPr id="0" name=""/>
        <dsp:cNvSpPr/>
      </dsp:nvSpPr>
      <dsp:spPr>
        <a:xfrm>
          <a:off x="0" y="3932994"/>
          <a:ext cx="6589260" cy="131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Group 3: Crime patterns</a:t>
          </a:r>
          <a:endParaRPr lang="en-US" sz="2800" kern="1200"/>
        </a:p>
      </dsp:txBody>
      <dsp:txXfrm>
        <a:off x="0" y="3932994"/>
        <a:ext cx="6589260" cy="13109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73A78-474E-497E-AA9E-169C8665FB83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A8A49-5278-4C75-8CC0-01E345DE1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292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A8A49-5278-4C75-8CC0-01E345DE1B1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620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A8A49-5278-4C75-8CC0-01E345DE1B1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471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A8A49-5278-4C75-8CC0-01E345DE1B1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316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A8A49-5278-4C75-8CC0-01E345DE1B1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185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A8A49-5278-4C75-8CC0-01E345DE1B1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179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A8A49-5278-4C75-8CC0-01E345DE1B1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6930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A8A49-5278-4C75-8CC0-01E345DE1B1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377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85015-D613-789E-B1A9-FFE4FAC07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FBB79E-529A-019F-396E-2EDDF62B7A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A7869-B4FC-7674-950D-8E93D42D3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B74ADD-2CCF-0B5A-02ED-B05E22709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ACD28B-BC65-90C2-93D3-91F0189C0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79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B513E-4ADA-8C82-C84F-1DE32D760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820F0-5D5B-CDAF-954F-1B6B1F9445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90EC50-6C49-4C68-84D1-609031BD4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7BFF6-B1D9-D1C1-EC24-F9DAD3BAB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6E3B36-F39C-1433-4EF5-7CE5E51DC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866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A5B0C-F03A-FB34-EDBB-9403D8E5C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E22D8A-3DF1-9674-E1D6-3B520D741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000ABD-70A4-5F6E-8E2D-2490681A0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C97099-1F95-95BD-1ABD-256C112DA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84C7AA-CCD7-44E8-EAC8-94E1D074D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522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29C56-B55E-CD33-439B-BED883460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973E5-635B-AE33-A79F-0166AE1B8D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4E65B2-5397-10C0-D9A6-9C2A053FB4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37B2-2C22-73E5-DBDE-171318B30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6D5ADF-4C6F-3F39-373F-9A25BC061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34DB-5308-FE9B-4040-8A477E1C2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84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F548-CD30-6486-C72B-A9E852034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F85D48-D7AE-276B-7F06-BF81737990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1366D6-D35B-80B4-3B18-6DBDA0AE56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75CD6C-995E-107C-561F-1178E5D4C5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C00150-A8CA-A624-8CF0-B33F507590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AB751B-374B-17FD-5263-463A8FECE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F8E0C6-DA8D-35D2-3DFD-41578D7A4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FCD778-7002-5094-0C96-9C3FA36D7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053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9B098-9C07-D963-548B-85B8B1B03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654BE9-C082-CFC3-AA8B-0C7182AA1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96A44-11C9-1418-A3F0-267A633FE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21D47D-99CD-56C3-B282-CF395A032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209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F9CEF3-E132-D4BF-31EC-1AFD23745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CB5717-54C7-9640-69D1-362BDCA93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54AFB4-DFDB-FCA7-C166-40BE2915E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973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CDF30-C185-8246-110A-47984E554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EF3AEE-FBFC-88DE-3F5F-B7A8097449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71778D-5029-1CF7-254C-45718DD97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1A9A8E-DC74-F81E-6447-707910C0A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663138-5412-474E-3E3A-68669CFAC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80F5FC-1AD9-78F4-CC2B-1619BBF94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598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55D01-3471-2B33-EC1D-7B020C77F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27CB14-B583-9F73-C565-5B966EE96F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37929D-044D-1AAA-AB55-49EB9A5B6D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81439B-C32E-B111-4898-9E0BDC323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91F04A-65BA-061A-663C-0B40CC324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20FC60-6ABD-A1F4-7442-2EB2B7CB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870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C7230-F361-A31C-D8ED-7EC75976C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869437-C110-B005-8C47-3223B72FF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FE368-CCB0-E74D-E0D4-FAFBDC532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634395-B25E-DCFA-59C6-EF17AB52C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363F7A-0419-0701-863D-0CDCE36EE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080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E75C79-2598-A76E-6C06-DED8C97CFE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3A51C0-B41D-A664-A6FC-3E7C8E88FF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621E9-29C1-770B-5355-AB2AE93B8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351D6-FA55-C9FF-84A5-5D25DAC7D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377C3-CF41-A365-6301-6B0B2DDCB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646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96C796-81C6-0527-C061-3ADEB3B0D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73C758-E68D-A76C-06E9-9D2F6BAFD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1549A5-44F6-4226-2FD0-0CB4AE6844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F01BB-8960-4C6E-BD45-BC93C7FCA62A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9720B6-D81B-4063-274F-8FF7580E4D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A6137-A5B7-DCF9-D5DB-493297930C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4BFF0-1451-4221-90EB-BB7F6FF0E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787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ellow paper aeroplane flying the opposite way as many grey paper aeroplanes">
            <a:extLst>
              <a:ext uri="{FF2B5EF4-FFF2-40B4-BE49-F238E27FC236}">
                <a16:creationId xmlns:a16="http://schemas.microsoft.com/office/drawing/2014/main" id="{3031E90B-53A7-4E47-8E37-67BF0B5656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t="8497" b="7234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FAE908-DA12-BDC8-206E-7B03C0B506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Potential Challenges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E90EC5-2E03-1035-F3BC-38F7F49D05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Rachel Smith, MA Ed</a:t>
            </a:r>
          </a:p>
        </p:txBody>
      </p:sp>
    </p:spTree>
    <p:extLst>
      <p:ext uri="{BB962C8B-B14F-4D97-AF65-F5344CB8AC3E}">
        <p14:creationId xmlns:p14="http://schemas.microsoft.com/office/powerpoint/2010/main" val="29252997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CA9E8-9F7B-E73C-85C6-983A723C39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>
                <a:latin typeface="Arial" panose="020B0604020202020204" pitchFamily="34" charset="0"/>
                <a:ea typeface="Times New Roman" panose="02020603050405020304" pitchFamily="18" charset="0"/>
              </a:rPr>
              <a:t>Aim:</a:t>
            </a:r>
            <a:r>
              <a:rPr lang="en-GB" sz="24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Evaluate the impact of potential challenges to community policing and the future role of the community constable </a:t>
            </a:r>
          </a:p>
          <a:p>
            <a:pPr marL="0" indent="0">
              <a:buNone/>
            </a:pPr>
            <a:endParaRPr lang="en-GB" sz="240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>
                <a:latin typeface="Arial" panose="020B0604020202020204" pitchFamily="34" charset="0"/>
              </a:rPr>
              <a:t>Objectives: </a:t>
            </a:r>
          </a:p>
          <a:p>
            <a:pPr marL="0" indent="0">
              <a:buNone/>
            </a:pPr>
            <a:endParaRPr lang="en-GB" sz="2400">
              <a:latin typeface="Arial" panose="020B0604020202020204" pitchFamily="34" charset="0"/>
            </a:endParaRPr>
          </a:p>
          <a:p>
            <a:r>
              <a:rPr lang="en-GB" sz="2400">
                <a:latin typeface="Arial" panose="020B0604020202020204" pitchFamily="34" charset="0"/>
              </a:rPr>
              <a:t>Potential future challenges and opportunities</a:t>
            </a:r>
          </a:p>
          <a:p>
            <a:r>
              <a:rPr lang="en-GB" sz="2400">
                <a:latin typeface="Arial" panose="020B0604020202020204" pitchFamily="34" charset="0"/>
              </a:rPr>
              <a:t>Future role of community police officers and special constabulary</a:t>
            </a:r>
          </a:p>
          <a:p>
            <a:pPr marL="0" indent="0">
              <a:buNone/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338052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ladder in the desert">
            <a:extLst>
              <a:ext uri="{FF2B5EF4-FFF2-40B4-BE49-F238E27FC236}">
                <a16:creationId xmlns:a16="http://schemas.microsoft.com/office/drawing/2014/main" id="{FA560812-0653-F915-83C0-93FAE007E5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b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41A6C9-4FA3-6326-125B-FF2711270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Potential future challenges</a:t>
            </a:r>
          </a:p>
        </p:txBody>
      </p:sp>
    </p:spTree>
    <p:extLst>
      <p:ext uri="{BB962C8B-B14F-4D97-AF65-F5344CB8AC3E}">
        <p14:creationId xmlns:p14="http://schemas.microsoft.com/office/powerpoint/2010/main" val="11205006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344094-430A-400B-804B-910E696A1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709375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3C67DF-7782-4E57-AB9B-F1B4811AD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43451" y="1248213"/>
            <a:ext cx="5413238" cy="4326335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BAD53C-84FC-C25C-D3BD-4584FEFA5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67" y="675564"/>
            <a:ext cx="3609833" cy="5204085"/>
          </a:xfrm>
        </p:spPr>
        <p:txBody>
          <a:bodyPr>
            <a:normAutofit/>
          </a:bodyPr>
          <a:lstStyle/>
          <a:p>
            <a:r>
              <a:rPr lang="en-GB" dirty="0"/>
              <a:t>Group Task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03A5AE3-BD30-455C-842B-7626C8BE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DBECAA5-1F2D-470D-875C-8F2C2CA3E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1781BB5-E373-A517-45B5-276D2CD7EE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3748889"/>
              </p:ext>
            </p:extLst>
          </p:nvPr>
        </p:nvGraphicFramePr>
        <p:xfrm>
          <a:off x="4776730" y="819369"/>
          <a:ext cx="6589260" cy="524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4955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0D4D4-030D-10FC-C4AA-D32F3F7328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5400" dirty="0"/>
              <a:t>Group Task Feedback </a:t>
            </a:r>
          </a:p>
        </p:txBody>
      </p:sp>
    </p:spTree>
    <p:extLst>
      <p:ext uri="{BB962C8B-B14F-4D97-AF65-F5344CB8AC3E}">
        <p14:creationId xmlns:p14="http://schemas.microsoft.com/office/powerpoint/2010/main" val="743479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559C1-C46E-C83E-F82A-36F9423BF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Potential Challenges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329001C3-F0CF-2720-C53A-5FCA919826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/>
              <a:t>Police Forces can face many challenges, some of which have been discussed. Other challenges that Forces may face could be: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Competing Priorities</a:t>
            </a:r>
          </a:p>
          <a:p>
            <a:r>
              <a:rPr lang="en-GB" dirty="0"/>
              <a:t>Resourcing </a:t>
            </a:r>
          </a:p>
          <a:p>
            <a:r>
              <a:rPr lang="en-GB" dirty="0"/>
              <a:t>Expectations</a:t>
            </a:r>
          </a:p>
          <a:p>
            <a:r>
              <a:rPr lang="en-GB" dirty="0"/>
              <a:t>Ability to continue to deliver community policing in its present form</a:t>
            </a:r>
          </a:p>
          <a:p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467200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lue arrows pointing at a red button">
            <a:extLst>
              <a:ext uri="{FF2B5EF4-FFF2-40B4-BE49-F238E27FC236}">
                <a16:creationId xmlns:a16="http://schemas.microsoft.com/office/drawing/2014/main" id="{52BF1DA4-1380-16E0-3079-E98A447EBF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0826" b="4904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43A05B-9B7D-A420-A94A-1B36B40DA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Potential future opportunities </a:t>
            </a:r>
          </a:p>
        </p:txBody>
      </p:sp>
    </p:spTree>
    <p:extLst>
      <p:ext uri="{BB962C8B-B14F-4D97-AF65-F5344CB8AC3E}">
        <p14:creationId xmlns:p14="http://schemas.microsoft.com/office/powerpoint/2010/main" val="27983277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EF42C4-E8E0-37DC-AC6C-6DEA12EE2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Future role of community police officers and special constabulary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63BF47-9C97-8414-35D0-CD43ADD79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/>
              <a:t>How can roles evolve in policing?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Discuss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• Evolving knowledge and skills requirements</a:t>
            </a:r>
          </a:p>
          <a:p>
            <a:pPr marL="0" indent="0">
              <a:buNone/>
            </a:pPr>
            <a:br>
              <a:rPr lang="en-GB" sz="2000" dirty="0"/>
            </a:br>
            <a:r>
              <a:rPr lang="en-GB" sz="2000" dirty="0"/>
              <a:t>• Adaptability to changing needs and priorities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624802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4BE49-0A45-15E0-23C2-35483934F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727" y="649480"/>
            <a:ext cx="3025303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4800" dirty="0"/>
              <a:t>Session 2 </a:t>
            </a:r>
          </a:p>
        </p:txBody>
      </p:sp>
      <p:pic>
        <p:nvPicPr>
          <p:cNvPr id="7" name="Graphic 6" descr="Question mark">
            <a:extLst>
              <a:ext uri="{FF2B5EF4-FFF2-40B4-BE49-F238E27FC236}">
                <a16:creationId xmlns:a16="http://schemas.microsoft.com/office/drawing/2014/main" id="{D76686FE-0F69-7DCF-37FD-13A4BB654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9502" y="1627051"/>
            <a:ext cx="3615776" cy="361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829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35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DAEF5A-4852-75D2-2E90-0F190CF7B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7" y="502021"/>
            <a:ext cx="4959603" cy="1642969"/>
          </a:xfrm>
        </p:spPr>
        <p:txBody>
          <a:bodyPr anchor="b">
            <a:normAutofit/>
          </a:bodyPr>
          <a:lstStyle/>
          <a:p>
            <a:r>
              <a:rPr lang="en-GB" sz="4000"/>
              <a:t>Operations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718A8-1D50-2DB6-2578-0073A8932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397" y="2418408"/>
            <a:ext cx="4959603" cy="352256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000"/>
              <a:t>Consider Problem Solving, Evidence-Based Policing and Initiatives that we have discussed over the semester. 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2000"/>
              <a:t>In groups, create your own Operation and be prepared to share your idea with the group. 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</p:txBody>
      </p:sp>
      <p:pic>
        <p:nvPicPr>
          <p:cNvPr id="5" name="Picture 4" descr="White puzzle with one red piece">
            <a:extLst>
              <a:ext uri="{FF2B5EF4-FFF2-40B4-BE49-F238E27FC236}">
                <a16:creationId xmlns:a16="http://schemas.microsoft.com/office/drawing/2014/main" id="{88F819F6-9C7C-F1DF-7927-A1C624C5F8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31" r="24738" b="1785"/>
          <a:stretch/>
        </p:blipFill>
        <p:spPr>
          <a:xfrm>
            <a:off x="6512442" y="1164759"/>
            <a:ext cx="5201023" cy="4114725"/>
          </a:xfrm>
          <a:prstGeom prst="rect">
            <a:avLst/>
          </a:prstGeom>
        </p:spPr>
      </p:pic>
      <p:sp>
        <p:nvSpPr>
          <p:cNvPr id="52" name="Rectangle 37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660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DF40726-9B19-4165-9C26-757D16E19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948F31-0EE8-3662-5D5F-A30EEC2B9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64211"/>
            <a:ext cx="4571999" cy="1165002"/>
          </a:xfrm>
        </p:spPr>
        <p:txBody>
          <a:bodyPr anchor="b">
            <a:normAutofit/>
          </a:bodyPr>
          <a:lstStyle/>
          <a:p>
            <a:r>
              <a:rPr lang="en-GB" sz="3600"/>
              <a:t>Operations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9CC1B-4A75-E6BE-D8CD-1DC09167B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055327"/>
            <a:ext cx="4571999" cy="37769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Consider the following: 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Aim </a:t>
            </a:r>
          </a:p>
          <a:p>
            <a:r>
              <a:rPr lang="en-GB" sz="2000" dirty="0"/>
              <a:t>Objective</a:t>
            </a:r>
          </a:p>
          <a:p>
            <a:r>
              <a:rPr lang="en-GB" sz="2000" dirty="0"/>
              <a:t>Operation Name</a:t>
            </a:r>
          </a:p>
          <a:p>
            <a:r>
              <a:rPr lang="en-GB" sz="2000" dirty="0"/>
              <a:t>What the problem is</a:t>
            </a:r>
          </a:p>
          <a:p>
            <a:r>
              <a:rPr lang="en-GB" sz="2000" dirty="0"/>
              <a:t>How are you going to solve it</a:t>
            </a:r>
          </a:p>
          <a:p>
            <a:r>
              <a:rPr lang="en-GB" sz="2000" dirty="0"/>
              <a:t>Partnership Working </a:t>
            </a:r>
          </a:p>
          <a:p>
            <a:r>
              <a:rPr lang="en-GB" sz="2000" dirty="0"/>
              <a:t>OSARA and PAT </a:t>
            </a:r>
          </a:p>
          <a:p>
            <a:endParaRPr lang="en-GB" sz="1800" dirty="0"/>
          </a:p>
        </p:txBody>
      </p:sp>
      <p:pic>
        <p:nvPicPr>
          <p:cNvPr id="5" name="Picture 4" descr="White puzzle with one red piece">
            <a:extLst>
              <a:ext uri="{FF2B5EF4-FFF2-40B4-BE49-F238E27FC236}">
                <a16:creationId xmlns:a16="http://schemas.microsoft.com/office/drawing/2014/main" id="{72E275B2-D064-79A8-E0D2-E53DA19D8D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343" r="21779" b="-1"/>
          <a:stretch/>
        </p:blipFill>
        <p:spPr>
          <a:xfrm>
            <a:off x="6190488" y="566928"/>
            <a:ext cx="5157216" cy="5286197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2089CB41-F399-4AEB-980C-5BFB1049C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6112341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BFC967B-3DD6-463D-9DB9-6E4419AE0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096768" y="3817404"/>
            <a:ext cx="54864" cy="45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581104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4BE49-0A45-15E0-23C2-35483934F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73288"/>
            <a:ext cx="3603171" cy="363968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rgbClr val="FFFFFF"/>
                </a:solidFill>
              </a:rPr>
              <a:t>Any Questions? </a:t>
            </a:r>
          </a:p>
        </p:txBody>
      </p:sp>
      <p:pic>
        <p:nvPicPr>
          <p:cNvPr id="7" name="Graphic 6" descr="Question mark">
            <a:extLst>
              <a:ext uri="{FF2B5EF4-FFF2-40B4-BE49-F238E27FC236}">
                <a16:creationId xmlns:a16="http://schemas.microsoft.com/office/drawing/2014/main" id="{D76686FE-0F69-7DCF-37FD-13A4BB654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66606" y="2173287"/>
            <a:ext cx="4003675" cy="4003675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65684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</Words>
  <Application>Microsoft Office PowerPoint</Application>
  <PresentationFormat>Widescreen</PresentationFormat>
  <Paragraphs>54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Potential Challenges</vt:lpstr>
      <vt:lpstr>PowerPoint Presentation</vt:lpstr>
      <vt:lpstr>Potential future challenges</vt:lpstr>
      <vt:lpstr>Group Task</vt:lpstr>
      <vt:lpstr>PowerPoint Presentation</vt:lpstr>
      <vt:lpstr>Potential Challenges</vt:lpstr>
      <vt:lpstr>Potential future opportunities </vt:lpstr>
      <vt:lpstr>Future role of community police officers and special constabulary</vt:lpstr>
      <vt:lpstr>PowerPoint Presentation</vt:lpstr>
      <vt:lpstr>Operations</vt:lpstr>
      <vt:lpstr>Operations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Smith</dc:creator>
  <cp:lastModifiedBy>Rachel Smith</cp:lastModifiedBy>
  <cp:revision>1</cp:revision>
  <dcterms:created xsi:type="dcterms:W3CDTF">2022-08-18T12:20:30Z</dcterms:created>
  <dcterms:modified xsi:type="dcterms:W3CDTF">2023-03-21T13:05:23Z</dcterms:modified>
</cp:coreProperties>
</file>