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9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7" autoAdjust="0"/>
    <p:restoredTop sz="96357" autoAdjust="0"/>
  </p:normalViewPr>
  <p:slideViewPr>
    <p:cSldViewPr snapToGrid="0">
      <p:cViewPr varScale="1">
        <p:scale>
          <a:sx n="71" d="100"/>
          <a:sy n="71" d="100"/>
        </p:scale>
        <p:origin x="60" y="1134"/>
      </p:cViewPr>
      <p:guideLst/>
    </p:cSldViewPr>
  </p:slideViewPr>
  <p:outlineViewPr>
    <p:cViewPr>
      <p:scale>
        <a:sx n="33" d="100"/>
        <a:sy n="33" d="100"/>
      </p:scale>
      <p:origin x="0" y="-642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716679-D2AB-42D1-8C6D-E963C24BEA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AB1FB5-3E26-481B-B408-15DF9B3303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F3D3F6-4BA2-4785-B7DC-9FA70442636C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6564C0-69E9-4E94-91E3-F8A8C4A974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431477-9EE6-4370-B5E5-9F1256E8272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96C8B-4338-43DF-8862-D556F5A0E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53120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2019/03/22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945AC3A-7D9B-423E-A2BF-B883C9B2D241}"/>
              </a:ext>
            </a:extLst>
          </p:cNvPr>
          <p:cNvPicPr>
            <a:picLocks/>
          </p:cNvPicPr>
          <p:nvPr userDrawn="1"/>
        </p:nvPicPr>
        <p:blipFill rotWithShape="1"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5"/>
          <a:stretch/>
        </p:blipFill>
        <p:spPr>
          <a:xfrm>
            <a:off x="7801452" y="1"/>
            <a:ext cx="4389120" cy="66751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524B29-B525-4E47-862B-FD57B403D539}"/>
              </a:ext>
            </a:extLst>
          </p:cNvPr>
          <p:cNvSpPr/>
          <p:nvPr userDrawn="1"/>
        </p:nvSpPr>
        <p:spPr>
          <a:xfrm>
            <a:off x="7804351" y="1"/>
            <a:ext cx="4386221" cy="667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1284" y="1"/>
            <a:ext cx="7815636" cy="6677022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Insert or Drag and Drop your Image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94C333A-735B-44F8-99E4-E73D8172DE35}"/>
              </a:ext>
            </a:extLst>
          </p:cNvPr>
          <p:cNvSpPr/>
          <p:nvPr userDrawn="1"/>
        </p:nvSpPr>
        <p:spPr>
          <a:xfrm>
            <a:off x="-9856" y="6678000"/>
            <a:ext cx="9405316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69AA83-848B-4DFD-A644-A5D9CEFF95E3}"/>
              </a:ext>
            </a:extLst>
          </p:cNvPr>
          <p:cNvSpPr/>
          <p:nvPr userDrawn="1"/>
        </p:nvSpPr>
        <p:spPr>
          <a:xfrm>
            <a:off x="7804351" y="6678000"/>
            <a:ext cx="4224295" cy="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36000" bIns="0" rtlCol="0" anchor="b"/>
          <a:lstStyle/>
          <a:p>
            <a:pPr algn="r"/>
            <a:endParaRPr lang="en-US" sz="1000" noProof="1">
              <a:latin typeface="Tw Cen MT" panose="020B0602020104020603" pitchFamily="34" charset="0"/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42880EF2-ACF9-4D66-99FF-99CB3F61BE99}"/>
              </a:ext>
            </a:extLst>
          </p:cNvPr>
          <p:cNvSpPr txBox="1">
            <a:spLocks/>
          </p:cNvSpPr>
          <p:nvPr userDrawn="1"/>
        </p:nvSpPr>
        <p:spPr>
          <a:xfrm>
            <a:off x="12030074" y="6678000"/>
            <a:ext cx="161925" cy="144000"/>
          </a:xfrm>
          <a:prstGeom prst="rect">
            <a:avLst/>
          </a:prstGeom>
          <a:solidFill>
            <a:schemeClr val="accent1"/>
          </a:solidFill>
        </p:spPr>
        <p:txBody>
          <a:bodyPr vert="horz" lIns="0" tIns="0" rIns="7200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3392" y="1962149"/>
            <a:ext cx="3759807" cy="1547813"/>
          </a:xfrm>
        </p:spPr>
        <p:txBody>
          <a:bodyPr anchor="b"/>
          <a:lstStyle>
            <a:lvl1pPr algn="l">
              <a:lnSpc>
                <a:spcPts val="4000"/>
              </a:lnSpc>
              <a:defRPr sz="4800" spc="-15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73391" y="3602038"/>
            <a:ext cx="3756943" cy="722312"/>
          </a:xfrm>
        </p:spPr>
        <p:txBody>
          <a:bodyPr/>
          <a:lstStyle>
            <a:lvl1pPr marL="0" indent="0" algn="l">
              <a:buNone/>
              <a:defRPr sz="1600" spc="-15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Graphic 11">
            <a:extLst>
              <a:ext uri="{FF2B5EF4-FFF2-40B4-BE49-F238E27FC236}">
                <a16:creationId xmlns:a16="http://schemas.microsoft.com/office/drawing/2014/main" id="{54BAE1D8-3DF8-48CA-92C4-2E2064E4A3C5}"/>
              </a:ext>
            </a:extLst>
          </p:cNvPr>
          <p:cNvSpPr/>
          <p:nvPr userDrawn="1"/>
        </p:nvSpPr>
        <p:spPr>
          <a:xfrm>
            <a:off x="8776606" y="3981146"/>
            <a:ext cx="3413965" cy="2695876"/>
          </a:xfrm>
          <a:custGeom>
            <a:avLst/>
            <a:gdLst>
              <a:gd name="connsiteX0" fmla="*/ 4121944 w 4124325"/>
              <a:gd name="connsiteY0" fmla="*/ 1555076 h 3257550"/>
              <a:gd name="connsiteX1" fmla="*/ 4118134 w 4124325"/>
              <a:gd name="connsiteY1" fmla="*/ 1533169 h 3257550"/>
              <a:gd name="connsiteX2" fmla="*/ 2782729 w 4124325"/>
              <a:gd name="connsiteY2" fmla="*/ 39649 h 3257550"/>
              <a:gd name="connsiteX3" fmla="*/ 2108359 w 4124325"/>
              <a:gd name="connsiteY3" fmla="*/ 2436139 h 3257550"/>
              <a:gd name="connsiteX4" fmla="*/ 1262539 w 4124325"/>
              <a:gd name="connsiteY4" fmla="*/ 1310284 h 3257550"/>
              <a:gd name="connsiteX5" fmla="*/ 717709 w 4124325"/>
              <a:gd name="connsiteY5" fmla="*/ 2358986 h 3257550"/>
              <a:gd name="connsiteX6" fmla="*/ 7144 w 4124325"/>
              <a:gd name="connsiteY6" fmla="*/ 3257194 h 3257550"/>
              <a:gd name="connsiteX7" fmla="*/ 4075271 w 4124325"/>
              <a:gd name="connsiteY7" fmla="*/ 3257194 h 3257550"/>
              <a:gd name="connsiteX8" fmla="*/ 4122896 w 4124325"/>
              <a:gd name="connsiteY8" fmla="*/ 3201949 h 3257550"/>
              <a:gd name="connsiteX9" fmla="*/ 4122896 w 4124325"/>
              <a:gd name="connsiteY9" fmla="*/ 1555076 h 3257550"/>
              <a:gd name="connsiteX0" fmla="*/ 4115752 w 4207192"/>
              <a:gd name="connsiteY0" fmla="*/ 3194805 h 3286245"/>
              <a:gd name="connsiteX1" fmla="*/ 4115752 w 4207192"/>
              <a:gd name="connsiteY1" fmla="*/ 1547932 h 3286245"/>
              <a:gd name="connsiteX2" fmla="*/ 4114800 w 4207192"/>
              <a:gd name="connsiteY2" fmla="*/ 1547932 h 3286245"/>
              <a:gd name="connsiteX3" fmla="*/ 4110990 w 4207192"/>
              <a:gd name="connsiteY3" fmla="*/ 1526025 h 3286245"/>
              <a:gd name="connsiteX4" fmla="*/ 2775585 w 4207192"/>
              <a:gd name="connsiteY4" fmla="*/ 32505 h 3286245"/>
              <a:gd name="connsiteX5" fmla="*/ 2101215 w 4207192"/>
              <a:gd name="connsiteY5" fmla="*/ 2428995 h 3286245"/>
              <a:gd name="connsiteX6" fmla="*/ 1255395 w 4207192"/>
              <a:gd name="connsiteY6" fmla="*/ 1303140 h 3286245"/>
              <a:gd name="connsiteX7" fmla="*/ 710565 w 4207192"/>
              <a:gd name="connsiteY7" fmla="*/ 2351842 h 3286245"/>
              <a:gd name="connsiteX8" fmla="*/ 0 w 4207192"/>
              <a:gd name="connsiteY8" fmla="*/ 3250050 h 3286245"/>
              <a:gd name="connsiteX9" fmla="*/ 4068127 w 4207192"/>
              <a:gd name="connsiteY9" fmla="*/ 3250050 h 3286245"/>
              <a:gd name="connsiteX10" fmla="*/ 4207192 w 4207192"/>
              <a:gd name="connsiteY10" fmla="*/ 3286245 h 3286245"/>
              <a:gd name="connsiteX0" fmla="*/ 4115752 w 4207192"/>
              <a:gd name="connsiteY0" fmla="*/ 3194805 h 3286245"/>
              <a:gd name="connsiteX1" fmla="*/ 4115752 w 4207192"/>
              <a:gd name="connsiteY1" fmla="*/ 1547932 h 3286245"/>
              <a:gd name="connsiteX2" fmla="*/ 4114800 w 4207192"/>
              <a:gd name="connsiteY2" fmla="*/ 1547932 h 3286245"/>
              <a:gd name="connsiteX3" fmla="*/ 4110990 w 4207192"/>
              <a:gd name="connsiteY3" fmla="*/ 1526025 h 3286245"/>
              <a:gd name="connsiteX4" fmla="*/ 2775585 w 4207192"/>
              <a:gd name="connsiteY4" fmla="*/ 32505 h 3286245"/>
              <a:gd name="connsiteX5" fmla="*/ 2101215 w 4207192"/>
              <a:gd name="connsiteY5" fmla="*/ 2428995 h 3286245"/>
              <a:gd name="connsiteX6" fmla="*/ 1255395 w 4207192"/>
              <a:gd name="connsiteY6" fmla="*/ 1303140 h 3286245"/>
              <a:gd name="connsiteX7" fmla="*/ 710565 w 4207192"/>
              <a:gd name="connsiteY7" fmla="*/ 2351842 h 3286245"/>
              <a:gd name="connsiteX8" fmla="*/ 0 w 4207192"/>
              <a:gd name="connsiteY8" fmla="*/ 3250050 h 3286245"/>
              <a:gd name="connsiteX9" fmla="*/ 4207192 w 4207192"/>
              <a:gd name="connsiteY9" fmla="*/ 3286245 h 3286245"/>
              <a:gd name="connsiteX0" fmla="*/ 4115752 w 4115752"/>
              <a:gd name="connsiteY0" fmla="*/ 3194805 h 3250050"/>
              <a:gd name="connsiteX1" fmla="*/ 4115752 w 4115752"/>
              <a:gd name="connsiteY1" fmla="*/ 1547932 h 3250050"/>
              <a:gd name="connsiteX2" fmla="*/ 4114800 w 4115752"/>
              <a:gd name="connsiteY2" fmla="*/ 1547932 h 3250050"/>
              <a:gd name="connsiteX3" fmla="*/ 4110990 w 4115752"/>
              <a:gd name="connsiteY3" fmla="*/ 1526025 h 3250050"/>
              <a:gd name="connsiteX4" fmla="*/ 2775585 w 4115752"/>
              <a:gd name="connsiteY4" fmla="*/ 32505 h 3250050"/>
              <a:gd name="connsiteX5" fmla="*/ 2101215 w 4115752"/>
              <a:gd name="connsiteY5" fmla="*/ 2428995 h 3250050"/>
              <a:gd name="connsiteX6" fmla="*/ 1255395 w 4115752"/>
              <a:gd name="connsiteY6" fmla="*/ 1303140 h 3250050"/>
              <a:gd name="connsiteX7" fmla="*/ 710565 w 4115752"/>
              <a:gd name="connsiteY7" fmla="*/ 2351842 h 3250050"/>
              <a:gd name="connsiteX8" fmla="*/ 0 w 4115752"/>
              <a:gd name="connsiteY8" fmla="*/ 3250050 h 3250050"/>
              <a:gd name="connsiteX0" fmla="*/ 4115752 w 4115752"/>
              <a:gd name="connsiteY0" fmla="*/ 1547932 h 3250050"/>
              <a:gd name="connsiteX1" fmla="*/ 4114800 w 4115752"/>
              <a:gd name="connsiteY1" fmla="*/ 1547932 h 3250050"/>
              <a:gd name="connsiteX2" fmla="*/ 4110990 w 4115752"/>
              <a:gd name="connsiteY2" fmla="*/ 1526025 h 3250050"/>
              <a:gd name="connsiteX3" fmla="*/ 2775585 w 4115752"/>
              <a:gd name="connsiteY3" fmla="*/ 32505 h 3250050"/>
              <a:gd name="connsiteX4" fmla="*/ 2101215 w 4115752"/>
              <a:gd name="connsiteY4" fmla="*/ 2428995 h 3250050"/>
              <a:gd name="connsiteX5" fmla="*/ 1255395 w 4115752"/>
              <a:gd name="connsiteY5" fmla="*/ 1303140 h 3250050"/>
              <a:gd name="connsiteX6" fmla="*/ 710565 w 4115752"/>
              <a:gd name="connsiteY6" fmla="*/ 2351842 h 3250050"/>
              <a:gd name="connsiteX7" fmla="*/ 0 w 4115752"/>
              <a:gd name="connsiteY7" fmla="*/ 3250050 h 325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15752" h="3250050">
                <a:moveTo>
                  <a:pt x="4115752" y="1547932"/>
                </a:moveTo>
                <a:lnTo>
                  <a:pt x="4114800" y="1547932"/>
                </a:lnTo>
                <a:cubicBezTo>
                  <a:pt x="4114800" y="1540312"/>
                  <a:pt x="4113847" y="1532692"/>
                  <a:pt x="4110990" y="1526025"/>
                </a:cubicBezTo>
                <a:cubicBezTo>
                  <a:pt x="4060507" y="1391722"/>
                  <a:pt x="3224212" y="-249435"/>
                  <a:pt x="2775585" y="32505"/>
                </a:cubicBezTo>
                <a:cubicBezTo>
                  <a:pt x="2375535" y="283965"/>
                  <a:pt x="2629852" y="2428995"/>
                  <a:pt x="2101215" y="2428995"/>
                </a:cubicBezTo>
                <a:cubicBezTo>
                  <a:pt x="1784985" y="2428995"/>
                  <a:pt x="1670685" y="1303140"/>
                  <a:pt x="1255395" y="1303140"/>
                </a:cubicBezTo>
                <a:cubicBezTo>
                  <a:pt x="1037272" y="1303140"/>
                  <a:pt x="710565" y="1554600"/>
                  <a:pt x="710565" y="2351842"/>
                </a:cubicBezTo>
                <a:cubicBezTo>
                  <a:pt x="710565" y="3149085"/>
                  <a:pt x="0" y="3250050"/>
                  <a:pt x="0" y="3250050"/>
                </a:cubicBezTo>
              </a:path>
            </a:pathLst>
          </a:custGeom>
          <a:noFill/>
          <a:ln w="9525" cap="flat">
            <a:solidFill>
              <a:schemeClr val="bg1"/>
            </a:solidFill>
            <a:prstDash val="dash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74E860F-437F-442E-898C-244A0DD5D765}"/>
              </a:ext>
            </a:extLst>
          </p:cNvPr>
          <p:cNvSpPr/>
          <p:nvPr userDrawn="1"/>
        </p:nvSpPr>
        <p:spPr>
          <a:xfrm>
            <a:off x="-9856" y="6822000"/>
            <a:ext cx="12201856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37000">
                <a:schemeClr val="bg1">
                  <a:lumMod val="85000"/>
                </a:schemeClr>
              </a:gs>
              <a:gs pos="100000">
                <a:schemeClr val="accent1"/>
              </a:gs>
              <a:gs pos="68000">
                <a:schemeClr val="tx1">
                  <a:lumMod val="85000"/>
                  <a:lumOff val="1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FB83C35-D975-48B4-8E79-AB7A1A80DF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7799832" cy="66751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7E187E-6082-49C3-B795-CC4321FE39F8}"/>
              </a:ext>
            </a:extLst>
          </p:cNvPr>
          <p:cNvSpPr/>
          <p:nvPr userDrawn="1"/>
        </p:nvSpPr>
        <p:spPr>
          <a:xfrm>
            <a:off x="6671" y="0"/>
            <a:ext cx="7802524" cy="667764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8FBFF6A8-5ABD-4191-81E4-C9F86380A56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01097" y="1"/>
            <a:ext cx="4389475" cy="667764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E27D1E-1708-4D17-AB85-058EE0C3477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gradFill>
            <a:gsLst>
              <a:gs pos="82000">
                <a:schemeClr val="tx1">
                  <a:lumMod val="85000"/>
                  <a:lumOff val="15000"/>
                </a:schemeClr>
              </a:gs>
              <a:gs pos="100000">
                <a:schemeClr val="tx1"/>
              </a:gs>
            </a:gsLst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529A18-E6EB-4081-B804-B2FCF5287DF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594400" y="6678000"/>
            <a:ext cx="597600" cy="144000"/>
          </a:xfrm>
        </p:spPr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A78464-8D00-4B94-90C7-90F1B54C8A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3834" y="2481141"/>
            <a:ext cx="3759807" cy="1547813"/>
          </a:xfrm>
        </p:spPr>
        <p:txBody>
          <a:bodyPr anchor="b"/>
          <a:lstStyle>
            <a:lvl1pPr algn="l">
              <a:lnSpc>
                <a:spcPts val="4000"/>
              </a:lnSpc>
              <a:defRPr sz="48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3CDBDF0B-F377-47FD-9DA1-C3BDA7C1D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3833" y="4220102"/>
            <a:ext cx="3756943" cy="722312"/>
          </a:xfrm>
        </p:spPr>
        <p:txBody>
          <a:bodyPr/>
          <a:lstStyle>
            <a:lvl1pPr marL="0" indent="0" algn="l">
              <a:buNone/>
              <a:defRPr sz="1600" spc="-15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F50292C9-54F6-4F7B-A885-34CE1E3B0351}"/>
              </a:ext>
            </a:extLst>
          </p:cNvPr>
          <p:cNvSpPr/>
          <p:nvPr/>
        </p:nvSpPr>
        <p:spPr>
          <a:xfrm flipH="1">
            <a:off x="-1428" y="4123811"/>
            <a:ext cx="6027420" cy="2599249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034564 w 6505575"/>
              <a:gd name="connsiteY11" fmla="*/ 69886 h 2609850"/>
              <a:gd name="connsiteX12" fmla="*/ 6507004 w 6505575"/>
              <a:gd name="connsiteY12" fmla="*/ 1395766 h 2609850"/>
              <a:gd name="connsiteX13" fmla="*/ 6507004 w 6505575"/>
              <a:gd name="connsiteY13" fmla="*/ 2605441 h 2609850"/>
              <a:gd name="connsiteX14" fmla="*/ 7144 w 6505575"/>
              <a:gd name="connsiteY14" fmla="*/ 2605441 h 2609850"/>
              <a:gd name="connsiteX0" fmla="*/ 6499860 w 6591300"/>
              <a:gd name="connsiteY0" fmla="*/ 1388622 h 2599249"/>
              <a:gd name="connsiteX1" fmla="*/ 6499860 w 6591300"/>
              <a:gd name="connsiteY1" fmla="*/ 2598297 h 2599249"/>
              <a:gd name="connsiteX2" fmla="*/ 0 w 6591300"/>
              <a:gd name="connsiteY2" fmla="*/ 2598297 h 2599249"/>
              <a:gd name="connsiteX3" fmla="*/ 0 w 6591300"/>
              <a:gd name="connsiteY3" fmla="*/ 2599249 h 2599249"/>
              <a:gd name="connsiteX4" fmla="*/ 874395 w 6591300"/>
              <a:gd name="connsiteY4" fmla="*/ 2055372 h 2599249"/>
              <a:gd name="connsiteX5" fmla="*/ 1470660 w 6591300"/>
              <a:gd name="connsiteY5" fmla="*/ 2049657 h 2599249"/>
              <a:gd name="connsiteX6" fmla="*/ 1562100 w 6591300"/>
              <a:gd name="connsiteY6" fmla="*/ 2104902 h 2599249"/>
              <a:gd name="connsiteX7" fmla="*/ 2532697 w 6591300"/>
              <a:gd name="connsiteY7" fmla="*/ 2077279 h 2599249"/>
              <a:gd name="connsiteX8" fmla="*/ 3231832 w 6591300"/>
              <a:gd name="connsiteY8" fmla="*/ 1603887 h 2599249"/>
              <a:gd name="connsiteX9" fmla="*/ 3635692 w 6591300"/>
              <a:gd name="connsiteY9" fmla="*/ 1582932 h 2599249"/>
              <a:gd name="connsiteX10" fmla="*/ 3956685 w 6591300"/>
              <a:gd name="connsiteY10" fmla="*/ 1755334 h 2599249"/>
              <a:gd name="connsiteX11" fmla="*/ 4855845 w 6591300"/>
              <a:gd name="connsiteY11" fmla="*/ 1448629 h 2599249"/>
              <a:gd name="connsiteX12" fmla="*/ 5099685 w 6591300"/>
              <a:gd name="connsiteY12" fmla="*/ 727587 h 2599249"/>
              <a:gd name="connsiteX13" fmla="*/ 6027420 w 6591300"/>
              <a:gd name="connsiteY13" fmla="*/ 62742 h 2599249"/>
              <a:gd name="connsiteX14" fmla="*/ 6027420 w 6591300"/>
              <a:gd name="connsiteY14" fmla="*/ 62742 h 2599249"/>
              <a:gd name="connsiteX15" fmla="*/ 6591300 w 6591300"/>
              <a:gd name="connsiteY15" fmla="*/ 1480062 h 2599249"/>
              <a:gd name="connsiteX0" fmla="*/ 6499860 w 6591300"/>
              <a:gd name="connsiteY0" fmla="*/ 2598297 h 2599249"/>
              <a:gd name="connsiteX1" fmla="*/ 0 w 6591300"/>
              <a:gd name="connsiteY1" fmla="*/ 2598297 h 2599249"/>
              <a:gd name="connsiteX2" fmla="*/ 0 w 6591300"/>
              <a:gd name="connsiteY2" fmla="*/ 2599249 h 2599249"/>
              <a:gd name="connsiteX3" fmla="*/ 874395 w 6591300"/>
              <a:gd name="connsiteY3" fmla="*/ 2055372 h 2599249"/>
              <a:gd name="connsiteX4" fmla="*/ 1470660 w 6591300"/>
              <a:gd name="connsiteY4" fmla="*/ 2049657 h 2599249"/>
              <a:gd name="connsiteX5" fmla="*/ 1562100 w 6591300"/>
              <a:gd name="connsiteY5" fmla="*/ 2104902 h 2599249"/>
              <a:gd name="connsiteX6" fmla="*/ 2532697 w 6591300"/>
              <a:gd name="connsiteY6" fmla="*/ 2077279 h 2599249"/>
              <a:gd name="connsiteX7" fmla="*/ 3231832 w 6591300"/>
              <a:gd name="connsiteY7" fmla="*/ 1603887 h 2599249"/>
              <a:gd name="connsiteX8" fmla="*/ 3635692 w 6591300"/>
              <a:gd name="connsiteY8" fmla="*/ 1582932 h 2599249"/>
              <a:gd name="connsiteX9" fmla="*/ 3956685 w 6591300"/>
              <a:gd name="connsiteY9" fmla="*/ 1755334 h 2599249"/>
              <a:gd name="connsiteX10" fmla="*/ 4855845 w 6591300"/>
              <a:gd name="connsiteY10" fmla="*/ 1448629 h 2599249"/>
              <a:gd name="connsiteX11" fmla="*/ 5099685 w 6591300"/>
              <a:gd name="connsiteY11" fmla="*/ 727587 h 2599249"/>
              <a:gd name="connsiteX12" fmla="*/ 6027420 w 6591300"/>
              <a:gd name="connsiteY12" fmla="*/ 62742 h 2599249"/>
              <a:gd name="connsiteX13" fmla="*/ 6027420 w 6591300"/>
              <a:gd name="connsiteY13" fmla="*/ 62742 h 2599249"/>
              <a:gd name="connsiteX14" fmla="*/ 6591300 w 6591300"/>
              <a:gd name="connsiteY14" fmla="*/ 1480062 h 2599249"/>
              <a:gd name="connsiteX0" fmla="*/ 0 w 6591300"/>
              <a:gd name="connsiteY0" fmla="*/ 2598297 h 2599249"/>
              <a:gd name="connsiteX1" fmla="*/ 0 w 6591300"/>
              <a:gd name="connsiteY1" fmla="*/ 2599249 h 2599249"/>
              <a:gd name="connsiteX2" fmla="*/ 874395 w 6591300"/>
              <a:gd name="connsiteY2" fmla="*/ 2055372 h 2599249"/>
              <a:gd name="connsiteX3" fmla="*/ 1470660 w 6591300"/>
              <a:gd name="connsiteY3" fmla="*/ 2049657 h 2599249"/>
              <a:gd name="connsiteX4" fmla="*/ 1562100 w 6591300"/>
              <a:gd name="connsiteY4" fmla="*/ 2104902 h 2599249"/>
              <a:gd name="connsiteX5" fmla="*/ 2532697 w 6591300"/>
              <a:gd name="connsiteY5" fmla="*/ 2077279 h 2599249"/>
              <a:gd name="connsiteX6" fmla="*/ 3231832 w 6591300"/>
              <a:gd name="connsiteY6" fmla="*/ 1603887 h 2599249"/>
              <a:gd name="connsiteX7" fmla="*/ 3635692 w 6591300"/>
              <a:gd name="connsiteY7" fmla="*/ 1582932 h 2599249"/>
              <a:gd name="connsiteX8" fmla="*/ 3956685 w 6591300"/>
              <a:gd name="connsiteY8" fmla="*/ 1755334 h 2599249"/>
              <a:gd name="connsiteX9" fmla="*/ 4855845 w 6591300"/>
              <a:gd name="connsiteY9" fmla="*/ 1448629 h 2599249"/>
              <a:gd name="connsiteX10" fmla="*/ 5099685 w 6591300"/>
              <a:gd name="connsiteY10" fmla="*/ 727587 h 2599249"/>
              <a:gd name="connsiteX11" fmla="*/ 6027420 w 6591300"/>
              <a:gd name="connsiteY11" fmla="*/ 62742 h 2599249"/>
              <a:gd name="connsiteX12" fmla="*/ 6027420 w 6591300"/>
              <a:gd name="connsiteY12" fmla="*/ 62742 h 2599249"/>
              <a:gd name="connsiteX13" fmla="*/ 6591300 w 6591300"/>
              <a:gd name="connsiteY13" fmla="*/ 1480062 h 2599249"/>
              <a:gd name="connsiteX0" fmla="*/ 0 w 6027420"/>
              <a:gd name="connsiteY0" fmla="*/ 2598297 h 2599249"/>
              <a:gd name="connsiteX1" fmla="*/ 0 w 6027420"/>
              <a:gd name="connsiteY1" fmla="*/ 2599249 h 2599249"/>
              <a:gd name="connsiteX2" fmla="*/ 874395 w 6027420"/>
              <a:gd name="connsiteY2" fmla="*/ 2055372 h 2599249"/>
              <a:gd name="connsiteX3" fmla="*/ 1470660 w 6027420"/>
              <a:gd name="connsiteY3" fmla="*/ 2049657 h 2599249"/>
              <a:gd name="connsiteX4" fmla="*/ 1562100 w 6027420"/>
              <a:gd name="connsiteY4" fmla="*/ 2104902 h 2599249"/>
              <a:gd name="connsiteX5" fmla="*/ 2532697 w 6027420"/>
              <a:gd name="connsiteY5" fmla="*/ 2077279 h 2599249"/>
              <a:gd name="connsiteX6" fmla="*/ 3231832 w 6027420"/>
              <a:gd name="connsiteY6" fmla="*/ 1603887 h 2599249"/>
              <a:gd name="connsiteX7" fmla="*/ 3635692 w 6027420"/>
              <a:gd name="connsiteY7" fmla="*/ 1582932 h 2599249"/>
              <a:gd name="connsiteX8" fmla="*/ 3956685 w 6027420"/>
              <a:gd name="connsiteY8" fmla="*/ 1755334 h 2599249"/>
              <a:gd name="connsiteX9" fmla="*/ 4855845 w 6027420"/>
              <a:gd name="connsiteY9" fmla="*/ 1448629 h 2599249"/>
              <a:gd name="connsiteX10" fmla="*/ 5099685 w 6027420"/>
              <a:gd name="connsiteY10" fmla="*/ 727587 h 2599249"/>
              <a:gd name="connsiteX11" fmla="*/ 6027420 w 6027420"/>
              <a:gd name="connsiteY11" fmla="*/ 62742 h 2599249"/>
              <a:gd name="connsiteX12" fmla="*/ 6027420 w 6027420"/>
              <a:gd name="connsiteY12" fmla="*/ 62742 h 2599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27420" h="2599249">
                <a:moveTo>
                  <a:pt x="0" y="2598297"/>
                </a:moveTo>
                <a:lnTo>
                  <a:pt x="0" y="2599249"/>
                </a:lnTo>
                <a:lnTo>
                  <a:pt x="874395" y="2055372"/>
                </a:lnTo>
                <a:cubicBezTo>
                  <a:pt x="1056322" y="1942024"/>
                  <a:pt x="1286827" y="1940119"/>
                  <a:pt x="1470660" y="2049657"/>
                </a:cubicBezTo>
                <a:lnTo>
                  <a:pt x="1562100" y="2104902"/>
                </a:lnTo>
                <a:cubicBezTo>
                  <a:pt x="1863090" y="2284924"/>
                  <a:pt x="2241232" y="2273494"/>
                  <a:pt x="2532697" y="2077279"/>
                </a:cubicBezTo>
                <a:lnTo>
                  <a:pt x="3231832" y="1603887"/>
                </a:lnTo>
                <a:cubicBezTo>
                  <a:pt x="3351847" y="1521972"/>
                  <a:pt x="3508057" y="1514352"/>
                  <a:pt x="3635692" y="1582932"/>
                </a:cubicBezTo>
                <a:lnTo>
                  <a:pt x="3956685" y="1755334"/>
                </a:lnTo>
                <a:cubicBezTo>
                  <a:pt x="4288155" y="1933452"/>
                  <a:pt x="4701540" y="1792482"/>
                  <a:pt x="4855845" y="1448629"/>
                </a:cubicBezTo>
                <a:lnTo>
                  <a:pt x="5099685" y="727587"/>
                </a:lnTo>
                <a:cubicBezTo>
                  <a:pt x="5228273" y="156087"/>
                  <a:pt x="5863590" y="-137283"/>
                  <a:pt x="6027420" y="62742"/>
                </a:cubicBezTo>
                <a:lnTo>
                  <a:pt x="6027420" y="62742"/>
                </a:lnTo>
              </a:path>
            </a:pathLst>
          </a:custGeom>
          <a:noFill/>
          <a:ln w="9525" cap="flat">
            <a:solidFill>
              <a:schemeClr val="bg1"/>
            </a:solidFill>
            <a:prstDash val="dash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6993300" cy="540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6992937" cy="360362"/>
          </a:xfrm>
        </p:spPr>
        <p:txBody>
          <a:bodyPr/>
          <a:lstStyle>
            <a:lvl1pPr marL="0" indent="0">
              <a:buNone/>
              <a:defRPr sz="2100"/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6992936" cy="450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04150" y="1"/>
            <a:ext cx="4387850" cy="667948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263EBA-2C46-40FB-9D48-819ED0C899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230BC-20AB-4DD9-AF5C-47BA72E5698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5A87C21-15CD-48D8-B583-89B110156879}"/>
              </a:ext>
            </a:extLst>
          </p:cNvPr>
          <p:cNvSpPr/>
          <p:nvPr userDrawn="1"/>
        </p:nvSpPr>
        <p:spPr>
          <a:xfrm>
            <a:off x="7804351" y="0"/>
            <a:ext cx="4386221" cy="6677022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6993300" cy="540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6992937" cy="360362"/>
          </a:xfrm>
        </p:spPr>
        <p:txBody>
          <a:bodyPr/>
          <a:lstStyle>
            <a:lvl1pPr marL="0" indent="0">
              <a:buNone/>
              <a:defRPr sz="2100"/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6992936" cy="450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27752" y="4320000"/>
            <a:ext cx="1800000" cy="1800000"/>
          </a:xfrm>
          <a:solidFill>
            <a:schemeClr val="bg1"/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263EBA-2C46-40FB-9D48-819ED0C899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230BC-20AB-4DD9-AF5C-47BA72E5698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5092E684-C621-4F92-A05A-A167EEF4627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0057037" y="4320000"/>
            <a:ext cx="1800000" cy="180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6958D132-F2A9-41E1-BDD8-067D52CE5FE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127752" y="2395565"/>
            <a:ext cx="1800000" cy="1800000"/>
          </a:xfrm>
          <a:solidFill>
            <a:schemeClr val="bg1"/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B88FD4DB-5089-4686-B4F7-A26163146C9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0057037" y="2395565"/>
            <a:ext cx="1800000" cy="1800000"/>
          </a:xfr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324023AF-AB97-4B60-86FA-5DC8DA1B5C49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127752" y="471129"/>
            <a:ext cx="1800000" cy="1800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8210F231-568A-4348-B33F-9EBB4A5CF9EB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0057037" y="471129"/>
            <a:ext cx="1800000" cy="180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</p:spTree>
    <p:extLst>
      <p:ext uri="{BB962C8B-B14F-4D97-AF65-F5344CB8AC3E}">
        <p14:creationId xmlns:p14="http://schemas.microsoft.com/office/powerpoint/2010/main" val="2445114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980000"/>
            <a:ext cx="5580000" cy="414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000" y="1620000"/>
            <a:ext cx="5580000" cy="36000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980000"/>
            <a:ext cx="5580000" cy="414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3200" y="1620000"/>
            <a:ext cx="5580000" cy="36000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AC535-CCE6-472A-BA3D-DDE92DFF0ED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2F890-EB29-4A5B-A499-BB0FC04447A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678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9A41AC-399F-4B25-A28A-F7679843C36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0" name="Caption">
            <a:extLst>
              <a:ext uri="{FF2B5EF4-FFF2-40B4-BE49-F238E27FC236}">
                <a16:creationId xmlns:a16="http://schemas.microsoft.com/office/drawing/2014/main" id="{E1C65CF6-B529-468F-B46C-1D1C2E71A1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01275" y="6156000"/>
            <a:ext cx="3793125" cy="396000"/>
          </a:xfrm>
          <a:solidFill>
            <a:schemeClr val="tx1"/>
          </a:solidFill>
        </p:spPr>
        <p:txBody>
          <a:bodyPr lIns="72000" tIns="7200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5845FB-DCB7-4844-B346-98986ADFC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678000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01275" y="6156000"/>
            <a:ext cx="3793125" cy="396000"/>
          </a:xfrm>
          <a:solidFill>
            <a:schemeClr val="tx1"/>
          </a:solidFill>
        </p:spPr>
        <p:txBody>
          <a:bodyPr lIns="72000" tIns="7200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77EBDA-221D-4CBD-8DBF-E03A370015D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508FC-366E-44DA-80A8-28048E1E4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111E4563-E2FC-4D6F-B759-AB4FB77D27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7799832" cy="667512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2FE8913-A018-418C-99FB-2DF342B9B5A0}"/>
              </a:ext>
            </a:extLst>
          </p:cNvPr>
          <p:cNvSpPr/>
          <p:nvPr userDrawn="1"/>
        </p:nvSpPr>
        <p:spPr>
          <a:xfrm>
            <a:off x="0" y="0"/>
            <a:ext cx="7802524" cy="667764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Picture Placeholder 9">
            <a:extLst>
              <a:ext uri="{FF2B5EF4-FFF2-40B4-BE49-F238E27FC236}">
                <a16:creationId xmlns:a16="http://schemas.microsoft.com/office/drawing/2014/main" id="{AF7702AD-1968-4CE6-BC7C-02C0637069A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801097" y="1"/>
            <a:ext cx="4389475" cy="667764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Insert or Drag and Drop your Image</a:t>
            </a:r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A78464-8D00-4B94-90C7-90F1B54C8A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862" y="3032684"/>
            <a:ext cx="3759807" cy="1547813"/>
          </a:xfrm>
        </p:spPr>
        <p:txBody>
          <a:bodyPr anchor="b"/>
          <a:lstStyle>
            <a:lvl1pPr algn="l">
              <a:lnSpc>
                <a:spcPts val="4000"/>
              </a:lnSpc>
              <a:defRPr sz="6600" spc="-150">
                <a:solidFill>
                  <a:schemeClr val="bg1"/>
                </a:solidFill>
              </a:defRPr>
            </a:lvl1pPr>
          </a:lstStyle>
          <a:p>
            <a:r>
              <a:rPr lang="en-US"/>
              <a:t>Thank You</a:t>
            </a:r>
            <a:endParaRPr lang="en-US" dirty="0"/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F50292C9-54F6-4F7B-A885-34CE1E3B0351}"/>
              </a:ext>
            </a:extLst>
          </p:cNvPr>
          <p:cNvSpPr/>
          <p:nvPr userDrawn="1"/>
        </p:nvSpPr>
        <p:spPr>
          <a:xfrm>
            <a:off x="1774391" y="4123811"/>
            <a:ext cx="6027420" cy="2599249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034564 w 6505575"/>
              <a:gd name="connsiteY11" fmla="*/ 69886 h 2609850"/>
              <a:gd name="connsiteX12" fmla="*/ 6507004 w 6505575"/>
              <a:gd name="connsiteY12" fmla="*/ 1395766 h 2609850"/>
              <a:gd name="connsiteX13" fmla="*/ 6507004 w 6505575"/>
              <a:gd name="connsiteY13" fmla="*/ 2605441 h 2609850"/>
              <a:gd name="connsiteX14" fmla="*/ 7144 w 6505575"/>
              <a:gd name="connsiteY14" fmla="*/ 2605441 h 2609850"/>
              <a:gd name="connsiteX0" fmla="*/ 6499860 w 6591300"/>
              <a:gd name="connsiteY0" fmla="*/ 1388622 h 2599249"/>
              <a:gd name="connsiteX1" fmla="*/ 6499860 w 6591300"/>
              <a:gd name="connsiteY1" fmla="*/ 2598297 h 2599249"/>
              <a:gd name="connsiteX2" fmla="*/ 0 w 6591300"/>
              <a:gd name="connsiteY2" fmla="*/ 2598297 h 2599249"/>
              <a:gd name="connsiteX3" fmla="*/ 0 w 6591300"/>
              <a:gd name="connsiteY3" fmla="*/ 2599249 h 2599249"/>
              <a:gd name="connsiteX4" fmla="*/ 874395 w 6591300"/>
              <a:gd name="connsiteY4" fmla="*/ 2055372 h 2599249"/>
              <a:gd name="connsiteX5" fmla="*/ 1470660 w 6591300"/>
              <a:gd name="connsiteY5" fmla="*/ 2049657 h 2599249"/>
              <a:gd name="connsiteX6" fmla="*/ 1562100 w 6591300"/>
              <a:gd name="connsiteY6" fmla="*/ 2104902 h 2599249"/>
              <a:gd name="connsiteX7" fmla="*/ 2532697 w 6591300"/>
              <a:gd name="connsiteY7" fmla="*/ 2077279 h 2599249"/>
              <a:gd name="connsiteX8" fmla="*/ 3231832 w 6591300"/>
              <a:gd name="connsiteY8" fmla="*/ 1603887 h 2599249"/>
              <a:gd name="connsiteX9" fmla="*/ 3635692 w 6591300"/>
              <a:gd name="connsiteY9" fmla="*/ 1582932 h 2599249"/>
              <a:gd name="connsiteX10" fmla="*/ 3956685 w 6591300"/>
              <a:gd name="connsiteY10" fmla="*/ 1755334 h 2599249"/>
              <a:gd name="connsiteX11" fmla="*/ 4855845 w 6591300"/>
              <a:gd name="connsiteY11" fmla="*/ 1448629 h 2599249"/>
              <a:gd name="connsiteX12" fmla="*/ 5099685 w 6591300"/>
              <a:gd name="connsiteY12" fmla="*/ 727587 h 2599249"/>
              <a:gd name="connsiteX13" fmla="*/ 6027420 w 6591300"/>
              <a:gd name="connsiteY13" fmla="*/ 62742 h 2599249"/>
              <a:gd name="connsiteX14" fmla="*/ 6027420 w 6591300"/>
              <a:gd name="connsiteY14" fmla="*/ 62742 h 2599249"/>
              <a:gd name="connsiteX15" fmla="*/ 6591300 w 6591300"/>
              <a:gd name="connsiteY15" fmla="*/ 1480062 h 2599249"/>
              <a:gd name="connsiteX0" fmla="*/ 6499860 w 6591300"/>
              <a:gd name="connsiteY0" fmla="*/ 2598297 h 2599249"/>
              <a:gd name="connsiteX1" fmla="*/ 0 w 6591300"/>
              <a:gd name="connsiteY1" fmla="*/ 2598297 h 2599249"/>
              <a:gd name="connsiteX2" fmla="*/ 0 w 6591300"/>
              <a:gd name="connsiteY2" fmla="*/ 2599249 h 2599249"/>
              <a:gd name="connsiteX3" fmla="*/ 874395 w 6591300"/>
              <a:gd name="connsiteY3" fmla="*/ 2055372 h 2599249"/>
              <a:gd name="connsiteX4" fmla="*/ 1470660 w 6591300"/>
              <a:gd name="connsiteY4" fmla="*/ 2049657 h 2599249"/>
              <a:gd name="connsiteX5" fmla="*/ 1562100 w 6591300"/>
              <a:gd name="connsiteY5" fmla="*/ 2104902 h 2599249"/>
              <a:gd name="connsiteX6" fmla="*/ 2532697 w 6591300"/>
              <a:gd name="connsiteY6" fmla="*/ 2077279 h 2599249"/>
              <a:gd name="connsiteX7" fmla="*/ 3231832 w 6591300"/>
              <a:gd name="connsiteY7" fmla="*/ 1603887 h 2599249"/>
              <a:gd name="connsiteX8" fmla="*/ 3635692 w 6591300"/>
              <a:gd name="connsiteY8" fmla="*/ 1582932 h 2599249"/>
              <a:gd name="connsiteX9" fmla="*/ 3956685 w 6591300"/>
              <a:gd name="connsiteY9" fmla="*/ 1755334 h 2599249"/>
              <a:gd name="connsiteX10" fmla="*/ 4855845 w 6591300"/>
              <a:gd name="connsiteY10" fmla="*/ 1448629 h 2599249"/>
              <a:gd name="connsiteX11" fmla="*/ 5099685 w 6591300"/>
              <a:gd name="connsiteY11" fmla="*/ 727587 h 2599249"/>
              <a:gd name="connsiteX12" fmla="*/ 6027420 w 6591300"/>
              <a:gd name="connsiteY12" fmla="*/ 62742 h 2599249"/>
              <a:gd name="connsiteX13" fmla="*/ 6027420 w 6591300"/>
              <a:gd name="connsiteY13" fmla="*/ 62742 h 2599249"/>
              <a:gd name="connsiteX14" fmla="*/ 6591300 w 6591300"/>
              <a:gd name="connsiteY14" fmla="*/ 1480062 h 2599249"/>
              <a:gd name="connsiteX0" fmla="*/ 0 w 6591300"/>
              <a:gd name="connsiteY0" fmla="*/ 2598297 h 2599249"/>
              <a:gd name="connsiteX1" fmla="*/ 0 w 6591300"/>
              <a:gd name="connsiteY1" fmla="*/ 2599249 h 2599249"/>
              <a:gd name="connsiteX2" fmla="*/ 874395 w 6591300"/>
              <a:gd name="connsiteY2" fmla="*/ 2055372 h 2599249"/>
              <a:gd name="connsiteX3" fmla="*/ 1470660 w 6591300"/>
              <a:gd name="connsiteY3" fmla="*/ 2049657 h 2599249"/>
              <a:gd name="connsiteX4" fmla="*/ 1562100 w 6591300"/>
              <a:gd name="connsiteY4" fmla="*/ 2104902 h 2599249"/>
              <a:gd name="connsiteX5" fmla="*/ 2532697 w 6591300"/>
              <a:gd name="connsiteY5" fmla="*/ 2077279 h 2599249"/>
              <a:gd name="connsiteX6" fmla="*/ 3231832 w 6591300"/>
              <a:gd name="connsiteY6" fmla="*/ 1603887 h 2599249"/>
              <a:gd name="connsiteX7" fmla="*/ 3635692 w 6591300"/>
              <a:gd name="connsiteY7" fmla="*/ 1582932 h 2599249"/>
              <a:gd name="connsiteX8" fmla="*/ 3956685 w 6591300"/>
              <a:gd name="connsiteY8" fmla="*/ 1755334 h 2599249"/>
              <a:gd name="connsiteX9" fmla="*/ 4855845 w 6591300"/>
              <a:gd name="connsiteY9" fmla="*/ 1448629 h 2599249"/>
              <a:gd name="connsiteX10" fmla="*/ 5099685 w 6591300"/>
              <a:gd name="connsiteY10" fmla="*/ 727587 h 2599249"/>
              <a:gd name="connsiteX11" fmla="*/ 6027420 w 6591300"/>
              <a:gd name="connsiteY11" fmla="*/ 62742 h 2599249"/>
              <a:gd name="connsiteX12" fmla="*/ 6027420 w 6591300"/>
              <a:gd name="connsiteY12" fmla="*/ 62742 h 2599249"/>
              <a:gd name="connsiteX13" fmla="*/ 6591300 w 6591300"/>
              <a:gd name="connsiteY13" fmla="*/ 1480062 h 2599249"/>
              <a:gd name="connsiteX0" fmla="*/ 0 w 6027420"/>
              <a:gd name="connsiteY0" fmla="*/ 2598297 h 2599249"/>
              <a:gd name="connsiteX1" fmla="*/ 0 w 6027420"/>
              <a:gd name="connsiteY1" fmla="*/ 2599249 h 2599249"/>
              <a:gd name="connsiteX2" fmla="*/ 874395 w 6027420"/>
              <a:gd name="connsiteY2" fmla="*/ 2055372 h 2599249"/>
              <a:gd name="connsiteX3" fmla="*/ 1470660 w 6027420"/>
              <a:gd name="connsiteY3" fmla="*/ 2049657 h 2599249"/>
              <a:gd name="connsiteX4" fmla="*/ 1562100 w 6027420"/>
              <a:gd name="connsiteY4" fmla="*/ 2104902 h 2599249"/>
              <a:gd name="connsiteX5" fmla="*/ 2532697 w 6027420"/>
              <a:gd name="connsiteY5" fmla="*/ 2077279 h 2599249"/>
              <a:gd name="connsiteX6" fmla="*/ 3231832 w 6027420"/>
              <a:gd name="connsiteY6" fmla="*/ 1603887 h 2599249"/>
              <a:gd name="connsiteX7" fmla="*/ 3635692 w 6027420"/>
              <a:gd name="connsiteY7" fmla="*/ 1582932 h 2599249"/>
              <a:gd name="connsiteX8" fmla="*/ 3956685 w 6027420"/>
              <a:gd name="connsiteY8" fmla="*/ 1755334 h 2599249"/>
              <a:gd name="connsiteX9" fmla="*/ 4855845 w 6027420"/>
              <a:gd name="connsiteY9" fmla="*/ 1448629 h 2599249"/>
              <a:gd name="connsiteX10" fmla="*/ 5099685 w 6027420"/>
              <a:gd name="connsiteY10" fmla="*/ 727587 h 2599249"/>
              <a:gd name="connsiteX11" fmla="*/ 6027420 w 6027420"/>
              <a:gd name="connsiteY11" fmla="*/ 62742 h 2599249"/>
              <a:gd name="connsiteX12" fmla="*/ 6027420 w 6027420"/>
              <a:gd name="connsiteY12" fmla="*/ 62742 h 2599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27420" h="2599249">
                <a:moveTo>
                  <a:pt x="0" y="2598297"/>
                </a:moveTo>
                <a:lnTo>
                  <a:pt x="0" y="2599249"/>
                </a:lnTo>
                <a:lnTo>
                  <a:pt x="874395" y="2055372"/>
                </a:lnTo>
                <a:cubicBezTo>
                  <a:pt x="1056322" y="1942024"/>
                  <a:pt x="1286827" y="1940119"/>
                  <a:pt x="1470660" y="2049657"/>
                </a:cubicBezTo>
                <a:lnTo>
                  <a:pt x="1562100" y="2104902"/>
                </a:lnTo>
                <a:cubicBezTo>
                  <a:pt x="1863090" y="2284924"/>
                  <a:pt x="2241232" y="2273494"/>
                  <a:pt x="2532697" y="2077279"/>
                </a:cubicBezTo>
                <a:lnTo>
                  <a:pt x="3231832" y="1603887"/>
                </a:lnTo>
                <a:cubicBezTo>
                  <a:pt x="3351847" y="1521972"/>
                  <a:pt x="3508057" y="1514352"/>
                  <a:pt x="3635692" y="1582932"/>
                </a:cubicBezTo>
                <a:lnTo>
                  <a:pt x="3956685" y="1755334"/>
                </a:lnTo>
                <a:cubicBezTo>
                  <a:pt x="4288155" y="1933452"/>
                  <a:pt x="4701540" y="1792482"/>
                  <a:pt x="4855845" y="1448629"/>
                </a:cubicBezTo>
                <a:lnTo>
                  <a:pt x="5099685" y="727587"/>
                </a:lnTo>
                <a:cubicBezTo>
                  <a:pt x="5228273" y="156087"/>
                  <a:pt x="5863590" y="-137283"/>
                  <a:pt x="6027420" y="62742"/>
                </a:cubicBezTo>
                <a:lnTo>
                  <a:pt x="6027420" y="62742"/>
                </a:lnTo>
              </a:path>
            </a:pathLst>
          </a:custGeom>
          <a:noFill/>
          <a:ln w="9525" cap="flat">
            <a:solidFill>
              <a:schemeClr val="bg1"/>
            </a:solidFill>
            <a:prstDash val="dash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15" name="Name">
            <a:extLst>
              <a:ext uri="{FF2B5EF4-FFF2-40B4-BE49-F238E27FC236}">
                <a16:creationId xmlns:a16="http://schemas.microsoft.com/office/drawing/2014/main" id="{B8C48821-0D90-416C-873E-50587E8A0C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4861" y="4741677"/>
            <a:ext cx="3756943" cy="252000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  <a:endParaRPr lang="en-US" dirty="0"/>
          </a:p>
        </p:txBody>
      </p:sp>
      <p:sp>
        <p:nvSpPr>
          <p:cNvPr id="16" name="Email">
            <a:extLst>
              <a:ext uri="{FF2B5EF4-FFF2-40B4-BE49-F238E27FC236}">
                <a16:creationId xmlns:a16="http://schemas.microsoft.com/office/drawing/2014/main" id="{42450180-8D19-405E-97F0-2A309B58D01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8990" y="5147137"/>
            <a:ext cx="3462814" cy="252000"/>
          </a:xfrm>
        </p:spPr>
        <p:txBody>
          <a:bodyPr anchor="ctr"/>
          <a:lstStyle>
            <a:lvl1pPr marL="0" indent="0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Email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837F23B-0C4D-4D27-BF83-0B10D1CFFDCD}"/>
              </a:ext>
            </a:extLst>
          </p:cNvPr>
          <p:cNvSpPr/>
          <p:nvPr userDrawn="1"/>
        </p:nvSpPr>
        <p:spPr>
          <a:xfrm>
            <a:off x="-9856" y="6678000"/>
            <a:ext cx="9405316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9551A1-FBAD-4CC8-AA99-F9F4D4281782}"/>
              </a:ext>
            </a:extLst>
          </p:cNvPr>
          <p:cNvSpPr/>
          <p:nvPr userDrawn="1"/>
        </p:nvSpPr>
        <p:spPr>
          <a:xfrm>
            <a:off x="7804351" y="6678000"/>
            <a:ext cx="4224296" cy="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36000" bIns="0" rtlCol="0" anchor="b"/>
          <a:lstStyle/>
          <a:p>
            <a:pPr algn="r"/>
            <a:endParaRPr lang="en-US" sz="1000" noProof="1">
              <a:latin typeface="Tw Cen MT" panose="020B0602020104020603" pitchFamily="34" charset="0"/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F695C6B-DBEE-447E-B106-7351E00BD0AF}"/>
              </a:ext>
            </a:extLst>
          </p:cNvPr>
          <p:cNvSpPr txBox="1">
            <a:spLocks/>
          </p:cNvSpPr>
          <p:nvPr userDrawn="1"/>
        </p:nvSpPr>
        <p:spPr>
          <a:xfrm>
            <a:off x="12030074" y="6678000"/>
            <a:ext cx="161925" cy="144000"/>
          </a:xfrm>
          <a:prstGeom prst="rect">
            <a:avLst/>
          </a:prstGeom>
          <a:solidFill>
            <a:schemeClr val="accent1"/>
          </a:solidFill>
        </p:spPr>
        <p:txBody>
          <a:bodyPr vert="horz" lIns="0" tIns="0" rIns="7200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A38929-6316-4332-83F8-9E95386C7C42}"/>
              </a:ext>
            </a:extLst>
          </p:cNvPr>
          <p:cNvSpPr/>
          <p:nvPr userDrawn="1"/>
        </p:nvSpPr>
        <p:spPr>
          <a:xfrm>
            <a:off x="-9856" y="6822000"/>
            <a:ext cx="12201856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37000">
                <a:schemeClr val="bg1">
                  <a:lumMod val="85000"/>
                </a:schemeClr>
              </a:gs>
              <a:gs pos="100000">
                <a:schemeClr val="accent1"/>
              </a:gs>
              <a:gs pos="68000">
                <a:schemeClr val="tx1">
                  <a:lumMod val="85000"/>
                  <a:lumOff val="1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472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10" name="Subtitle">
            <a:extLst>
              <a:ext uri="{FF2B5EF4-FFF2-40B4-BE49-F238E27FC236}">
                <a16:creationId xmlns:a16="http://schemas.microsoft.com/office/drawing/2014/main" id="{1CC9B96F-1A0A-4B16-BDF7-48B289CD533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11471275" cy="360362"/>
          </a:xfrm>
        </p:spPr>
        <p:txBody>
          <a:bodyPr/>
          <a:lstStyle>
            <a:lvl1pPr marL="0" indent="0">
              <a:buNone/>
              <a:defRPr sz="2100"/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620000"/>
            <a:ext cx="11473200" cy="450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38FCAA-94B1-47BD-AD46-123D3404BBB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A11CEA-C130-40E5-A858-8D4FE6E5864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11471275" cy="360362"/>
          </a:xfrm>
        </p:spPr>
        <p:txBody>
          <a:bodyPr/>
          <a:lstStyle>
            <a:lvl1pPr marL="0" indent="0">
              <a:buNone/>
              <a:defRPr sz="2100"/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450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620000"/>
            <a:ext cx="5580000" cy="450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F9123-1F0C-4BD2-8233-FEE5B2A4661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E8981-59A6-4480-80A6-5619C220178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5302A3D4-CF60-41AF-924C-B30D3FD997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11471275" cy="360362"/>
          </a:xfrm>
        </p:spPr>
        <p:txBody>
          <a:bodyPr/>
          <a:lstStyle>
            <a:lvl1pPr marL="0" indent="0">
              <a:buNone/>
              <a:defRPr sz="2100"/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0E8FCF-8FC7-49D2-9516-7662294E35B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6208B4-CFD5-4FAE-9519-74EFAC0B036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AED074E-AB07-44D1-8B4E-189EAEF798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801D44B-9877-40D1-B788-EE3BFD57C5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E99CE02-8616-40B2-85FF-B06E192752AB}"/>
              </a:ext>
            </a:extLst>
          </p:cNvPr>
          <p:cNvSpPr/>
          <p:nvPr userDrawn="1"/>
        </p:nvSpPr>
        <p:spPr>
          <a:xfrm>
            <a:off x="-9856" y="6678000"/>
            <a:ext cx="9405316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3DF8E0-6324-45B7-8B0A-24383EF1B915}"/>
              </a:ext>
            </a:extLst>
          </p:cNvPr>
          <p:cNvSpPr/>
          <p:nvPr userDrawn="1"/>
        </p:nvSpPr>
        <p:spPr>
          <a:xfrm>
            <a:off x="7804351" y="6678000"/>
            <a:ext cx="3789833" cy="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36000" bIns="0" rtlCol="0" anchor="b"/>
          <a:lstStyle/>
          <a:p>
            <a:pPr algn="r"/>
            <a:r>
              <a:rPr lang="en-US" sz="1000" noProof="1">
                <a:latin typeface="+mn-lt"/>
              </a:rPr>
              <a:t>Jens Martensson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A9E718F-2F10-41F1-8E9F-18DD53EF065F}"/>
              </a:ext>
            </a:extLst>
          </p:cNvPr>
          <p:cNvSpPr/>
          <p:nvPr userDrawn="1"/>
        </p:nvSpPr>
        <p:spPr>
          <a:xfrm>
            <a:off x="-9856" y="6822000"/>
            <a:ext cx="12201856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37000">
                <a:schemeClr val="bg1">
                  <a:lumMod val="85000"/>
                </a:schemeClr>
              </a:gs>
              <a:gs pos="100000">
                <a:schemeClr val="accent1"/>
              </a:gs>
              <a:gs pos="68000">
                <a:schemeClr val="tx1">
                  <a:lumMod val="85000"/>
                  <a:lumOff val="1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483329"/>
            <a:ext cx="2378438" cy="187367"/>
          </a:xfrm>
          <a:prstGeom prst="rect">
            <a:avLst/>
          </a:prstGeom>
          <a:gradFill>
            <a:gsLst>
              <a:gs pos="82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</p:spPr>
        <p:txBody>
          <a:bodyPr vert="horz" lIns="3600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94400" y="6678000"/>
            <a:ext cx="597600" cy="144000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47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1"/>
              </a:gs>
            </a:gsLst>
            <a:lin ang="10800000" scaled="0"/>
          </a:gradFill>
        </p:spPr>
        <p:txBody>
          <a:bodyPr vert="horz" lIns="0" tIns="0" rIns="72000" bIns="0" rtlCol="0" anchor="ctr"/>
          <a:lstStyle>
            <a:lvl1pPr algn="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63" r:id="rId4"/>
    <p:sldLayoutId id="2147483656" r:id="rId5"/>
    <p:sldLayoutId id="2147483660" r:id="rId6"/>
    <p:sldLayoutId id="2147483661" r:id="rId7"/>
    <p:sldLayoutId id="2147483664" r:id="rId8"/>
    <p:sldLayoutId id="2147483650" r:id="rId9"/>
    <p:sldLayoutId id="2147483652" r:id="rId10"/>
    <p:sldLayoutId id="2147483654" r:id="rId11"/>
    <p:sldLayoutId id="2147483655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3525" indent="-263525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1pPr>
      <a:lvl2pPr marL="536575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2pPr>
      <a:lvl3pPr marL="811213" indent="-2746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3pPr>
      <a:lvl4pPr marL="1074738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4pPr>
      <a:lvl5pPr marL="13477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www.youtube.com/watch?v=binIHBHrBcU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pacecentre.co.uk/blog-post/how-to-be-an-astronaut/" TargetMode="External"/><Relationship Id="rId7" Type="http://schemas.openxmlformats.org/officeDocument/2006/relationships/image" Target="../media/image17.jpg"/><Relationship Id="rId2" Type="http://schemas.openxmlformats.org/officeDocument/2006/relationships/hyperlink" Target="https://www.chroniclelive.co.uk/news/north-east-news/how-become-astronaut-heres-how-13884592" TargetMode="Externa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6.png"/><Relationship Id="rId5" Type="http://schemas.openxmlformats.org/officeDocument/2006/relationships/hyperlink" Target="https://www.theguardian.com/uk-news/2015/nov/06/how-do-i-become-an-astronaut" TargetMode="External"/><Relationship Id="rId4" Type="http://schemas.openxmlformats.org/officeDocument/2006/relationships/hyperlink" Target="https://www.ucas.com/ucas/after-gcses/find-career-ideas/explore-jobs/job-profile/astronau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DD4FC64-7DC3-49ED-BE6B-EF7B6B08015E}"/>
              </a:ext>
            </a:extLst>
          </p:cNvPr>
          <p:cNvSpPr txBox="1"/>
          <p:nvPr/>
        </p:nvSpPr>
        <p:spPr>
          <a:xfrm>
            <a:off x="2353235" y="1371600"/>
            <a:ext cx="6256789" cy="4450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1FB3AD1-8067-4331-B867-A249B91432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8289"/>
              </p:ext>
            </p:extLst>
          </p:nvPr>
        </p:nvGraphicFramePr>
        <p:xfrm>
          <a:off x="833434" y="1546366"/>
          <a:ext cx="10525132" cy="4963441"/>
        </p:xfrm>
        <a:graphic>
          <a:graphicData uri="http://schemas.openxmlformats.org/drawingml/2006/table">
            <a:tbl>
              <a:tblPr/>
              <a:tblGrid>
                <a:gridCol w="3651912">
                  <a:extLst>
                    <a:ext uri="{9D8B030D-6E8A-4147-A177-3AD203B41FA5}">
                      <a16:colId xmlns:a16="http://schemas.microsoft.com/office/drawing/2014/main" val="2134121121"/>
                    </a:ext>
                  </a:extLst>
                </a:gridCol>
                <a:gridCol w="413132">
                  <a:extLst>
                    <a:ext uri="{9D8B030D-6E8A-4147-A177-3AD203B41FA5}">
                      <a16:colId xmlns:a16="http://schemas.microsoft.com/office/drawing/2014/main" val="2412648683"/>
                    </a:ext>
                  </a:extLst>
                </a:gridCol>
                <a:gridCol w="433017">
                  <a:extLst>
                    <a:ext uri="{9D8B030D-6E8A-4147-A177-3AD203B41FA5}">
                      <a16:colId xmlns:a16="http://schemas.microsoft.com/office/drawing/2014/main" val="689500764"/>
                    </a:ext>
                  </a:extLst>
                </a:gridCol>
                <a:gridCol w="656489">
                  <a:extLst>
                    <a:ext uri="{9D8B030D-6E8A-4147-A177-3AD203B41FA5}">
                      <a16:colId xmlns:a16="http://schemas.microsoft.com/office/drawing/2014/main" val="1173224840"/>
                    </a:ext>
                  </a:extLst>
                </a:gridCol>
                <a:gridCol w="946261">
                  <a:extLst>
                    <a:ext uri="{9D8B030D-6E8A-4147-A177-3AD203B41FA5}">
                      <a16:colId xmlns:a16="http://schemas.microsoft.com/office/drawing/2014/main" val="2976638762"/>
                    </a:ext>
                  </a:extLst>
                </a:gridCol>
                <a:gridCol w="401609">
                  <a:extLst>
                    <a:ext uri="{9D8B030D-6E8A-4147-A177-3AD203B41FA5}">
                      <a16:colId xmlns:a16="http://schemas.microsoft.com/office/drawing/2014/main" val="2207580224"/>
                    </a:ext>
                  </a:extLst>
                </a:gridCol>
                <a:gridCol w="381724">
                  <a:extLst>
                    <a:ext uri="{9D8B030D-6E8A-4147-A177-3AD203B41FA5}">
                      <a16:colId xmlns:a16="http://schemas.microsoft.com/office/drawing/2014/main" val="2134159289"/>
                    </a:ext>
                  </a:extLst>
                </a:gridCol>
                <a:gridCol w="737219">
                  <a:extLst>
                    <a:ext uri="{9D8B030D-6E8A-4147-A177-3AD203B41FA5}">
                      <a16:colId xmlns:a16="http://schemas.microsoft.com/office/drawing/2014/main" val="654090650"/>
                    </a:ext>
                  </a:extLst>
                </a:gridCol>
                <a:gridCol w="796248">
                  <a:extLst>
                    <a:ext uri="{9D8B030D-6E8A-4147-A177-3AD203B41FA5}">
                      <a16:colId xmlns:a16="http://schemas.microsoft.com/office/drawing/2014/main" val="2719359513"/>
                    </a:ext>
                  </a:extLst>
                </a:gridCol>
                <a:gridCol w="344713">
                  <a:extLst>
                    <a:ext uri="{9D8B030D-6E8A-4147-A177-3AD203B41FA5}">
                      <a16:colId xmlns:a16="http://schemas.microsoft.com/office/drawing/2014/main" val="2158066503"/>
                    </a:ext>
                  </a:extLst>
                </a:gridCol>
                <a:gridCol w="344713">
                  <a:extLst>
                    <a:ext uri="{9D8B030D-6E8A-4147-A177-3AD203B41FA5}">
                      <a16:colId xmlns:a16="http://schemas.microsoft.com/office/drawing/2014/main" val="1693389760"/>
                    </a:ext>
                  </a:extLst>
                </a:gridCol>
                <a:gridCol w="828445">
                  <a:extLst>
                    <a:ext uri="{9D8B030D-6E8A-4147-A177-3AD203B41FA5}">
                      <a16:colId xmlns:a16="http://schemas.microsoft.com/office/drawing/2014/main" val="668067338"/>
                    </a:ext>
                  </a:extLst>
                </a:gridCol>
                <a:gridCol w="589650">
                  <a:extLst>
                    <a:ext uri="{9D8B030D-6E8A-4147-A177-3AD203B41FA5}">
                      <a16:colId xmlns:a16="http://schemas.microsoft.com/office/drawing/2014/main" val="1146859773"/>
                    </a:ext>
                  </a:extLst>
                </a:gridCol>
              </a:tblGrid>
              <a:tr h="170845">
                <a:tc gridSpan="13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Personal Evaluation</a:t>
                      </a:r>
                      <a:r>
                        <a:rPr lang="en-GB" sz="1000" b="0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 – to support your academic progress please complete the section below </a:t>
                      </a:r>
                      <a:r>
                        <a:rPr lang="en-GB" sz="1000" b="1" i="0" u="sng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BEFORE</a:t>
                      </a:r>
                      <a:r>
                        <a:rPr lang="en-GB" sz="1000" b="0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 submitting your work.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9454"/>
                  </a:ext>
                </a:extLst>
              </a:tr>
              <a:tr h="202280">
                <a:tc gridSpan="3">
                  <a:txBody>
                    <a:bodyPr/>
                    <a:lstStyle/>
                    <a:p>
                      <a:pPr marL="73152" marR="73152"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you consider to be the best aspects of this work?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985523"/>
                  </a:ext>
                </a:extLst>
              </a:tr>
              <a:tr h="202280">
                <a:tc gridSpan="3">
                  <a:txBody>
                    <a:bodyPr/>
                    <a:lstStyle/>
                    <a:p>
                      <a:pPr marL="73152" marR="73152"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aspects do you consider could have been improved in this piece of work?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554942"/>
                  </a:ext>
                </a:extLst>
              </a:tr>
              <a:tr h="202280">
                <a:tc gridSpan="3">
                  <a:txBody>
                    <a:bodyPr/>
                    <a:lstStyle/>
                    <a:p>
                      <a:pPr marL="73152" marR="73152"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have you found most satisfying whilst undertaking this submission?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732970"/>
                  </a:ext>
                </a:extLst>
              </a:tr>
              <a:tr h="202280">
                <a:tc rowSpan="2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ASSESSMENT CRITERIA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73152" marR="73152"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Learning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73152" marR="73152"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Outcomes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73152" marR="73152"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73152" marR="73152"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GRADE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3608919"/>
                  </a:ext>
                </a:extLst>
              </a:tr>
              <a:tr h="24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Poor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0-25%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Unsatisfactory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26-39%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Satisfactory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40 – 49%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Good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50 – 59%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Very Good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60 – 69%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Excellent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70 – 85%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Exceptional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86– 100%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  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4434559"/>
                  </a:ext>
                </a:extLst>
              </a:tr>
              <a:tr h="202280"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Awareness of competencies and qualifications required for chosen profession.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1,2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25%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2146054"/>
                  </a:ext>
                </a:extLst>
              </a:tr>
              <a:tr h="191802"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Awareness of relevant code of practice/ethics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1,2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25%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219500"/>
                  </a:ext>
                </a:extLst>
              </a:tr>
              <a:tr h="265151"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Evaluation of current ability, including future action plan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2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indent="182880"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25%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0824678"/>
                  </a:ext>
                </a:extLst>
              </a:tr>
              <a:tr h="170845"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Presentation skills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1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indent="182880" algn="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25%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6322361"/>
                  </a:ext>
                </a:extLst>
              </a:tr>
              <a:tr h="170845">
                <a:tc gridSpan="12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It is expected that students will present work that is proof read, correctly referenced and adheres to the </a:t>
                      </a:r>
                      <a:r>
                        <a:rPr lang="en-GB" sz="10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Assessment Checklist.</a:t>
                      </a: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 Therefore a range of 0 – 10 marks will be deducted for non-completion of any of the points on the </a:t>
                      </a:r>
                      <a:r>
                        <a:rPr lang="en-GB" sz="10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checklist below</a:t>
                      </a:r>
                      <a:r>
                        <a:rPr lang="en-GB" sz="1000" b="0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.</a:t>
                      </a:r>
                      <a:endParaRPr lang="en-GB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7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1003" marR="41003" marT="569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636971"/>
                  </a:ext>
                </a:extLst>
              </a:tr>
              <a:tr h="1711177">
                <a:tc gridSpan="13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TUTOR COMMENTS: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594360" marR="731520"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594360" marR="731520"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594360" marR="731520"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594360" marR="731520"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 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594360" marR="731520"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1335088"/>
                  </a:ext>
                </a:extLst>
              </a:tr>
              <a:tr h="265151">
                <a:tc gridSpan="2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 Submission date: 29/03/19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Return date: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(at least within 4 weeks)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Tutor:</a:t>
                      </a:r>
                      <a:endParaRPr lang="en-GB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500" b="1" i="0" u="none" strike="noStrike" dirty="0">
                          <a:effectLst/>
                          <a:latin typeface="Times New Roman" panose="02020603050405020304" pitchFamily="18" charset="0"/>
                          <a:ea typeface="MS Minngs"/>
                          <a:cs typeface="Times New Roman" panose="02020603050405020304" pitchFamily="18" charset="0"/>
                        </a:rPr>
                        <a:t>Mark: </a:t>
                      </a:r>
                      <a:endParaRPr lang="en-GB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670" marR="54670" marT="27335" marB="2733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66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8985428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178028B-FFE2-4F4A-8F4E-99BAD48C9687}"/>
              </a:ext>
            </a:extLst>
          </p:cNvPr>
          <p:cNvSpPr txBox="1"/>
          <p:nvPr/>
        </p:nvSpPr>
        <p:spPr>
          <a:xfrm>
            <a:off x="7804352" y="6596390"/>
            <a:ext cx="4387648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714364-234E-4493-987F-5561E2D5CDE5}"/>
              </a:ext>
            </a:extLst>
          </p:cNvPr>
          <p:cNvSpPr txBox="1"/>
          <p:nvPr/>
        </p:nvSpPr>
        <p:spPr>
          <a:xfrm>
            <a:off x="1438836" y="202049"/>
            <a:ext cx="896918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School of Sport, Health &amp; Outdoor Education</a:t>
            </a:r>
          </a:p>
          <a:p>
            <a:pPr algn="ctr"/>
            <a:r>
              <a:rPr lang="en-GB" sz="1000" b="1" dirty="0"/>
              <a:t> </a:t>
            </a:r>
            <a:endParaRPr lang="en-GB" sz="1000" dirty="0"/>
          </a:p>
          <a:p>
            <a:pPr algn="ctr"/>
            <a:r>
              <a:rPr lang="en-GB" sz="1200" u="sng" dirty="0"/>
              <a:t>Assessment Feedback Sheet</a:t>
            </a:r>
          </a:p>
          <a:p>
            <a:pPr algn="ctr"/>
            <a:r>
              <a:rPr lang="en-GB" sz="1000" dirty="0"/>
              <a:t> </a:t>
            </a:r>
            <a:endParaRPr lang="en-GB" sz="1000" u="sng" dirty="0"/>
          </a:p>
          <a:p>
            <a:pPr algn="ctr"/>
            <a:r>
              <a:rPr lang="en-GB" sz="1000" b="1" dirty="0"/>
              <a:t>	                   Student No./Name: 1804517 / Monty Montgomery	</a:t>
            </a:r>
            <a:endParaRPr lang="en-GB" sz="1000" u="sng" dirty="0"/>
          </a:p>
          <a:p>
            <a:pPr algn="ctr"/>
            <a:r>
              <a:rPr lang="en-GB" sz="1000" b="1" dirty="0"/>
              <a:t>                        Module: Professional Development and Practice</a:t>
            </a:r>
          </a:p>
          <a:p>
            <a:pPr algn="ctr"/>
            <a:r>
              <a:rPr lang="en-GB" sz="1000" b="1" dirty="0"/>
              <a:t>Module Code: SHSS4062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858384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 descr="vertical line">
            <a:extLst>
              <a:ext uri="{FF2B5EF4-FFF2-40B4-BE49-F238E27FC236}">
                <a16:creationId xmlns:a16="http://schemas.microsoft.com/office/drawing/2014/main" id="{1B17638D-56AE-48AD-96C8-EE46229C744C}"/>
              </a:ext>
            </a:extLst>
          </p:cNvPr>
          <p:cNvCxnSpPr/>
          <p:nvPr/>
        </p:nvCxnSpPr>
        <p:spPr>
          <a:xfrm>
            <a:off x="7804352" y="1204506"/>
            <a:ext cx="0" cy="4093388"/>
          </a:xfrm>
          <a:prstGeom prst="line">
            <a:avLst/>
          </a:prstGeom>
          <a:ln w="63500" cap="rnd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D65A836F-346F-4099-BC7B-0D8F3B27F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3392" y="1962149"/>
            <a:ext cx="3886954" cy="1547813"/>
          </a:xfrm>
        </p:spPr>
        <p:txBody>
          <a:bodyPr/>
          <a:lstStyle/>
          <a:p>
            <a:r>
              <a:rPr lang="en-US" dirty="0"/>
              <a:t>So you want to be an Astronaut?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FF39718-6251-4A5A-AAC7-7672293178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noProof="1"/>
              <a:t>The stuff you need to know to help you get there.</a:t>
            </a:r>
          </a:p>
        </p:txBody>
      </p:sp>
      <p:sp>
        <p:nvSpPr>
          <p:cNvPr id="11" name="Graphic 8" descr="space radar outline">
            <a:extLst>
              <a:ext uri="{FF2B5EF4-FFF2-40B4-BE49-F238E27FC236}">
                <a16:creationId xmlns:a16="http://schemas.microsoft.com/office/drawing/2014/main" id="{52C1AEF9-C750-45F9-AD02-5447187F5716}"/>
              </a:ext>
            </a:extLst>
          </p:cNvPr>
          <p:cNvSpPr/>
          <p:nvPr/>
        </p:nvSpPr>
        <p:spPr>
          <a:xfrm rot="16731500">
            <a:off x="10654807" y="4433342"/>
            <a:ext cx="238125" cy="238125"/>
          </a:xfrm>
          <a:custGeom>
            <a:avLst/>
            <a:gdLst>
              <a:gd name="connsiteX0" fmla="*/ 145256 w 238125"/>
              <a:gd name="connsiteY0" fmla="*/ 159538 h 238125"/>
              <a:gd name="connsiteX1" fmla="*/ 150019 w 238125"/>
              <a:gd name="connsiteY1" fmla="*/ 154775 h 238125"/>
              <a:gd name="connsiteX2" fmla="*/ 150019 w 238125"/>
              <a:gd name="connsiteY2" fmla="*/ 145250 h 238125"/>
              <a:gd name="connsiteX3" fmla="*/ 145256 w 238125"/>
              <a:gd name="connsiteY3" fmla="*/ 140488 h 238125"/>
              <a:gd name="connsiteX4" fmla="*/ 140494 w 238125"/>
              <a:gd name="connsiteY4" fmla="*/ 145250 h 238125"/>
              <a:gd name="connsiteX5" fmla="*/ 140494 w 238125"/>
              <a:gd name="connsiteY5" fmla="*/ 154775 h 238125"/>
              <a:gd name="connsiteX6" fmla="*/ 145256 w 238125"/>
              <a:gd name="connsiteY6" fmla="*/ 159538 h 238125"/>
              <a:gd name="connsiteX7" fmla="*/ 234353 w 238125"/>
              <a:gd name="connsiteY7" fmla="*/ 122828 h 238125"/>
              <a:gd name="connsiteX8" fmla="*/ 196253 w 238125"/>
              <a:gd name="connsiteY8" fmla="*/ 84728 h 238125"/>
              <a:gd name="connsiteX9" fmla="*/ 192881 w 238125"/>
              <a:gd name="connsiteY9" fmla="*/ 83338 h 238125"/>
              <a:gd name="connsiteX10" fmla="*/ 97631 w 238125"/>
              <a:gd name="connsiteY10" fmla="*/ 83338 h 238125"/>
              <a:gd name="connsiteX11" fmla="*/ 93231 w 238125"/>
              <a:gd name="connsiteY11" fmla="*/ 86281 h 238125"/>
              <a:gd name="connsiteX12" fmla="*/ 94259 w 238125"/>
              <a:gd name="connsiteY12" fmla="*/ 91472 h 238125"/>
              <a:gd name="connsiteX13" fmla="*/ 114700 w 238125"/>
              <a:gd name="connsiteY13" fmla="*/ 111913 h 238125"/>
              <a:gd name="connsiteX14" fmla="*/ 73819 w 238125"/>
              <a:gd name="connsiteY14" fmla="*/ 111913 h 238125"/>
              <a:gd name="connsiteX15" fmla="*/ 73819 w 238125"/>
              <a:gd name="connsiteY15" fmla="*/ 45238 h 238125"/>
              <a:gd name="connsiteX16" fmla="*/ 88106 w 238125"/>
              <a:gd name="connsiteY16" fmla="*/ 45238 h 238125"/>
              <a:gd name="connsiteX17" fmla="*/ 92869 w 238125"/>
              <a:gd name="connsiteY17" fmla="*/ 40475 h 238125"/>
              <a:gd name="connsiteX18" fmla="*/ 92869 w 238125"/>
              <a:gd name="connsiteY18" fmla="*/ 21425 h 238125"/>
              <a:gd name="connsiteX19" fmla="*/ 88887 w 238125"/>
              <a:gd name="connsiteY19" fmla="*/ 16729 h 238125"/>
              <a:gd name="connsiteX20" fmla="*/ 31737 w 238125"/>
              <a:gd name="connsiteY20" fmla="*/ 7204 h 238125"/>
              <a:gd name="connsiteX21" fmla="*/ 27880 w 238125"/>
              <a:gd name="connsiteY21" fmla="*/ 8271 h 238125"/>
              <a:gd name="connsiteX22" fmla="*/ 26194 w 238125"/>
              <a:gd name="connsiteY22" fmla="*/ 11900 h 238125"/>
              <a:gd name="connsiteX23" fmla="*/ 26194 w 238125"/>
              <a:gd name="connsiteY23" fmla="*/ 40475 h 238125"/>
              <a:gd name="connsiteX24" fmla="*/ 30956 w 238125"/>
              <a:gd name="connsiteY24" fmla="*/ 45238 h 238125"/>
              <a:gd name="connsiteX25" fmla="*/ 64294 w 238125"/>
              <a:gd name="connsiteY25" fmla="*/ 45238 h 238125"/>
              <a:gd name="connsiteX26" fmla="*/ 64294 w 238125"/>
              <a:gd name="connsiteY26" fmla="*/ 111913 h 238125"/>
              <a:gd name="connsiteX27" fmla="*/ 40481 w 238125"/>
              <a:gd name="connsiteY27" fmla="*/ 111913 h 238125"/>
              <a:gd name="connsiteX28" fmla="*/ 26194 w 238125"/>
              <a:gd name="connsiteY28" fmla="*/ 126200 h 238125"/>
              <a:gd name="connsiteX29" fmla="*/ 26194 w 238125"/>
              <a:gd name="connsiteY29" fmla="*/ 164300 h 238125"/>
              <a:gd name="connsiteX30" fmla="*/ 40481 w 238125"/>
              <a:gd name="connsiteY30" fmla="*/ 178588 h 238125"/>
              <a:gd name="connsiteX31" fmla="*/ 76610 w 238125"/>
              <a:gd name="connsiteY31" fmla="*/ 178588 h 238125"/>
              <a:gd name="connsiteX32" fmla="*/ 52769 w 238125"/>
              <a:gd name="connsiteY32" fmla="*/ 202429 h 238125"/>
              <a:gd name="connsiteX33" fmla="*/ 30956 w 238125"/>
              <a:gd name="connsiteY33" fmla="*/ 188113 h 238125"/>
              <a:gd name="connsiteX34" fmla="*/ 7144 w 238125"/>
              <a:gd name="connsiteY34" fmla="*/ 211925 h 238125"/>
              <a:gd name="connsiteX35" fmla="*/ 30956 w 238125"/>
              <a:gd name="connsiteY35" fmla="*/ 235738 h 238125"/>
              <a:gd name="connsiteX36" fmla="*/ 54550 w 238125"/>
              <a:gd name="connsiteY36" fmla="*/ 214116 h 238125"/>
              <a:gd name="connsiteX37" fmla="*/ 90078 w 238125"/>
              <a:gd name="connsiteY37" fmla="*/ 178588 h 238125"/>
              <a:gd name="connsiteX38" fmla="*/ 111919 w 238125"/>
              <a:gd name="connsiteY38" fmla="*/ 178588 h 238125"/>
              <a:gd name="connsiteX39" fmla="*/ 111919 w 238125"/>
              <a:gd name="connsiteY39" fmla="*/ 188598 h 238125"/>
              <a:gd name="connsiteX40" fmla="*/ 92869 w 238125"/>
              <a:gd name="connsiteY40" fmla="*/ 211925 h 238125"/>
              <a:gd name="connsiteX41" fmla="*/ 116681 w 238125"/>
              <a:gd name="connsiteY41" fmla="*/ 235738 h 238125"/>
              <a:gd name="connsiteX42" fmla="*/ 140494 w 238125"/>
              <a:gd name="connsiteY42" fmla="*/ 211925 h 238125"/>
              <a:gd name="connsiteX43" fmla="*/ 121444 w 238125"/>
              <a:gd name="connsiteY43" fmla="*/ 188598 h 238125"/>
              <a:gd name="connsiteX44" fmla="*/ 121444 w 238125"/>
              <a:gd name="connsiteY44" fmla="*/ 178588 h 238125"/>
              <a:gd name="connsiteX45" fmla="*/ 143275 w 238125"/>
              <a:gd name="connsiteY45" fmla="*/ 178588 h 238125"/>
              <a:gd name="connsiteX46" fmla="*/ 178813 w 238125"/>
              <a:gd name="connsiteY46" fmla="*/ 214125 h 238125"/>
              <a:gd name="connsiteX47" fmla="*/ 202406 w 238125"/>
              <a:gd name="connsiteY47" fmla="*/ 235738 h 238125"/>
              <a:gd name="connsiteX48" fmla="*/ 226219 w 238125"/>
              <a:gd name="connsiteY48" fmla="*/ 211925 h 238125"/>
              <a:gd name="connsiteX49" fmla="*/ 202406 w 238125"/>
              <a:gd name="connsiteY49" fmla="*/ 188113 h 238125"/>
              <a:gd name="connsiteX50" fmla="*/ 180594 w 238125"/>
              <a:gd name="connsiteY50" fmla="*/ 202438 h 238125"/>
              <a:gd name="connsiteX51" fmla="*/ 156743 w 238125"/>
              <a:gd name="connsiteY51" fmla="*/ 178588 h 238125"/>
              <a:gd name="connsiteX52" fmla="*/ 192881 w 238125"/>
              <a:gd name="connsiteY52" fmla="*/ 178588 h 238125"/>
              <a:gd name="connsiteX53" fmla="*/ 207169 w 238125"/>
              <a:gd name="connsiteY53" fmla="*/ 164300 h 238125"/>
              <a:gd name="connsiteX54" fmla="*/ 207169 w 238125"/>
              <a:gd name="connsiteY54" fmla="*/ 130963 h 238125"/>
              <a:gd name="connsiteX55" fmla="*/ 230981 w 238125"/>
              <a:gd name="connsiteY55" fmla="*/ 130963 h 238125"/>
              <a:gd name="connsiteX56" fmla="*/ 235382 w 238125"/>
              <a:gd name="connsiteY56" fmla="*/ 128019 h 238125"/>
              <a:gd name="connsiteX57" fmla="*/ 234353 w 238125"/>
              <a:gd name="connsiteY57" fmla="*/ 122828 h 238125"/>
              <a:gd name="connsiteX58" fmla="*/ 45244 w 238125"/>
              <a:gd name="connsiteY58" fmla="*/ 211935 h 238125"/>
              <a:gd name="connsiteX59" fmla="*/ 30956 w 238125"/>
              <a:gd name="connsiteY59" fmla="*/ 226213 h 238125"/>
              <a:gd name="connsiteX60" fmla="*/ 16669 w 238125"/>
              <a:gd name="connsiteY60" fmla="*/ 211925 h 238125"/>
              <a:gd name="connsiteX61" fmla="*/ 30956 w 238125"/>
              <a:gd name="connsiteY61" fmla="*/ 197638 h 238125"/>
              <a:gd name="connsiteX62" fmla="*/ 45244 w 238125"/>
              <a:gd name="connsiteY62" fmla="*/ 211925 h 238125"/>
              <a:gd name="connsiteX63" fmla="*/ 45244 w 238125"/>
              <a:gd name="connsiteY63" fmla="*/ 211935 h 238125"/>
              <a:gd name="connsiteX64" fmla="*/ 202406 w 238125"/>
              <a:gd name="connsiteY64" fmla="*/ 197638 h 238125"/>
              <a:gd name="connsiteX65" fmla="*/ 216694 w 238125"/>
              <a:gd name="connsiteY65" fmla="*/ 211925 h 238125"/>
              <a:gd name="connsiteX66" fmla="*/ 202406 w 238125"/>
              <a:gd name="connsiteY66" fmla="*/ 226213 h 238125"/>
              <a:gd name="connsiteX67" fmla="*/ 188119 w 238125"/>
              <a:gd name="connsiteY67" fmla="*/ 211925 h 238125"/>
              <a:gd name="connsiteX68" fmla="*/ 202406 w 238125"/>
              <a:gd name="connsiteY68" fmla="*/ 197638 h 238125"/>
              <a:gd name="connsiteX69" fmla="*/ 109128 w 238125"/>
              <a:gd name="connsiteY69" fmla="*/ 92863 h 238125"/>
              <a:gd name="connsiteX70" fmla="*/ 143275 w 238125"/>
              <a:gd name="connsiteY70" fmla="*/ 92863 h 238125"/>
              <a:gd name="connsiteX71" fmla="*/ 171850 w 238125"/>
              <a:gd name="connsiteY71" fmla="*/ 121438 h 238125"/>
              <a:gd name="connsiteX72" fmla="*/ 137703 w 238125"/>
              <a:gd name="connsiteY72" fmla="*/ 121438 h 238125"/>
              <a:gd name="connsiteX73" fmla="*/ 109128 w 238125"/>
              <a:gd name="connsiteY73" fmla="*/ 92863 h 238125"/>
              <a:gd name="connsiteX74" fmla="*/ 35719 w 238125"/>
              <a:gd name="connsiteY74" fmla="*/ 35713 h 238125"/>
              <a:gd name="connsiteX75" fmla="*/ 35719 w 238125"/>
              <a:gd name="connsiteY75" fmla="*/ 17520 h 238125"/>
              <a:gd name="connsiteX76" fmla="*/ 83344 w 238125"/>
              <a:gd name="connsiteY76" fmla="*/ 25454 h 238125"/>
              <a:gd name="connsiteX77" fmla="*/ 83344 w 238125"/>
              <a:gd name="connsiteY77" fmla="*/ 35713 h 238125"/>
              <a:gd name="connsiteX78" fmla="*/ 35719 w 238125"/>
              <a:gd name="connsiteY78" fmla="*/ 35713 h 238125"/>
              <a:gd name="connsiteX79" fmla="*/ 130969 w 238125"/>
              <a:gd name="connsiteY79" fmla="*/ 211925 h 238125"/>
              <a:gd name="connsiteX80" fmla="*/ 116681 w 238125"/>
              <a:gd name="connsiteY80" fmla="*/ 226213 h 238125"/>
              <a:gd name="connsiteX81" fmla="*/ 102394 w 238125"/>
              <a:gd name="connsiteY81" fmla="*/ 211925 h 238125"/>
              <a:gd name="connsiteX82" fmla="*/ 116681 w 238125"/>
              <a:gd name="connsiteY82" fmla="*/ 197638 h 238125"/>
              <a:gd name="connsiteX83" fmla="*/ 130969 w 238125"/>
              <a:gd name="connsiteY83" fmla="*/ 211925 h 238125"/>
              <a:gd name="connsiteX84" fmla="*/ 197644 w 238125"/>
              <a:gd name="connsiteY84" fmla="*/ 164300 h 238125"/>
              <a:gd name="connsiteX85" fmla="*/ 192881 w 238125"/>
              <a:gd name="connsiteY85" fmla="*/ 169063 h 238125"/>
              <a:gd name="connsiteX86" fmla="*/ 40481 w 238125"/>
              <a:gd name="connsiteY86" fmla="*/ 169063 h 238125"/>
              <a:gd name="connsiteX87" fmla="*/ 35719 w 238125"/>
              <a:gd name="connsiteY87" fmla="*/ 164300 h 238125"/>
              <a:gd name="connsiteX88" fmla="*/ 35719 w 238125"/>
              <a:gd name="connsiteY88" fmla="*/ 126200 h 238125"/>
              <a:gd name="connsiteX89" fmla="*/ 40481 w 238125"/>
              <a:gd name="connsiteY89" fmla="*/ 121438 h 238125"/>
              <a:gd name="connsiteX90" fmla="*/ 124225 w 238125"/>
              <a:gd name="connsiteY90" fmla="*/ 121438 h 238125"/>
              <a:gd name="connsiteX91" fmla="*/ 132359 w 238125"/>
              <a:gd name="connsiteY91" fmla="*/ 129572 h 238125"/>
              <a:gd name="connsiteX92" fmla="*/ 135731 w 238125"/>
              <a:gd name="connsiteY92" fmla="*/ 130963 h 238125"/>
              <a:gd name="connsiteX93" fmla="*/ 197644 w 238125"/>
              <a:gd name="connsiteY93" fmla="*/ 130963 h 238125"/>
              <a:gd name="connsiteX94" fmla="*/ 197644 w 238125"/>
              <a:gd name="connsiteY94" fmla="*/ 164300 h 238125"/>
              <a:gd name="connsiteX95" fmla="*/ 185318 w 238125"/>
              <a:gd name="connsiteY95" fmla="*/ 121438 h 238125"/>
              <a:gd name="connsiteX96" fmla="*/ 156743 w 238125"/>
              <a:gd name="connsiteY96" fmla="*/ 92863 h 238125"/>
              <a:gd name="connsiteX97" fmla="*/ 190910 w 238125"/>
              <a:gd name="connsiteY97" fmla="*/ 92863 h 238125"/>
              <a:gd name="connsiteX98" fmla="*/ 219485 w 238125"/>
              <a:gd name="connsiteY98" fmla="*/ 121438 h 238125"/>
              <a:gd name="connsiteX99" fmla="*/ 185318 w 238125"/>
              <a:gd name="connsiteY99" fmla="*/ 121438 h 238125"/>
              <a:gd name="connsiteX100" fmla="*/ 164306 w 238125"/>
              <a:gd name="connsiteY100" fmla="*/ 159538 h 238125"/>
              <a:gd name="connsiteX101" fmla="*/ 169069 w 238125"/>
              <a:gd name="connsiteY101" fmla="*/ 154775 h 238125"/>
              <a:gd name="connsiteX102" fmla="*/ 169069 w 238125"/>
              <a:gd name="connsiteY102" fmla="*/ 145250 h 238125"/>
              <a:gd name="connsiteX103" fmla="*/ 164306 w 238125"/>
              <a:gd name="connsiteY103" fmla="*/ 140488 h 238125"/>
              <a:gd name="connsiteX104" fmla="*/ 159544 w 238125"/>
              <a:gd name="connsiteY104" fmla="*/ 145250 h 238125"/>
              <a:gd name="connsiteX105" fmla="*/ 159544 w 238125"/>
              <a:gd name="connsiteY105" fmla="*/ 154775 h 238125"/>
              <a:gd name="connsiteX106" fmla="*/ 164306 w 238125"/>
              <a:gd name="connsiteY106" fmla="*/ 159538 h 238125"/>
              <a:gd name="connsiteX107" fmla="*/ 78581 w 238125"/>
              <a:gd name="connsiteY107" fmla="*/ 130963 h 238125"/>
              <a:gd name="connsiteX108" fmla="*/ 50006 w 238125"/>
              <a:gd name="connsiteY108" fmla="*/ 130963 h 238125"/>
              <a:gd name="connsiteX109" fmla="*/ 45244 w 238125"/>
              <a:gd name="connsiteY109" fmla="*/ 135725 h 238125"/>
              <a:gd name="connsiteX110" fmla="*/ 45244 w 238125"/>
              <a:gd name="connsiteY110" fmla="*/ 154775 h 238125"/>
              <a:gd name="connsiteX111" fmla="*/ 50006 w 238125"/>
              <a:gd name="connsiteY111" fmla="*/ 159538 h 238125"/>
              <a:gd name="connsiteX112" fmla="*/ 78581 w 238125"/>
              <a:gd name="connsiteY112" fmla="*/ 159538 h 238125"/>
              <a:gd name="connsiteX113" fmla="*/ 83344 w 238125"/>
              <a:gd name="connsiteY113" fmla="*/ 154775 h 238125"/>
              <a:gd name="connsiteX114" fmla="*/ 83344 w 238125"/>
              <a:gd name="connsiteY114" fmla="*/ 135725 h 238125"/>
              <a:gd name="connsiteX115" fmla="*/ 78581 w 238125"/>
              <a:gd name="connsiteY115" fmla="*/ 130963 h 238125"/>
              <a:gd name="connsiteX116" fmla="*/ 73819 w 238125"/>
              <a:gd name="connsiteY116" fmla="*/ 150013 h 238125"/>
              <a:gd name="connsiteX117" fmla="*/ 54769 w 238125"/>
              <a:gd name="connsiteY117" fmla="*/ 150013 h 238125"/>
              <a:gd name="connsiteX118" fmla="*/ 54769 w 238125"/>
              <a:gd name="connsiteY118" fmla="*/ 140488 h 238125"/>
              <a:gd name="connsiteX119" fmla="*/ 73819 w 238125"/>
              <a:gd name="connsiteY119" fmla="*/ 140488 h 238125"/>
              <a:gd name="connsiteX120" fmla="*/ 73819 w 238125"/>
              <a:gd name="connsiteY120" fmla="*/ 150013 h 238125"/>
              <a:gd name="connsiteX121" fmla="*/ 183356 w 238125"/>
              <a:gd name="connsiteY121" fmla="*/ 159538 h 238125"/>
              <a:gd name="connsiteX122" fmla="*/ 188119 w 238125"/>
              <a:gd name="connsiteY122" fmla="*/ 154775 h 238125"/>
              <a:gd name="connsiteX123" fmla="*/ 188119 w 238125"/>
              <a:gd name="connsiteY123" fmla="*/ 145250 h 238125"/>
              <a:gd name="connsiteX124" fmla="*/ 183356 w 238125"/>
              <a:gd name="connsiteY124" fmla="*/ 140488 h 238125"/>
              <a:gd name="connsiteX125" fmla="*/ 178594 w 238125"/>
              <a:gd name="connsiteY125" fmla="*/ 145250 h 238125"/>
              <a:gd name="connsiteX126" fmla="*/ 178594 w 238125"/>
              <a:gd name="connsiteY126" fmla="*/ 154775 h 238125"/>
              <a:gd name="connsiteX127" fmla="*/ 183356 w 238125"/>
              <a:gd name="connsiteY127" fmla="*/ 159538 h 23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238125" h="238125">
                <a:moveTo>
                  <a:pt x="145256" y="159538"/>
                </a:moveTo>
                <a:cubicBezTo>
                  <a:pt x="147885" y="159538"/>
                  <a:pt x="150019" y="157404"/>
                  <a:pt x="150019" y="154775"/>
                </a:cubicBezTo>
                <a:lnTo>
                  <a:pt x="150019" y="145250"/>
                </a:lnTo>
                <a:cubicBezTo>
                  <a:pt x="150019" y="142621"/>
                  <a:pt x="147885" y="140488"/>
                  <a:pt x="145256" y="140488"/>
                </a:cubicBezTo>
                <a:cubicBezTo>
                  <a:pt x="142627" y="140488"/>
                  <a:pt x="140494" y="142621"/>
                  <a:pt x="140494" y="145250"/>
                </a:cubicBezTo>
                <a:lnTo>
                  <a:pt x="140494" y="154775"/>
                </a:lnTo>
                <a:cubicBezTo>
                  <a:pt x="140494" y="157404"/>
                  <a:pt x="142627" y="159538"/>
                  <a:pt x="145256" y="159538"/>
                </a:cubicBezTo>
                <a:close/>
                <a:moveTo>
                  <a:pt x="234353" y="122828"/>
                </a:moveTo>
                <a:lnTo>
                  <a:pt x="196253" y="84728"/>
                </a:lnTo>
                <a:cubicBezTo>
                  <a:pt x="195358" y="83842"/>
                  <a:pt x="194148" y="83338"/>
                  <a:pt x="192881" y="83338"/>
                </a:cubicBezTo>
                <a:lnTo>
                  <a:pt x="97631" y="83338"/>
                </a:lnTo>
                <a:cubicBezTo>
                  <a:pt x="95707" y="83338"/>
                  <a:pt x="93964" y="84500"/>
                  <a:pt x="93231" y="86281"/>
                </a:cubicBezTo>
                <a:cubicBezTo>
                  <a:pt x="92488" y="88062"/>
                  <a:pt x="92897" y="90110"/>
                  <a:pt x="94259" y="91472"/>
                </a:cubicBezTo>
                <a:lnTo>
                  <a:pt x="114700" y="111913"/>
                </a:lnTo>
                <a:lnTo>
                  <a:pt x="73819" y="111913"/>
                </a:lnTo>
                <a:lnTo>
                  <a:pt x="73819" y="45238"/>
                </a:lnTo>
                <a:lnTo>
                  <a:pt x="88106" y="45238"/>
                </a:lnTo>
                <a:cubicBezTo>
                  <a:pt x="90735" y="45238"/>
                  <a:pt x="92869" y="43104"/>
                  <a:pt x="92869" y="40475"/>
                </a:cubicBezTo>
                <a:lnTo>
                  <a:pt x="92869" y="21425"/>
                </a:lnTo>
                <a:cubicBezTo>
                  <a:pt x="92869" y="19101"/>
                  <a:pt x="91183" y="17110"/>
                  <a:pt x="88887" y="16729"/>
                </a:cubicBezTo>
                <a:lnTo>
                  <a:pt x="31737" y="7204"/>
                </a:lnTo>
                <a:cubicBezTo>
                  <a:pt x="30375" y="6985"/>
                  <a:pt x="28946" y="7366"/>
                  <a:pt x="27880" y="8271"/>
                </a:cubicBezTo>
                <a:cubicBezTo>
                  <a:pt x="26803" y="9166"/>
                  <a:pt x="26194" y="10500"/>
                  <a:pt x="26194" y="11900"/>
                </a:cubicBezTo>
                <a:lnTo>
                  <a:pt x="26194" y="40475"/>
                </a:lnTo>
                <a:cubicBezTo>
                  <a:pt x="26194" y="43104"/>
                  <a:pt x="28327" y="45238"/>
                  <a:pt x="30956" y="45238"/>
                </a:cubicBezTo>
                <a:lnTo>
                  <a:pt x="64294" y="45238"/>
                </a:lnTo>
                <a:lnTo>
                  <a:pt x="64294" y="111913"/>
                </a:lnTo>
                <a:lnTo>
                  <a:pt x="40481" y="111913"/>
                </a:lnTo>
                <a:cubicBezTo>
                  <a:pt x="32604" y="111913"/>
                  <a:pt x="26194" y="118323"/>
                  <a:pt x="26194" y="126200"/>
                </a:cubicBezTo>
                <a:lnTo>
                  <a:pt x="26194" y="164300"/>
                </a:lnTo>
                <a:cubicBezTo>
                  <a:pt x="26194" y="172177"/>
                  <a:pt x="32604" y="178588"/>
                  <a:pt x="40481" y="178588"/>
                </a:cubicBezTo>
                <a:lnTo>
                  <a:pt x="76610" y="178588"/>
                </a:lnTo>
                <a:lnTo>
                  <a:pt x="52769" y="202429"/>
                </a:lnTo>
                <a:cubicBezTo>
                  <a:pt x="49082" y="194018"/>
                  <a:pt x="40700" y="188113"/>
                  <a:pt x="30956" y="188113"/>
                </a:cubicBezTo>
                <a:cubicBezTo>
                  <a:pt x="17831" y="188113"/>
                  <a:pt x="7144" y="198800"/>
                  <a:pt x="7144" y="211925"/>
                </a:cubicBezTo>
                <a:cubicBezTo>
                  <a:pt x="7144" y="225050"/>
                  <a:pt x="17831" y="235738"/>
                  <a:pt x="30956" y="235738"/>
                </a:cubicBezTo>
                <a:cubicBezTo>
                  <a:pt x="43329" y="235738"/>
                  <a:pt x="53416" y="226203"/>
                  <a:pt x="54550" y="214116"/>
                </a:cubicBezTo>
                <a:lnTo>
                  <a:pt x="90078" y="178588"/>
                </a:lnTo>
                <a:lnTo>
                  <a:pt x="111919" y="178588"/>
                </a:lnTo>
                <a:lnTo>
                  <a:pt x="111919" y="188598"/>
                </a:lnTo>
                <a:cubicBezTo>
                  <a:pt x="101060" y="190808"/>
                  <a:pt x="92869" y="200428"/>
                  <a:pt x="92869" y="211925"/>
                </a:cubicBezTo>
                <a:cubicBezTo>
                  <a:pt x="92869" y="225050"/>
                  <a:pt x="103556" y="235738"/>
                  <a:pt x="116681" y="235738"/>
                </a:cubicBezTo>
                <a:cubicBezTo>
                  <a:pt x="129807" y="235738"/>
                  <a:pt x="140494" y="225050"/>
                  <a:pt x="140494" y="211925"/>
                </a:cubicBezTo>
                <a:cubicBezTo>
                  <a:pt x="140494" y="200428"/>
                  <a:pt x="132293" y="190808"/>
                  <a:pt x="121444" y="188598"/>
                </a:cubicBezTo>
                <a:lnTo>
                  <a:pt x="121444" y="178588"/>
                </a:lnTo>
                <a:lnTo>
                  <a:pt x="143275" y="178588"/>
                </a:lnTo>
                <a:lnTo>
                  <a:pt x="178813" y="214125"/>
                </a:lnTo>
                <a:cubicBezTo>
                  <a:pt x="179946" y="226203"/>
                  <a:pt x="190033" y="235738"/>
                  <a:pt x="202406" y="235738"/>
                </a:cubicBezTo>
                <a:cubicBezTo>
                  <a:pt x="215532" y="235738"/>
                  <a:pt x="226219" y="225050"/>
                  <a:pt x="226219" y="211925"/>
                </a:cubicBezTo>
                <a:cubicBezTo>
                  <a:pt x="226219" y="198800"/>
                  <a:pt x="215532" y="188113"/>
                  <a:pt x="202406" y="188113"/>
                </a:cubicBezTo>
                <a:cubicBezTo>
                  <a:pt x="192653" y="188113"/>
                  <a:pt x="184271" y="194028"/>
                  <a:pt x="180594" y="202438"/>
                </a:cubicBezTo>
                <a:lnTo>
                  <a:pt x="156743" y="178588"/>
                </a:lnTo>
                <a:lnTo>
                  <a:pt x="192881" y="178588"/>
                </a:lnTo>
                <a:cubicBezTo>
                  <a:pt x="200758" y="178588"/>
                  <a:pt x="207169" y="172177"/>
                  <a:pt x="207169" y="164300"/>
                </a:cubicBezTo>
                <a:lnTo>
                  <a:pt x="207169" y="130963"/>
                </a:lnTo>
                <a:lnTo>
                  <a:pt x="230981" y="130963"/>
                </a:lnTo>
                <a:cubicBezTo>
                  <a:pt x="232905" y="130963"/>
                  <a:pt x="234648" y="129800"/>
                  <a:pt x="235382" y="128019"/>
                </a:cubicBezTo>
                <a:cubicBezTo>
                  <a:pt x="236125" y="126238"/>
                  <a:pt x="235715" y="124190"/>
                  <a:pt x="234353" y="122828"/>
                </a:cubicBezTo>
                <a:close/>
                <a:moveTo>
                  <a:pt x="45244" y="211935"/>
                </a:moveTo>
                <a:cubicBezTo>
                  <a:pt x="45234" y="219802"/>
                  <a:pt x="38824" y="226213"/>
                  <a:pt x="30956" y="226213"/>
                </a:cubicBezTo>
                <a:cubicBezTo>
                  <a:pt x="23079" y="226213"/>
                  <a:pt x="16669" y="219802"/>
                  <a:pt x="16669" y="211925"/>
                </a:cubicBezTo>
                <a:cubicBezTo>
                  <a:pt x="16669" y="204048"/>
                  <a:pt x="23079" y="197638"/>
                  <a:pt x="30956" y="197638"/>
                </a:cubicBezTo>
                <a:cubicBezTo>
                  <a:pt x="38833" y="197638"/>
                  <a:pt x="45244" y="204048"/>
                  <a:pt x="45244" y="211925"/>
                </a:cubicBezTo>
                <a:cubicBezTo>
                  <a:pt x="45244" y="211925"/>
                  <a:pt x="45244" y="211925"/>
                  <a:pt x="45244" y="211935"/>
                </a:cubicBezTo>
                <a:close/>
                <a:moveTo>
                  <a:pt x="202406" y="197638"/>
                </a:moveTo>
                <a:cubicBezTo>
                  <a:pt x="210283" y="197638"/>
                  <a:pt x="216694" y="204048"/>
                  <a:pt x="216694" y="211925"/>
                </a:cubicBezTo>
                <a:cubicBezTo>
                  <a:pt x="216694" y="219802"/>
                  <a:pt x="210283" y="226213"/>
                  <a:pt x="202406" y="226213"/>
                </a:cubicBezTo>
                <a:cubicBezTo>
                  <a:pt x="194529" y="226213"/>
                  <a:pt x="188119" y="219802"/>
                  <a:pt x="188119" y="211925"/>
                </a:cubicBezTo>
                <a:cubicBezTo>
                  <a:pt x="188119" y="204048"/>
                  <a:pt x="194529" y="197638"/>
                  <a:pt x="202406" y="197638"/>
                </a:cubicBezTo>
                <a:close/>
                <a:moveTo>
                  <a:pt x="109128" y="92863"/>
                </a:moveTo>
                <a:lnTo>
                  <a:pt x="143275" y="92863"/>
                </a:lnTo>
                <a:lnTo>
                  <a:pt x="171850" y="121438"/>
                </a:lnTo>
                <a:lnTo>
                  <a:pt x="137703" y="121438"/>
                </a:lnTo>
                <a:lnTo>
                  <a:pt x="109128" y="92863"/>
                </a:lnTo>
                <a:close/>
                <a:moveTo>
                  <a:pt x="35719" y="35713"/>
                </a:moveTo>
                <a:lnTo>
                  <a:pt x="35719" y="17520"/>
                </a:lnTo>
                <a:lnTo>
                  <a:pt x="83344" y="25454"/>
                </a:lnTo>
                <a:lnTo>
                  <a:pt x="83344" y="35713"/>
                </a:lnTo>
                <a:lnTo>
                  <a:pt x="35719" y="35713"/>
                </a:lnTo>
                <a:close/>
                <a:moveTo>
                  <a:pt x="130969" y="211925"/>
                </a:moveTo>
                <a:cubicBezTo>
                  <a:pt x="130969" y="219802"/>
                  <a:pt x="124558" y="226213"/>
                  <a:pt x="116681" y="226213"/>
                </a:cubicBezTo>
                <a:cubicBezTo>
                  <a:pt x="108804" y="226213"/>
                  <a:pt x="102394" y="219802"/>
                  <a:pt x="102394" y="211925"/>
                </a:cubicBezTo>
                <a:cubicBezTo>
                  <a:pt x="102394" y="204048"/>
                  <a:pt x="108804" y="197638"/>
                  <a:pt x="116681" y="197638"/>
                </a:cubicBezTo>
                <a:cubicBezTo>
                  <a:pt x="124558" y="197638"/>
                  <a:pt x="130969" y="204048"/>
                  <a:pt x="130969" y="211925"/>
                </a:cubicBezTo>
                <a:close/>
                <a:moveTo>
                  <a:pt x="197644" y="164300"/>
                </a:moveTo>
                <a:cubicBezTo>
                  <a:pt x="197644" y="166929"/>
                  <a:pt x="195510" y="169063"/>
                  <a:pt x="192881" y="169063"/>
                </a:cubicBezTo>
                <a:lnTo>
                  <a:pt x="40481" y="169063"/>
                </a:lnTo>
                <a:cubicBezTo>
                  <a:pt x="37852" y="169063"/>
                  <a:pt x="35719" y="166929"/>
                  <a:pt x="35719" y="164300"/>
                </a:cubicBezTo>
                <a:lnTo>
                  <a:pt x="35719" y="126200"/>
                </a:lnTo>
                <a:cubicBezTo>
                  <a:pt x="35719" y="123571"/>
                  <a:pt x="37852" y="121438"/>
                  <a:pt x="40481" y="121438"/>
                </a:cubicBezTo>
                <a:lnTo>
                  <a:pt x="124225" y="121438"/>
                </a:lnTo>
                <a:lnTo>
                  <a:pt x="132359" y="129572"/>
                </a:lnTo>
                <a:cubicBezTo>
                  <a:pt x="133255" y="130458"/>
                  <a:pt x="134464" y="130963"/>
                  <a:pt x="135731" y="130963"/>
                </a:cubicBezTo>
                <a:lnTo>
                  <a:pt x="197644" y="130963"/>
                </a:lnTo>
                <a:lnTo>
                  <a:pt x="197644" y="164300"/>
                </a:lnTo>
                <a:close/>
                <a:moveTo>
                  <a:pt x="185318" y="121438"/>
                </a:moveTo>
                <a:lnTo>
                  <a:pt x="156743" y="92863"/>
                </a:lnTo>
                <a:lnTo>
                  <a:pt x="190910" y="92863"/>
                </a:lnTo>
                <a:lnTo>
                  <a:pt x="219485" y="121438"/>
                </a:lnTo>
                <a:lnTo>
                  <a:pt x="185318" y="121438"/>
                </a:lnTo>
                <a:close/>
                <a:moveTo>
                  <a:pt x="164306" y="159538"/>
                </a:moveTo>
                <a:cubicBezTo>
                  <a:pt x="166935" y="159538"/>
                  <a:pt x="169069" y="157404"/>
                  <a:pt x="169069" y="154775"/>
                </a:cubicBezTo>
                <a:lnTo>
                  <a:pt x="169069" y="145250"/>
                </a:lnTo>
                <a:cubicBezTo>
                  <a:pt x="169069" y="142621"/>
                  <a:pt x="166935" y="140488"/>
                  <a:pt x="164306" y="140488"/>
                </a:cubicBezTo>
                <a:cubicBezTo>
                  <a:pt x="161677" y="140488"/>
                  <a:pt x="159544" y="142621"/>
                  <a:pt x="159544" y="145250"/>
                </a:cubicBezTo>
                <a:lnTo>
                  <a:pt x="159544" y="154775"/>
                </a:lnTo>
                <a:cubicBezTo>
                  <a:pt x="159544" y="157404"/>
                  <a:pt x="161677" y="159538"/>
                  <a:pt x="164306" y="159538"/>
                </a:cubicBezTo>
                <a:close/>
                <a:moveTo>
                  <a:pt x="78581" y="130963"/>
                </a:moveTo>
                <a:lnTo>
                  <a:pt x="50006" y="130963"/>
                </a:lnTo>
                <a:cubicBezTo>
                  <a:pt x="47377" y="130963"/>
                  <a:pt x="45244" y="133096"/>
                  <a:pt x="45244" y="135725"/>
                </a:cubicBezTo>
                <a:lnTo>
                  <a:pt x="45244" y="154775"/>
                </a:lnTo>
                <a:cubicBezTo>
                  <a:pt x="45244" y="157404"/>
                  <a:pt x="47377" y="159538"/>
                  <a:pt x="50006" y="159538"/>
                </a:cubicBezTo>
                <a:lnTo>
                  <a:pt x="78581" y="159538"/>
                </a:lnTo>
                <a:cubicBezTo>
                  <a:pt x="81210" y="159538"/>
                  <a:pt x="83344" y="157404"/>
                  <a:pt x="83344" y="154775"/>
                </a:cubicBezTo>
                <a:lnTo>
                  <a:pt x="83344" y="135725"/>
                </a:lnTo>
                <a:cubicBezTo>
                  <a:pt x="83344" y="133096"/>
                  <a:pt x="81210" y="130963"/>
                  <a:pt x="78581" y="130963"/>
                </a:cubicBezTo>
                <a:close/>
                <a:moveTo>
                  <a:pt x="73819" y="150013"/>
                </a:moveTo>
                <a:lnTo>
                  <a:pt x="54769" y="150013"/>
                </a:lnTo>
                <a:lnTo>
                  <a:pt x="54769" y="140488"/>
                </a:lnTo>
                <a:lnTo>
                  <a:pt x="73819" y="140488"/>
                </a:lnTo>
                <a:lnTo>
                  <a:pt x="73819" y="150013"/>
                </a:lnTo>
                <a:close/>
                <a:moveTo>
                  <a:pt x="183356" y="159538"/>
                </a:moveTo>
                <a:cubicBezTo>
                  <a:pt x="185985" y="159538"/>
                  <a:pt x="188119" y="157404"/>
                  <a:pt x="188119" y="154775"/>
                </a:cubicBezTo>
                <a:lnTo>
                  <a:pt x="188119" y="145250"/>
                </a:lnTo>
                <a:cubicBezTo>
                  <a:pt x="188119" y="142621"/>
                  <a:pt x="185985" y="140488"/>
                  <a:pt x="183356" y="140488"/>
                </a:cubicBezTo>
                <a:cubicBezTo>
                  <a:pt x="180727" y="140488"/>
                  <a:pt x="178594" y="142621"/>
                  <a:pt x="178594" y="145250"/>
                </a:cubicBezTo>
                <a:lnTo>
                  <a:pt x="178594" y="154775"/>
                </a:lnTo>
                <a:cubicBezTo>
                  <a:pt x="178594" y="157404"/>
                  <a:pt x="180727" y="159538"/>
                  <a:pt x="183356" y="159538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9" name="Picture Placeholder 8" descr="Person in space suite in space ship">
            <a:extLst>
              <a:ext uri="{FF2B5EF4-FFF2-40B4-BE49-F238E27FC236}">
                <a16:creationId xmlns:a16="http://schemas.microsoft.com/office/drawing/2014/main" id="{02EAB7FB-AEBA-41BC-B1D7-A4B080684C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1284" y="0"/>
            <a:ext cx="7931602" cy="6857999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DD8E6C-A29A-4039-92A7-A5CDBB508422}"/>
              </a:ext>
            </a:extLst>
          </p:cNvPr>
          <p:cNvSpPr txBox="1"/>
          <p:nvPr/>
        </p:nvSpPr>
        <p:spPr>
          <a:xfrm>
            <a:off x="7804352" y="6596390"/>
            <a:ext cx="4387648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473519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A76B3-D03C-4451-8EB4-18D30760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 What?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A36BD-3D0C-42D5-A5D3-CE11F484185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4238" y="943283"/>
            <a:ext cx="6992937" cy="360362"/>
          </a:xfrm>
        </p:spPr>
        <p:txBody>
          <a:bodyPr/>
          <a:lstStyle/>
          <a:p>
            <a:r>
              <a:rPr lang="en-US" noProof="1"/>
              <a:t>Bear with me, I know what I am doing!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0977C3-BD7D-4617-8DF1-56211456D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2071" y="1956176"/>
            <a:ext cx="6992936" cy="3207494"/>
          </a:xfrm>
        </p:spPr>
        <p:txBody>
          <a:bodyPr/>
          <a:lstStyle/>
          <a:p>
            <a:r>
              <a:rPr lang="en-US" noProof="1"/>
              <a:t>A career as an astronaut is achievable for someone with a HN&amp;L Degree</a:t>
            </a:r>
          </a:p>
          <a:p>
            <a:pPr marL="0" indent="0">
              <a:buNone/>
            </a:pPr>
            <a:r>
              <a:rPr lang="en-US" noProof="1"/>
              <a:t> </a:t>
            </a:r>
          </a:p>
          <a:p>
            <a:pPr lvl="1"/>
            <a:r>
              <a:rPr lang="en-US" sz="1800" noProof="1"/>
              <a:t>Already started on a path of academic achievement. </a:t>
            </a:r>
          </a:p>
          <a:p>
            <a:pPr lvl="1"/>
            <a:r>
              <a:rPr lang="en-US" sz="1800" noProof="1"/>
              <a:t>Already interested in personal fitness/health. </a:t>
            </a:r>
          </a:p>
          <a:p>
            <a:pPr lvl="1"/>
            <a:r>
              <a:rPr lang="en-US" sz="1800" noProof="1"/>
              <a:t>Already interested in challenging normality</a:t>
            </a:r>
            <a:r>
              <a:rPr lang="en-US" sz="1800" dirty="0"/>
              <a:t>. </a:t>
            </a:r>
          </a:p>
          <a:p>
            <a:pPr lvl="1"/>
            <a:r>
              <a:rPr lang="en-US" sz="1800" dirty="0"/>
              <a:t>Nutrition knowledge could be vital in space missions.</a:t>
            </a:r>
          </a:p>
          <a:p>
            <a:endParaRPr lang="en-US" dirty="0"/>
          </a:p>
        </p:txBody>
      </p:sp>
      <p:cxnSp>
        <p:nvCxnSpPr>
          <p:cNvPr id="7" name="Straight Connector 6" descr="vertical line">
            <a:extLst>
              <a:ext uri="{FF2B5EF4-FFF2-40B4-BE49-F238E27FC236}">
                <a16:creationId xmlns:a16="http://schemas.microsoft.com/office/drawing/2014/main" id="{4B51536B-93ED-432A-BBEA-AF185E2233AE}"/>
              </a:ext>
            </a:extLst>
          </p:cNvPr>
          <p:cNvCxnSpPr/>
          <p:nvPr/>
        </p:nvCxnSpPr>
        <p:spPr>
          <a:xfrm>
            <a:off x="7804352" y="1204506"/>
            <a:ext cx="0" cy="4093388"/>
          </a:xfrm>
          <a:prstGeom prst="line">
            <a:avLst/>
          </a:prstGeom>
          <a:ln w="635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19E243-D955-4AE4-B703-304B0F84084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58DB212-BFA2-403F-85EF-DFD3FF6D973A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A484FBEA-2B08-4F39-BA7E-E5AE09AFBD9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4172" r="14172"/>
          <a:stretch>
            <a:fillRect/>
          </a:stretch>
        </p:blipFill>
        <p:spPr>
          <a:xfrm>
            <a:off x="7664824" y="0"/>
            <a:ext cx="4527176" cy="6857999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0565B3-6AD4-4BE8-B4DD-9C93D9F0A096}"/>
              </a:ext>
            </a:extLst>
          </p:cNvPr>
          <p:cNvSpPr txBox="1"/>
          <p:nvPr/>
        </p:nvSpPr>
        <p:spPr>
          <a:xfrm>
            <a:off x="7664824" y="6596390"/>
            <a:ext cx="4527176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851971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A76B3-D03C-4451-8EB4-18D30760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A36BD-3D0C-42D5-A5D3-CE11F484185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363" y="1080000"/>
            <a:ext cx="6992937" cy="748800"/>
          </a:xfrm>
        </p:spPr>
        <p:txBody>
          <a:bodyPr/>
          <a:lstStyle/>
          <a:p>
            <a:r>
              <a:rPr lang="en-US" noProof="1"/>
              <a:t>Unless you happen to be American, The European Space Agency (ESA) is the only organisation hiring {very rarely hiring!}.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0977C3-BD7D-4617-8DF1-56211456D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264397"/>
            <a:ext cx="6992936" cy="2764804"/>
          </a:xfrm>
        </p:spPr>
        <p:txBody>
          <a:bodyPr/>
          <a:lstStyle/>
          <a:p>
            <a:pPr marL="0" indent="0">
              <a:buNone/>
            </a:pPr>
            <a:r>
              <a:rPr lang="en-US" sz="2000" noProof="1"/>
              <a:t>A non-exhaustive list of entry requirements:</a:t>
            </a:r>
          </a:p>
          <a:p>
            <a:pPr marL="0" indent="0">
              <a:buNone/>
            </a:pPr>
            <a:endParaRPr lang="en-US" noProof="1"/>
          </a:p>
          <a:p>
            <a:pPr marL="606425" lvl="1" indent="-342900">
              <a:buFont typeface="+mj-lt"/>
              <a:buAutoNum type="arabicPeriod"/>
            </a:pPr>
            <a:r>
              <a:rPr lang="en-US" sz="1800" noProof="1"/>
              <a:t>A National of one of the 20 member countries in the ESA prgramme. </a:t>
            </a:r>
          </a:p>
          <a:p>
            <a:pPr marL="606425" lvl="1" indent="-342900">
              <a:buFont typeface="+mj-lt"/>
              <a:buAutoNum type="arabicPeriod"/>
            </a:pPr>
            <a:r>
              <a:rPr lang="en-US" sz="1800" noProof="1"/>
              <a:t>Degree Qualified (Science, Engineering or similar, ideally with PhD). </a:t>
            </a:r>
          </a:p>
          <a:p>
            <a:pPr marL="606425" lvl="1" indent="-342900">
              <a:buFont typeface="+mj-lt"/>
              <a:buAutoNum type="arabicPeriod"/>
            </a:pPr>
            <a:r>
              <a:rPr lang="en-US" sz="1800" dirty="0"/>
              <a:t>Career background in research and/or 1000+ hours aircraft pilot.</a:t>
            </a:r>
          </a:p>
          <a:p>
            <a:pPr marL="606425" lvl="1" indent="-342900">
              <a:buFont typeface="+mj-lt"/>
              <a:buAutoNum type="arabicPeriod"/>
            </a:pPr>
            <a:r>
              <a:rPr lang="en-US" sz="1800" noProof="1"/>
              <a:t>Aged 27 to 37 and h</a:t>
            </a:r>
            <a:r>
              <a:rPr lang="en-US" sz="1800" dirty="0"/>
              <a:t>eight between 1.53 – 1.9m.</a:t>
            </a:r>
          </a:p>
          <a:p>
            <a:pPr marL="606425" lvl="1" indent="-342900">
              <a:buFont typeface="+mj-lt"/>
              <a:buAutoNum type="arabicPeriod"/>
            </a:pPr>
            <a:r>
              <a:rPr lang="en-US" sz="1800" dirty="0"/>
              <a:t>At peak physical &amp; mental fitness including 20/20 vision. </a:t>
            </a:r>
          </a:p>
          <a:p>
            <a:pPr marL="606425" lvl="1" indent="-342900">
              <a:buFont typeface="+mj-lt"/>
              <a:buAutoNum type="arabicPeriod"/>
            </a:pPr>
            <a:r>
              <a:rPr lang="en-US" sz="1800" dirty="0"/>
              <a:t>You have the X-factor. </a:t>
            </a:r>
          </a:p>
          <a:p>
            <a:pPr marL="606425" lvl="1" indent="-34290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9E86F8-E6A6-4F75-BBFB-E30020E7484F}"/>
              </a:ext>
            </a:extLst>
          </p:cNvPr>
          <p:cNvSpPr/>
          <p:nvPr/>
        </p:nvSpPr>
        <p:spPr>
          <a:xfrm>
            <a:off x="9584852" y="1928229"/>
            <a:ext cx="3429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1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79A7DEF-3806-4A57-B3C4-7FC8ACF595B1}"/>
              </a:ext>
            </a:extLst>
          </p:cNvPr>
          <p:cNvSpPr/>
          <p:nvPr/>
        </p:nvSpPr>
        <p:spPr>
          <a:xfrm>
            <a:off x="11514137" y="1928229"/>
            <a:ext cx="3429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2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F05EBD-50EA-48CB-9AE6-40CD5930A311}"/>
              </a:ext>
            </a:extLst>
          </p:cNvPr>
          <p:cNvSpPr/>
          <p:nvPr/>
        </p:nvSpPr>
        <p:spPr>
          <a:xfrm>
            <a:off x="9584852" y="3852665"/>
            <a:ext cx="3429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3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72B525E-A13B-417B-B649-7936E2328174}"/>
              </a:ext>
            </a:extLst>
          </p:cNvPr>
          <p:cNvSpPr/>
          <p:nvPr/>
        </p:nvSpPr>
        <p:spPr>
          <a:xfrm>
            <a:off x="11514137" y="3852665"/>
            <a:ext cx="3429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4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BEBEB84-4475-45FD-9B79-0C76D2710B47}"/>
              </a:ext>
            </a:extLst>
          </p:cNvPr>
          <p:cNvSpPr/>
          <p:nvPr/>
        </p:nvSpPr>
        <p:spPr>
          <a:xfrm>
            <a:off x="9584852" y="5777100"/>
            <a:ext cx="3429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5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7B2D47A-4B32-4F2E-8760-D6361CF0059C}"/>
              </a:ext>
            </a:extLst>
          </p:cNvPr>
          <p:cNvSpPr/>
          <p:nvPr/>
        </p:nvSpPr>
        <p:spPr>
          <a:xfrm>
            <a:off x="11514137" y="5777100"/>
            <a:ext cx="3429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6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F0EE3A11-C8AA-4E77-A11E-09AF96D03C78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/>
          <a:srcRect/>
          <a:stretch>
            <a:fillRect/>
          </a:stretch>
        </p:blipFill>
        <p:spPr/>
      </p:pic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9F71774B-BADB-4C27-8234-7462B3CE43EE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3"/>
          <a:srcRect/>
          <a:stretch>
            <a:fillRect/>
          </a:stretch>
        </p:blipFill>
        <p:spPr/>
      </p:pic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72D79DBE-8E29-44DB-A6F4-E5319DD8169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4"/>
          <a:srcRect/>
          <a:stretch>
            <a:fillRect/>
          </a:stretch>
        </p:blipFill>
        <p:spPr/>
      </p:pic>
      <p:pic>
        <p:nvPicPr>
          <p:cNvPr id="28" name="Picture Placeholder 27">
            <a:extLst>
              <a:ext uri="{FF2B5EF4-FFF2-40B4-BE49-F238E27FC236}">
                <a16:creationId xmlns:a16="http://schemas.microsoft.com/office/drawing/2014/main" id="{295FC772-7EC0-4BC8-904D-039226EB979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5"/>
          <a:srcRect/>
          <a:stretch>
            <a:fillRect/>
          </a:stretch>
        </p:blipFill>
        <p:spPr/>
      </p:pic>
      <p:pic>
        <p:nvPicPr>
          <p:cNvPr id="32" name="Picture Placeholder 31">
            <a:extLst>
              <a:ext uri="{FF2B5EF4-FFF2-40B4-BE49-F238E27FC236}">
                <a16:creationId xmlns:a16="http://schemas.microsoft.com/office/drawing/2014/main" id="{8D993CEA-3B78-4FD3-AEB7-205A23F25D8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/>
          <a:srcRect/>
          <a:stretch>
            <a:fillRect/>
          </a:stretch>
        </p:blipFill>
        <p:spPr/>
      </p:pic>
      <p:pic>
        <p:nvPicPr>
          <p:cNvPr id="36" name="Picture Placeholder 35">
            <a:extLst>
              <a:ext uri="{FF2B5EF4-FFF2-40B4-BE49-F238E27FC236}">
                <a16:creationId xmlns:a16="http://schemas.microsoft.com/office/drawing/2014/main" id="{C5E12987-E5F2-45FF-988D-BB5B28BC0F18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7"/>
          <a:srcRect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44E254-ABC2-464C-9403-FABDCA21DE10}"/>
              </a:ext>
            </a:extLst>
          </p:cNvPr>
          <p:cNvSpPr txBox="1"/>
          <p:nvPr/>
        </p:nvSpPr>
        <p:spPr>
          <a:xfrm>
            <a:off x="7784580" y="6596390"/>
            <a:ext cx="440742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3482574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8D002-7B9D-4732-8379-4110403BA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an astronaut actually do?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E7F035-A127-4A31-A6C5-5F7E15A251A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06100" y="1065330"/>
            <a:ext cx="4414795" cy="360000"/>
          </a:xfrm>
        </p:spPr>
        <p:txBody>
          <a:bodyPr/>
          <a:lstStyle/>
          <a:p>
            <a:r>
              <a:rPr lang="en-US" dirty="0"/>
              <a:t>Regular Duties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90C477-BA22-4245-8755-3AD8FB4AB2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6096" y="1425330"/>
            <a:ext cx="4414799" cy="5252670"/>
          </a:xfrm>
        </p:spPr>
        <p:txBody>
          <a:bodyPr/>
          <a:lstStyle/>
          <a:p>
            <a:r>
              <a:rPr lang="en-GB" dirty="0"/>
              <a:t>Cleaning and testing air filters and air quality</a:t>
            </a:r>
          </a:p>
          <a:p>
            <a:r>
              <a:rPr lang="en-GB" dirty="0"/>
              <a:t>Repairing, maintaining and testing oxygen production systems</a:t>
            </a:r>
          </a:p>
          <a:p>
            <a:r>
              <a:rPr lang="en-GB" dirty="0"/>
              <a:t>Cleaning and maintaining water systems and testing for bacterial growth</a:t>
            </a:r>
          </a:p>
          <a:p>
            <a:r>
              <a:rPr lang="en-GB" dirty="0"/>
              <a:t>Packaging and disposing of waste</a:t>
            </a:r>
          </a:p>
          <a:p>
            <a:r>
              <a:rPr lang="en-GB" dirty="0"/>
              <a:t>Replacing worn or broken parts on the spacecraft</a:t>
            </a:r>
          </a:p>
          <a:p>
            <a:r>
              <a:rPr lang="en-GB" dirty="0"/>
              <a:t>Installing or repairing scientific instruments and equipment</a:t>
            </a:r>
          </a:p>
          <a:p>
            <a:r>
              <a:rPr lang="en-GB" dirty="0"/>
              <a:t>Setting up, carrying out and monitoring experiments</a:t>
            </a:r>
          </a:p>
          <a:p>
            <a:r>
              <a:rPr lang="en-GB" dirty="0"/>
              <a:t>Taking samples, like blood, from astronauts to assess their health</a:t>
            </a:r>
          </a:p>
          <a:p>
            <a:r>
              <a:rPr lang="en-GB" dirty="0"/>
              <a:t>Communicating with Earth by satellite to transfer data and send reports</a:t>
            </a:r>
          </a:p>
        </p:txBody>
      </p:sp>
      <p:cxnSp>
        <p:nvCxnSpPr>
          <p:cNvPr id="9" name="Straight Connector 8" descr="vertical line">
            <a:extLst>
              <a:ext uri="{FF2B5EF4-FFF2-40B4-BE49-F238E27FC236}">
                <a16:creationId xmlns:a16="http://schemas.microsoft.com/office/drawing/2014/main" id="{6630A4D5-EDA4-4984-9340-20504F53AE7B}"/>
              </a:ext>
            </a:extLst>
          </p:cNvPr>
          <p:cNvCxnSpPr>
            <a:cxnSpLocks/>
          </p:cNvCxnSpPr>
          <p:nvPr/>
        </p:nvCxnSpPr>
        <p:spPr>
          <a:xfrm>
            <a:off x="6096000" y="2011703"/>
            <a:ext cx="0" cy="3075394"/>
          </a:xfrm>
          <a:prstGeom prst="line">
            <a:avLst/>
          </a:prstGeom>
          <a:ln w="635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0B8B96D-B444-41DE-B8C1-07A2D08554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99300" y="1574698"/>
            <a:ext cx="4414795" cy="360000"/>
          </a:xfrm>
        </p:spPr>
        <p:txBody>
          <a:bodyPr/>
          <a:lstStyle/>
          <a:p>
            <a:r>
              <a:rPr lang="en-US" dirty="0"/>
              <a:t>May Be Required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657951-9773-48FC-9527-7CD3E9B4B7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9296" y="1934698"/>
            <a:ext cx="4414799" cy="3334203"/>
          </a:xfrm>
        </p:spPr>
        <p:txBody>
          <a:bodyPr/>
          <a:lstStyle/>
          <a:p>
            <a:r>
              <a:rPr lang="en-GB" dirty="0"/>
              <a:t>Extra Vehicular Activity (EVA) or ‘spacewalks’ to repair the spacecraft</a:t>
            </a:r>
          </a:p>
          <a:p>
            <a:r>
              <a:rPr lang="en-GB" dirty="0"/>
              <a:t>EVA to complete research experiments</a:t>
            </a:r>
          </a:p>
          <a:p>
            <a:r>
              <a:rPr lang="en-GB" dirty="0"/>
              <a:t>Save Mankind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EC1117-2A35-42EC-A277-1D67DA97DD41}"/>
              </a:ext>
            </a:extLst>
          </p:cNvPr>
          <p:cNvSpPr txBox="1"/>
          <p:nvPr/>
        </p:nvSpPr>
        <p:spPr>
          <a:xfrm>
            <a:off x="7784580" y="6596390"/>
            <a:ext cx="440742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1858038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A33D0-A2F5-49D6-833F-C67739054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Does it pay?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FCC47DD-1ED1-4C1A-B2C6-47E2803D6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279434"/>
              </p:ext>
            </p:extLst>
          </p:nvPr>
        </p:nvGraphicFramePr>
        <p:xfrm>
          <a:off x="1030340" y="1630699"/>
          <a:ext cx="8180895" cy="335173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4482954">
                  <a:extLst>
                    <a:ext uri="{9D8B030D-6E8A-4147-A177-3AD203B41FA5}">
                      <a16:colId xmlns:a16="http://schemas.microsoft.com/office/drawing/2014/main" val="1173992025"/>
                    </a:ext>
                  </a:extLst>
                </a:gridCol>
                <a:gridCol w="3451257">
                  <a:extLst>
                    <a:ext uri="{9D8B030D-6E8A-4147-A177-3AD203B41FA5}">
                      <a16:colId xmlns:a16="http://schemas.microsoft.com/office/drawing/2014/main" val="115202853"/>
                    </a:ext>
                  </a:extLst>
                </a:gridCol>
                <a:gridCol w="246684">
                  <a:extLst>
                    <a:ext uri="{9D8B030D-6E8A-4147-A177-3AD203B41FA5}">
                      <a16:colId xmlns:a16="http://schemas.microsoft.com/office/drawing/2014/main" val="1010693434"/>
                    </a:ext>
                  </a:extLst>
                </a:gridCol>
              </a:tblGrid>
              <a:tr h="670346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348480" marR="110642" marT="60853" marB="60853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ANNUAL SALARY / £</a:t>
                      </a:r>
                    </a:p>
                  </a:txBody>
                  <a:tcPr marL="110642" marR="110642" marT="60853" marB="60853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10642" marR="110642" marT="60853" marB="60853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223600"/>
                  </a:ext>
                </a:extLst>
              </a:tr>
              <a:tr h="670346">
                <a:tc>
                  <a:txBody>
                    <a:bodyPr/>
                    <a:lstStyle/>
                    <a:p>
                      <a:pPr algn="l" fontAlgn="b"/>
                      <a:r>
                        <a:rPr lang="da-DK" sz="1800" b="0" i="0" u="none" strike="noStrike" noProof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New Astronaut</a:t>
                      </a:r>
                    </a:p>
                  </a:txBody>
                  <a:tcPr marL="348480" marR="110642" marT="60853" marB="60853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40,000</a:t>
                      </a: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3495943"/>
                  </a:ext>
                </a:extLst>
              </a:tr>
              <a:tr h="670346"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0" i="0" u="none" strike="noStrike" noProof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Experienced Astronaut</a:t>
                      </a:r>
                    </a:p>
                  </a:txBody>
                  <a:tcPr marL="348480" marR="110642" marT="60853" marB="60853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62,000</a:t>
                      </a: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2132828"/>
                  </a:ext>
                </a:extLst>
              </a:tr>
              <a:tr h="670346"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0" i="0" u="none" strike="noStrike" noProof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Ace</a:t>
                      </a:r>
                    </a:p>
                  </a:txBody>
                  <a:tcPr marL="348480" marR="110642" marT="60853" marB="60853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lt"/>
                        </a:rPr>
                        <a:t>80,000+</a:t>
                      </a: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4300830"/>
                  </a:ext>
                </a:extLst>
              </a:tr>
              <a:tr h="670346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348480" marR="110642" marT="60853" marB="60853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10642" marR="110642" marT="60853" marB="60853"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95935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B52AC02-9746-4F14-AFAF-04AA8FAB169D}"/>
              </a:ext>
            </a:extLst>
          </p:cNvPr>
          <p:cNvSpPr txBox="1"/>
          <p:nvPr/>
        </p:nvSpPr>
        <p:spPr>
          <a:xfrm>
            <a:off x="7784580" y="6596390"/>
            <a:ext cx="440742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975879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E74F7E-F9D0-415C-9E3A-A14801E2881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Caption </a:t>
            </a:r>
            <a:r>
              <a:rPr lang="en-US" noProof="1"/>
              <a:t>lorem ipsum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CBB752-D2AB-49BF-A7EC-FB5FD5CC217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58DB212-BFA2-403F-85EF-DFD3FF6D973A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9E3448F-61EF-4B90-B2FF-02AD226EC18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036" b="7036"/>
          <a:stretch>
            <a:fillRect/>
          </a:stretch>
        </p:blipFill>
        <p:spPr>
          <a:xfrm>
            <a:off x="0" y="0"/>
            <a:ext cx="12191999" cy="6986016"/>
          </a:xfr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F8077E53-F7C2-4052-A246-C61267343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914B33-6794-4E9F-934D-D9C28C3CB527}"/>
              </a:ext>
            </a:extLst>
          </p:cNvPr>
          <p:cNvSpPr txBox="1"/>
          <p:nvPr/>
        </p:nvSpPr>
        <p:spPr>
          <a:xfrm>
            <a:off x="7784580" y="6596390"/>
            <a:ext cx="440742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3567796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216116-93DD-4C00-824F-82DF48025B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82310" y="5819400"/>
            <a:ext cx="3793125" cy="930600"/>
          </a:xfrm>
        </p:spPr>
        <p:txBody>
          <a:bodyPr/>
          <a:lstStyle/>
          <a:p>
            <a:r>
              <a:rPr lang="en-GB" dirty="0"/>
              <a:t>YouTube video link  (50sec)</a:t>
            </a:r>
          </a:p>
          <a:p>
            <a:r>
              <a:rPr lang="en-GB" u="sng" dirty="0">
                <a:hlinkClick r:id="rId2"/>
              </a:rPr>
              <a:t>https://www.youtube.com/watch?v=binIHBHrBcU</a:t>
            </a: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88412C-749B-4586-B92A-566C78D16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262" y="108000"/>
            <a:ext cx="9515475" cy="57114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BDFF39-AB91-4A48-9DF6-DDBDCC04C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22FEC2-D362-44D1-BB4F-2D0DCD39977A}"/>
              </a:ext>
            </a:extLst>
          </p:cNvPr>
          <p:cNvSpPr txBox="1"/>
          <p:nvPr/>
        </p:nvSpPr>
        <p:spPr>
          <a:xfrm>
            <a:off x="7784580" y="6596390"/>
            <a:ext cx="440742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357646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 descr="neutron icon">
            <a:extLst>
              <a:ext uri="{FF2B5EF4-FFF2-40B4-BE49-F238E27FC236}">
                <a16:creationId xmlns:a16="http://schemas.microsoft.com/office/drawing/2014/main" id="{F0F12597-AABE-455F-AE27-B788519B2040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89813" y="308601"/>
            <a:ext cx="445684" cy="444742"/>
            <a:chOff x="5660231" y="2993234"/>
            <a:chExt cx="868511" cy="86667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59EE1F1-B897-408A-A84B-C550FFD08D48}"/>
                </a:ext>
              </a:extLst>
            </p:cNvPr>
            <p:cNvSpPr/>
            <p:nvPr/>
          </p:nvSpPr>
          <p:spPr>
            <a:xfrm>
              <a:off x="5660231" y="3288411"/>
              <a:ext cx="571500" cy="571500"/>
            </a:xfrm>
            <a:custGeom>
              <a:avLst/>
              <a:gdLst>
                <a:gd name="connsiteX0" fmla="*/ 288179 w 571500"/>
                <a:gd name="connsiteY0" fmla="*/ 7144 h 571500"/>
                <a:gd name="connsiteX1" fmla="*/ 7144 w 571500"/>
                <a:gd name="connsiteY1" fmla="*/ 288179 h 571500"/>
                <a:gd name="connsiteX2" fmla="*/ 288179 w 571500"/>
                <a:gd name="connsiteY2" fmla="*/ 569214 h 571500"/>
                <a:gd name="connsiteX3" fmla="*/ 569214 w 571500"/>
                <a:gd name="connsiteY3" fmla="*/ 288179 h 571500"/>
                <a:gd name="connsiteX4" fmla="*/ 288179 w 571500"/>
                <a:gd name="connsiteY4" fmla="*/ 7144 h 571500"/>
                <a:gd name="connsiteX5" fmla="*/ 288179 w 571500"/>
                <a:gd name="connsiteY5" fmla="*/ 531114 h 571500"/>
                <a:gd name="connsiteX6" fmla="*/ 45244 w 571500"/>
                <a:gd name="connsiteY6" fmla="*/ 288179 h 571500"/>
                <a:gd name="connsiteX7" fmla="*/ 288179 w 571500"/>
                <a:gd name="connsiteY7" fmla="*/ 45244 h 571500"/>
                <a:gd name="connsiteX8" fmla="*/ 531114 w 571500"/>
                <a:gd name="connsiteY8" fmla="*/ 288179 h 571500"/>
                <a:gd name="connsiteX9" fmla="*/ 288179 w 571500"/>
                <a:gd name="connsiteY9" fmla="*/ 531114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71500" h="571500">
                  <a:moveTo>
                    <a:pt x="288179" y="7144"/>
                  </a:moveTo>
                  <a:cubicBezTo>
                    <a:pt x="133217" y="7144"/>
                    <a:pt x="7144" y="133217"/>
                    <a:pt x="7144" y="288179"/>
                  </a:cubicBezTo>
                  <a:cubicBezTo>
                    <a:pt x="7144" y="443141"/>
                    <a:pt x="133217" y="569214"/>
                    <a:pt x="288179" y="569214"/>
                  </a:cubicBezTo>
                  <a:cubicBezTo>
                    <a:pt x="443141" y="569214"/>
                    <a:pt x="569214" y="443151"/>
                    <a:pt x="569214" y="288179"/>
                  </a:cubicBezTo>
                  <a:cubicBezTo>
                    <a:pt x="569214" y="133207"/>
                    <a:pt x="443141" y="7144"/>
                    <a:pt x="288179" y="7144"/>
                  </a:cubicBezTo>
                  <a:close/>
                  <a:moveTo>
                    <a:pt x="288179" y="531114"/>
                  </a:moveTo>
                  <a:cubicBezTo>
                    <a:pt x="154219" y="531114"/>
                    <a:pt x="45244" y="422138"/>
                    <a:pt x="45244" y="288179"/>
                  </a:cubicBezTo>
                  <a:cubicBezTo>
                    <a:pt x="45244" y="154219"/>
                    <a:pt x="154219" y="45244"/>
                    <a:pt x="288179" y="45244"/>
                  </a:cubicBezTo>
                  <a:cubicBezTo>
                    <a:pt x="422138" y="45244"/>
                    <a:pt x="531114" y="154229"/>
                    <a:pt x="531114" y="288179"/>
                  </a:cubicBezTo>
                  <a:cubicBezTo>
                    <a:pt x="531114" y="422129"/>
                    <a:pt x="422129" y="531114"/>
                    <a:pt x="288179" y="53111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33469D8-D3DC-4362-8C73-DB3F504C5B01}"/>
                </a:ext>
              </a:extLst>
            </p:cNvPr>
            <p:cNvSpPr/>
            <p:nvPr/>
          </p:nvSpPr>
          <p:spPr>
            <a:xfrm>
              <a:off x="5778589" y="3406883"/>
              <a:ext cx="171450" cy="171450"/>
            </a:xfrm>
            <a:custGeom>
              <a:avLst/>
              <a:gdLst>
                <a:gd name="connsiteX0" fmla="*/ 47844 w 171450"/>
                <a:gd name="connsiteY0" fmla="*/ 101613 h 171450"/>
                <a:gd name="connsiteX1" fmla="*/ 45253 w 171450"/>
                <a:gd name="connsiteY1" fmla="*/ 87068 h 171450"/>
                <a:gd name="connsiteX2" fmla="*/ 87068 w 171450"/>
                <a:gd name="connsiteY2" fmla="*/ 45244 h 171450"/>
                <a:gd name="connsiteX3" fmla="*/ 128883 w 171450"/>
                <a:gd name="connsiteY3" fmla="*/ 87068 h 171450"/>
                <a:gd name="connsiteX4" fmla="*/ 87116 w 171450"/>
                <a:gd name="connsiteY4" fmla="*/ 128883 h 171450"/>
                <a:gd name="connsiteX5" fmla="*/ 68085 w 171450"/>
                <a:gd name="connsiteY5" fmla="*/ 147952 h 171450"/>
                <a:gd name="connsiteX6" fmla="*/ 87135 w 171450"/>
                <a:gd name="connsiteY6" fmla="*/ 166983 h 171450"/>
                <a:gd name="connsiteX7" fmla="*/ 87154 w 171450"/>
                <a:gd name="connsiteY7" fmla="*/ 166983 h 171450"/>
                <a:gd name="connsiteX8" fmla="*/ 166973 w 171450"/>
                <a:gd name="connsiteY8" fmla="*/ 87068 h 171450"/>
                <a:gd name="connsiteX9" fmla="*/ 87058 w 171450"/>
                <a:gd name="connsiteY9" fmla="*/ 7144 h 171450"/>
                <a:gd name="connsiteX10" fmla="*/ 7144 w 171450"/>
                <a:gd name="connsiteY10" fmla="*/ 87068 h 171450"/>
                <a:gd name="connsiteX11" fmla="*/ 12125 w 171450"/>
                <a:gd name="connsiteY11" fmla="*/ 114881 h 171450"/>
                <a:gd name="connsiteX12" fmla="*/ 36614 w 171450"/>
                <a:gd name="connsiteY12" fmla="*/ 126111 h 171450"/>
                <a:gd name="connsiteX13" fmla="*/ 47844 w 171450"/>
                <a:gd name="connsiteY13" fmla="*/ 101613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1450" h="171450">
                  <a:moveTo>
                    <a:pt x="47844" y="101613"/>
                  </a:moveTo>
                  <a:cubicBezTo>
                    <a:pt x="46120" y="96974"/>
                    <a:pt x="45253" y="92078"/>
                    <a:pt x="45253" y="87068"/>
                  </a:cubicBezTo>
                  <a:cubicBezTo>
                    <a:pt x="45253" y="64008"/>
                    <a:pt x="64008" y="45244"/>
                    <a:pt x="87068" y="45244"/>
                  </a:cubicBezTo>
                  <a:cubicBezTo>
                    <a:pt x="110128" y="45244"/>
                    <a:pt x="128883" y="64008"/>
                    <a:pt x="128883" y="87068"/>
                  </a:cubicBezTo>
                  <a:cubicBezTo>
                    <a:pt x="128883" y="110099"/>
                    <a:pt x="110147" y="128854"/>
                    <a:pt x="87116" y="128883"/>
                  </a:cubicBezTo>
                  <a:cubicBezTo>
                    <a:pt x="76600" y="128892"/>
                    <a:pt x="68075" y="137427"/>
                    <a:pt x="68085" y="147952"/>
                  </a:cubicBezTo>
                  <a:cubicBezTo>
                    <a:pt x="68094" y="158477"/>
                    <a:pt x="76619" y="166983"/>
                    <a:pt x="87135" y="166983"/>
                  </a:cubicBezTo>
                  <a:cubicBezTo>
                    <a:pt x="87135" y="166983"/>
                    <a:pt x="87144" y="166983"/>
                    <a:pt x="87154" y="166983"/>
                  </a:cubicBezTo>
                  <a:cubicBezTo>
                    <a:pt x="131169" y="166935"/>
                    <a:pt x="166973" y="131083"/>
                    <a:pt x="166973" y="87068"/>
                  </a:cubicBezTo>
                  <a:cubicBezTo>
                    <a:pt x="166973" y="42996"/>
                    <a:pt x="131121" y="7144"/>
                    <a:pt x="87058" y="7144"/>
                  </a:cubicBezTo>
                  <a:cubicBezTo>
                    <a:pt x="42996" y="7144"/>
                    <a:pt x="7144" y="42996"/>
                    <a:pt x="7144" y="87068"/>
                  </a:cubicBezTo>
                  <a:cubicBezTo>
                    <a:pt x="7144" y="96631"/>
                    <a:pt x="8820" y="105985"/>
                    <a:pt x="12125" y="114881"/>
                  </a:cubicBezTo>
                  <a:cubicBezTo>
                    <a:pt x="15783" y="124749"/>
                    <a:pt x="26737" y="129759"/>
                    <a:pt x="36614" y="126111"/>
                  </a:cubicBezTo>
                  <a:cubicBezTo>
                    <a:pt x="46492" y="122434"/>
                    <a:pt x="51511" y="111471"/>
                    <a:pt x="47844" y="10161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6D60673-90C1-4A3B-B705-02383760807C}"/>
                </a:ext>
              </a:extLst>
            </p:cNvPr>
            <p:cNvSpPr/>
            <p:nvPr/>
          </p:nvSpPr>
          <p:spPr>
            <a:xfrm>
              <a:off x="6007446" y="3504769"/>
              <a:ext cx="142875" cy="142875"/>
            </a:xfrm>
            <a:custGeom>
              <a:avLst/>
              <a:gdLst>
                <a:gd name="connsiteX0" fmla="*/ 97184 w 142875"/>
                <a:gd name="connsiteY0" fmla="*/ 61648 h 142875"/>
                <a:gd name="connsiteX1" fmla="*/ 99041 w 142875"/>
                <a:gd name="connsiteY1" fmla="*/ 71506 h 142875"/>
                <a:gd name="connsiteX2" fmla="*/ 72142 w 142875"/>
                <a:gd name="connsiteY2" fmla="*/ 98395 h 142875"/>
                <a:gd name="connsiteX3" fmla="*/ 45244 w 142875"/>
                <a:gd name="connsiteY3" fmla="*/ 71506 h 142875"/>
                <a:gd name="connsiteX4" fmla="*/ 67618 w 142875"/>
                <a:gd name="connsiteY4" fmla="*/ 44989 h 142875"/>
                <a:gd name="connsiteX5" fmla="*/ 83239 w 142875"/>
                <a:gd name="connsiteY5" fmla="*/ 23033 h 142875"/>
                <a:gd name="connsiteX6" fmla="*/ 61293 w 142875"/>
                <a:gd name="connsiteY6" fmla="*/ 7403 h 142875"/>
                <a:gd name="connsiteX7" fmla="*/ 7144 w 142875"/>
                <a:gd name="connsiteY7" fmla="*/ 71497 h 142875"/>
                <a:gd name="connsiteX8" fmla="*/ 72142 w 142875"/>
                <a:gd name="connsiteY8" fmla="*/ 136486 h 142875"/>
                <a:gd name="connsiteX9" fmla="*/ 137141 w 142875"/>
                <a:gd name="connsiteY9" fmla="*/ 71497 h 142875"/>
                <a:gd name="connsiteX10" fmla="*/ 132617 w 142875"/>
                <a:gd name="connsiteY10" fmla="*/ 47646 h 142875"/>
                <a:gd name="connsiteX11" fmla="*/ 107899 w 142875"/>
                <a:gd name="connsiteY11" fmla="*/ 36921 h 142875"/>
                <a:gd name="connsiteX12" fmla="*/ 97184 w 142875"/>
                <a:gd name="connsiteY12" fmla="*/ 61648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2875" h="142875">
                  <a:moveTo>
                    <a:pt x="97184" y="61648"/>
                  </a:moveTo>
                  <a:cubicBezTo>
                    <a:pt x="98412" y="64772"/>
                    <a:pt x="99041" y="68096"/>
                    <a:pt x="99041" y="71506"/>
                  </a:cubicBezTo>
                  <a:cubicBezTo>
                    <a:pt x="99041" y="86337"/>
                    <a:pt x="86973" y="98395"/>
                    <a:pt x="72142" y="98395"/>
                  </a:cubicBezTo>
                  <a:cubicBezTo>
                    <a:pt x="57312" y="98395"/>
                    <a:pt x="45244" y="86327"/>
                    <a:pt x="45244" y="71506"/>
                  </a:cubicBezTo>
                  <a:cubicBezTo>
                    <a:pt x="45244" y="58314"/>
                    <a:pt x="54654" y="47160"/>
                    <a:pt x="67618" y="44989"/>
                  </a:cubicBezTo>
                  <a:cubicBezTo>
                    <a:pt x="77991" y="43236"/>
                    <a:pt x="84992" y="33406"/>
                    <a:pt x="83239" y="23033"/>
                  </a:cubicBezTo>
                  <a:cubicBezTo>
                    <a:pt x="81486" y="12661"/>
                    <a:pt x="71657" y="5688"/>
                    <a:pt x="61293" y="7403"/>
                  </a:cubicBezTo>
                  <a:cubicBezTo>
                    <a:pt x="29918" y="12689"/>
                    <a:pt x="7144" y="39645"/>
                    <a:pt x="7144" y="71497"/>
                  </a:cubicBezTo>
                  <a:cubicBezTo>
                    <a:pt x="7144" y="107339"/>
                    <a:pt x="36300" y="136486"/>
                    <a:pt x="72142" y="136486"/>
                  </a:cubicBezTo>
                  <a:cubicBezTo>
                    <a:pt x="107985" y="136486"/>
                    <a:pt x="137141" y="107330"/>
                    <a:pt x="137141" y="71497"/>
                  </a:cubicBezTo>
                  <a:cubicBezTo>
                    <a:pt x="137141" y="63277"/>
                    <a:pt x="135617" y="55247"/>
                    <a:pt x="132617" y="47646"/>
                  </a:cubicBezTo>
                  <a:cubicBezTo>
                    <a:pt x="128749" y="37864"/>
                    <a:pt x="117672" y="33073"/>
                    <a:pt x="107899" y="36921"/>
                  </a:cubicBezTo>
                  <a:cubicBezTo>
                    <a:pt x="98127" y="40788"/>
                    <a:pt x="93316" y="51856"/>
                    <a:pt x="97184" y="61648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41908B8-1FD7-4EE4-AE25-1C45D34F1498}"/>
                </a:ext>
              </a:extLst>
            </p:cNvPr>
            <p:cNvSpPr/>
            <p:nvPr/>
          </p:nvSpPr>
          <p:spPr>
            <a:xfrm>
              <a:off x="5819742" y="3637845"/>
              <a:ext cx="152400" cy="142875"/>
            </a:xfrm>
            <a:custGeom>
              <a:avLst/>
              <a:gdLst>
                <a:gd name="connsiteX0" fmla="*/ 77414 w 152400"/>
                <a:gd name="connsiteY0" fmla="*/ 7144 h 142875"/>
                <a:gd name="connsiteX1" fmla="*/ 27703 w 152400"/>
                <a:gd name="connsiteY1" fmla="*/ 27737 h 142875"/>
                <a:gd name="connsiteX2" fmla="*/ 27703 w 152400"/>
                <a:gd name="connsiteY2" fmla="*/ 127168 h 142875"/>
                <a:gd name="connsiteX3" fmla="*/ 49382 w 152400"/>
                <a:gd name="connsiteY3" fmla="*/ 141932 h 142875"/>
                <a:gd name="connsiteX4" fmla="*/ 56964 w 152400"/>
                <a:gd name="connsiteY4" fmla="*/ 143523 h 142875"/>
                <a:gd name="connsiteX5" fmla="*/ 74443 w 152400"/>
                <a:gd name="connsiteY5" fmla="*/ 132055 h 142875"/>
                <a:gd name="connsiteX6" fmla="*/ 64556 w 152400"/>
                <a:gd name="connsiteY6" fmla="*/ 106994 h 142875"/>
                <a:gd name="connsiteX7" fmla="*/ 54631 w 152400"/>
                <a:gd name="connsiteY7" fmla="*/ 100222 h 142875"/>
                <a:gd name="connsiteX8" fmla="*/ 54631 w 152400"/>
                <a:gd name="connsiteY8" fmla="*/ 54673 h 142875"/>
                <a:gd name="connsiteX9" fmla="*/ 100170 w 152400"/>
                <a:gd name="connsiteY9" fmla="*/ 54673 h 142875"/>
                <a:gd name="connsiteX10" fmla="*/ 103675 w 152400"/>
                <a:gd name="connsiteY10" fmla="*/ 96088 h 142875"/>
                <a:gd name="connsiteX11" fmla="*/ 108152 w 152400"/>
                <a:gd name="connsiteY11" fmla="*/ 122653 h 142875"/>
                <a:gd name="connsiteX12" fmla="*/ 134717 w 152400"/>
                <a:gd name="connsiteY12" fmla="*/ 118167 h 142875"/>
                <a:gd name="connsiteX13" fmla="*/ 127106 w 152400"/>
                <a:gd name="connsiteY13" fmla="*/ 27737 h 142875"/>
                <a:gd name="connsiteX14" fmla="*/ 77414 w 152400"/>
                <a:gd name="connsiteY14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2400" h="142875">
                  <a:moveTo>
                    <a:pt x="77414" y="7144"/>
                  </a:moveTo>
                  <a:cubicBezTo>
                    <a:pt x="58631" y="7144"/>
                    <a:pt x="40981" y="14459"/>
                    <a:pt x="27703" y="27737"/>
                  </a:cubicBezTo>
                  <a:cubicBezTo>
                    <a:pt x="291" y="55150"/>
                    <a:pt x="291" y="99755"/>
                    <a:pt x="27703" y="127168"/>
                  </a:cubicBezTo>
                  <a:cubicBezTo>
                    <a:pt x="33990" y="133445"/>
                    <a:pt x="41286" y="138417"/>
                    <a:pt x="49382" y="141932"/>
                  </a:cubicBezTo>
                  <a:cubicBezTo>
                    <a:pt x="51859" y="143008"/>
                    <a:pt x="54431" y="143523"/>
                    <a:pt x="56964" y="143523"/>
                  </a:cubicBezTo>
                  <a:cubicBezTo>
                    <a:pt x="64318" y="143523"/>
                    <a:pt x="71328" y="139236"/>
                    <a:pt x="74443" y="132055"/>
                  </a:cubicBezTo>
                  <a:cubicBezTo>
                    <a:pt x="78634" y="122396"/>
                    <a:pt x="74214" y="111185"/>
                    <a:pt x="64556" y="106994"/>
                  </a:cubicBezTo>
                  <a:cubicBezTo>
                    <a:pt x="60850" y="105385"/>
                    <a:pt x="57517" y="103108"/>
                    <a:pt x="54631" y="100222"/>
                  </a:cubicBezTo>
                  <a:cubicBezTo>
                    <a:pt x="42077" y="87668"/>
                    <a:pt x="42077" y="67227"/>
                    <a:pt x="54631" y="54673"/>
                  </a:cubicBezTo>
                  <a:cubicBezTo>
                    <a:pt x="66785" y="42501"/>
                    <a:pt x="88006" y="42510"/>
                    <a:pt x="100170" y="54673"/>
                  </a:cubicBezTo>
                  <a:cubicBezTo>
                    <a:pt x="111333" y="65837"/>
                    <a:pt x="112809" y="83248"/>
                    <a:pt x="103675" y="96088"/>
                  </a:cubicBezTo>
                  <a:cubicBezTo>
                    <a:pt x="97569" y="104651"/>
                    <a:pt x="99579" y="116548"/>
                    <a:pt x="108152" y="122653"/>
                  </a:cubicBezTo>
                  <a:cubicBezTo>
                    <a:pt x="116715" y="128740"/>
                    <a:pt x="128611" y="126749"/>
                    <a:pt x="134717" y="118167"/>
                  </a:cubicBezTo>
                  <a:cubicBezTo>
                    <a:pt x="154672" y="90135"/>
                    <a:pt x="151471" y="52092"/>
                    <a:pt x="127106" y="27737"/>
                  </a:cubicBezTo>
                  <a:cubicBezTo>
                    <a:pt x="113848" y="14449"/>
                    <a:pt x="96188" y="7144"/>
                    <a:pt x="77414" y="714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B17393E-C1C4-43DA-A6B1-3ABA77082A89}"/>
                </a:ext>
              </a:extLst>
            </p:cNvPr>
            <p:cNvSpPr/>
            <p:nvPr/>
          </p:nvSpPr>
          <p:spPr>
            <a:xfrm>
              <a:off x="6170593" y="3013169"/>
              <a:ext cx="333375" cy="333375"/>
            </a:xfrm>
            <a:custGeom>
              <a:avLst/>
              <a:gdLst>
                <a:gd name="connsiteX0" fmla="*/ 12723 w 333375"/>
                <a:gd name="connsiteY0" fmla="*/ 328515 h 333375"/>
                <a:gd name="connsiteX1" fmla="*/ 26191 w 333375"/>
                <a:gd name="connsiteY1" fmla="*/ 334097 h 333375"/>
                <a:gd name="connsiteX2" fmla="*/ 39660 w 333375"/>
                <a:gd name="connsiteY2" fmla="*/ 328515 h 333375"/>
                <a:gd name="connsiteX3" fmla="*/ 328515 w 333375"/>
                <a:gd name="connsiteY3" fmla="*/ 39660 h 333375"/>
                <a:gd name="connsiteX4" fmla="*/ 328515 w 333375"/>
                <a:gd name="connsiteY4" fmla="*/ 12723 h 333375"/>
                <a:gd name="connsiteX5" fmla="*/ 301578 w 333375"/>
                <a:gd name="connsiteY5" fmla="*/ 12723 h 333375"/>
                <a:gd name="connsiteX6" fmla="*/ 12723 w 333375"/>
                <a:gd name="connsiteY6" fmla="*/ 301578 h 333375"/>
                <a:gd name="connsiteX7" fmla="*/ 12723 w 333375"/>
                <a:gd name="connsiteY7" fmla="*/ 328515 h 33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3375" h="333375">
                  <a:moveTo>
                    <a:pt x="12723" y="328515"/>
                  </a:moveTo>
                  <a:cubicBezTo>
                    <a:pt x="16438" y="332239"/>
                    <a:pt x="21315" y="334097"/>
                    <a:pt x="26191" y="334097"/>
                  </a:cubicBezTo>
                  <a:cubicBezTo>
                    <a:pt x="31068" y="334097"/>
                    <a:pt x="35945" y="332239"/>
                    <a:pt x="39660" y="328515"/>
                  </a:cubicBezTo>
                  <a:lnTo>
                    <a:pt x="328515" y="39660"/>
                  </a:lnTo>
                  <a:cubicBezTo>
                    <a:pt x="335954" y="32221"/>
                    <a:pt x="335954" y="20162"/>
                    <a:pt x="328515" y="12723"/>
                  </a:cubicBezTo>
                  <a:cubicBezTo>
                    <a:pt x="321085" y="5284"/>
                    <a:pt x="309008" y="5284"/>
                    <a:pt x="301578" y="12723"/>
                  </a:cubicBezTo>
                  <a:lnTo>
                    <a:pt x="12723" y="301578"/>
                  </a:lnTo>
                  <a:cubicBezTo>
                    <a:pt x="5284" y="309017"/>
                    <a:pt x="5284" y="321076"/>
                    <a:pt x="12723" y="328515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C0F054A-6FFE-4012-93EE-568C5B1B2A42}"/>
                </a:ext>
              </a:extLst>
            </p:cNvPr>
            <p:cNvSpPr/>
            <p:nvPr/>
          </p:nvSpPr>
          <p:spPr>
            <a:xfrm>
              <a:off x="6058150" y="2993234"/>
              <a:ext cx="285750" cy="285750"/>
            </a:xfrm>
            <a:custGeom>
              <a:avLst/>
              <a:gdLst>
                <a:gd name="connsiteX0" fmla="*/ 249114 w 285750"/>
                <a:gd name="connsiteY0" fmla="*/ 12723 h 285750"/>
                <a:gd name="connsiteX1" fmla="*/ 12723 w 285750"/>
                <a:gd name="connsiteY1" fmla="*/ 249114 h 285750"/>
                <a:gd name="connsiteX2" fmla="*/ 12723 w 285750"/>
                <a:gd name="connsiteY2" fmla="*/ 276051 h 285750"/>
                <a:gd name="connsiteX3" fmla="*/ 26191 w 285750"/>
                <a:gd name="connsiteY3" fmla="*/ 281633 h 285750"/>
                <a:gd name="connsiteX4" fmla="*/ 39660 w 285750"/>
                <a:gd name="connsiteY4" fmla="*/ 276051 h 285750"/>
                <a:gd name="connsiteX5" fmla="*/ 276051 w 285750"/>
                <a:gd name="connsiteY5" fmla="*/ 39660 h 285750"/>
                <a:gd name="connsiteX6" fmla="*/ 276051 w 285750"/>
                <a:gd name="connsiteY6" fmla="*/ 12723 h 285750"/>
                <a:gd name="connsiteX7" fmla="*/ 249114 w 285750"/>
                <a:gd name="connsiteY7" fmla="*/ 12723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0" h="285750">
                  <a:moveTo>
                    <a:pt x="249114" y="12723"/>
                  </a:moveTo>
                  <a:lnTo>
                    <a:pt x="12723" y="249114"/>
                  </a:lnTo>
                  <a:cubicBezTo>
                    <a:pt x="5284" y="256553"/>
                    <a:pt x="5284" y="268612"/>
                    <a:pt x="12723" y="276051"/>
                  </a:cubicBezTo>
                  <a:cubicBezTo>
                    <a:pt x="16438" y="279775"/>
                    <a:pt x="21315" y="281633"/>
                    <a:pt x="26191" y="281633"/>
                  </a:cubicBezTo>
                  <a:cubicBezTo>
                    <a:pt x="31068" y="281633"/>
                    <a:pt x="35945" y="279775"/>
                    <a:pt x="39660" y="276051"/>
                  </a:cubicBezTo>
                  <a:lnTo>
                    <a:pt x="276051" y="39660"/>
                  </a:lnTo>
                  <a:cubicBezTo>
                    <a:pt x="283490" y="32221"/>
                    <a:pt x="283490" y="20162"/>
                    <a:pt x="276051" y="12723"/>
                  </a:cubicBezTo>
                  <a:cubicBezTo>
                    <a:pt x="268622" y="5284"/>
                    <a:pt x="256544" y="5284"/>
                    <a:pt x="249114" y="1272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11AA75F-0393-4B2E-96E1-F088CC6A12EF}"/>
                </a:ext>
              </a:extLst>
            </p:cNvPr>
            <p:cNvSpPr/>
            <p:nvPr/>
          </p:nvSpPr>
          <p:spPr>
            <a:xfrm>
              <a:off x="6242992" y="3178076"/>
              <a:ext cx="285750" cy="285750"/>
            </a:xfrm>
            <a:custGeom>
              <a:avLst/>
              <a:gdLst>
                <a:gd name="connsiteX0" fmla="*/ 249114 w 285750"/>
                <a:gd name="connsiteY0" fmla="*/ 12723 h 285750"/>
                <a:gd name="connsiteX1" fmla="*/ 12723 w 285750"/>
                <a:gd name="connsiteY1" fmla="*/ 249124 h 285750"/>
                <a:gd name="connsiteX2" fmla="*/ 12723 w 285750"/>
                <a:gd name="connsiteY2" fmla="*/ 276061 h 285750"/>
                <a:gd name="connsiteX3" fmla="*/ 26191 w 285750"/>
                <a:gd name="connsiteY3" fmla="*/ 281642 h 285750"/>
                <a:gd name="connsiteX4" fmla="*/ 39660 w 285750"/>
                <a:gd name="connsiteY4" fmla="*/ 276061 h 285750"/>
                <a:gd name="connsiteX5" fmla="*/ 276051 w 285750"/>
                <a:gd name="connsiteY5" fmla="*/ 39660 h 285750"/>
                <a:gd name="connsiteX6" fmla="*/ 276051 w 285750"/>
                <a:gd name="connsiteY6" fmla="*/ 12723 h 285750"/>
                <a:gd name="connsiteX7" fmla="*/ 249114 w 285750"/>
                <a:gd name="connsiteY7" fmla="*/ 12723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0" h="285750">
                  <a:moveTo>
                    <a:pt x="249114" y="12723"/>
                  </a:moveTo>
                  <a:lnTo>
                    <a:pt x="12723" y="249124"/>
                  </a:lnTo>
                  <a:cubicBezTo>
                    <a:pt x="5284" y="256563"/>
                    <a:pt x="5284" y="268622"/>
                    <a:pt x="12723" y="276061"/>
                  </a:cubicBezTo>
                  <a:cubicBezTo>
                    <a:pt x="16438" y="279785"/>
                    <a:pt x="21315" y="281642"/>
                    <a:pt x="26191" y="281642"/>
                  </a:cubicBezTo>
                  <a:cubicBezTo>
                    <a:pt x="31068" y="281642"/>
                    <a:pt x="35945" y="279785"/>
                    <a:pt x="39660" y="276061"/>
                  </a:cubicBezTo>
                  <a:lnTo>
                    <a:pt x="276051" y="39660"/>
                  </a:lnTo>
                  <a:cubicBezTo>
                    <a:pt x="283490" y="32221"/>
                    <a:pt x="283490" y="20162"/>
                    <a:pt x="276051" y="12723"/>
                  </a:cubicBezTo>
                  <a:cubicBezTo>
                    <a:pt x="268622" y="5284"/>
                    <a:pt x="256544" y="5284"/>
                    <a:pt x="249114" y="1272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209C8CAF-97DF-4086-B081-EAFD83FAC0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pic>
        <p:nvPicPr>
          <p:cNvPr id="18" name="Graphic 17" descr="Envelope icon" title="Icon Presenter Email">
            <a:extLst>
              <a:ext uri="{FF2B5EF4-FFF2-40B4-BE49-F238E27FC236}">
                <a16:creationId xmlns:a16="http://schemas.microsoft.com/office/drawing/2014/main" id="{6D49048B-2AA4-42B7-9454-4E76924BCC5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0097" y="5158124"/>
            <a:ext cx="218900" cy="2189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6F567F-B255-41F7-B5B6-1BEB6722D4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88990" y="5180235"/>
            <a:ext cx="3611026" cy="218901"/>
          </a:xfrm>
        </p:spPr>
        <p:txBody>
          <a:bodyPr/>
          <a:lstStyle/>
          <a:p>
            <a:r>
              <a:rPr lang="en-US" noProof="1"/>
              <a:t>1804517@</a:t>
            </a:r>
            <a:r>
              <a:rPr lang="en-GB" dirty="0"/>
              <a:t>student.uwtsd.ac.uk</a:t>
            </a:r>
            <a:endParaRPr lang="en-US" noProof="1"/>
          </a:p>
        </p:txBody>
      </p:sp>
      <p:sp>
        <p:nvSpPr>
          <p:cNvPr id="9" name="Graphic 14" descr="dinosaur outline">
            <a:extLst>
              <a:ext uri="{FF2B5EF4-FFF2-40B4-BE49-F238E27FC236}">
                <a16:creationId xmlns:a16="http://schemas.microsoft.com/office/drawing/2014/main" id="{0DE3B922-950A-4A58-AAB9-38FDAD1D42F5}"/>
              </a:ext>
            </a:extLst>
          </p:cNvPr>
          <p:cNvSpPr>
            <a:spLocks noChangeAspect="1"/>
          </p:cNvSpPr>
          <p:nvPr/>
        </p:nvSpPr>
        <p:spPr>
          <a:xfrm>
            <a:off x="4946994" y="5307571"/>
            <a:ext cx="446307" cy="371026"/>
          </a:xfrm>
          <a:custGeom>
            <a:avLst/>
            <a:gdLst>
              <a:gd name="connsiteX0" fmla="*/ 580756 w 790575"/>
              <a:gd name="connsiteY0" fmla="*/ 27384 h 657225"/>
              <a:gd name="connsiteX1" fmla="*/ 540574 w 790575"/>
              <a:gd name="connsiteY1" fmla="*/ 83344 h 657225"/>
              <a:gd name="connsiteX2" fmla="*/ 585817 w 790575"/>
              <a:gd name="connsiteY2" fmla="*/ 136627 h 657225"/>
              <a:gd name="connsiteX3" fmla="*/ 676005 w 790575"/>
              <a:gd name="connsiteY3" fmla="*/ 132159 h 657225"/>
              <a:gd name="connsiteX4" fmla="*/ 683744 w 790575"/>
              <a:gd name="connsiteY4" fmla="*/ 206273 h 657225"/>
              <a:gd name="connsiteX5" fmla="*/ 648323 w 790575"/>
              <a:gd name="connsiteY5" fmla="*/ 245269 h 657225"/>
              <a:gd name="connsiteX6" fmla="*/ 439671 w 790575"/>
              <a:gd name="connsiteY6" fmla="*/ 297361 h 657225"/>
              <a:gd name="connsiteX7" fmla="*/ 303349 w 790575"/>
              <a:gd name="connsiteY7" fmla="*/ 362502 h 657225"/>
              <a:gd name="connsiteX8" fmla="*/ 202446 w 790575"/>
              <a:gd name="connsiteY8" fmla="*/ 403650 h 657225"/>
              <a:gd name="connsiteX9" fmla="*/ 92912 w 790575"/>
              <a:gd name="connsiteY9" fmla="*/ 363741 h 657225"/>
              <a:gd name="connsiteX10" fmla="*/ 29810 w 790575"/>
              <a:gd name="connsiteY10" fmla="*/ 246164 h 657225"/>
              <a:gd name="connsiteX11" fmla="*/ 19800 w 790575"/>
              <a:gd name="connsiteY11" fmla="*/ 238916 h 657225"/>
              <a:gd name="connsiteX12" fmla="*/ 11058 w 790575"/>
              <a:gd name="connsiteY12" fmla="*/ 247650 h 657225"/>
              <a:gd name="connsiteX13" fmla="*/ 45288 w 790575"/>
              <a:gd name="connsiteY13" fmla="*/ 451275 h 657225"/>
              <a:gd name="connsiteX14" fmla="*/ 198279 w 790575"/>
              <a:gd name="connsiteY14" fmla="*/ 543858 h 657225"/>
              <a:gd name="connsiteX15" fmla="*/ 189052 w 790575"/>
              <a:gd name="connsiteY15" fmla="*/ 612248 h 657225"/>
              <a:gd name="connsiteX16" fmla="*/ 190838 w 790575"/>
              <a:gd name="connsiteY16" fmla="*/ 623297 h 657225"/>
              <a:gd name="connsiteX17" fmla="*/ 219709 w 790575"/>
              <a:gd name="connsiteY17" fmla="*/ 634346 h 657225"/>
              <a:gd name="connsiteX18" fmla="*/ 243224 w 790575"/>
              <a:gd name="connsiteY18" fmla="*/ 635489 h 657225"/>
              <a:gd name="connsiteX19" fmla="*/ 250368 w 790575"/>
              <a:gd name="connsiteY19" fmla="*/ 654825 h 657225"/>
              <a:gd name="connsiteX20" fmla="*/ 365260 w 790575"/>
              <a:gd name="connsiteY20" fmla="*/ 654825 h 657225"/>
              <a:gd name="connsiteX21" fmla="*/ 374487 w 790575"/>
              <a:gd name="connsiteY21" fmla="*/ 642347 h 657225"/>
              <a:gd name="connsiteX22" fmla="*/ 381631 w 790575"/>
              <a:gd name="connsiteY22" fmla="*/ 567290 h 657225"/>
              <a:gd name="connsiteX23" fmla="*/ 533432 w 790575"/>
              <a:gd name="connsiteY23" fmla="*/ 539954 h 657225"/>
              <a:gd name="connsiteX24" fmla="*/ 512894 w 790575"/>
              <a:gd name="connsiteY24" fmla="*/ 574148 h 657225"/>
              <a:gd name="connsiteX25" fmla="*/ 535515 w 790575"/>
              <a:gd name="connsiteY25" fmla="*/ 597389 h 657225"/>
              <a:gd name="connsiteX26" fmla="*/ 529264 w 790575"/>
              <a:gd name="connsiteY26" fmla="*/ 611962 h 657225"/>
              <a:gd name="connsiteX27" fmla="*/ 537896 w 790575"/>
              <a:gd name="connsiteY27" fmla="*/ 625679 h 657225"/>
              <a:gd name="connsiteX28" fmla="*/ 652788 w 790575"/>
              <a:gd name="connsiteY28" fmla="*/ 625679 h 657225"/>
              <a:gd name="connsiteX29" fmla="*/ 662313 w 790575"/>
              <a:gd name="connsiteY29" fmla="*/ 616154 h 657225"/>
              <a:gd name="connsiteX30" fmla="*/ 652788 w 790575"/>
              <a:gd name="connsiteY30" fmla="*/ 539954 h 657225"/>
              <a:gd name="connsiteX31" fmla="*/ 681065 w 790575"/>
              <a:gd name="connsiteY31" fmla="*/ 427177 h 657225"/>
              <a:gd name="connsiteX32" fmla="*/ 787920 w 790575"/>
              <a:gd name="connsiteY32" fmla="*/ 191100 h 657225"/>
              <a:gd name="connsiteX33" fmla="*/ 762323 w 790575"/>
              <a:gd name="connsiteY33" fmla="*/ 66970 h 657225"/>
              <a:gd name="connsiteX34" fmla="*/ 662909 w 790575"/>
              <a:gd name="connsiteY34" fmla="*/ 7144 h 657225"/>
              <a:gd name="connsiteX35" fmla="*/ 580756 w 790575"/>
              <a:gd name="connsiteY35" fmla="*/ 27384 h 657225"/>
              <a:gd name="connsiteX36" fmla="*/ 662312 w 790575"/>
              <a:gd name="connsiteY36" fmla="*/ 26194 h 657225"/>
              <a:gd name="connsiteX37" fmla="*/ 745951 w 790575"/>
              <a:gd name="connsiteY37" fmla="*/ 76800 h 657225"/>
              <a:gd name="connsiteX38" fmla="*/ 768870 w 790575"/>
              <a:gd name="connsiteY38" fmla="*/ 190205 h 657225"/>
              <a:gd name="connsiteX39" fmla="*/ 666480 w 790575"/>
              <a:gd name="connsiteY39" fmla="*/ 414890 h 657225"/>
              <a:gd name="connsiteX40" fmla="*/ 662312 w 790575"/>
              <a:gd name="connsiteY40" fmla="*/ 422700 h 657225"/>
              <a:gd name="connsiteX41" fmla="*/ 634631 w 790575"/>
              <a:gd name="connsiteY41" fmla="*/ 534619 h 657225"/>
              <a:gd name="connsiteX42" fmla="*/ 633738 w 790575"/>
              <a:gd name="connsiteY42" fmla="*/ 539954 h 657225"/>
              <a:gd name="connsiteX43" fmla="*/ 642073 w 790575"/>
              <a:gd name="connsiteY43" fmla="*/ 606629 h 657225"/>
              <a:gd name="connsiteX44" fmla="*/ 551885 w 790575"/>
              <a:gd name="connsiteY44" fmla="*/ 606629 h 657225"/>
              <a:gd name="connsiteX45" fmla="*/ 566470 w 790575"/>
              <a:gd name="connsiteY45" fmla="*/ 519379 h 657225"/>
              <a:gd name="connsiteX46" fmla="*/ 552481 w 790575"/>
              <a:gd name="connsiteY46" fmla="*/ 511093 h 657225"/>
              <a:gd name="connsiteX47" fmla="*/ 375082 w 790575"/>
              <a:gd name="connsiteY47" fmla="*/ 548621 h 657225"/>
              <a:gd name="connsiteX48" fmla="*/ 366451 w 790575"/>
              <a:gd name="connsiteY48" fmla="*/ 553955 h 657225"/>
              <a:gd name="connsiteX49" fmla="*/ 353354 w 790575"/>
              <a:gd name="connsiteY49" fmla="*/ 635775 h 657225"/>
              <a:gd name="connsiteX50" fmla="*/ 261678 w 790575"/>
              <a:gd name="connsiteY50" fmla="*/ 635775 h 657225"/>
              <a:gd name="connsiteX51" fmla="*/ 259594 w 790575"/>
              <a:gd name="connsiteY51" fmla="*/ 546239 h 657225"/>
              <a:gd name="connsiteX52" fmla="*/ 252749 w 790575"/>
              <a:gd name="connsiteY52" fmla="*/ 539382 h 657225"/>
              <a:gd name="connsiteX53" fmla="*/ 60468 w 790575"/>
              <a:gd name="connsiteY53" fmla="*/ 439941 h 657225"/>
              <a:gd name="connsiteX54" fmla="*/ 27428 w 790575"/>
              <a:gd name="connsiteY54" fmla="*/ 292598 h 657225"/>
              <a:gd name="connsiteX55" fmla="*/ 79815 w 790575"/>
              <a:gd name="connsiteY55" fmla="*/ 377743 h 657225"/>
              <a:gd name="connsiteX56" fmla="*/ 202446 w 790575"/>
              <a:gd name="connsiteY56" fmla="*/ 422700 h 657225"/>
              <a:gd name="connsiteX57" fmla="*/ 312576 w 790575"/>
              <a:gd name="connsiteY57" fmla="*/ 378886 h 657225"/>
              <a:gd name="connsiteX58" fmla="*/ 444435 w 790575"/>
              <a:gd name="connsiteY58" fmla="*/ 315830 h 657225"/>
              <a:gd name="connsiteX59" fmla="*/ 656657 w 790575"/>
              <a:gd name="connsiteY59" fmla="*/ 262537 h 657225"/>
              <a:gd name="connsiteX60" fmla="*/ 702197 w 790575"/>
              <a:gd name="connsiteY60" fmla="*/ 211036 h 657225"/>
              <a:gd name="connsiteX61" fmla="*/ 692672 w 790575"/>
              <a:gd name="connsiteY61" fmla="*/ 118472 h 657225"/>
              <a:gd name="connsiteX62" fmla="*/ 681064 w 790575"/>
              <a:gd name="connsiteY62" fmla="*/ 112214 h 657225"/>
              <a:gd name="connsiteX63" fmla="*/ 590580 w 790575"/>
              <a:gd name="connsiteY63" fmla="*/ 118167 h 657225"/>
              <a:gd name="connsiteX64" fmla="*/ 559623 w 790575"/>
              <a:gd name="connsiteY64" fmla="*/ 83344 h 657225"/>
              <a:gd name="connsiteX65" fmla="*/ 590281 w 790575"/>
              <a:gd name="connsiteY65" fmla="*/ 43758 h 657225"/>
              <a:gd name="connsiteX66" fmla="*/ 662312 w 790575"/>
              <a:gd name="connsiteY66" fmla="*/ 26194 h 657225"/>
              <a:gd name="connsiteX67" fmla="*/ 654871 w 790575"/>
              <a:gd name="connsiteY67" fmla="*/ 54769 h 657225"/>
              <a:gd name="connsiteX68" fmla="*/ 645346 w 790575"/>
              <a:gd name="connsiteY68" fmla="*/ 64294 h 657225"/>
              <a:gd name="connsiteX69" fmla="*/ 654871 w 790575"/>
              <a:gd name="connsiteY69" fmla="*/ 73819 h 657225"/>
              <a:gd name="connsiteX70" fmla="*/ 664396 w 790575"/>
              <a:gd name="connsiteY70" fmla="*/ 64294 h 657225"/>
              <a:gd name="connsiteX71" fmla="*/ 654871 w 790575"/>
              <a:gd name="connsiteY71" fmla="*/ 54769 h 657225"/>
              <a:gd name="connsiteX72" fmla="*/ 219114 w 790575"/>
              <a:gd name="connsiteY72" fmla="*/ 549764 h 657225"/>
              <a:gd name="connsiteX73" fmla="*/ 242033 w 790575"/>
              <a:gd name="connsiteY73" fmla="*/ 556050 h 657225"/>
              <a:gd name="connsiteX74" fmla="*/ 246796 w 790575"/>
              <a:gd name="connsiteY74" fmla="*/ 616725 h 657225"/>
              <a:gd name="connsiteX75" fmla="*/ 222091 w 790575"/>
              <a:gd name="connsiteY75" fmla="*/ 615582 h 657225"/>
              <a:gd name="connsiteX76" fmla="*/ 209589 w 790575"/>
              <a:gd name="connsiteY76" fmla="*/ 611391 h 657225"/>
              <a:gd name="connsiteX77" fmla="*/ 219114 w 790575"/>
              <a:gd name="connsiteY77" fmla="*/ 549764 h 657225"/>
              <a:gd name="connsiteX78" fmla="*/ 545039 w 790575"/>
              <a:gd name="connsiteY78" fmla="*/ 560147 h 657225"/>
              <a:gd name="connsiteX79" fmla="*/ 541765 w 790575"/>
              <a:gd name="connsiteY79" fmla="*/ 578339 h 657225"/>
              <a:gd name="connsiteX80" fmla="*/ 534026 w 790575"/>
              <a:gd name="connsiteY80" fmla="*/ 576815 h 657225"/>
              <a:gd name="connsiteX81" fmla="*/ 545039 w 790575"/>
              <a:gd name="connsiteY81" fmla="*/ 560147 h 65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790575" h="657225">
                <a:moveTo>
                  <a:pt x="580756" y="27384"/>
                </a:moveTo>
                <a:cubicBezTo>
                  <a:pt x="557873" y="40262"/>
                  <a:pt x="540574" y="59531"/>
                  <a:pt x="540574" y="83344"/>
                </a:cubicBezTo>
                <a:cubicBezTo>
                  <a:pt x="541766" y="112471"/>
                  <a:pt x="561134" y="130226"/>
                  <a:pt x="585817" y="136627"/>
                </a:cubicBezTo>
                <a:cubicBezTo>
                  <a:pt x="609873" y="142637"/>
                  <a:pt x="641260" y="139894"/>
                  <a:pt x="676005" y="132159"/>
                </a:cubicBezTo>
                <a:cubicBezTo>
                  <a:pt x="685334" y="165154"/>
                  <a:pt x="688052" y="189709"/>
                  <a:pt x="683744" y="206273"/>
                </a:cubicBezTo>
                <a:cubicBezTo>
                  <a:pt x="679046" y="224342"/>
                  <a:pt x="668007" y="235544"/>
                  <a:pt x="648323" y="245269"/>
                </a:cubicBezTo>
                <a:cubicBezTo>
                  <a:pt x="608955" y="264729"/>
                  <a:pt x="536090" y="273025"/>
                  <a:pt x="439671" y="297361"/>
                </a:cubicBezTo>
                <a:cubicBezTo>
                  <a:pt x="390465" y="314020"/>
                  <a:pt x="343457" y="339928"/>
                  <a:pt x="303349" y="362502"/>
                </a:cubicBezTo>
                <a:cubicBezTo>
                  <a:pt x="262739" y="385458"/>
                  <a:pt x="226905" y="403650"/>
                  <a:pt x="202446" y="403650"/>
                </a:cubicBezTo>
                <a:cubicBezTo>
                  <a:pt x="156481" y="403650"/>
                  <a:pt x="121083" y="389934"/>
                  <a:pt x="92912" y="363741"/>
                </a:cubicBezTo>
                <a:cubicBezTo>
                  <a:pt x="64740" y="337547"/>
                  <a:pt x="43873" y="298237"/>
                  <a:pt x="29810" y="246164"/>
                </a:cubicBezTo>
                <a:cubicBezTo>
                  <a:pt x="28752" y="241811"/>
                  <a:pt x="24269" y="238563"/>
                  <a:pt x="19800" y="238916"/>
                </a:cubicBezTo>
                <a:cubicBezTo>
                  <a:pt x="15332" y="239268"/>
                  <a:pt x="11416" y="243183"/>
                  <a:pt x="11058" y="247650"/>
                </a:cubicBezTo>
                <a:cubicBezTo>
                  <a:pt x="1369" y="335737"/>
                  <a:pt x="8543" y="401364"/>
                  <a:pt x="45288" y="451275"/>
                </a:cubicBezTo>
                <a:cubicBezTo>
                  <a:pt x="75501" y="492233"/>
                  <a:pt x="125204" y="521189"/>
                  <a:pt x="198279" y="543858"/>
                </a:cubicBezTo>
                <a:cubicBezTo>
                  <a:pt x="206445" y="568718"/>
                  <a:pt x="197975" y="594436"/>
                  <a:pt x="189052" y="612248"/>
                </a:cubicBezTo>
                <a:cubicBezTo>
                  <a:pt x="187270" y="615868"/>
                  <a:pt x="188025" y="620439"/>
                  <a:pt x="190838" y="623297"/>
                </a:cubicBezTo>
                <a:cubicBezTo>
                  <a:pt x="198547" y="631012"/>
                  <a:pt x="209043" y="633012"/>
                  <a:pt x="219709" y="634346"/>
                </a:cubicBezTo>
                <a:cubicBezTo>
                  <a:pt x="227607" y="635299"/>
                  <a:pt x="235593" y="635393"/>
                  <a:pt x="243224" y="635489"/>
                </a:cubicBezTo>
                <a:cubicBezTo>
                  <a:pt x="239128" y="645490"/>
                  <a:pt x="244581" y="650824"/>
                  <a:pt x="250368" y="654825"/>
                </a:cubicBezTo>
                <a:lnTo>
                  <a:pt x="365260" y="654825"/>
                </a:lnTo>
                <a:cubicBezTo>
                  <a:pt x="371315" y="654920"/>
                  <a:pt x="376379" y="648062"/>
                  <a:pt x="374487" y="642347"/>
                </a:cubicBezTo>
                <a:cubicBezTo>
                  <a:pt x="365837" y="616154"/>
                  <a:pt x="366153" y="600342"/>
                  <a:pt x="381631" y="567290"/>
                </a:cubicBezTo>
                <a:cubicBezTo>
                  <a:pt x="435595" y="566909"/>
                  <a:pt x="483509" y="560718"/>
                  <a:pt x="533432" y="539954"/>
                </a:cubicBezTo>
                <a:cubicBezTo>
                  <a:pt x="529812" y="553383"/>
                  <a:pt x="518117" y="563956"/>
                  <a:pt x="512894" y="574148"/>
                </a:cubicBezTo>
                <a:cubicBezTo>
                  <a:pt x="510967" y="587959"/>
                  <a:pt x="525038" y="593007"/>
                  <a:pt x="535515" y="597389"/>
                </a:cubicBezTo>
                <a:cubicBezTo>
                  <a:pt x="533686" y="602056"/>
                  <a:pt x="531750" y="606914"/>
                  <a:pt x="529264" y="611962"/>
                </a:cubicBezTo>
                <a:cubicBezTo>
                  <a:pt x="526445" y="617772"/>
                  <a:pt x="531449" y="625679"/>
                  <a:pt x="537896" y="625679"/>
                </a:cubicBezTo>
                <a:lnTo>
                  <a:pt x="652788" y="625679"/>
                </a:lnTo>
                <a:cubicBezTo>
                  <a:pt x="657776" y="625679"/>
                  <a:pt x="662312" y="621106"/>
                  <a:pt x="662313" y="616154"/>
                </a:cubicBezTo>
                <a:cubicBezTo>
                  <a:pt x="662313" y="595389"/>
                  <a:pt x="656007" y="564814"/>
                  <a:pt x="652788" y="539954"/>
                </a:cubicBezTo>
                <a:cubicBezTo>
                  <a:pt x="670388" y="504330"/>
                  <a:pt x="680487" y="480898"/>
                  <a:pt x="681065" y="427177"/>
                </a:cubicBezTo>
                <a:cubicBezTo>
                  <a:pt x="744899" y="379647"/>
                  <a:pt x="784301" y="281274"/>
                  <a:pt x="787920" y="191100"/>
                </a:cubicBezTo>
                <a:cubicBezTo>
                  <a:pt x="789768" y="145066"/>
                  <a:pt x="782346" y="100946"/>
                  <a:pt x="762323" y="66970"/>
                </a:cubicBezTo>
                <a:cubicBezTo>
                  <a:pt x="742300" y="33004"/>
                  <a:pt x="708864" y="9725"/>
                  <a:pt x="662909" y="7144"/>
                </a:cubicBezTo>
                <a:cubicBezTo>
                  <a:pt x="626440" y="7372"/>
                  <a:pt x="603235" y="15087"/>
                  <a:pt x="580756" y="27384"/>
                </a:cubicBezTo>
                <a:close/>
                <a:moveTo>
                  <a:pt x="662312" y="26194"/>
                </a:moveTo>
                <a:cubicBezTo>
                  <a:pt x="702202" y="28613"/>
                  <a:pt x="728653" y="47454"/>
                  <a:pt x="745951" y="76800"/>
                </a:cubicBezTo>
                <a:cubicBezTo>
                  <a:pt x="763342" y="106299"/>
                  <a:pt x="770615" y="146771"/>
                  <a:pt x="768870" y="190205"/>
                </a:cubicBezTo>
                <a:cubicBezTo>
                  <a:pt x="765383" y="277063"/>
                  <a:pt x="724766" y="374218"/>
                  <a:pt x="666480" y="414890"/>
                </a:cubicBezTo>
                <a:cubicBezTo>
                  <a:pt x="663962" y="416604"/>
                  <a:pt x="662356" y="419652"/>
                  <a:pt x="662312" y="422700"/>
                </a:cubicBezTo>
                <a:cubicBezTo>
                  <a:pt x="662312" y="479660"/>
                  <a:pt x="653787" y="495948"/>
                  <a:pt x="634631" y="534619"/>
                </a:cubicBezTo>
                <a:cubicBezTo>
                  <a:pt x="633825" y="536238"/>
                  <a:pt x="633512" y="538143"/>
                  <a:pt x="633738" y="539954"/>
                </a:cubicBezTo>
                <a:cubicBezTo>
                  <a:pt x="636595" y="563003"/>
                  <a:pt x="640833" y="588436"/>
                  <a:pt x="642073" y="606629"/>
                </a:cubicBezTo>
                <a:lnTo>
                  <a:pt x="551885" y="606629"/>
                </a:lnTo>
                <a:cubicBezTo>
                  <a:pt x="565536" y="572910"/>
                  <a:pt x="566470" y="544906"/>
                  <a:pt x="566470" y="519379"/>
                </a:cubicBezTo>
                <a:cubicBezTo>
                  <a:pt x="566413" y="512902"/>
                  <a:pt x="558231" y="508045"/>
                  <a:pt x="552481" y="511093"/>
                </a:cubicBezTo>
                <a:cubicBezTo>
                  <a:pt x="493099" y="542144"/>
                  <a:pt x="440651" y="548621"/>
                  <a:pt x="375082" y="548621"/>
                </a:cubicBezTo>
                <a:cubicBezTo>
                  <a:pt x="371510" y="548621"/>
                  <a:pt x="368014" y="550717"/>
                  <a:pt x="366451" y="553955"/>
                </a:cubicBezTo>
                <a:cubicBezTo>
                  <a:pt x="349528" y="588150"/>
                  <a:pt x="347461" y="610914"/>
                  <a:pt x="353354" y="635775"/>
                </a:cubicBezTo>
                <a:lnTo>
                  <a:pt x="261678" y="635775"/>
                </a:lnTo>
                <a:cubicBezTo>
                  <a:pt x="268169" y="608819"/>
                  <a:pt x="268145" y="580720"/>
                  <a:pt x="259594" y="546239"/>
                </a:cubicBezTo>
                <a:cubicBezTo>
                  <a:pt x="258750" y="542906"/>
                  <a:pt x="256026" y="540239"/>
                  <a:pt x="252749" y="539382"/>
                </a:cubicBezTo>
                <a:cubicBezTo>
                  <a:pt x="153138" y="515378"/>
                  <a:pt x="93162" y="484327"/>
                  <a:pt x="60468" y="439941"/>
                </a:cubicBezTo>
                <a:cubicBezTo>
                  <a:pt x="33628" y="403460"/>
                  <a:pt x="24814" y="355835"/>
                  <a:pt x="27428" y="292598"/>
                </a:cubicBezTo>
                <a:cubicBezTo>
                  <a:pt x="41099" y="326593"/>
                  <a:pt x="57161" y="356692"/>
                  <a:pt x="79815" y="377743"/>
                </a:cubicBezTo>
                <a:cubicBezTo>
                  <a:pt x="111504" y="407175"/>
                  <a:pt x="152633" y="422700"/>
                  <a:pt x="202446" y="422700"/>
                </a:cubicBezTo>
                <a:cubicBezTo>
                  <a:pt x="235454" y="422700"/>
                  <a:pt x="271775" y="401936"/>
                  <a:pt x="312576" y="378886"/>
                </a:cubicBezTo>
                <a:cubicBezTo>
                  <a:pt x="353300" y="355930"/>
                  <a:pt x="398127" y="329927"/>
                  <a:pt x="444435" y="315830"/>
                </a:cubicBezTo>
                <a:cubicBezTo>
                  <a:pt x="514809" y="293265"/>
                  <a:pt x="595182" y="291532"/>
                  <a:pt x="656657" y="262537"/>
                </a:cubicBezTo>
                <a:cubicBezTo>
                  <a:pt x="679373" y="251307"/>
                  <a:pt x="696046" y="234686"/>
                  <a:pt x="702197" y="211036"/>
                </a:cubicBezTo>
                <a:cubicBezTo>
                  <a:pt x="708349" y="187395"/>
                  <a:pt x="704901" y="157982"/>
                  <a:pt x="692672" y="118472"/>
                </a:cubicBezTo>
                <a:cubicBezTo>
                  <a:pt x="691181" y="113852"/>
                  <a:pt x="685742" y="110919"/>
                  <a:pt x="681064" y="112214"/>
                </a:cubicBezTo>
                <a:cubicBezTo>
                  <a:pt x="643871" y="121520"/>
                  <a:pt x="611782" y="123473"/>
                  <a:pt x="590580" y="118167"/>
                </a:cubicBezTo>
                <a:cubicBezTo>
                  <a:pt x="571963" y="113329"/>
                  <a:pt x="559804" y="100203"/>
                  <a:pt x="559623" y="83344"/>
                </a:cubicBezTo>
                <a:cubicBezTo>
                  <a:pt x="559623" y="69056"/>
                  <a:pt x="570827" y="54702"/>
                  <a:pt x="590281" y="43758"/>
                </a:cubicBezTo>
                <a:cubicBezTo>
                  <a:pt x="610126" y="31842"/>
                  <a:pt x="635109" y="25861"/>
                  <a:pt x="662312" y="26194"/>
                </a:cubicBezTo>
                <a:close/>
                <a:moveTo>
                  <a:pt x="654871" y="54769"/>
                </a:moveTo>
                <a:cubicBezTo>
                  <a:pt x="649611" y="54769"/>
                  <a:pt x="645346" y="59036"/>
                  <a:pt x="645346" y="64294"/>
                </a:cubicBezTo>
                <a:cubicBezTo>
                  <a:pt x="645346" y="69561"/>
                  <a:pt x="649611" y="73819"/>
                  <a:pt x="654871" y="73819"/>
                </a:cubicBezTo>
                <a:cubicBezTo>
                  <a:pt x="660132" y="73819"/>
                  <a:pt x="664396" y="69561"/>
                  <a:pt x="664396" y="64294"/>
                </a:cubicBezTo>
                <a:cubicBezTo>
                  <a:pt x="664396" y="59036"/>
                  <a:pt x="660132" y="54769"/>
                  <a:pt x="654871" y="54769"/>
                </a:cubicBezTo>
                <a:close/>
                <a:moveTo>
                  <a:pt x="219114" y="549764"/>
                </a:moveTo>
                <a:cubicBezTo>
                  <a:pt x="226626" y="551860"/>
                  <a:pt x="234067" y="554051"/>
                  <a:pt x="242033" y="556050"/>
                </a:cubicBezTo>
                <a:cubicBezTo>
                  <a:pt x="247323" y="579292"/>
                  <a:pt x="248824" y="598627"/>
                  <a:pt x="246796" y="616725"/>
                </a:cubicBezTo>
                <a:cubicBezTo>
                  <a:pt x="238461" y="616725"/>
                  <a:pt x="229722" y="616439"/>
                  <a:pt x="222091" y="615582"/>
                </a:cubicBezTo>
                <a:cubicBezTo>
                  <a:pt x="215678" y="614820"/>
                  <a:pt x="212767" y="612914"/>
                  <a:pt x="209589" y="611391"/>
                </a:cubicBezTo>
                <a:cubicBezTo>
                  <a:pt x="216908" y="594532"/>
                  <a:pt x="223095" y="573005"/>
                  <a:pt x="219114" y="549764"/>
                </a:cubicBezTo>
                <a:close/>
                <a:moveTo>
                  <a:pt x="545039" y="560147"/>
                </a:moveTo>
                <a:cubicBezTo>
                  <a:pt x="544303" y="566052"/>
                  <a:pt x="543321" y="572148"/>
                  <a:pt x="541765" y="578339"/>
                </a:cubicBezTo>
                <a:cubicBezTo>
                  <a:pt x="538881" y="579197"/>
                  <a:pt x="536380" y="577386"/>
                  <a:pt x="534026" y="576815"/>
                </a:cubicBezTo>
                <a:cubicBezTo>
                  <a:pt x="538067" y="571005"/>
                  <a:pt x="541884" y="565099"/>
                  <a:pt x="545039" y="56014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4" name="Straight Connector 13" descr="vertical line">
            <a:extLst>
              <a:ext uri="{FF2B5EF4-FFF2-40B4-BE49-F238E27FC236}">
                <a16:creationId xmlns:a16="http://schemas.microsoft.com/office/drawing/2014/main" id="{61DCE69A-183E-4D92-928A-CEE76B9E5241}"/>
              </a:ext>
            </a:extLst>
          </p:cNvPr>
          <p:cNvCxnSpPr/>
          <p:nvPr/>
        </p:nvCxnSpPr>
        <p:spPr>
          <a:xfrm>
            <a:off x="7804352" y="1204506"/>
            <a:ext cx="0" cy="4093388"/>
          </a:xfrm>
          <a:prstGeom prst="line">
            <a:avLst/>
          </a:prstGeom>
          <a:ln w="63500" cap="rnd">
            <a:gradFill>
              <a:gsLst>
                <a:gs pos="0">
                  <a:schemeClr val="accent1"/>
                </a:gs>
                <a:gs pos="100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C1AA40E7-8E96-4184-8B8B-DDA229B2795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/>
          <a:srcRect l="4686" r="4686"/>
          <a:stretch>
            <a:fillRect/>
          </a:stretch>
        </p:blipFill>
        <p:spPr>
          <a:xfrm>
            <a:off x="7740852" y="1"/>
            <a:ext cx="4449720" cy="6677644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E3C6200-05A4-40E9-91B2-106CCE8282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Monty Montgomery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1FB95A-ADD9-480C-A8AB-CDC6D8F9E019}"/>
              </a:ext>
            </a:extLst>
          </p:cNvPr>
          <p:cNvSpPr txBox="1"/>
          <p:nvPr/>
        </p:nvSpPr>
        <p:spPr>
          <a:xfrm>
            <a:off x="7740852" y="6596390"/>
            <a:ext cx="4451148" cy="26160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268675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64D70-5ED3-44CF-80C7-F80AF4F37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9" y="1731184"/>
            <a:ext cx="7675187" cy="4943475"/>
          </a:xfrm>
        </p:spPr>
        <p:txBody>
          <a:bodyPr>
            <a:normAutofit fontScale="90000"/>
          </a:bodyPr>
          <a:lstStyle/>
          <a:p>
            <a:br>
              <a:rPr lang="en-GB" sz="2000" dirty="0">
                <a:hlinkClick r:id="rId2"/>
              </a:rPr>
            </a:br>
            <a:r>
              <a:rPr lang="en-GB" sz="2000" dirty="0" err="1">
                <a:cs typeface="Times New Roman" panose="02020603050405020304" pitchFamily="18" charset="0"/>
              </a:rPr>
              <a:t>Meecham</a:t>
            </a:r>
            <a:r>
              <a:rPr lang="en-GB" sz="2000" dirty="0">
                <a:cs typeface="Times New Roman" panose="02020603050405020304" pitchFamily="18" charset="0"/>
              </a:rPr>
              <a:t>, S. (2017) </a:t>
            </a:r>
            <a:r>
              <a:rPr lang="en-GB" sz="2000" i="1" dirty="0"/>
              <a:t>How do I become an astronaut? Here's how you can take your first steps into space</a:t>
            </a:r>
            <a:r>
              <a:rPr lang="en-GB" sz="2000" dirty="0"/>
              <a:t>. Available at: </a:t>
            </a:r>
            <a:r>
              <a:rPr lang="en-GB" sz="2000" u="sng" dirty="0">
                <a:hlinkClick r:id="rId2"/>
              </a:rPr>
              <a:t>https://www.chroniclelive.co.uk/news/north-east-news/how-become-astronaut-heres-how-13884592</a:t>
            </a:r>
            <a:r>
              <a:rPr lang="en-GB" sz="2000" dirty="0"/>
              <a:t> (Accessed: 19/03/19).</a:t>
            </a:r>
            <a:br>
              <a:rPr lang="en-GB" sz="2000" dirty="0"/>
            </a:br>
            <a:r>
              <a:rPr lang="en-GB" sz="2000" dirty="0"/>
              <a:t> </a:t>
            </a:r>
            <a:br>
              <a:rPr lang="en-GB" sz="2000" dirty="0"/>
            </a:br>
            <a:r>
              <a:rPr lang="en-GB" sz="2000" dirty="0">
                <a:cs typeface="Times New Roman" panose="02020603050405020304" pitchFamily="18" charset="0"/>
              </a:rPr>
              <a:t>Barker, J. (2017) </a:t>
            </a:r>
            <a:r>
              <a:rPr lang="en-GB" sz="2000" i="1" dirty="0">
                <a:cs typeface="Times New Roman" panose="02020603050405020304" pitchFamily="18" charset="0"/>
              </a:rPr>
              <a:t>How To Be An Astronaut</a:t>
            </a:r>
            <a:r>
              <a:rPr lang="en-GB" sz="2000" dirty="0"/>
              <a:t>. Available at: </a:t>
            </a:r>
            <a:r>
              <a:rPr lang="en-GB" sz="2000" u="sng" dirty="0">
                <a:hlinkClick r:id="rId3"/>
              </a:rPr>
              <a:t>https://spacecentre.co.uk/blog-post/how-to-be-an-astronaut/</a:t>
            </a:r>
            <a:r>
              <a:rPr lang="en-GB" sz="2000" dirty="0"/>
              <a:t> (Accessed: 19/03/19).</a:t>
            </a:r>
            <a:br>
              <a:rPr lang="en-GB" sz="2000" dirty="0"/>
            </a:br>
            <a:r>
              <a:rPr lang="en-GB" sz="2000" dirty="0"/>
              <a:t> </a:t>
            </a:r>
            <a:br>
              <a:rPr lang="en-GB" sz="2000" dirty="0"/>
            </a:br>
            <a:r>
              <a:rPr lang="en-GB" sz="2000" dirty="0">
                <a:cs typeface="Times New Roman" panose="02020603050405020304" pitchFamily="18" charset="0"/>
              </a:rPr>
              <a:t>UCAS. (2019) </a:t>
            </a:r>
            <a:r>
              <a:rPr lang="en-GB" sz="2000" i="1" dirty="0">
                <a:cs typeface="Times New Roman" panose="02020603050405020304" pitchFamily="18" charset="0"/>
              </a:rPr>
              <a:t>Astronaut</a:t>
            </a:r>
            <a:r>
              <a:rPr lang="en-GB" sz="2000" dirty="0"/>
              <a:t>. Available at: </a:t>
            </a:r>
            <a:r>
              <a:rPr lang="en-GB" sz="2000" u="sng" dirty="0">
                <a:hlinkClick r:id="rId4"/>
              </a:rPr>
              <a:t>https://www.ucas.com/ucas/after-gcses/find-career-ideas/explore-jobs/job-profile/astronaut</a:t>
            </a:r>
            <a:r>
              <a:rPr lang="en-GB" sz="2000" dirty="0"/>
              <a:t> (Accessed: 19/03/19).</a:t>
            </a:r>
            <a:br>
              <a:rPr lang="en-GB" sz="2000" dirty="0"/>
            </a:br>
            <a:r>
              <a:rPr lang="en-GB" sz="2000" dirty="0"/>
              <a:t> </a:t>
            </a:r>
            <a:br>
              <a:rPr lang="en-GB" sz="2000" dirty="0"/>
            </a:br>
            <a:r>
              <a:rPr lang="en-GB" sz="2000" dirty="0">
                <a:cs typeface="Times New Roman" panose="02020603050405020304" pitchFamily="18" charset="0"/>
              </a:rPr>
              <a:t>Lyons, K. &amp; </a:t>
            </a:r>
            <a:r>
              <a:rPr lang="en-GB" sz="2000" dirty="0" err="1">
                <a:cs typeface="Times New Roman" panose="02020603050405020304" pitchFamily="18" charset="0"/>
              </a:rPr>
              <a:t>Kimpton</a:t>
            </a:r>
            <a:r>
              <a:rPr lang="en-GB" sz="2000" dirty="0">
                <a:cs typeface="Times New Roman" panose="02020603050405020304" pitchFamily="18" charset="0"/>
              </a:rPr>
              <a:t>, P. (2015) </a:t>
            </a:r>
            <a:r>
              <a:rPr lang="en-GB" sz="2000" i="1" dirty="0">
                <a:cs typeface="Times New Roman" panose="02020603050405020304" pitchFamily="18" charset="0"/>
              </a:rPr>
              <a:t>How Do I… Become An Astronaut?</a:t>
            </a:r>
            <a:r>
              <a:rPr lang="en-GB" sz="2000" dirty="0"/>
              <a:t>. Available at: </a:t>
            </a:r>
            <a:r>
              <a:rPr lang="en-GB" sz="2000" u="sng" dirty="0">
                <a:hlinkClick r:id="rId5"/>
              </a:rPr>
              <a:t>https://www.theguardian.com/uk-news/2015/nov/06/how-do-i-become-an-astronaut</a:t>
            </a:r>
            <a:r>
              <a:rPr lang="en-GB" sz="2000" dirty="0"/>
              <a:t> (Accessed: 19/03/19). </a:t>
            </a:r>
            <a:r>
              <a:rPr lang="en-US" sz="2000" dirty="0">
                <a:solidFill>
                  <a:schemeClr val="bg1"/>
                </a:solidFill>
              </a:rPr>
              <a:t>ht</a:t>
            </a:r>
            <a:r>
              <a:rPr lang="en-US" sz="1600" dirty="0">
                <a:solidFill>
                  <a:schemeClr val="bg1"/>
                </a:solidFill>
              </a:rPr>
              <a:t>tps://www.chroniclelive.co.uk/news/north-east-news/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how-become-astronaut-heres-how-13884592</a:t>
            </a:r>
            <a:b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000" dirty="0">
                <a:cs typeface="Times New Roman" panose="02020603050405020304" pitchFamily="18" charset="0"/>
              </a:rPr>
              <a:t>Peak, T. (2018) </a:t>
            </a:r>
            <a:r>
              <a:rPr lang="en-GB" sz="2000" i="1" dirty="0">
                <a:cs typeface="Times New Roman" panose="02020603050405020304" pitchFamily="18" charset="0"/>
              </a:rPr>
              <a:t>The Astronaut Selection Test Book. Do You Have What It Takes For Space?</a:t>
            </a:r>
            <a:r>
              <a:rPr lang="en-GB" sz="2000" dirty="0">
                <a:cs typeface="Times New Roman" panose="02020603050405020304" pitchFamily="18" charset="0"/>
              </a:rPr>
              <a:t>. London: Cornerstone.</a:t>
            </a:r>
            <a:br>
              <a:rPr lang="en-GB" dirty="0"/>
            </a:br>
            <a:br>
              <a:rPr lang="en-US" sz="1600" dirty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OW TO USE THIS TEMPLATE</a:t>
            </a:r>
          </a:p>
        </p:txBody>
      </p:sp>
      <p:grpSp>
        <p:nvGrpSpPr>
          <p:cNvPr id="9" name="Group 8" title="Add Your Images">
            <a:extLst>
              <a:ext uri="{FF2B5EF4-FFF2-40B4-BE49-F238E27FC236}">
                <a16:creationId xmlns:a16="http://schemas.microsoft.com/office/drawing/2014/main" id="{A4B10C97-EAA1-4582-A331-53DEACC46EF7}"/>
              </a:ext>
            </a:extLst>
          </p:cNvPr>
          <p:cNvGrpSpPr/>
          <p:nvPr/>
        </p:nvGrpSpPr>
        <p:grpSpPr>
          <a:xfrm>
            <a:off x="1110280" y="1151357"/>
            <a:ext cx="10560219" cy="4555286"/>
            <a:chOff x="499040" y="196103"/>
            <a:chExt cx="4207953" cy="3626972"/>
          </a:xfrm>
        </p:grpSpPr>
        <p:pic>
          <p:nvPicPr>
            <p:cNvPr id="12" name="Picture 11" title="Template Instruction Graphics">
              <a:extLst>
                <a:ext uri="{FF2B5EF4-FFF2-40B4-BE49-F238E27FC236}">
                  <a16:creationId xmlns:a16="http://schemas.microsoft.com/office/drawing/2014/main" id="{F836A696-A48E-40CC-B53B-3A23E734A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66233" y="657768"/>
              <a:ext cx="1440760" cy="3165307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883ECF-88DA-4213-9437-74DD64E7DCA2}"/>
                </a:ext>
              </a:extLst>
            </p:cNvPr>
            <p:cNvSpPr txBox="1"/>
            <p:nvPr/>
          </p:nvSpPr>
          <p:spPr>
            <a:xfrm>
              <a:off x="499040" y="196103"/>
              <a:ext cx="41366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latin typeface="+mj-lt"/>
                </a:rPr>
                <a:t>References</a:t>
              </a:r>
            </a:p>
          </p:txBody>
        </p:sp>
      </p:grpSp>
      <p:sp>
        <p:nvSpPr>
          <p:cNvPr id="25" name="Title 2">
            <a:extLst>
              <a:ext uri="{FF2B5EF4-FFF2-40B4-BE49-F238E27FC236}">
                <a16:creationId xmlns:a16="http://schemas.microsoft.com/office/drawing/2014/main" id="{9323F8D3-1A53-49B5-BFE8-5FE2C11B6C36}"/>
              </a:ext>
            </a:extLst>
          </p:cNvPr>
          <p:cNvSpPr txBox="1">
            <a:spLocks/>
          </p:cNvSpPr>
          <p:nvPr/>
        </p:nvSpPr>
        <p:spPr>
          <a:xfrm>
            <a:off x="1324038" y="1006246"/>
            <a:ext cx="2316423" cy="11868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spc="-15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8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81E768-69EA-48DB-9836-08E0027E11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0965" y="1914525"/>
            <a:ext cx="3600450" cy="4943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6915A9-2524-4A07-B5B2-950BA7FB289A}"/>
              </a:ext>
            </a:extLst>
          </p:cNvPr>
          <p:cNvSpPr txBox="1"/>
          <p:nvPr/>
        </p:nvSpPr>
        <p:spPr>
          <a:xfrm>
            <a:off x="7784580" y="6596390"/>
            <a:ext cx="440742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chemeClr val="bg1"/>
                </a:solidFill>
              </a:rPr>
              <a:t>Monty Montgomery</a:t>
            </a:r>
          </a:p>
        </p:txBody>
      </p:sp>
    </p:spTree>
    <p:extLst>
      <p:ext uri="{BB962C8B-B14F-4D97-AF65-F5344CB8AC3E}">
        <p14:creationId xmlns:p14="http://schemas.microsoft.com/office/powerpoint/2010/main" val="2961875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5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0F0"/>
      </a:accent1>
      <a:accent2>
        <a:srgbClr val="0B6CD9"/>
      </a:accent2>
      <a:accent3>
        <a:srgbClr val="0C3DF8"/>
      </a:accent3>
      <a:accent4>
        <a:srgbClr val="F2194A"/>
      </a:accent4>
      <a:accent5>
        <a:srgbClr val="0CF8B6"/>
      </a:accent5>
      <a:accent6>
        <a:srgbClr val="BDB313"/>
      </a:accent6>
      <a:hlink>
        <a:srgbClr val="00B0F0"/>
      </a:hlink>
      <a:folHlink>
        <a:srgbClr val="00B0F0"/>
      </a:folHlink>
    </a:clrScheme>
    <a:fontScheme name="Custom 162">
      <a:majorFont>
        <a:latin typeface="Tw Cen MT"/>
        <a:ea typeface=""/>
        <a:cs typeface=""/>
      </a:majorFont>
      <a:minorFont>
        <a:latin typeface="Lucida Sans Typewri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78043420_Science_fair_presentation_cr - v2" id="{62694B5A-25D9-4A35-83E4-001062FB23EB}" vid="{0979F86F-A8E6-4894-9947-8FAA87E8D1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579</Words>
  <Application>Microsoft Office PowerPoint</Application>
  <PresentationFormat>Widescreen</PresentationFormat>
  <Paragraphs>161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Lucida Sans Typewriter</vt:lpstr>
      <vt:lpstr>Times New Roman</vt:lpstr>
      <vt:lpstr>Tw Cen MT</vt:lpstr>
      <vt:lpstr>Office Theme</vt:lpstr>
      <vt:lpstr>PowerPoint Presentation</vt:lpstr>
      <vt:lpstr>So you want to be an Astronaut?</vt:lpstr>
      <vt:lpstr>Do What?</vt:lpstr>
      <vt:lpstr>Requirements</vt:lpstr>
      <vt:lpstr>What does an astronaut actually do?</vt:lpstr>
      <vt:lpstr>Does it pay?</vt:lpstr>
      <vt:lpstr>PowerPoint Presentation</vt:lpstr>
      <vt:lpstr>PowerPoint Presentation</vt:lpstr>
      <vt:lpstr>Thank You</vt:lpstr>
      <vt:lpstr> Meecham, S. (2017) How do I become an astronaut? Here's how you can take your first steps into space. Available at: https://www.chroniclelive.co.uk/news/north-east-news/how-become-astronaut-heres-how-13884592 (Accessed: 19/03/19).   Barker, J. (2017) How To Be An Astronaut. Available at: https://spacecentre.co.uk/blog-post/how-to-be-an-astronaut/ (Accessed: 19/03/19).   UCAS. (2019) Astronaut. Available at: https://www.ucas.com/ucas/after-gcses/find-career-ideas/explore-jobs/job-profile/astronaut (Accessed: 19/03/19).   Lyons, K. &amp; Kimpton, P. (2015) How Do I… Become An Astronaut?. Available at: https://www.theguardian.com/uk-news/2015/nov/06/how-do-i-become-an-astronaut (Accessed: 19/03/19). https://www.chroniclelive.co.uk/news/north-east-news/how-become-astronaut-heres-how-13884592 Peak, T. (2018) The Astronaut Selection Test Book. Do You Have What It Takes For Space?. London: Cornerstone.  OW TO USE THIS TEMPLATE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2019-03-22T08:54:53Z</dcterms:created>
  <dcterms:modified xsi:type="dcterms:W3CDTF">2019-03-22T09:06:48Z</dcterms:modified>
</cp:coreProperties>
</file>