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656" y="-4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07/11/2016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07/11/2016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07/11/2016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07/11/2016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07/11/2016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07/11/2016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Bwyd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Cei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/ Na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chei</a:t>
            </a:r>
            <a:endParaRPr lang="en-GB" sz="16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 / Nag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/ Nag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164288" y="2636912"/>
            <a:ext cx="986408" cy="11521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</a:p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653136"/>
            <a:ext cx="1152128" cy="129614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eisiau’r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 / 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Sam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564904"/>
            <a:ext cx="2088232" cy="18722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Mae Sam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 a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gas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...</a:t>
            </a:r>
          </a:p>
          <a:p>
            <a:pPr algn="ctr"/>
            <a:endParaRPr lang="en-GB" sz="9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- </a:t>
            </a:r>
            <a:r>
              <a:rPr lang="en-GB" sz="1200" i="1" dirty="0" smtClean="0">
                <a:solidFill>
                  <a:schemeClr val="tx1"/>
                </a:solidFill>
                <a:latin typeface="Comic Sans MS" pitchFamily="66" charset="0"/>
              </a:rPr>
              <a:t>but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- </a:t>
            </a:r>
            <a:r>
              <a:rPr lang="en-GB" sz="1200" i="1" dirty="0" smtClean="0">
                <a:solidFill>
                  <a:schemeClr val="tx1"/>
                </a:solidFill>
                <a:latin typeface="Comic Sans MS" pitchFamily="66" charset="0"/>
              </a:rPr>
              <a:t>because</a:t>
            </a:r>
          </a:p>
          <a:p>
            <a:pPr algn="ctr"/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afal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440160" cy="79208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ffrwythau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brechdanau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 smtClean="0">
                <a:solidFill>
                  <a:schemeClr val="tx1"/>
                </a:solidFill>
              </a:rPr>
              <a:t>?</a:t>
            </a:r>
            <a:endParaRPr lang="en-GB" sz="130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salad ham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275856" y="3861048"/>
            <a:ext cx="1512168" cy="98640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banana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Pa un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804248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04248" y="3284984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835696" y="5373216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67" name="Picture 43" descr="C:\Users\daviee5\AppData\Local\Microsoft\Windows\Temporary Internet Files\Content.IE5\CCSCU2M3\MP900427640[1].jpg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0" y="6093296"/>
            <a:ext cx="1043608" cy="764704"/>
          </a:xfrm>
          <a:prstGeom prst="rect">
            <a:avLst/>
          </a:prstGeom>
          <a:noFill/>
        </p:spPr>
      </p:pic>
      <p:pic>
        <p:nvPicPr>
          <p:cNvPr id="1068" name="Picture 44" descr="C:\Users\daviee5\AppData\Local\Microsoft\Windows\Temporary Internet Files\Content.IE5\Q3FF0LC0\MP900430476[1].jpg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8244408" y="0"/>
            <a:ext cx="899592" cy="908720"/>
          </a:xfrm>
          <a:prstGeom prst="rect">
            <a:avLst/>
          </a:prstGeom>
          <a:noFill/>
        </p:spPr>
      </p:pic>
      <p:pic>
        <p:nvPicPr>
          <p:cNvPr id="1072" name="Picture 48" descr="C:\Users\daviee5\AppData\Local\Microsoft\Windows\Temporary Internet Files\Content.IE5\CCSCU2M3\MP900177958[1].jpg"/>
          <p:cNvPicPr>
            <a:picLocks noChangeAspect="1" noChangeArrowheads="1"/>
          </p:cNvPicPr>
          <p:nvPr/>
        </p:nvPicPr>
        <p:blipFill>
          <a:blip r:embed="rId5" cstate="email"/>
          <a:srcRect/>
          <a:stretch>
            <a:fillRect/>
          </a:stretch>
        </p:blipFill>
        <p:spPr bwMode="auto">
          <a:xfrm>
            <a:off x="3635896" y="6093297"/>
            <a:ext cx="1656184" cy="764703"/>
          </a:xfrm>
          <a:prstGeom prst="rect">
            <a:avLst/>
          </a:prstGeom>
          <a:noFill/>
        </p:spPr>
      </p:pic>
      <p:pic>
        <p:nvPicPr>
          <p:cNvPr id="1073" name="Picture 49" descr="C:\Users\daviee5\AppData\Local\Microsoft\Windows\Temporary Internet Files\Content.IE5\30UVLV2V\MP900227717[1].jpg"/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3491880" y="0"/>
            <a:ext cx="2088232" cy="688234"/>
          </a:xfrm>
          <a:prstGeom prst="rect">
            <a:avLst/>
          </a:prstGeom>
          <a:noFill/>
        </p:spPr>
      </p:pic>
      <p:pic>
        <p:nvPicPr>
          <p:cNvPr id="1074" name="Picture 50" descr="C:\Users\daviee5\AppData\Local\Microsoft\Windows\Temporary Internet Files\Content.IE5\Q3FF0LC0\MP900406484[1].jpg"/>
          <p:cNvPicPr>
            <a:picLocks noChangeAspect="1" noChangeArrowheads="1"/>
          </p:cNvPicPr>
          <p:nvPr/>
        </p:nvPicPr>
        <p:blipFill>
          <a:blip r:embed="rId7" cstate="email"/>
          <a:srcRect/>
          <a:stretch>
            <a:fillRect/>
          </a:stretch>
        </p:blipFill>
        <p:spPr bwMode="auto">
          <a:xfrm>
            <a:off x="0" y="-1"/>
            <a:ext cx="755575" cy="1300643"/>
          </a:xfrm>
          <a:prstGeom prst="rect">
            <a:avLst/>
          </a:prstGeom>
          <a:noFill/>
        </p:spPr>
      </p:pic>
      <p:pic>
        <p:nvPicPr>
          <p:cNvPr id="1076" name="Picture 52" descr="C:\Users\daviee5\AppData\Local\Microsoft\Windows\Temporary Internet Files\Content.IE5\137MIUFX\MP900422808[1].jpg"/>
          <p:cNvPicPr>
            <a:picLocks noChangeAspect="1" noChangeArrowheads="1"/>
          </p:cNvPicPr>
          <p:nvPr/>
        </p:nvPicPr>
        <p:blipFill>
          <a:blip r:embed="rId8" cstate="email"/>
          <a:srcRect/>
          <a:stretch>
            <a:fillRect/>
          </a:stretch>
        </p:blipFill>
        <p:spPr bwMode="auto">
          <a:xfrm>
            <a:off x="8244408" y="2780928"/>
            <a:ext cx="899592" cy="1600550"/>
          </a:xfrm>
          <a:prstGeom prst="rect">
            <a:avLst/>
          </a:prstGeom>
          <a:noFill/>
        </p:spPr>
      </p:pic>
      <p:pic>
        <p:nvPicPr>
          <p:cNvPr id="1075" name="Picture 51" descr="C:\Users\daviee5\AppData\Local\Microsoft\Windows\Temporary Internet Files\Content.IE5\30UVLV2V\MP900314258[1].jpg"/>
          <p:cNvPicPr>
            <a:picLocks noChangeAspect="1" noChangeArrowheads="1"/>
          </p:cNvPicPr>
          <p:nvPr/>
        </p:nvPicPr>
        <p:blipFill>
          <a:blip r:embed="rId9" cstate="email"/>
          <a:srcRect/>
          <a:stretch>
            <a:fillRect/>
          </a:stretch>
        </p:blipFill>
        <p:spPr bwMode="auto">
          <a:xfrm>
            <a:off x="0" y="2708920"/>
            <a:ext cx="755576" cy="14973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1238</TotalTime>
  <Words>145</Words>
  <Application>Microsoft Office PowerPoint</Application>
  <PresentationFormat>On-screen Show (4:3)</PresentationFormat>
  <Paragraphs>31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Module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Natalie</cp:lastModifiedBy>
  <cp:revision>58</cp:revision>
  <dcterms:created xsi:type="dcterms:W3CDTF">2013-08-31T15:45:17Z</dcterms:created>
  <dcterms:modified xsi:type="dcterms:W3CDTF">2016-11-07T22:04:52Z</dcterms:modified>
</cp:coreProperties>
</file>