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1" r:id="rId6"/>
    <p:sldId id="274" r:id="rId7"/>
    <p:sldId id="275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B1602E1-94D2-4079-8162-569F282DDC53}" v="8" dt="2024-07-01T10:02:42.47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94660"/>
  </p:normalViewPr>
  <p:slideViewPr>
    <p:cSldViewPr snapToGrid="0">
      <p:cViewPr varScale="1">
        <p:scale>
          <a:sx n="87" d="100"/>
          <a:sy n="87" d="100"/>
        </p:scale>
        <p:origin x="51" y="6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ita Draper" userId="b063123c-f51f-481b-b99c-f574606c9ace" providerId="ADAL" clId="{AB1602E1-94D2-4079-8162-569F282DDC53}"/>
    <pc:docChg chg="modSld">
      <pc:chgData name="Zita Draper" userId="b063123c-f51f-481b-b99c-f574606c9ace" providerId="ADAL" clId="{AB1602E1-94D2-4079-8162-569F282DDC53}" dt="2024-07-01T10:02:57.353" v="19" actId="14100"/>
      <pc:docMkLst>
        <pc:docMk/>
      </pc:docMkLst>
      <pc:sldChg chg="modSp mod">
        <pc:chgData name="Zita Draper" userId="b063123c-f51f-481b-b99c-f574606c9ace" providerId="ADAL" clId="{AB1602E1-94D2-4079-8162-569F282DDC53}" dt="2024-07-01T09:58:51.669" v="1" actId="14100"/>
        <pc:sldMkLst>
          <pc:docMk/>
          <pc:sldMk cId="2373835883" sldId="256"/>
        </pc:sldMkLst>
        <pc:picChg chg="mod">
          <ac:chgData name="Zita Draper" userId="b063123c-f51f-481b-b99c-f574606c9ace" providerId="ADAL" clId="{AB1602E1-94D2-4079-8162-569F282DDC53}" dt="2024-07-01T09:58:51.669" v="1" actId="14100"/>
          <ac:picMkLst>
            <pc:docMk/>
            <pc:sldMk cId="2373835883" sldId="256"/>
            <ac:picMk id="4" creationId="{CEA667EF-E60D-4810-6010-172658A96D18}"/>
          </ac:picMkLst>
        </pc:picChg>
      </pc:sldChg>
      <pc:sldChg chg="modSp mod">
        <pc:chgData name="Zita Draper" userId="b063123c-f51f-481b-b99c-f574606c9ace" providerId="ADAL" clId="{AB1602E1-94D2-4079-8162-569F282DDC53}" dt="2024-07-01T09:59:47.993" v="3" actId="14100"/>
        <pc:sldMkLst>
          <pc:docMk/>
          <pc:sldMk cId="1045901590" sldId="257"/>
        </pc:sldMkLst>
        <pc:picChg chg="mod">
          <ac:chgData name="Zita Draper" userId="b063123c-f51f-481b-b99c-f574606c9ace" providerId="ADAL" clId="{AB1602E1-94D2-4079-8162-569F282DDC53}" dt="2024-07-01T09:59:47.993" v="3" actId="14100"/>
          <ac:picMkLst>
            <pc:docMk/>
            <pc:sldMk cId="1045901590" sldId="257"/>
            <ac:picMk id="3" creationId="{65E99A73-3CAC-6306-4D29-D66827F923FE}"/>
          </ac:picMkLst>
        </pc:picChg>
      </pc:sldChg>
      <pc:sldChg chg="modSp mod">
        <pc:chgData name="Zita Draper" userId="b063123c-f51f-481b-b99c-f574606c9ace" providerId="ADAL" clId="{AB1602E1-94D2-4079-8162-569F282DDC53}" dt="2024-07-01T10:00:22.979" v="9" actId="20577"/>
        <pc:sldMkLst>
          <pc:docMk/>
          <pc:sldMk cId="3481618463" sldId="258"/>
        </pc:sldMkLst>
        <pc:spChg chg="mod">
          <ac:chgData name="Zita Draper" userId="b063123c-f51f-481b-b99c-f574606c9ace" providerId="ADAL" clId="{AB1602E1-94D2-4079-8162-569F282DDC53}" dt="2024-07-01T10:00:22.979" v="9" actId="20577"/>
          <ac:spMkLst>
            <pc:docMk/>
            <pc:sldMk cId="3481618463" sldId="258"/>
            <ac:spMk id="3" creationId="{A28E2393-5202-EAF5-7BB7-06EE9C18B568}"/>
          </ac:spMkLst>
        </pc:spChg>
        <pc:picChg chg="mod">
          <ac:chgData name="Zita Draper" userId="b063123c-f51f-481b-b99c-f574606c9ace" providerId="ADAL" clId="{AB1602E1-94D2-4079-8162-569F282DDC53}" dt="2024-07-01T10:00:12.977" v="5" actId="14100"/>
          <ac:picMkLst>
            <pc:docMk/>
            <pc:sldMk cId="3481618463" sldId="258"/>
            <ac:picMk id="4" creationId="{728C7E6E-1E2B-2842-3AD6-3E3549CE314B}"/>
          </ac:picMkLst>
        </pc:picChg>
      </pc:sldChg>
      <pc:sldChg chg="modSp mod">
        <pc:chgData name="Zita Draper" userId="b063123c-f51f-481b-b99c-f574606c9ace" providerId="ADAL" clId="{AB1602E1-94D2-4079-8162-569F282DDC53}" dt="2024-07-01T10:01:00.254" v="11" actId="14100"/>
        <pc:sldMkLst>
          <pc:docMk/>
          <pc:sldMk cId="190092269" sldId="259"/>
        </pc:sldMkLst>
        <pc:picChg chg="mod">
          <ac:chgData name="Zita Draper" userId="b063123c-f51f-481b-b99c-f574606c9ace" providerId="ADAL" clId="{AB1602E1-94D2-4079-8162-569F282DDC53}" dt="2024-07-01T10:01:00.254" v="11" actId="14100"/>
          <ac:picMkLst>
            <pc:docMk/>
            <pc:sldMk cId="190092269" sldId="259"/>
            <ac:picMk id="3" creationId="{FB8141FB-50A5-6E74-886C-2A26A47B1C94}"/>
          </ac:picMkLst>
        </pc:picChg>
      </pc:sldChg>
      <pc:sldChg chg="modSp mod">
        <pc:chgData name="Zita Draper" userId="b063123c-f51f-481b-b99c-f574606c9ace" providerId="ADAL" clId="{AB1602E1-94D2-4079-8162-569F282DDC53}" dt="2024-07-01T10:01:53.325" v="15" actId="14100"/>
        <pc:sldMkLst>
          <pc:docMk/>
          <pc:sldMk cId="1727347686" sldId="261"/>
        </pc:sldMkLst>
        <pc:picChg chg="mod">
          <ac:chgData name="Zita Draper" userId="b063123c-f51f-481b-b99c-f574606c9ace" providerId="ADAL" clId="{AB1602E1-94D2-4079-8162-569F282DDC53}" dt="2024-07-01T10:01:30.384" v="13" actId="14100"/>
          <ac:picMkLst>
            <pc:docMk/>
            <pc:sldMk cId="1727347686" sldId="261"/>
            <ac:picMk id="3" creationId="{9577F465-A0D1-6AAA-2CB5-3D39F3EA2596}"/>
          </ac:picMkLst>
        </pc:picChg>
        <pc:picChg chg="mod">
          <ac:chgData name="Zita Draper" userId="b063123c-f51f-481b-b99c-f574606c9ace" providerId="ADAL" clId="{AB1602E1-94D2-4079-8162-569F282DDC53}" dt="2024-07-01T10:01:53.325" v="15" actId="14100"/>
          <ac:picMkLst>
            <pc:docMk/>
            <pc:sldMk cId="1727347686" sldId="261"/>
            <ac:picMk id="4" creationId="{997B5ABE-B6F2-9545-5769-39995A3165A9}"/>
          </ac:picMkLst>
        </pc:picChg>
      </pc:sldChg>
      <pc:sldChg chg="modSp mod">
        <pc:chgData name="Zita Draper" userId="b063123c-f51f-481b-b99c-f574606c9ace" providerId="ADAL" clId="{AB1602E1-94D2-4079-8162-569F282DDC53}" dt="2024-07-01T10:02:16.983" v="17" actId="14100"/>
        <pc:sldMkLst>
          <pc:docMk/>
          <pc:sldMk cId="2932166607" sldId="274"/>
        </pc:sldMkLst>
        <pc:picChg chg="mod">
          <ac:chgData name="Zita Draper" userId="b063123c-f51f-481b-b99c-f574606c9ace" providerId="ADAL" clId="{AB1602E1-94D2-4079-8162-569F282DDC53}" dt="2024-07-01T10:02:16.983" v="17" actId="14100"/>
          <ac:picMkLst>
            <pc:docMk/>
            <pc:sldMk cId="2932166607" sldId="274"/>
            <ac:picMk id="3" creationId="{E3BF2329-FA9F-7A44-F5F0-05980CBF9108}"/>
          </ac:picMkLst>
        </pc:picChg>
      </pc:sldChg>
      <pc:sldChg chg="modSp mod">
        <pc:chgData name="Zita Draper" userId="b063123c-f51f-481b-b99c-f574606c9ace" providerId="ADAL" clId="{AB1602E1-94D2-4079-8162-569F282DDC53}" dt="2024-07-01T10:02:57.353" v="19" actId="14100"/>
        <pc:sldMkLst>
          <pc:docMk/>
          <pc:sldMk cId="1952201068" sldId="275"/>
        </pc:sldMkLst>
        <pc:picChg chg="mod">
          <ac:chgData name="Zita Draper" userId="b063123c-f51f-481b-b99c-f574606c9ace" providerId="ADAL" clId="{AB1602E1-94D2-4079-8162-569F282DDC53}" dt="2024-07-01T10:02:57.353" v="19" actId="14100"/>
          <ac:picMkLst>
            <pc:docMk/>
            <pc:sldMk cId="1952201068" sldId="275"/>
            <ac:picMk id="2" creationId="{4DE28CDF-C5BD-7E74-8303-CB5CC68CA3CF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13" Type="http://schemas.openxmlformats.org/officeDocument/2006/relationships/image" Target="../media/image31.pn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12" Type="http://schemas.openxmlformats.org/officeDocument/2006/relationships/image" Target="../media/image30.svg"/><Relationship Id="rId2" Type="http://schemas.openxmlformats.org/officeDocument/2006/relationships/image" Target="../media/image14.svg"/><Relationship Id="rId16" Type="http://schemas.openxmlformats.org/officeDocument/2006/relationships/image" Target="../media/image34.svg"/><Relationship Id="rId1" Type="http://schemas.openxmlformats.org/officeDocument/2006/relationships/image" Target="../media/image13.png"/><Relationship Id="rId6" Type="http://schemas.openxmlformats.org/officeDocument/2006/relationships/image" Target="../media/image24.svg"/><Relationship Id="rId11" Type="http://schemas.openxmlformats.org/officeDocument/2006/relationships/image" Target="../media/image29.png"/><Relationship Id="rId5" Type="http://schemas.openxmlformats.org/officeDocument/2006/relationships/image" Target="../media/image23.png"/><Relationship Id="rId15" Type="http://schemas.openxmlformats.org/officeDocument/2006/relationships/image" Target="../media/image33.png"/><Relationship Id="rId10" Type="http://schemas.openxmlformats.org/officeDocument/2006/relationships/image" Target="../media/image28.svg"/><Relationship Id="rId4" Type="http://schemas.openxmlformats.org/officeDocument/2006/relationships/image" Target="../media/image22.svg"/><Relationship Id="rId9" Type="http://schemas.openxmlformats.org/officeDocument/2006/relationships/image" Target="../media/image27.png"/><Relationship Id="rId14" Type="http://schemas.openxmlformats.org/officeDocument/2006/relationships/image" Target="../media/image32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13" Type="http://schemas.openxmlformats.org/officeDocument/2006/relationships/image" Target="../media/image31.pn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12" Type="http://schemas.openxmlformats.org/officeDocument/2006/relationships/image" Target="../media/image30.svg"/><Relationship Id="rId2" Type="http://schemas.openxmlformats.org/officeDocument/2006/relationships/image" Target="../media/image14.svg"/><Relationship Id="rId16" Type="http://schemas.openxmlformats.org/officeDocument/2006/relationships/image" Target="../media/image34.svg"/><Relationship Id="rId1" Type="http://schemas.openxmlformats.org/officeDocument/2006/relationships/image" Target="../media/image13.png"/><Relationship Id="rId6" Type="http://schemas.openxmlformats.org/officeDocument/2006/relationships/image" Target="../media/image24.svg"/><Relationship Id="rId11" Type="http://schemas.openxmlformats.org/officeDocument/2006/relationships/image" Target="../media/image29.png"/><Relationship Id="rId5" Type="http://schemas.openxmlformats.org/officeDocument/2006/relationships/image" Target="../media/image23.png"/><Relationship Id="rId15" Type="http://schemas.openxmlformats.org/officeDocument/2006/relationships/image" Target="../media/image33.png"/><Relationship Id="rId10" Type="http://schemas.openxmlformats.org/officeDocument/2006/relationships/image" Target="../media/image28.svg"/><Relationship Id="rId4" Type="http://schemas.openxmlformats.org/officeDocument/2006/relationships/image" Target="../media/image22.svg"/><Relationship Id="rId9" Type="http://schemas.openxmlformats.org/officeDocument/2006/relationships/image" Target="../media/image27.png"/><Relationship Id="rId14" Type="http://schemas.openxmlformats.org/officeDocument/2006/relationships/image" Target="../media/image3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87A7269-B90D-4508-A33A-646EEFA268A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7C18F619-ED93-4B26-AEE7-2144BF042492}">
      <dgm:prSet/>
      <dgm:spPr/>
      <dgm:t>
        <a:bodyPr/>
        <a:lstStyle/>
        <a:p>
          <a:r>
            <a:rPr lang="en-GB"/>
            <a:t>Aims and Learning objectives </a:t>
          </a:r>
          <a:endParaRPr lang="en-US"/>
        </a:p>
      </dgm:t>
    </dgm:pt>
    <dgm:pt modelId="{EBE2BAE5-7E8B-4D57-87F4-1A177C7F1294}" type="parTrans" cxnId="{E3D9F1AE-EC11-45E2-A2D4-20338AD8D26C}">
      <dgm:prSet/>
      <dgm:spPr/>
      <dgm:t>
        <a:bodyPr/>
        <a:lstStyle/>
        <a:p>
          <a:endParaRPr lang="en-US"/>
        </a:p>
      </dgm:t>
    </dgm:pt>
    <dgm:pt modelId="{2A405C93-0E52-4045-8645-631316204802}" type="sibTrans" cxnId="{E3D9F1AE-EC11-45E2-A2D4-20338AD8D26C}">
      <dgm:prSet/>
      <dgm:spPr/>
      <dgm:t>
        <a:bodyPr/>
        <a:lstStyle/>
        <a:p>
          <a:endParaRPr lang="en-US"/>
        </a:p>
      </dgm:t>
    </dgm:pt>
    <dgm:pt modelId="{B22DDE16-507B-4E20-A36D-2074909503A3}">
      <dgm:prSet/>
      <dgm:spPr/>
      <dgm:t>
        <a:bodyPr/>
        <a:lstStyle/>
        <a:p>
          <a:r>
            <a:rPr lang="en-GB"/>
            <a:t>Section A </a:t>
          </a:r>
          <a:endParaRPr lang="en-US"/>
        </a:p>
      </dgm:t>
    </dgm:pt>
    <dgm:pt modelId="{4F72FC72-9E58-4FD3-AF26-6227444E1A91}" type="parTrans" cxnId="{5448A1B1-07ED-4C06-A65A-37A44EDBA1C3}">
      <dgm:prSet/>
      <dgm:spPr/>
      <dgm:t>
        <a:bodyPr/>
        <a:lstStyle/>
        <a:p>
          <a:endParaRPr lang="en-US"/>
        </a:p>
      </dgm:t>
    </dgm:pt>
    <dgm:pt modelId="{6060B696-929F-481E-B972-65F0ECFBAABC}" type="sibTrans" cxnId="{5448A1B1-07ED-4C06-A65A-37A44EDBA1C3}">
      <dgm:prSet/>
      <dgm:spPr/>
      <dgm:t>
        <a:bodyPr/>
        <a:lstStyle/>
        <a:p>
          <a:endParaRPr lang="en-US"/>
        </a:p>
      </dgm:t>
    </dgm:pt>
    <dgm:pt modelId="{E3886230-198E-4A12-B433-619F9703310C}">
      <dgm:prSet/>
      <dgm:spPr/>
      <dgm:t>
        <a:bodyPr/>
        <a:lstStyle/>
        <a:p>
          <a:r>
            <a:rPr lang="en-GB"/>
            <a:t>Section B </a:t>
          </a:r>
          <a:endParaRPr lang="en-US"/>
        </a:p>
      </dgm:t>
    </dgm:pt>
    <dgm:pt modelId="{F017BD07-7839-4B58-80E3-8B735D0204F3}" type="parTrans" cxnId="{0CDDEA42-EB04-4B22-94A4-26F72145C9AF}">
      <dgm:prSet/>
      <dgm:spPr/>
      <dgm:t>
        <a:bodyPr/>
        <a:lstStyle/>
        <a:p>
          <a:endParaRPr lang="en-US"/>
        </a:p>
      </dgm:t>
    </dgm:pt>
    <dgm:pt modelId="{04B8BD14-6D9F-446F-A1FB-4FD38CDE77C5}" type="sibTrans" cxnId="{0CDDEA42-EB04-4B22-94A4-26F72145C9AF}">
      <dgm:prSet/>
      <dgm:spPr/>
      <dgm:t>
        <a:bodyPr/>
        <a:lstStyle/>
        <a:p>
          <a:endParaRPr lang="en-US"/>
        </a:p>
      </dgm:t>
    </dgm:pt>
    <dgm:pt modelId="{6A76FE46-9008-48C0-9E56-71B63133983A}">
      <dgm:prSet/>
      <dgm:spPr/>
      <dgm:t>
        <a:bodyPr/>
        <a:lstStyle/>
        <a:p>
          <a:r>
            <a:rPr lang="en-GB"/>
            <a:t>Questions</a:t>
          </a:r>
          <a:endParaRPr lang="en-US"/>
        </a:p>
      </dgm:t>
    </dgm:pt>
    <dgm:pt modelId="{4EC82141-ABDF-4F62-B623-B07713696263}" type="parTrans" cxnId="{85BE7E7A-3ADF-481A-AB3C-BAB393BFB241}">
      <dgm:prSet/>
      <dgm:spPr/>
      <dgm:t>
        <a:bodyPr/>
        <a:lstStyle/>
        <a:p>
          <a:endParaRPr lang="en-US"/>
        </a:p>
      </dgm:t>
    </dgm:pt>
    <dgm:pt modelId="{2D1709C7-4CCA-4F70-AA8C-FDB213A1484D}" type="sibTrans" cxnId="{85BE7E7A-3ADF-481A-AB3C-BAB393BFB241}">
      <dgm:prSet/>
      <dgm:spPr/>
      <dgm:t>
        <a:bodyPr/>
        <a:lstStyle/>
        <a:p>
          <a:endParaRPr lang="en-US"/>
        </a:p>
      </dgm:t>
    </dgm:pt>
    <dgm:pt modelId="{811BDAF1-13D4-4089-9409-BF9065091CA8}">
      <dgm:prSet/>
      <dgm:spPr/>
      <dgm:t>
        <a:bodyPr/>
        <a:lstStyle/>
        <a:p>
          <a:r>
            <a:rPr lang="en-GB"/>
            <a:t>Summary </a:t>
          </a:r>
          <a:endParaRPr lang="en-US"/>
        </a:p>
      </dgm:t>
    </dgm:pt>
    <dgm:pt modelId="{F7BEF7ED-5EB6-4F0E-9AEA-CDD0D31A2224}" type="parTrans" cxnId="{6C94538D-9394-4C4B-8B23-CB1D8A252313}">
      <dgm:prSet/>
      <dgm:spPr/>
      <dgm:t>
        <a:bodyPr/>
        <a:lstStyle/>
        <a:p>
          <a:endParaRPr lang="en-US"/>
        </a:p>
      </dgm:t>
    </dgm:pt>
    <dgm:pt modelId="{547364C0-6829-404B-9AA3-A6067491A701}" type="sibTrans" cxnId="{6C94538D-9394-4C4B-8B23-CB1D8A252313}">
      <dgm:prSet/>
      <dgm:spPr/>
      <dgm:t>
        <a:bodyPr/>
        <a:lstStyle/>
        <a:p>
          <a:endParaRPr lang="en-US"/>
        </a:p>
      </dgm:t>
    </dgm:pt>
    <dgm:pt modelId="{CA20943D-5068-4763-BBD0-D3ADBC2B01BF}">
      <dgm:prSet/>
      <dgm:spPr/>
      <dgm:t>
        <a:bodyPr/>
        <a:lstStyle/>
        <a:p>
          <a:r>
            <a:rPr lang="en-GB"/>
            <a:t>Thank you, any questions?</a:t>
          </a:r>
          <a:endParaRPr lang="en-US"/>
        </a:p>
      </dgm:t>
    </dgm:pt>
    <dgm:pt modelId="{F82606D5-A57A-4DB7-A0C3-C4D6CF3D83E1}" type="parTrans" cxnId="{AD04D896-E720-4B62-8F83-7C784F49CE7C}">
      <dgm:prSet/>
      <dgm:spPr/>
      <dgm:t>
        <a:bodyPr/>
        <a:lstStyle/>
        <a:p>
          <a:endParaRPr lang="en-US"/>
        </a:p>
      </dgm:t>
    </dgm:pt>
    <dgm:pt modelId="{8389B316-E9B8-479C-A2A8-DB848977F0EC}" type="sibTrans" cxnId="{AD04D896-E720-4B62-8F83-7C784F49CE7C}">
      <dgm:prSet/>
      <dgm:spPr/>
      <dgm:t>
        <a:bodyPr/>
        <a:lstStyle/>
        <a:p>
          <a:endParaRPr lang="en-US"/>
        </a:p>
      </dgm:t>
    </dgm:pt>
    <dgm:pt modelId="{125973F4-BB6C-4A9F-BA82-6E23C4D57CC5}" type="pres">
      <dgm:prSet presAssocID="{C87A7269-B90D-4508-A33A-646EEFA268A0}" presName="root" presStyleCnt="0">
        <dgm:presLayoutVars>
          <dgm:dir/>
          <dgm:resizeHandles val="exact"/>
        </dgm:presLayoutVars>
      </dgm:prSet>
      <dgm:spPr/>
    </dgm:pt>
    <dgm:pt modelId="{477179F8-7B94-4BFC-8382-37498907EEC6}" type="pres">
      <dgm:prSet presAssocID="{7C18F619-ED93-4B26-AEE7-2144BF042492}" presName="compNode" presStyleCnt="0"/>
      <dgm:spPr/>
    </dgm:pt>
    <dgm:pt modelId="{53D2AED4-BCF9-4624-88D4-DED64FA5BC27}" type="pres">
      <dgm:prSet presAssocID="{7C18F619-ED93-4B26-AEE7-2144BF042492}" presName="bgRect" presStyleLbl="bgShp" presStyleIdx="0" presStyleCnt="6"/>
      <dgm:spPr/>
    </dgm:pt>
    <dgm:pt modelId="{5C6CD122-D672-45D1-B1D1-438AD729168C}" type="pres">
      <dgm:prSet presAssocID="{7C18F619-ED93-4B26-AEE7-2144BF042492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6C12C8CD-26A8-4053-80F6-0B304B70EA05}" type="pres">
      <dgm:prSet presAssocID="{7C18F619-ED93-4B26-AEE7-2144BF042492}" presName="spaceRect" presStyleCnt="0"/>
      <dgm:spPr/>
    </dgm:pt>
    <dgm:pt modelId="{4600FA8F-BBA3-4D80-8E57-E05831AECB26}" type="pres">
      <dgm:prSet presAssocID="{7C18F619-ED93-4B26-AEE7-2144BF042492}" presName="parTx" presStyleLbl="revTx" presStyleIdx="0" presStyleCnt="6">
        <dgm:presLayoutVars>
          <dgm:chMax val="0"/>
          <dgm:chPref val="0"/>
        </dgm:presLayoutVars>
      </dgm:prSet>
      <dgm:spPr/>
    </dgm:pt>
    <dgm:pt modelId="{F8AAAE08-1FDA-4008-B61A-D89FF3337B1A}" type="pres">
      <dgm:prSet presAssocID="{2A405C93-0E52-4045-8645-631316204802}" presName="sibTrans" presStyleCnt="0"/>
      <dgm:spPr/>
    </dgm:pt>
    <dgm:pt modelId="{CD3B589D-BF61-48D3-BB17-CB293113D901}" type="pres">
      <dgm:prSet presAssocID="{B22DDE16-507B-4E20-A36D-2074909503A3}" presName="compNode" presStyleCnt="0"/>
      <dgm:spPr/>
    </dgm:pt>
    <dgm:pt modelId="{F6994BEC-9D7A-474A-84EA-82A52FAEF206}" type="pres">
      <dgm:prSet presAssocID="{B22DDE16-507B-4E20-A36D-2074909503A3}" presName="bgRect" presStyleLbl="bgShp" presStyleIdx="1" presStyleCnt="6"/>
      <dgm:spPr/>
    </dgm:pt>
    <dgm:pt modelId="{3D2B1F70-F5BC-4223-90DE-D2005F3FA05C}" type="pres">
      <dgm:prSet presAssocID="{B22DDE16-507B-4E20-A36D-2074909503A3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82674691-E376-466C-895F-E618BDCE1960}" type="pres">
      <dgm:prSet presAssocID="{B22DDE16-507B-4E20-A36D-2074909503A3}" presName="spaceRect" presStyleCnt="0"/>
      <dgm:spPr/>
    </dgm:pt>
    <dgm:pt modelId="{FAFEC068-7574-487F-8AD4-7638AE254E49}" type="pres">
      <dgm:prSet presAssocID="{B22DDE16-507B-4E20-A36D-2074909503A3}" presName="parTx" presStyleLbl="revTx" presStyleIdx="1" presStyleCnt="6">
        <dgm:presLayoutVars>
          <dgm:chMax val="0"/>
          <dgm:chPref val="0"/>
        </dgm:presLayoutVars>
      </dgm:prSet>
      <dgm:spPr/>
    </dgm:pt>
    <dgm:pt modelId="{68851000-29A4-4967-A2E8-F5526B553D5C}" type="pres">
      <dgm:prSet presAssocID="{6060B696-929F-481E-B972-65F0ECFBAABC}" presName="sibTrans" presStyleCnt="0"/>
      <dgm:spPr/>
    </dgm:pt>
    <dgm:pt modelId="{38553C56-F80F-4EA4-A1F0-B514F6542B0E}" type="pres">
      <dgm:prSet presAssocID="{E3886230-198E-4A12-B433-619F9703310C}" presName="compNode" presStyleCnt="0"/>
      <dgm:spPr/>
    </dgm:pt>
    <dgm:pt modelId="{8B832CA2-B973-4575-B769-F89E2B4094AD}" type="pres">
      <dgm:prSet presAssocID="{E3886230-198E-4A12-B433-619F9703310C}" presName="bgRect" presStyleLbl="bgShp" presStyleIdx="2" presStyleCnt="6"/>
      <dgm:spPr/>
    </dgm:pt>
    <dgm:pt modelId="{DDFD398D-CF27-4FBF-879D-8FAB555DCA06}" type="pres">
      <dgm:prSet presAssocID="{E3886230-198E-4A12-B433-619F9703310C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wnstairs1"/>
        </a:ext>
      </dgm:extLst>
    </dgm:pt>
    <dgm:pt modelId="{D6F4E907-57BD-4F3E-9727-278702DFCC5D}" type="pres">
      <dgm:prSet presAssocID="{E3886230-198E-4A12-B433-619F9703310C}" presName="spaceRect" presStyleCnt="0"/>
      <dgm:spPr/>
    </dgm:pt>
    <dgm:pt modelId="{F285A3D6-3772-44B5-8B24-66BDB4507311}" type="pres">
      <dgm:prSet presAssocID="{E3886230-198E-4A12-B433-619F9703310C}" presName="parTx" presStyleLbl="revTx" presStyleIdx="2" presStyleCnt="6">
        <dgm:presLayoutVars>
          <dgm:chMax val="0"/>
          <dgm:chPref val="0"/>
        </dgm:presLayoutVars>
      </dgm:prSet>
      <dgm:spPr/>
    </dgm:pt>
    <dgm:pt modelId="{3A8CEB0F-3F9C-46A6-8643-916DAB90DCA7}" type="pres">
      <dgm:prSet presAssocID="{04B8BD14-6D9F-446F-A1FB-4FD38CDE77C5}" presName="sibTrans" presStyleCnt="0"/>
      <dgm:spPr/>
    </dgm:pt>
    <dgm:pt modelId="{B1A5EA28-1C24-4FB3-B6D9-8BC2D1FA5CF5}" type="pres">
      <dgm:prSet presAssocID="{6A76FE46-9008-48C0-9E56-71B63133983A}" presName="compNode" presStyleCnt="0"/>
      <dgm:spPr/>
    </dgm:pt>
    <dgm:pt modelId="{4B9E7574-87AB-432F-AA60-692914B2BF00}" type="pres">
      <dgm:prSet presAssocID="{6A76FE46-9008-48C0-9E56-71B63133983A}" presName="bgRect" presStyleLbl="bgShp" presStyleIdx="3" presStyleCnt="6"/>
      <dgm:spPr/>
    </dgm:pt>
    <dgm:pt modelId="{2539B4A9-ABE6-4CA9-999C-B5CAFC719F82}" type="pres">
      <dgm:prSet presAssocID="{6A76FE46-9008-48C0-9E56-71B63133983A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E687FB5E-A6A0-45E7-9ACB-02C5248FE9CD}" type="pres">
      <dgm:prSet presAssocID="{6A76FE46-9008-48C0-9E56-71B63133983A}" presName="spaceRect" presStyleCnt="0"/>
      <dgm:spPr/>
    </dgm:pt>
    <dgm:pt modelId="{49F5F582-9950-4BFE-AE46-6C6290E8A2CF}" type="pres">
      <dgm:prSet presAssocID="{6A76FE46-9008-48C0-9E56-71B63133983A}" presName="parTx" presStyleLbl="revTx" presStyleIdx="3" presStyleCnt="6">
        <dgm:presLayoutVars>
          <dgm:chMax val="0"/>
          <dgm:chPref val="0"/>
        </dgm:presLayoutVars>
      </dgm:prSet>
      <dgm:spPr/>
    </dgm:pt>
    <dgm:pt modelId="{7D4B06E6-1C65-43F3-89EA-19BA6ED00A8E}" type="pres">
      <dgm:prSet presAssocID="{2D1709C7-4CCA-4F70-AA8C-FDB213A1484D}" presName="sibTrans" presStyleCnt="0"/>
      <dgm:spPr/>
    </dgm:pt>
    <dgm:pt modelId="{D43F4763-9185-4BBE-BAF9-8E713D13F7A2}" type="pres">
      <dgm:prSet presAssocID="{811BDAF1-13D4-4089-9409-BF9065091CA8}" presName="compNode" presStyleCnt="0"/>
      <dgm:spPr/>
    </dgm:pt>
    <dgm:pt modelId="{43703A4D-A569-4B7E-8CD7-6B1C96E39C10}" type="pres">
      <dgm:prSet presAssocID="{811BDAF1-13D4-4089-9409-BF9065091CA8}" presName="bgRect" presStyleLbl="bgShp" presStyleIdx="4" presStyleCnt="6"/>
      <dgm:spPr/>
    </dgm:pt>
    <dgm:pt modelId="{5FA3336D-4022-4027-A88D-ED627A1EDEF0}" type="pres">
      <dgm:prSet presAssocID="{811BDAF1-13D4-4089-9409-BF9065091CA8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DA59CAA7-F3AF-4815-8538-EF231D61D60B}" type="pres">
      <dgm:prSet presAssocID="{811BDAF1-13D4-4089-9409-BF9065091CA8}" presName="spaceRect" presStyleCnt="0"/>
      <dgm:spPr/>
    </dgm:pt>
    <dgm:pt modelId="{1CE31A71-2B1B-461C-A5C8-18055E3F6D63}" type="pres">
      <dgm:prSet presAssocID="{811BDAF1-13D4-4089-9409-BF9065091CA8}" presName="parTx" presStyleLbl="revTx" presStyleIdx="4" presStyleCnt="6">
        <dgm:presLayoutVars>
          <dgm:chMax val="0"/>
          <dgm:chPref val="0"/>
        </dgm:presLayoutVars>
      </dgm:prSet>
      <dgm:spPr/>
    </dgm:pt>
    <dgm:pt modelId="{63F57258-B204-41BD-B3A3-2743725D9358}" type="pres">
      <dgm:prSet presAssocID="{547364C0-6829-404B-9AA3-A6067491A701}" presName="sibTrans" presStyleCnt="0"/>
      <dgm:spPr/>
    </dgm:pt>
    <dgm:pt modelId="{991718FA-B4CD-4434-B41C-50DDBB6B9BEF}" type="pres">
      <dgm:prSet presAssocID="{CA20943D-5068-4763-BBD0-D3ADBC2B01BF}" presName="compNode" presStyleCnt="0"/>
      <dgm:spPr/>
    </dgm:pt>
    <dgm:pt modelId="{6EE8DCA6-4B09-49F6-AB3B-D4B09F5C1C9E}" type="pres">
      <dgm:prSet presAssocID="{CA20943D-5068-4763-BBD0-D3ADBC2B01BF}" presName="bgRect" presStyleLbl="bgShp" presStyleIdx="5" presStyleCnt="6"/>
      <dgm:spPr/>
    </dgm:pt>
    <dgm:pt modelId="{E74029AE-F4F0-4700-8FCC-8B664F1B602A}" type="pres">
      <dgm:prSet presAssocID="{CA20943D-5068-4763-BBD0-D3ADBC2B01BF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BC2C6858-3A0B-4CC5-A525-8D9A5625C6AF}" type="pres">
      <dgm:prSet presAssocID="{CA20943D-5068-4763-BBD0-D3ADBC2B01BF}" presName="spaceRect" presStyleCnt="0"/>
      <dgm:spPr/>
    </dgm:pt>
    <dgm:pt modelId="{37DC7C98-E71B-4EA3-9578-B277935ACC85}" type="pres">
      <dgm:prSet presAssocID="{CA20943D-5068-4763-BBD0-D3ADBC2B01BF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9402DF13-67AC-4F0F-B147-853C4EBC7832}" type="presOf" srcId="{7C18F619-ED93-4B26-AEE7-2144BF042492}" destId="{4600FA8F-BBA3-4D80-8E57-E05831AECB26}" srcOrd="0" destOrd="0" presId="urn:microsoft.com/office/officeart/2018/2/layout/IconVerticalSolidList"/>
    <dgm:cxn modelId="{24F57F37-8ECE-4583-8D31-653089225A71}" type="presOf" srcId="{E3886230-198E-4A12-B433-619F9703310C}" destId="{F285A3D6-3772-44B5-8B24-66BDB4507311}" srcOrd="0" destOrd="0" presId="urn:microsoft.com/office/officeart/2018/2/layout/IconVerticalSolidList"/>
    <dgm:cxn modelId="{0CDDEA42-EB04-4B22-94A4-26F72145C9AF}" srcId="{C87A7269-B90D-4508-A33A-646EEFA268A0}" destId="{E3886230-198E-4A12-B433-619F9703310C}" srcOrd="2" destOrd="0" parTransId="{F017BD07-7839-4B58-80E3-8B735D0204F3}" sibTransId="{04B8BD14-6D9F-446F-A1FB-4FD38CDE77C5}"/>
    <dgm:cxn modelId="{85BE7E7A-3ADF-481A-AB3C-BAB393BFB241}" srcId="{C87A7269-B90D-4508-A33A-646EEFA268A0}" destId="{6A76FE46-9008-48C0-9E56-71B63133983A}" srcOrd="3" destOrd="0" parTransId="{4EC82141-ABDF-4F62-B623-B07713696263}" sibTransId="{2D1709C7-4CCA-4F70-AA8C-FDB213A1484D}"/>
    <dgm:cxn modelId="{6C94538D-9394-4C4B-8B23-CB1D8A252313}" srcId="{C87A7269-B90D-4508-A33A-646EEFA268A0}" destId="{811BDAF1-13D4-4089-9409-BF9065091CA8}" srcOrd="4" destOrd="0" parTransId="{F7BEF7ED-5EB6-4F0E-9AEA-CDD0D31A2224}" sibTransId="{547364C0-6829-404B-9AA3-A6067491A701}"/>
    <dgm:cxn modelId="{AD04D896-E720-4B62-8F83-7C784F49CE7C}" srcId="{C87A7269-B90D-4508-A33A-646EEFA268A0}" destId="{CA20943D-5068-4763-BBD0-D3ADBC2B01BF}" srcOrd="5" destOrd="0" parTransId="{F82606D5-A57A-4DB7-A0C3-C4D6CF3D83E1}" sibTransId="{8389B316-E9B8-479C-A2A8-DB848977F0EC}"/>
    <dgm:cxn modelId="{670955A2-AEA8-4EF7-A34A-BA74D7B51E79}" type="presOf" srcId="{811BDAF1-13D4-4089-9409-BF9065091CA8}" destId="{1CE31A71-2B1B-461C-A5C8-18055E3F6D63}" srcOrd="0" destOrd="0" presId="urn:microsoft.com/office/officeart/2018/2/layout/IconVerticalSolidList"/>
    <dgm:cxn modelId="{E3D9F1AE-EC11-45E2-A2D4-20338AD8D26C}" srcId="{C87A7269-B90D-4508-A33A-646EEFA268A0}" destId="{7C18F619-ED93-4B26-AEE7-2144BF042492}" srcOrd="0" destOrd="0" parTransId="{EBE2BAE5-7E8B-4D57-87F4-1A177C7F1294}" sibTransId="{2A405C93-0E52-4045-8645-631316204802}"/>
    <dgm:cxn modelId="{5448A1B1-07ED-4C06-A65A-37A44EDBA1C3}" srcId="{C87A7269-B90D-4508-A33A-646EEFA268A0}" destId="{B22DDE16-507B-4E20-A36D-2074909503A3}" srcOrd="1" destOrd="0" parTransId="{4F72FC72-9E58-4FD3-AF26-6227444E1A91}" sibTransId="{6060B696-929F-481E-B972-65F0ECFBAABC}"/>
    <dgm:cxn modelId="{89E8BFC6-D7E2-4998-A39C-38EA9C645508}" type="presOf" srcId="{B22DDE16-507B-4E20-A36D-2074909503A3}" destId="{FAFEC068-7574-487F-8AD4-7638AE254E49}" srcOrd="0" destOrd="0" presId="urn:microsoft.com/office/officeart/2018/2/layout/IconVerticalSolidList"/>
    <dgm:cxn modelId="{C4B228CC-A8E3-4213-B670-282568168F04}" type="presOf" srcId="{C87A7269-B90D-4508-A33A-646EEFA268A0}" destId="{125973F4-BB6C-4A9F-BA82-6E23C4D57CC5}" srcOrd="0" destOrd="0" presId="urn:microsoft.com/office/officeart/2018/2/layout/IconVerticalSolidList"/>
    <dgm:cxn modelId="{FDA19CD4-71F7-4C7E-8BF7-1859EC546E35}" type="presOf" srcId="{6A76FE46-9008-48C0-9E56-71B63133983A}" destId="{49F5F582-9950-4BFE-AE46-6C6290E8A2CF}" srcOrd="0" destOrd="0" presId="urn:microsoft.com/office/officeart/2018/2/layout/IconVerticalSolidList"/>
    <dgm:cxn modelId="{BBD7D6FE-AD8E-44A3-9431-071D092DCC5A}" type="presOf" srcId="{CA20943D-5068-4763-BBD0-D3ADBC2B01BF}" destId="{37DC7C98-E71B-4EA3-9578-B277935ACC85}" srcOrd="0" destOrd="0" presId="urn:microsoft.com/office/officeart/2018/2/layout/IconVerticalSolidList"/>
    <dgm:cxn modelId="{0424D9D7-6B80-47C5-A72E-6CD11C78F983}" type="presParOf" srcId="{125973F4-BB6C-4A9F-BA82-6E23C4D57CC5}" destId="{477179F8-7B94-4BFC-8382-37498907EEC6}" srcOrd="0" destOrd="0" presId="urn:microsoft.com/office/officeart/2018/2/layout/IconVerticalSolidList"/>
    <dgm:cxn modelId="{B6BA2853-01AD-490F-BFB3-D62FA3F7CF53}" type="presParOf" srcId="{477179F8-7B94-4BFC-8382-37498907EEC6}" destId="{53D2AED4-BCF9-4624-88D4-DED64FA5BC27}" srcOrd="0" destOrd="0" presId="urn:microsoft.com/office/officeart/2018/2/layout/IconVerticalSolidList"/>
    <dgm:cxn modelId="{EBD1AB53-7248-4F3B-8074-DCD5761A1A3A}" type="presParOf" srcId="{477179F8-7B94-4BFC-8382-37498907EEC6}" destId="{5C6CD122-D672-45D1-B1D1-438AD729168C}" srcOrd="1" destOrd="0" presId="urn:microsoft.com/office/officeart/2018/2/layout/IconVerticalSolidList"/>
    <dgm:cxn modelId="{64B1B400-D04A-4AAA-9D44-51B88D2A4A75}" type="presParOf" srcId="{477179F8-7B94-4BFC-8382-37498907EEC6}" destId="{6C12C8CD-26A8-4053-80F6-0B304B70EA05}" srcOrd="2" destOrd="0" presId="urn:microsoft.com/office/officeart/2018/2/layout/IconVerticalSolidList"/>
    <dgm:cxn modelId="{F4E2C4E6-6A5D-4E8A-9D29-FDB7946166AB}" type="presParOf" srcId="{477179F8-7B94-4BFC-8382-37498907EEC6}" destId="{4600FA8F-BBA3-4D80-8E57-E05831AECB26}" srcOrd="3" destOrd="0" presId="urn:microsoft.com/office/officeart/2018/2/layout/IconVerticalSolidList"/>
    <dgm:cxn modelId="{633F6E78-3E9D-42DC-B7C1-D940866C07EE}" type="presParOf" srcId="{125973F4-BB6C-4A9F-BA82-6E23C4D57CC5}" destId="{F8AAAE08-1FDA-4008-B61A-D89FF3337B1A}" srcOrd="1" destOrd="0" presId="urn:microsoft.com/office/officeart/2018/2/layout/IconVerticalSolidList"/>
    <dgm:cxn modelId="{4F925C52-3DD2-423D-9F57-B7647A362AF3}" type="presParOf" srcId="{125973F4-BB6C-4A9F-BA82-6E23C4D57CC5}" destId="{CD3B589D-BF61-48D3-BB17-CB293113D901}" srcOrd="2" destOrd="0" presId="urn:microsoft.com/office/officeart/2018/2/layout/IconVerticalSolidList"/>
    <dgm:cxn modelId="{A7912373-4CA1-403A-BAA7-1F20ED68A5A1}" type="presParOf" srcId="{CD3B589D-BF61-48D3-BB17-CB293113D901}" destId="{F6994BEC-9D7A-474A-84EA-82A52FAEF206}" srcOrd="0" destOrd="0" presId="urn:microsoft.com/office/officeart/2018/2/layout/IconVerticalSolidList"/>
    <dgm:cxn modelId="{1BE397B7-17B5-4091-9696-7E7EC0E23D31}" type="presParOf" srcId="{CD3B589D-BF61-48D3-BB17-CB293113D901}" destId="{3D2B1F70-F5BC-4223-90DE-D2005F3FA05C}" srcOrd="1" destOrd="0" presId="urn:microsoft.com/office/officeart/2018/2/layout/IconVerticalSolidList"/>
    <dgm:cxn modelId="{8301E11F-7E27-417D-B649-597F983ED79C}" type="presParOf" srcId="{CD3B589D-BF61-48D3-BB17-CB293113D901}" destId="{82674691-E376-466C-895F-E618BDCE1960}" srcOrd="2" destOrd="0" presId="urn:microsoft.com/office/officeart/2018/2/layout/IconVerticalSolidList"/>
    <dgm:cxn modelId="{9317BD43-C7B9-4CC0-B262-7B1BBD82D3FE}" type="presParOf" srcId="{CD3B589D-BF61-48D3-BB17-CB293113D901}" destId="{FAFEC068-7574-487F-8AD4-7638AE254E49}" srcOrd="3" destOrd="0" presId="urn:microsoft.com/office/officeart/2018/2/layout/IconVerticalSolidList"/>
    <dgm:cxn modelId="{52C86755-575E-4437-AFEF-EA5D9D246A5C}" type="presParOf" srcId="{125973F4-BB6C-4A9F-BA82-6E23C4D57CC5}" destId="{68851000-29A4-4967-A2E8-F5526B553D5C}" srcOrd="3" destOrd="0" presId="urn:microsoft.com/office/officeart/2018/2/layout/IconVerticalSolidList"/>
    <dgm:cxn modelId="{A53160C2-86FD-4A19-993A-F55BB25DEF97}" type="presParOf" srcId="{125973F4-BB6C-4A9F-BA82-6E23C4D57CC5}" destId="{38553C56-F80F-4EA4-A1F0-B514F6542B0E}" srcOrd="4" destOrd="0" presId="urn:microsoft.com/office/officeart/2018/2/layout/IconVerticalSolidList"/>
    <dgm:cxn modelId="{0805DE35-2761-4DC2-BE76-2CCF56DD0B27}" type="presParOf" srcId="{38553C56-F80F-4EA4-A1F0-B514F6542B0E}" destId="{8B832CA2-B973-4575-B769-F89E2B4094AD}" srcOrd="0" destOrd="0" presId="urn:microsoft.com/office/officeart/2018/2/layout/IconVerticalSolidList"/>
    <dgm:cxn modelId="{E884B755-1F47-4A66-9438-15CEF90B667C}" type="presParOf" srcId="{38553C56-F80F-4EA4-A1F0-B514F6542B0E}" destId="{DDFD398D-CF27-4FBF-879D-8FAB555DCA06}" srcOrd="1" destOrd="0" presId="urn:microsoft.com/office/officeart/2018/2/layout/IconVerticalSolidList"/>
    <dgm:cxn modelId="{B072958A-D0D5-4C86-807B-74CF7F0D67DC}" type="presParOf" srcId="{38553C56-F80F-4EA4-A1F0-B514F6542B0E}" destId="{D6F4E907-57BD-4F3E-9727-278702DFCC5D}" srcOrd="2" destOrd="0" presId="urn:microsoft.com/office/officeart/2018/2/layout/IconVerticalSolidList"/>
    <dgm:cxn modelId="{4AA1FEAA-4035-4E97-9168-172A9DA139D5}" type="presParOf" srcId="{38553C56-F80F-4EA4-A1F0-B514F6542B0E}" destId="{F285A3D6-3772-44B5-8B24-66BDB4507311}" srcOrd="3" destOrd="0" presId="urn:microsoft.com/office/officeart/2018/2/layout/IconVerticalSolidList"/>
    <dgm:cxn modelId="{2FD7A7EF-618F-4736-ABC0-A2D3E3B4262F}" type="presParOf" srcId="{125973F4-BB6C-4A9F-BA82-6E23C4D57CC5}" destId="{3A8CEB0F-3F9C-46A6-8643-916DAB90DCA7}" srcOrd="5" destOrd="0" presId="urn:microsoft.com/office/officeart/2018/2/layout/IconVerticalSolidList"/>
    <dgm:cxn modelId="{99A485D7-D864-4A33-B80E-A2740FA616B8}" type="presParOf" srcId="{125973F4-BB6C-4A9F-BA82-6E23C4D57CC5}" destId="{B1A5EA28-1C24-4FB3-B6D9-8BC2D1FA5CF5}" srcOrd="6" destOrd="0" presId="urn:microsoft.com/office/officeart/2018/2/layout/IconVerticalSolidList"/>
    <dgm:cxn modelId="{06BFA91D-F512-48FD-9FB2-6EE9C73682F0}" type="presParOf" srcId="{B1A5EA28-1C24-4FB3-B6D9-8BC2D1FA5CF5}" destId="{4B9E7574-87AB-432F-AA60-692914B2BF00}" srcOrd="0" destOrd="0" presId="urn:microsoft.com/office/officeart/2018/2/layout/IconVerticalSolidList"/>
    <dgm:cxn modelId="{6502A223-7A03-46FF-B15C-F372B4C8D35B}" type="presParOf" srcId="{B1A5EA28-1C24-4FB3-B6D9-8BC2D1FA5CF5}" destId="{2539B4A9-ABE6-4CA9-999C-B5CAFC719F82}" srcOrd="1" destOrd="0" presId="urn:microsoft.com/office/officeart/2018/2/layout/IconVerticalSolidList"/>
    <dgm:cxn modelId="{45387CC8-1CDF-4489-A07E-EC6B7F35500E}" type="presParOf" srcId="{B1A5EA28-1C24-4FB3-B6D9-8BC2D1FA5CF5}" destId="{E687FB5E-A6A0-45E7-9ACB-02C5248FE9CD}" srcOrd="2" destOrd="0" presId="urn:microsoft.com/office/officeart/2018/2/layout/IconVerticalSolidList"/>
    <dgm:cxn modelId="{216AB34B-02BB-4258-A8DD-D67EDEFFFC03}" type="presParOf" srcId="{B1A5EA28-1C24-4FB3-B6D9-8BC2D1FA5CF5}" destId="{49F5F582-9950-4BFE-AE46-6C6290E8A2CF}" srcOrd="3" destOrd="0" presId="urn:microsoft.com/office/officeart/2018/2/layout/IconVerticalSolidList"/>
    <dgm:cxn modelId="{B565DAAE-A02A-405D-9C0D-F39D9A7C1969}" type="presParOf" srcId="{125973F4-BB6C-4A9F-BA82-6E23C4D57CC5}" destId="{7D4B06E6-1C65-43F3-89EA-19BA6ED00A8E}" srcOrd="7" destOrd="0" presId="urn:microsoft.com/office/officeart/2018/2/layout/IconVerticalSolidList"/>
    <dgm:cxn modelId="{E40E9829-0FEA-4FBD-A178-6177CC13FF72}" type="presParOf" srcId="{125973F4-BB6C-4A9F-BA82-6E23C4D57CC5}" destId="{D43F4763-9185-4BBE-BAF9-8E713D13F7A2}" srcOrd="8" destOrd="0" presId="urn:microsoft.com/office/officeart/2018/2/layout/IconVerticalSolidList"/>
    <dgm:cxn modelId="{F32DA445-12AC-4749-A1B4-A00E78834887}" type="presParOf" srcId="{D43F4763-9185-4BBE-BAF9-8E713D13F7A2}" destId="{43703A4D-A569-4B7E-8CD7-6B1C96E39C10}" srcOrd="0" destOrd="0" presId="urn:microsoft.com/office/officeart/2018/2/layout/IconVerticalSolidList"/>
    <dgm:cxn modelId="{62FFCD8F-D264-4351-907A-C61E11A22404}" type="presParOf" srcId="{D43F4763-9185-4BBE-BAF9-8E713D13F7A2}" destId="{5FA3336D-4022-4027-A88D-ED627A1EDEF0}" srcOrd="1" destOrd="0" presId="urn:microsoft.com/office/officeart/2018/2/layout/IconVerticalSolidList"/>
    <dgm:cxn modelId="{A5444957-0AFD-42E9-9CF0-09BDB0AFCC5C}" type="presParOf" srcId="{D43F4763-9185-4BBE-BAF9-8E713D13F7A2}" destId="{DA59CAA7-F3AF-4815-8538-EF231D61D60B}" srcOrd="2" destOrd="0" presId="urn:microsoft.com/office/officeart/2018/2/layout/IconVerticalSolidList"/>
    <dgm:cxn modelId="{F646F800-F281-48EC-AA79-7B63AC9D8397}" type="presParOf" srcId="{D43F4763-9185-4BBE-BAF9-8E713D13F7A2}" destId="{1CE31A71-2B1B-461C-A5C8-18055E3F6D63}" srcOrd="3" destOrd="0" presId="urn:microsoft.com/office/officeart/2018/2/layout/IconVerticalSolidList"/>
    <dgm:cxn modelId="{4AD03656-9271-4FC1-AD4C-D83370DE32EB}" type="presParOf" srcId="{125973F4-BB6C-4A9F-BA82-6E23C4D57CC5}" destId="{63F57258-B204-41BD-B3A3-2743725D9358}" srcOrd="9" destOrd="0" presId="urn:microsoft.com/office/officeart/2018/2/layout/IconVerticalSolidList"/>
    <dgm:cxn modelId="{91DECDF6-2C90-4987-9BB8-88D6F74A963D}" type="presParOf" srcId="{125973F4-BB6C-4A9F-BA82-6E23C4D57CC5}" destId="{991718FA-B4CD-4434-B41C-50DDBB6B9BEF}" srcOrd="10" destOrd="0" presId="urn:microsoft.com/office/officeart/2018/2/layout/IconVerticalSolidList"/>
    <dgm:cxn modelId="{67F50376-F243-4B19-83F2-99E55881EF78}" type="presParOf" srcId="{991718FA-B4CD-4434-B41C-50DDBB6B9BEF}" destId="{6EE8DCA6-4B09-49F6-AB3B-D4B09F5C1C9E}" srcOrd="0" destOrd="0" presId="urn:microsoft.com/office/officeart/2018/2/layout/IconVerticalSolidList"/>
    <dgm:cxn modelId="{F6BDCCDE-7F02-449F-9EEF-680910157DF7}" type="presParOf" srcId="{991718FA-B4CD-4434-B41C-50DDBB6B9BEF}" destId="{E74029AE-F4F0-4700-8FCC-8B664F1B602A}" srcOrd="1" destOrd="0" presId="urn:microsoft.com/office/officeart/2018/2/layout/IconVerticalSolidList"/>
    <dgm:cxn modelId="{224BDAB0-048A-44FA-A129-48DC16023FEF}" type="presParOf" srcId="{991718FA-B4CD-4434-B41C-50DDBB6B9BEF}" destId="{BC2C6858-3A0B-4CC5-A525-8D9A5625C6AF}" srcOrd="2" destOrd="0" presId="urn:microsoft.com/office/officeart/2018/2/layout/IconVerticalSolidList"/>
    <dgm:cxn modelId="{9EEFD054-D028-40C2-8202-5224D477EE9E}" type="presParOf" srcId="{991718FA-B4CD-4434-B41C-50DDBB6B9BEF}" destId="{37DC7C98-E71B-4EA3-9578-B277935ACC8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9D0EC0B-D406-459E-9799-C48B4FB6107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AD9B5BE7-5046-40A7-9717-006E88E56778}">
      <dgm:prSet/>
      <dgm:spPr/>
      <dgm:t>
        <a:bodyPr/>
        <a:lstStyle/>
        <a:p>
          <a:r>
            <a:rPr lang="en-GB"/>
            <a:t>Scenario Question. </a:t>
          </a:r>
          <a:endParaRPr lang="en-US"/>
        </a:p>
      </dgm:t>
    </dgm:pt>
    <dgm:pt modelId="{CB6BF6EA-DA80-4913-A76F-71F70A73DAB8}" type="parTrans" cxnId="{A6F58E2D-595B-4E0C-A7C3-1E87B1BCBB87}">
      <dgm:prSet/>
      <dgm:spPr/>
      <dgm:t>
        <a:bodyPr/>
        <a:lstStyle/>
        <a:p>
          <a:endParaRPr lang="en-US"/>
        </a:p>
      </dgm:t>
    </dgm:pt>
    <dgm:pt modelId="{FF3AB8A4-8041-45F7-BE73-932A5826A5D0}" type="sibTrans" cxnId="{A6F58E2D-595B-4E0C-A7C3-1E87B1BCBB87}">
      <dgm:prSet/>
      <dgm:spPr/>
      <dgm:t>
        <a:bodyPr/>
        <a:lstStyle/>
        <a:p>
          <a:endParaRPr lang="en-US"/>
        </a:p>
      </dgm:t>
    </dgm:pt>
    <dgm:pt modelId="{FAC55515-D1A7-475A-B3BC-F9514CF4C545}">
      <dgm:prSet/>
      <dgm:spPr/>
      <dgm:t>
        <a:bodyPr/>
        <a:lstStyle/>
        <a:p>
          <a:r>
            <a:rPr lang="en-GB"/>
            <a:t>Your focus needs to be on Factors of a contract e.g. </a:t>
          </a:r>
          <a:endParaRPr lang="en-US"/>
        </a:p>
      </dgm:t>
    </dgm:pt>
    <dgm:pt modelId="{FEFE9455-E7D3-48FE-BB31-1DBBC5EB621A}" type="parTrans" cxnId="{683C70A1-17CC-4390-9E32-6295D9D6DF6E}">
      <dgm:prSet/>
      <dgm:spPr/>
      <dgm:t>
        <a:bodyPr/>
        <a:lstStyle/>
        <a:p>
          <a:endParaRPr lang="en-US"/>
        </a:p>
      </dgm:t>
    </dgm:pt>
    <dgm:pt modelId="{92FB0531-E789-4850-89C9-F00985CD0312}" type="sibTrans" cxnId="{683C70A1-17CC-4390-9E32-6295D9D6DF6E}">
      <dgm:prSet/>
      <dgm:spPr/>
      <dgm:t>
        <a:bodyPr/>
        <a:lstStyle/>
        <a:p>
          <a:endParaRPr lang="en-US"/>
        </a:p>
      </dgm:t>
    </dgm:pt>
    <dgm:pt modelId="{6BA1F9ED-8ADC-484D-9F61-E3E29F46E497}">
      <dgm:prSet/>
      <dgm:spPr/>
      <dgm:t>
        <a:bodyPr/>
        <a:lstStyle/>
        <a:p>
          <a:r>
            <a:rPr lang="en-GB"/>
            <a:t>Offer, acceptance, intention to create legal relations, capacity, consideration.</a:t>
          </a:r>
          <a:endParaRPr lang="en-US"/>
        </a:p>
      </dgm:t>
    </dgm:pt>
    <dgm:pt modelId="{BE39FAD4-5516-496F-AF72-5B4640279B70}" type="parTrans" cxnId="{BEDF9CA7-B45E-4F4A-80CC-5C06DBA5FDDF}">
      <dgm:prSet/>
      <dgm:spPr/>
      <dgm:t>
        <a:bodyPr/>
        <a:lstStyle/>
        <a:p>
          <a:endParaRPr lang="en-US"/>
        </a:p>
      </dgm:t>
    </dgm:pt>
    <dgm:pt modelId="{BC37399C-0937-43D0-B70B-E80C6256EA10}" type="sibTrans" cxnId="{BEDF9CA7-B45E-4F4A-80CC-5C06DBA5FDDF}">
      <dgm:prSet/>
      <dgm:spPr/>
      <dgm:t>
        <a:bodyPr/>
        <a:lstStyle/>
        <a:p>
          <a:endParaRPr lang="en-US"/>
        </a:p>
      </dgm:t>
    </dgm:pt>
    <dgm:pt modelId="{B7A0A414-AD58-4569-8002-59BFF3A36DDB}">
      <dgm:prSet/>
      <dgm:spPr/>
      <dgm:t>
        <a:bodyPr/>
        <a:lstStyle/>
        <a:p>
          <a:r>
            <a:rPr lang="en-GB"/>
            <a:t>Focus on case law. </a:t>
          </a:r>
          <a:endParaRPr lang="en-US"/>
        </a:p>
      </dgm:t>
    </dgm:pt>
    <dgm:pt modelId="{1AF2B6AF-651A-41ED-AEE9-31C9BDED66BD}" type="parTrans" cxnId="{5A3AE237-A4FB-404A-8E3F-6735B9D5AD6C}">
      <dgm:prSet/>
      <dgm:spPr/>
      <dgm:t>
        <a:bodyPr/>
        <a:lstStyle/>
        <a:p>
          <a:endParaRPr lang="en-US"/>
        </a:p>
      </dgm:t>
    </dgm:pt>
    <dgm:pt modelId="{D98B14A9-98C6-4498-9ADE-AFFC03E14412}" type="sibTrans" cxnId="{5A3AE237-A4FB-404A-8E3F-6735B9D5AD6C}">
      <dgm:prSet/>
      <dgm:spPr/>
      <dgm:t>
        <a:bodyPr/>
        <a:lstStyle/>
        <a:p>
          <a:endParaRPr lang="en-US"/>
        </a:p>
      </dgm:t>
    </dgm:pt>
    <dgm:pt modelId="{17049FE7-835E-47A9-B09D-A954E1C4BB7C}" type="pres">
      <dgm:prSet presAssocID="{E9D0EC0B-D406-459E-9799-C48B4FB6107A}" presName="root" presStyleCnt="0">
        <dgm:presLayoutVars>
          <dgm:dir/>
          <dgm:resizeHandles val="exact"/>
        </dgm:presLayoutVars>
      </dgm:prSet>
      <dgm:spPr/>
    </dgm:pt>
    <dgm:pt modelId="{52C50169-C486-48F8-A438-E98A88EBB408}" type="pres">
      <dgm:prSet presAssocID="{AD9B5BE7-5046-40A7-9717-006E88E56778}" presName="compNode" presStyleCnt="0"/>
      <dgm:spPr/>
    </dgm:pt>
    <dgm:pt modelId="{5159612B-47EE-4299-BB0B-773C945BCB25}" type="pres">
      <dgm:prSet presAssocID="{AD9B5BE7-5046-40A7-9717-006E88E56778}" presName="bgRect" presStyleLbl="bgShp" presStyleIdx="0" presStyleCnt="4"/>
      <dgm:spPr/>
    </dgm:pt>
    <dgm:pt modelId="{D4BC310D-053F-456D-8D3F-78E001C4D64E}" type="pres">
      <dgm:prSet presAssocID="{AD9B5BE7-5046-40A7-9717-006E88E56778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5E448962-5962-4089-A177-355EF909E8AE}" type="pres">
      <dgm:prSet presAssocID="{AD9B5BE7-5046-40A7-9717-006E88E56778}" presName="spaceRect" presStyleCnt="0"/>
      <dgm:spPr/>
    </dgm:pt>
    <dgm:pt modelId="{C42BBA81-5CB8-4656-9FA8-FC08EA9F6792}" type="pres">
      <dgm:prSet presAssocID="{AD9B5BE7-5046-40A7-9717-006E88E56778}" presName="parTx" presStyleLbl="revTx" presStyleIdx="0" presStyleCnt="4">
        <dgm:presLayoutVars>
          <dgm:chMax val="0"/>
          <dgm:chPref val="0"/>
        </dgm:presLayoutVars>
      </dgm:prSet>
      <dgm:spPr/>
    </dgm:pt>
    <dgm:pt modelId="{045E673D-E757-4E21-91ED-70E571C4B2AF}" type="pres">
      <dgm:prSet presAssocID="{FF3AB8A4-8041-45F7-BE73-932A5826A5D0}" presName="sibTrans" presStyleCnt="0"/>
      <dgm:spPr/>
    </dgm:pt>
    <dgm:pt modelId="{F380FDB6-03B4-42AA-BF7C-A003975CE38F}" type="pres">
      <dgm:prSet presAssocID="{FAC55515-D1A7-475A-B3BC-F9514CF4C545}" presName="compNode" presStyleCnt="0"/>
      <dgm:spPr/>
    </dgm:pt>
    <dgm:pt modelId="{B3067898-74B2-49C7-B933-17714E345AE1}" type="pres">
      <dgm:prSet presAssocID="{FAC55515-D1A7-475A-B3BC-F9514CF4C545}" presName="bgRect" presStyleLbl="bgShp" presStyleIdx="1" presStyleCnt="4"/>
      <dgm:spPr/>
    </dgm:pt>
    <dgm:pt modelId="{188C2F11-9B94-422C-8220-0B56CF666442}" type="pres">
      <dgm:prSet presAssocID="{FAC55515-D1A7-475A-B3BC-F9514CF4C545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B0CAA466-0F01-4A11-A79E-ADC831EAD754}" type="pres">
      <dgm:prSet presAssocID="{FAC55515-D1A7-475A-B3BC-F9514CF4C545}" presName="spaceRect" presStyleCnt="0"/>
      <dgm:spPr/>
    </dgm:pt>
    <dgm:pt modelId="{5D3ECC23-9FF7-4141-A5B5-17758A49DAD9}" type="pres">
      <dgm:prSet presAssocID="{FAC55515-D1A7-475A-B3BC-F9514CF4C545}" presName="parTx" presStyleLbl="revTx" presStyleIdx="1" presStyleCnt="4">
        <dgm:presLayoutVars>
          <dgm:chMax val="0"/>
          <dgm:chPref val="0"/>
        </dgm:presLayoutVars>
      </dgm:prSet>
      <dgm:spPr/>
    </dgm:pt>
    <dgm:pt modelId="{3BE487CF-3972-42A6-B340-E46AB238F741}" type="pres">
      <dgm:prSet presAssocID="{92FB0531-E789-4850-89C9-F00985CD0312}" presName="sibTrans" presStyleCnt="0"/>
      <dgm:spPr/>
    </dgm:pt>
    <dgm:pt modelId="{448BA16F-87B4-439B-912F-64B339861F0D}" type="pres">
      <dgm:prSet presAssocID="{6BA1F9ED-8ADC-484D-9F61-E3E29F46E497}" presName="compNode" presStyleCnt="0"/>
      <dgm:spPr/>
    </dgm:pt>
    <dgm:pt modelId="{FC0D9EBA-01B9-432A-B652-557C796A3B1E}" type="pres">
      <dgm:prSet presAssocID="{6BA1F9ED-8ADC-484D-9F61-E3E29F46E497}" presName="bgRect" presStyleLbl="bgShp" presStyleIdx="2" presStyleCnt="4"/>
      <dgm:spPr/>
    </dgm:pt>
    <dgm:pt modelId="{4FE6289D-240A-481D-B81A-1FE9F29DFCCD}" type="pres">
      <dgm:prSet presAssocID="{6BA1F9ED-8ADC-484D-9F61-E3E29F46E497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tract"/>
        </a:ext>
      </dgm:extLst>
    </dgm:pt>
    <dgm:pt modelId="{DFE122C7-AB10-4298-88C1-950ED9D8B5DA}" type="pres">
      <dgm:prSet presAssocID="{6BA1F9ED-8ADC-484D-9F61-E3E29F46E497}" presName="spaceRect" presStyleCnt="0"/>
      <dgm:spPr/>
    </dgm:pt>
    <dgm:pt modelId="{67BE80E6-5CA8-486A-AEC2-56E105538098}" type="pres">
      <dgm:prSet presAssocID="{6BA1F9ED-8ADC-484D-9F61-E3E29F46E497}" presName="parTx" presStyleLbl="revTx" presStyleIdx="2" presStyleCnt="4">
        <dgm:presLayoutVars>
          <dgm:chMax val="0"/>
          <dgm:chPref val="0"/>
        </dgm:presLayoutVars>
      </dgm:prSet>
      <dgm:spPr/>
    </dgm:pt>
    <dgm:pt modelId="{043A8D28-F327-4623-8BA3-A0665A1A614E}" type="pres">
      <dgm:prSet presAssocID="{BC37399C-0937-43D0-B70B-E80C6256EA10}" presName="sibTrans" presStyleCnt="0"/>
      <dgm:spPr/>
    </dgm:pt>
    <dgm:pt modelId="{5FB6E944-C56D-47AA-88A0-9687F885B911}" type="pres">
      <dgm:prSet presAssocID="{B7A0A414-AD58-4569-8002-59BFF3A36DDB}" presName="compNode" presStyleCnt="0"/>
      <dgm:spPr/>
    </dgm:pt>
    <dgm:pt modelId="{15920F8A-0265-43C8-9CE7-B87F26AAA2E5}" type="pres">
      <dgm:prSet presAssocID="{B7A0A414-AD58-4569-8002-59BFF3A36DDB}" presName="bgRect" presStyleLbl="bgShp" presStyleIdx="3" presStyleCnt="4"/>
      <dgm:spPr/>
    </dgm:pt>
    <dgm:pt modelId="{57DAA85F-99D0-4689-854F-A9F1E076A6D9}" type="pres">
      <dgm:prSet presAssocID="{B7A0A414-AD58-4569-8002-59BFF3A36DDB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E686EF44-6F39-42E2-A09C-55C1AB7BBDD2}" type="pres">
      <dgm:prSet presAssocID="{B7A0A414-AD58-4569-8002-59BFF3A36DDB}" presName="spaceRect" presStyleCnt="0"/>
      <dgm:spPr/>
    </dgm:pt>
    <dgm:pt modelId="{7FD1B8F5-F485-43FB-9860-27ED0E76BEA6}" type="pres">
      <dgm:prSet presAssocID="{B7A0A414-AD58-4569-8002-59BFF3A36DDB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B7585702-52CB-486D-8242-4EB607F65CC4}" type="presOf" srcId="{E9D0EC0B-D406-459E-9799-C48B4FB6107A}" destId="{17049FE7-835E-47A9-B09D-A954E1C4BB7C}" srcOrd="0" destOrd="0" presId="urn:microsoft.com/office/officeart/2018/2/layout/IconVerticalSolidList"/>
    <dgm:cxn modelId="{C6C8122D-893F-4219-A5DF-72AE115C195F}" type="presOf" srcId="{AD9B5BE7-5046-40A7-9717-006E88E56778}" destId="{C42BBA81-5CB8-4656-9FA8-FC08EA9F6792}" srcOrd="0" destOrd="0" presId="urn:microsoft.com/office/officeart/2018/2/layout/IconVerticalSolidList"/>
    <dgm:cxn modelId="{A6F58E2D-595B-4E0C-A7C3-1E87B1BCBB87}" srcId="{E9D0EC0B-D406-459E-9799-C48B4FB6107A}" destId="{AD9B5BE7-5046-40A7-9717-006E88E56778}" srcOrd="0" destOrd="0" parTransId="{CB6BF6EA-DA80-4913-A76F-71F70A73DAB8}" sibTransId="{FF3AB8A4-8041-45F7-BE73-932A5826A5D0}"/>
    <dgm:cxn modelId="{60015935-ED8D-4B14-B551-3F7ACC514C72}" type="presOf" srcId="{FAC55515-D1A7-475A-B3BC-F9514CF4C545}" destId="{5D3ECC23-9FF7-4141-A5B5-17758A49DAD9}" srcOrd="0" destOrd="0" presId="urn:microsoft.com/office/officeart/2018/2/layout/IconVerticalSolidList"/>
    <dgm:cxn modelId="{5A3AE237-A4FB-404A-8E3F-6735B9D5AD6C}" srcId="{E9D0EC0B-D406-459E-9799-C48B4FB6107A}" destId="{B7A0A414-AD58-4569-8002-59BFF3A36DDB}" srcOrd="3" destOrd="0" parTransId="{1AF2B6AF-651A-41ED-AEE9-31C9BDED66BD}" sibTransId="{D98B14A9-98C6-4498-9ADE-AFFC03E14412}"/>
    <dgm:cxn modelId="{7D6C4062-3AA4-4C64-9B9F-98A9B2703227}" type="presOf" srcId="{B7A0A414-AD58-4569-8002-59BFF3A36DDB}" destId="{7FD1B8F5-F485-43FB-9860-27ED0E76BEA6}" srcOrd="0" destOrd="0" presId="urn:microsoft.com/office/officeart/2018/2/layout/IconVerticalSolidList"/>
    <dgm:cxn modelId="{3C6EC766-0553-4701-BB76-1F1999ADEF96}" type="presOf" srcId="{6BA1F9ED-8ADC-484D-9F61-E3E29F46E497}" destId="{67BE80E6-5CA8-486A-AEC2-56E105538098}" srcOrd="0" destOrd="0" presId="urn:microsoft.com/office/officeart/2018/2/layout/IconVerticalSolidList"/>
    <dgm:cxn modelId="{683C70A1-17CC-4390-9E32-6295D9D6DF6E}" srcId="{E9D0EC0B-D406-459E-9799-C48B4FB6107A}" destId="{FAC55515-D1A7-475A-B3BC-F9514CF4C545}" srcOrd="1" destOrd="0" parTransId="{FEFE9455-E7D3-48FE-BB31-1DBBC5EB621A}" sibTransId="{92FB0531-E789-4850-89C9-F00985CD0312}"/>
    <dgm:cxn modelId="{BEDF9CA7-B45E-4F4A-80CC-5C06DBA5FDDF}" srcId="{E9D0EC0B-D406-459E-9799-C48B4FB6107A}" destId="{6BA1F9ED-8ADC-484D-9F61-E3E29F46E497}" srcOrd="2" destOrd="0" parTransId="{BE39FAD4-5516-496F-AF72-5B4640279B70}" sibTransId="{BC37399C-0937-43D0-B70B-E80C6256EA10}"/>
    <dgm:cxn modelId="{750E347C-5388-4A53-A058-71268AD85EE4}" type="presParOf" srcId="{17049FE7-835E-47A9-B09D-A954E1C4BB7C}" destId="{52C50169-C486-48F8-A438-E98A88EBB408}" srcOrd="0" destOrd="0" presId="urn:microsoft.com/office/officeart/2018/2/layout/IconVerticalSolidList"/>
    <dgm:cxn modelId="{365DAAD4-927A-4EA4-AB4B-20F77BF4C570}" type="presParOf" srcId="{52C50169-C486-48F8-A438-E98A88EBB408}" destId="{5159612B-47EE-4299-BB0B-773C945BCB25}" srcOrd="0" destOrd="0" presId="urn:microsoft.com/office/officeart/2018/2/layout/IconVerticalSolidList"/>
    <dgm:cxn modelId="{5A8BA5F8-B972-4101-A1B2-6A8EE10D8C18}" type="presParOf" srcId="{52C50169-C486-48F8-A438-E98A88EBB408}" destId="{D4BC310D-053F-456D-8D3F-78E001C4D64E}" srcOrd="1" destOrd="0" presId="urn:microsoft.com/office/officeart/2018/2/layout/IconVerticalSolidList"/>
    <dgm:cxn modelId="{C384CBA0-D199-4145-96F8-045864395155}" type="presParOf" srcId="{52C50169-C486-48F8-A438-E98A88EBB408}" destId="{5E448962-5962-4089-A177-355EF909E8AE}" srcOrd="2" destOrd="0" presId="urn:microsoft.com/office/officeart/2018/2/layout/IconVerticalSolidList"/>
    <dgm:cxn modelId="{EA01B886-5F6B-478A-AAF5-DA9A998B7D13}" type="presParOf" srcId="{52C50169-C486-48F8-A438-E98A88EBB408}" destId="{C42BBA81-5CB8-4656-9FA8-FC08EA9F6792}" srcOrd="3" destOrd="0" presId="urn:microsoft.com/office/officeart/2018/2/layout/IconVerticalSolidList"/>
    <dgm:cxn modelId="{56BA80FF-3500-4CA5-A4FF-6D4518D8F2C8}" type="presParOf" srcId="{17049FE7-835E-47A9-B09D-A954E1C4BB7C}" destId="{045E673D-E757-4E21-91ED-70E571C4B2AF}" srcOrd="1" destOrd="0" presId="urn:microsoft.com/office/officeart/2018/2/layout/IconVerticalSolidList"/>
    <dgm:cxn modelId="{36F7EE97-4352-41B9-A26A-1FC7158CF2F0}" type="presParOf" srcId="{17049FE7-835E-47A9-B09D-A954E1C4BB7C}" destId="{F380FDB6-03B4-42AA-BF7C-A003975CE38F}" srcOrd="2" destOrd="0" presId="urn:microsoft.com/office/officeart/2018/2/layout/IconVerticalSolidList"/>
    <dgm:cxn modelId="{BC352418-47C0-4129-A0AD-A285146C104F}" type="presParOf" srcId="{F380FDB6-03B4-42AA-BF7C-A003975CE38F}" destId="{B3067898-74B2-49C7-B933-17714E345AE1}" srcOrd="0" destOrd="0" presId="urn:microsoft.com/office/officeart/2018/2/layout/IconVerticalSolidList"/>
    <dgm:cxn modelId="{949627AC-6B36-461E-B2CA-5F14602AD8B2}" type="presParOf" srcId="{F380FDB6-03B4-42AA-BF7C-A003975CE38F}" destId="{188C2F11-9B94-422C-8220-0B56CF666442}" srcOrd="1" destOrd="0" presId="urn:microsoft.com/office/officeart/2018/2/layout/IconVerticalSolidList"/>
    <dgm:cxn modelId="{4E9C144C-2FA8-4BC3-80E4-D881447976BD}" type="presParOf" srcId="{F380FDB6-03B4-42AA-BF7C-A003975CE38F}" destId="{B0CAA466-0F01-4A11-A79E-ADC831EAD754}" srcOrd="2" destOrd="0" presId="urn:microsoft.com/office/officeart/2018/2/layout/IconVerticalSolidList"/>
    <dgm:cxn modelId="{ECBDB2D1-A427-4B2C-965C-D9EFB777A5D8}" type="presParOf" srcId="{F380FDB6-03B4-42AA-BF7C-A003975CE38F}" destId="{5D3ECC23-9FF7-4141-A5B5-17758A49DAD9}" srcOrd="3" destOrd="0" presId="urn:microsoft.com/office/officeart/2018/2/layout/IconVerticalSolidList"/>
    <dgm:cxn modelId="{3595B65D-129F-4475-9A3B-1EC9F61403FA}" type="presParOf" srcId="{17049FE7-835E-47A9-B09D-A954E1C4BB7C}" destId="{3BE487CF-3972-42A6-B340-E46AB238F741}" srcOrd="3" destOrd="0" presId="urn:microsoft.com/office/officeart/2018/2/layout/IconVerticalSolidList"/>
    <dgm:cxn modelId="{2DFA8FD9-FF5B-49D7-8E1C-25DB426885B0}" type="presParOf" srcId="{17049FE7-835E-47A9-B09D-A954E1C4BB7C}" destId="{448BA16F-87B4-439B-912F-64B339861F0D}" srcOrd="4" destOrd="0" presId="urn:microsoft.com/office/officeart/2018/2/layout/IconVerticalSolidList"/>
    <dgm:cxn modelId="{410527EC-337B-4663-987E-7D0F6ECBB067}" type="presParOf" srcId="{448BA16F-87B4-439B-912F-64B339861F0D}" destId="{FC0D9EBA-01B9-432A-B652-557C796A3B1E}" srcOrd="0" destOrd="0" presId="urn:microsoft.com/office/officeart/2018/2/layout/IconVerticalSolidList"/>
    <dgm:cxn modelId="{9524F915-DD91-47F3-88DE-68C68D75414F}" type="presParOf" srcId="{448BA16F-87B4-439B-912F-64B339861F0D}" destId="{4FE6289D-240A-481D-B81A-1FE9F29DFCCD}" srcOrd="1" destOrd="0" presId="urn:microsoft.com/office/officeart/2018/2/layout/IconVerticalSolidList"/>
    <dgm:cxn modelId="{C2388419-0EFD-4A3F-A23A-C20F062C953A}" type="presParOf" srcId="{448BA16F-87B4-439B-912F-64B339861F0D}" destId="{DFE122C7-AB10-4298-88C1-950ED9D8B5DA}" srcOrd="2" destOrd="0" presId="urn:microsoft.com/office/officeart/2018/2/layout/IconVerticalSolidList"/>
    <dgm:cxn modelId="{C2D96119-8ABC-453B-9DEA-5C2243582A12}" type="presParOf" srcId="{448BA16F-87B4-439B-912F-64B339861F0D}" destId="{67BE80E6-5CA8-486A-AEC2-56E105538098}" srcOrd="3" destOrd="0" presId="urn:microsoft.com/office/officeart/2018/2/layout/IconVerticalSolidList"/>
    <dgm:cxn modelId="{95F0AD47-0F20-4572-A2F2-8A0B0FD5D933}" type="presParOf" srcId="{17049FE7-835E-47A9-B09D-A954E1C4BB7C}" destId="{043A8D28-F327-4623-8BA3-A0665A1A614E}" srcOrd="5" destOrd="0" presId="urn:microsoft.com/office/officeart/2018/2/layout/IconVerticalSolidList"/>
    <dgm:cxn modelId="{85FFD4C5-72EF-4B67-8D52-26E674321088}" type="presParOf" srcId="{17049FE7-835E-47A9-B09D-A954E1C4BB7C}" destId="{5FB6E944-C56D-47AA-88A0-9687F885B911}" srcOrd="6" destOrd="0" presId="urn:microsoft.com/office/officeart/2018/2/layout/IconVerticalSolidList"/>
    <dgm:cxn modelId="{96DD0D77-BB27-495C-897E-91A5FEC94389}" type="presParOf" srcId="{5FB6E944-C56D-47AA-88A0-9687F885B911}" destId="{15920F8A-0265-43C8-9CE7-B87F26AAA2E5}" srcOrd="0" destOrd="0" presId="urn:microsoft.com/office/officeart/2018/2/layout/IconVerticalSolidList"/>
    <dgm:cxn modelId="{B9238B9A-3CF1-448D-BD5B-70A9925EF4AC}" type="presParOf" srcId="{5FB6E944-C56D-47AA-88A0-9687F885B911}" destId="{57DAA85F-99D0-4689-854F-A9F1E076A6D9}" srcOrd="1" destOrd="0" presId="urn:microsoft.com/office/officeart/2018/2/layout/IconVerticalSolidList"/>
    <dgm:cxn modelId="{59CD89EE-6D98-4C05-9B7C-CB611BE485C8}" type="presParOf" srcId="{5FB6E944-C56D-47AA-88A0-9687F885B911}" destId="{E686EF44-6F39-42E2-A09C-55C1AB7BBDD2}" srcOrd="2" destOrd="0" presId="urn:microsoft.com/office/officeart/2018/2/layout/IconVerticalSolidList"/>
    <dgm:cxn modelId="{A6B9C104-082D-4D27-84A0-BDC99230383C}" type="presParOf" srcId="{5FB6E944-C56D-47AA-88A0-9687F885B911}" destId="{7FD1B8F5-F485-43FB-9860-27ED0E76BEA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E9988BB-63C3-48A6-85A6-37668305D7C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059142FC-EDFD-4BF1-A92D-05CB28F2FDEE}">
      <dgm:prSet/>
      <dgm:spPr/>
      <dgm:t>
        <a:bodyPr/>
        <a:lstStyle/>
        <a:p>
          <a:r>
            <a:rPr lang="en-GB"/>
            <a:t>Small questions; </a:t>
          </a:r>
          <a:endParaRPr lang="en-US"/>
        </a:p>
      </dgm:t>
    </dgm:pt>
    <dgm:pt modelId="{3EA50336-0B1F-4724-9750-A017C598F276}" type="parTrans" cxnId="{78F2444A-9A3A-499F-8123-AC603CD5ADAA}">
      <dgm:prSet/>
      <dgm:spPr/>
      <dgm:t>
        <a:bodyPr/>
        <a:lstStyle/>
        <a:p>
          <a:endParaRPr lang="en-US"/>
        </a:p>
      </dgm:t>
    </dgm:pt>
    <dgm:pt modelId="{0F050C69-7E38-4970-ABCF-E2F550924164}" type="sibTrans" cxnId="{78F2444A-9A3A-499F-8123-AC603CD5ADAA}">
      <dgm:prSet/>
      <dgm:spPr/>
      <dgm:t>
        <a:bodyPr/>
        <a:lstStyle/>
        <a:p>
          <a:endParaRPr lang="en-US"/>
        </a:p>
      </dgm:t>
    </dgm:pt>
    <dgm:pt modelId="{BAB14D15-E7EE-4127-96F9-7E7F5DA9C5E7}">
      <dgm:prSet/>
      <dgm:spPr/>
      <dgm:t>
        <a:bodyPr/>
        <a:lstStyle/>
        <a:p>
          <a:r>
            <a:rPr lang="en-GB"/>
            <a:t>Focus around; </a:t>
          </a:r>
          <a:endParaRPr lang="en-US"/>
        </a:p>
      </dgm:t>
    </dgm:pt>
    <dgm:pt modelId="{61C83B0E-312F-46C1-B70B-DC3174A0DA6E}" type="parTrans" cxnId="{F9667102-E694-4484-AA99-481E92E38110}">
      <dgm:prSet/>
      <dgm:spPr/>
      <dgm:t>
        <a:bodyPr/>
        <a:lstStyle/>
        <a:p>
          <a:endParaRPr lang="en-US"/>
        </a:p>
      </dgm:t>
    </dgm:pt>
    <dgm:pt modelId="{DFF55351-7C12-4A13-ACF7-B7C436698AA9}" type="sibTrans" cxnId="{F9667102-E694-4484-AA99-481E92E38110}">
      <dgm:prSet/>
      <dgm:spPr/>
      <dgm:t>
        <a:bodyPr/>
        <a:lstStyle/>
        <a:p>
          <a:endParaRPr lang="en-US"/>
        </a:p>
      </dgm:t>
    </dgm:pt>
    <dgm:pt modelId="{24A87715-588A-43D2-B712-AACF393A4343}">
      <dgm:prSet/>
      <dgm:spPr/>
      <dgm:t>
        <a:bodyPr/>
        <a:lstStyle/>
        <a:p>
          <a:r>
            <a:rPr lang="en-GB"/>
            <a:t>Terms and Mere puffs </a:t>
          </a:r>
          <a:endParaRPr lang="en-US"/>
        </a:p>
      </dgm:t>
    </dgm:pt>
    <dgm:pt modelId="{BA7EDC59-B9F9-40EB-BBB8-B972A5A80F12}" type="parTrans" cxnId="{D97F77D0-5BA1-4982-A98D-CC85F658F536}">
      <dgm:prSet/>
      <dgm:spPr/>
      <dgm:t>
        <a:bodyPr/>
        <a:lstStyle/>
        <a:p>
          <a:endParaRPr lang="en-US"/>
        </a:p>
      </dgm:t>
    </dgm:pt>
    <dgm:pt modelId="{7F4F83BC-8CAC-4E63-8D0E-AC556DDD0873}" type="sibTrans" cxnId="{D97F77D0-5BA1-4982-A98D-CC85F658F536}">
      <dgm:prSet/>
      <dgm:spPr/>
      <dgm:t>
        <a:bodyPr/>
        <a:lstStyle/>
        <a:p>
          <a:endParaRPr lang="en-US"/>
        </a:p>
      </dgm:t>
    </dgm:pt>
    <dgm:pt modelId="{D031B7E6-66DE-45DE-B7E6-C85D89CF26DC}">
      <dgm:prSet/>
      <dgm:spPr/>
      <dgm:t>
        <a:bodyPr/>
        <a:lstStyle/>
        <a:p>
          <a:r>
            <a:rPr lang="en-GB"/>
            <a:t>Privity of contract </a:t>
          </a:r>
          <a:endParaRPr lang="en-US"/>
        </a:p>
      </dgm:t>
    </dgm:pt>
    <dgm:pt modelId="{B89A9E25-26BC-4024-BC79-3B93A52CEBBB}" type="parTrans" cxnId="{8251ADEF-6806-41A4-A41D-559184EA9EA4}">
      <dgm:prSet/>
      <dgm:spPr/>
      <dgm:t>
        <a:bodyPr/>
        <a:lstStyle/>
        <a:p>
          <a:endParaRPr lang="en-US"/>
        </a:p>
      </dgm:t>
    </dgm:pt>
    <dgm:pt modelId="{415CD300-18ED-43D1-A954-3D9C965416C8}" type="sibTrans" cxnId="{8251ADEF-6806-41A4-A41D-559184EA9EA4}">
      <dgm:prSet/>
      <dgm:spPr/>
      <dgm:t>
        <a:bodyPr/>
        <a:lstStyle/>
        <a:p>
          <a:endParaRPr lang="en-US"/>
        </a:p>
      </dgm:t>
    </dgm:pt>
    <dgm:pt modelId="{3A69E205-4C80-484E-AB87-0D6B5D7F3B2A}">
      <dgm:prSet/>
      <dgm:spPr/>
      <dgm:t>
        <a:bodyPr/>
        <a:lstStyle/>
        <a:p>
          <a:r>
            <a:rPr lang="en-GB"/>
            <a:t>Misrepresentation </a:t>
          </a:r>
          <a:endParaRPr lang="en-US"/>
        </a:p>
      </dgm:t>
    </dgm:pt>
    <dgm:pt modelId="{0BABE1F8-60F8-4BF7-B261-7616CF0FB072}" type="parTrans" cxnId="{7999603D-0283-4042-BD34-1BB10E4FCB40}">
      <dgm:prSet/>
      <dgm:spPr/>
      <dgm:t>
        <a:bodyPr/>
        <a:lstStyle/>
        <a:p>
          <a:endParaRPr lang="en-US"/>
        </a:p>
      </dgm:t>
    </dgm:pt>
    <dgm:pt modelId="{F8A90A49-1B2A-4141-A10F-16CFD2A374F2}" type="sibTrans" cxnId="{7999603D-0283-4042-BD34-1BB10E4FCB40}">
      <dgm:prSet/>
      <dgm:spPr/>
      <dgm:t>
        <a:bodyPr/>
        <a:lstStyle/>
        <a:p>
          <a:endParaRPr lang="en-US"/>
        </a:p>
      </dgm:t>
    </dgm:pt>
    <dgm:pt modelId="{EC0A9F03-DCF8-4ADD-AD59-52587F876304}">
      <dgm:prSet/>
      <dgm:spPr/>
      <dgm:t>
        <a:bodyPr/>
        <a:lstStyle/>
        <a:p>
          <a:r>
            <a:rPr lang="en-GB"/>
            <a:t>Remedy of Damages </a:t>
          </a:r>
          <a:endParaRPr lang="en-US"/>
        </a:p>
      </dgm:t>
    </dgm:pt>
    <dgm:pt modelId="{B339D69A-12F7-4D9A-8F7A-2AA610C080F7}" type="parTrans" cxnId="{1B47F4A9-1053-4653-8BFC-F54BADF0A536}">
      <dgm:prSet/>
      <dgm:spPr/>
      <dgm:t>
        <a:bodyPr/>
        <a:lstStyle/>
        <a:p>
          <a:endParaRPr lang="en-US"/>
        </a:p>
      </dgm:t>
    </dgm:pt>
    <dgm:pt modelId="{72712134-BA42-4F9B-B0C8-2E3FC8EA8BA1}" type="sibTrans" cxnId="{1B47F4A9-1053-4653-8BFC-F54BADF0A536}">
      <dgm:prSet/>
      <dgm:spPr/>
      <dgm:t>
        <a:bodyPr/>
        <a:lstStyle/>
        <a:p>
          <a:endParaRPr lang="en-US"/>
        </a:p>
      </dgm:t>
    </dgm:pt>
    <dgm:pt modelId="{DD358D15-B62A-4C68-B9F0-324C795A143C}">
      <dgm:prSet/>
      <dgm:spPr/>
      <dgm:t>
        <a:bodyPr/>
        <a:lstStyle/>
        <a:p>
          <a:r>
            <a:rPr lang="en-GB"/>
            <a:t>Different ways of acceptance</a:t>
          </a:r>
          <a:endParaRPr lang="en-US"/>
        </a:p>
      </dgm:t>
    </dgm:pt>
    <dgm:pt modelId="{215FECC0-CAE7-461C-84C7-4CF71366A5D4}" type="parTrans" cxnId="{9E2B68D7-080E-4B96-AD45-1460AC51A6AD}">
      <dgm:prSet/>
      <dgm:spPr/>
      <dgm:t>
        <a:bodyPr/>
        <a:lstStyle/>
        <a:p>
          <a:endParaRPr lang="en-US"/>
        </a:p>
      </dgm:t>
    </dgm:pt>
    <dgm:pt modelId="{45DAB298-D1A7-4D67-8524-50E5D86FD1E6}" type="sibTrans" cxnId="{9E2B68D7-080E-4B96-AD45-1460AC51A6AD}">
      <dgm:prSet/>
      <dgm:spPr/>
      <dgm:t>
        <a:bodyPr/>
        <a:lstStyle/>
        <a:p>
          <a:endParaRPr lang="en-US"/>
        </a:p>
      </dgm:t>
    </dgm:pt>
    <dgm:pt modelId="{5BF8D39C-DDCD-4D79-ABEC-D05BFB9E5507}">
      <dgm:prSet/>
      <dgm:spPr/>
      <dgm:t>
        <a:bodyPr/>
        <a:lstStyle/>
        <a:p>
          <a:r>
            <a:rPr lang="en-GB"/>
            <a:t>Implied terms</a:t>
          </a:r>
          <a:endParaRPr lang="en-US"/>
        </a:p>
      </dgm:t>
    </dgm:pt>
    <dgm:pt modelId="{4CF89F68-21A6-49D3-A48F-7E57DC6B98C8}" type="parTrans" cxnId="{B9FD3EE5-BA58-47A0-A063-88E6ACA299FA}">
      <dgm:prSet/>
      <dgm:spPr/>
      <dgm:t>
        <a:bodyPr/>
        <a:lstStyle/>
        <a:p>
          <a:endParaRPr lang="en-US"/>
        </a:p>
      </dgm:t>
    </dgm:pt>
    <dgm:pt modelId="{DFBBA8A3-5590-4B80-96DA-2D9CD3722215}" type="sibTrans" cxnId="{B9FD3EE5-BA58-47A0-A063-88E6ACA299FA}">
      <dgm:prSet/>
      <dgm:spPr/>
      <dgm:t>
        <a:bodyPr/>
        <a:lstStyle/>
        <a:p>
          <a:endParaRPr lang="en-US"/>
        </a:p>
      </dgm:t>
    </dgm:pt>
    <dgm:pt modelId="{DA5EC2C4-8C34-48DC-B9F9-31B406514D82}" type="pres">
      <dgm:prSet presAssocID="{4E9988BB-63C3-48A6-85A6-37668305D7CA}" presName="root" presStyleCnt="0">
        <dgm:presLayoutVars>
          <dgm:dir/>
          <dgm:resizeHandles val="exact"/>
        </dgm:presLayoutVars>
      </dgm:prSet>
      <dgm:spPr/>
    </dgm:pt>
    <dgm:pt modelId="{B5C33CFE-2A35-4AA1-A7EA-A0D34F589D28}" type="pres">
      <dgm:prSet presAssocID="{059142FC-EDFD-4BF1-A92D-05CB28F2FDEE}" presName="compNode" presStyleCnt="0"/>
      <dgm:spPr/>
    </dgm:pt>
    <dgm:pt modelId="{449C3D92-C5EB-4D63-9E22-B7F1D9230664}" type="pres">
      <dgm:prSet presAssocID="{059142FC-EDFD-4BF1-A92D-05CB28F2FDEE}" presName="bgRect" presStyleLbl="bgShp" presStyleIdx="0" presStyleCnt="8"/>
      <dgm:spPr/>
    </dgm:pt>
    <dgm:pt modelId="{169B67C3-136D-4447-8034-E80874E169D3}" type="pres">
      <dgm:prSet presAssocID="{059142FC-EDFD-4BF1-A92D-05CB28F2FDEE}" presName="iconRect" presStyleLbl="node1" presStyleIdx="0" presStyleCnt="8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CE4E4722-632A-4E2F-A860-E8D5DE26D5CF}" type="pres">
      <dgm:prSet presAssocID="{059142FC-EDFD-4BF1-A92D-05CB28F2FDEE}" presName="spaceRect" presStyleCnt="0"/>
      <dgm:spPr/>
    </dgm:pt>
    <dgm:pt modelId="{1E7FAC78-4CB8-4129-B129-9CEC44177192}" type="pres">
      <dgm:prSet presAssocID="{059142FC-EDFD-4BF1-A92D-05CB28F2FDEE}" presName="parTx" presStyleLbl="revTx" presStyleIdx="0" presStyleCnt="8">
        <dgm:presLayoutVars>
          <dgm:chMax val="0"/>
          <dgm:chPref val="0"/>
        </dgm:presLayoutVars>
      </dgm:prSet>
      <dgm:spPr/>
    </dgm:pt>
    <dgm:pt modelId="{2983C0D6-9339-4715-BA28-0623C799FCD1}" type="pres">
      <dgm:prSet presAssocID="{0F050C69-7E38-4970-ABCF-E2F550924164}" presName="sibTrans" presStyleCnt="0"/>
      <dgm:spPr/>
    </dgm:pt>
    <dgm:pt modelId="{B540D30F-F152-4C07-90AF-C1548EE8E2B0}" type="pres">
      <dgm:prSet presAssocID="{BAB14D15-E7EE-4127-96F9-7E7F5DA9C5E7}" presName="compNode" presStyleCnt="0"/>
      <dgm:spPr/>
    </dgm:pt>
    <dgm:pt modelId="{9A18FC18-57EC-44A8-8846-9987255A5C1A}" type="pres">
      <dgm:prSet presAssocID="{BAB14D15-E7EE-4127-96F9-7E7F5DA9C5E7}" presName="bgRect" presStyleLbl="bgShp" presStyleIdx="1" presStyleCnt="8"/>
      <dgm:spPr/>
    </dgm:pt>
    <dgm:pt modelId="{B1E5377A-AF53-45C7-AC6D-C1989B310369}" type="pres">
      <dgm:prSet presAssocID="{BAB14D15-E7EE-4127-96F9-7E7F5DA9C5E7}" presName="iconRect" presStyleLbl="node1" presStyleIdx="1" presStyleCnt="8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737C2891-687B-4268-B3BA-5531D52203EA}" type="pres">
      <dgm:prSet presAssocID="{BAB14D15-E7EE-4127-96F9-7E7F5DA9C5E7}" presName="spaceRect" presStyleCnt="0"/>
      <dgm:spPr/>
    </dgm:pt>
    <dgm:pt modelId="{87726CC0-5E95-4A92-97F5-396B026A507C}" type="pres">
      <dgm:prSet presAssocID="{BAB14D15-E7EE-4127-96F9-7E7F5DA9C5E7}" presName="parTx" presStyleLbl="revTx" presStyleIdx="1" presStyleCnt="8">
        <dgm:presLayoutVars>
          <dgm:chMax val="0"/>
          <dgm:chPref val="0"/>
        </dgm:presLayoutVars>
      </dgm:prSet>
      <dgm:spPr/>
    </dgm:pt>
    <dgm:pt modelId="{A6988875-B75D-4EFD-BAB6-4D2707C21A51}" type="pres">
      <dgm:prSet presAssocID="{DFF55351-7C12-4A13-ACF7-B7C436698AA9}" presName="sibTrans" presStyleCnt="0"/>
      <dgm:spPr/>
    </dgm:pt>
    <dgm:pt modelId="{2C03D841-AA07-4FF0-B96A-92E8A27E91A0}" type="pres">
      <dgm:prSet presAssocID="{24A87715-588A-43D2-B712-AACF393A4343}" presName="compNode" presStyleCnt="0"/>
      <dgm:spPr/>
    </dgm:pt>
    <dgm:pt modelId="{86531CC6-21A4-47B5-9944-3FDBCCD40806}" type="pres">
      <dgm:prSet presAssocID="{24A87715-588A-43D2-B712-AACF393A4343}" presName="bgRect" presStyleLbl="bgShp" presStyleIdx="2" presStyleCnt="8"/>
      <dgm:spPr/>
    </dgm:pt>
    <dgm:pt modelId="{8DBEBB90-17E9-4B62-8F58-BF1618569E29}" type="pres">
      <dgm:prSet presAssocID="{24A87715-588A-43D2-B712-AACF393A4343}" presName="iconRect" presStyleLbl="node1" presStyleIdx="2" presStyleCnt="8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uck"/>
        </a:ext>
      </dgm:extLst>
    </dgm:pt>
    <dgm:pt modelId="{7218B8BF-53DC-4E04-9F44-C35C085E5209}" type="pres">
      <dgm:prSet presAssocID="{24A87715-588A-43D2-B712-AACF393A4343}" presName="spaceRect" presStyleCnt="0"/>
      <dgm:spPr/>
    </dgm:pt>
    <dgm:pt modelId="{7F311A1C-ED82-4F19-A9A3-E3D752294769}" type="pres">
      <dgm:prSet presAssocID="{24A87715-588A-43D2-B712-AACF393A4343}" presName="parTx" presStyleLbl="revTx" presStyleIdx="2" presStyleCnt="8">
        <dgm:presLayoutVars>
          <dgm:chMax val="0"/>
          <dgm:chPref val="0"/>
        </dgm:presLayoutVars>
      </dgm:prSet>
      <dgm:spPr/>
    </dgm:pt>
    <dgm:pt modelId="{65ED34B9-FDA3-4542-A457-436007046A2E}" type="pres">
      <dgm:prSet presAssocID="{7F4F83BC-8CAC-4E63-8D0E-AC556DDD0873}" presName="sibTrans" presStyleCnt="0"/>
      <dgm:spPr/>
    </dgm:pt>
    <dgm:pt modelId="{72AC38D9-2147-4B2B-82C7-4D1B7700CA49}" type="pres">
      <dgm:prSet presAssocID="{D031B7E6-66DE-45DE-B7E6-C85D89CF26DC}" presName="compNode" presStyleCnt="0"/>
      <dgm:spPr/>
    </dgm:pt>
    <dgm:pt modelId="{EE764D84-B5A1-4179-9868-C1AB1484C82C}" type="pres">
      <dgm:prSet presAssocID="{D031B7E6-66DE-45DE-B7E6-C85D89CF26DC}" presName="bgRect" presStyleLbl="bgShp" presStyleIdx="3" presStyleCnt="8"/>
      <dgm:spPr/>
    </dgm:pt>
    <dgm:pt modelId="{BDF5F169-35D4-4B17-80B6-C6B2507DAC36}" type="pres">
      <dgm:prSet presAssocID="{D031B7E6-66DE-45DE-B7E6-C85D89CF26DC}" presName="iconRect" presStyleLbl="node1" presStyleIdx="3" presStyleCnt="8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2DCF1B3B-C807-4C01-860B-32B85AA09542}" type="pres">
      <dgm:prSet presAssocID="{D031B7E6-66DE-45DE-B7E6-C85D89CF26DC}" presName="spaceRect" presStyleCnt="0"/>
      <dgm:spPr/>
    </dgm:pt>
    <dgm:pt modelId="{9B00AF3A-7EE9-42D3-B587-D41E92B2BF29}" type="pres">
      <dgm:prSet presAssocID="{D031B7E6-66DE-45DE-B7E6-C85D89CF26DC}" presName="parTx" presStyleLbl="revTx" presStyleIdx="3" presStyleCnt="8">
        <dgm:presLayoutVars>
          <dgm:chMax val="0"/>
          <dgm:chPref val="0"/>
        </dgm:presLayoutVars>
      </dgm:prSet>
      <dgm:spPr/>
    </dgm:pt>
    <dgm:pt modelId="{0D6148F2-69A7-44BB-811B-8786CE35C481}" type="pres">
      <dgm:prSet presAssocID="{415CD300-18ED-43D1-A954-3D9C965416C8}" presName="sibTrans" presStyleCnt="0"/>
      <dgm:spPr/>
    </dgm:pt>
    <dgm:pt modelId="{24D39302-2203-451C-B3F1-83B3C0D868F9}" type="pres">
      <dgm:prSet presAssocID="{3A69E205-4C80-484E-AB87-0D6B5D7F3B2A}" presName="compNode" presStyleCnt="0"/>
      <dgm:spPr/>
    </dgm:pt>
    <dgm:pt modelId="{CCBC9561-9C7C-47A2-A29A-0471A1A78B84}" type="pres">
      <dgm:prSet presAssocID="{3A69E205-4C80-484E-AB87-0D6B5D7F3B2A}" presName="bgRect" presStyleLbl="bgShp" presStyleIdx="4" presStyleCnt="8"/>
      <dgm:spPr/>
    </dgm:pt>
    <dgm:pt modelId="{B6A12339-61A4-4B18-9C02-0A71E2271BA6}" type="pres">
      <dgm:prSet presAssocID="{3A69E205-4C80-484E-AB87-0D6B5D7F3B2A}" presName="iconRect" presStyleLbl="node1" presStyleIdx="4" presStyleCnt="8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4F416D5C-24FA-47F3-83C4-097CEE19B3C7}" type="pres">
      <dgm:prSet presAssocID="{3A69E205-4C80-484E-AB87-0D6B5D7F3B2A}" presName="spaceRect" presStyleCnt="0"/>
      <dgm:spPr/>
    </dgm:pt>
    <dgm:pt modelId="{F4299825-2361-49EE-B558-3038B8BCEDDC}" type="pres">
      <dgm:prSet presAssocID="{3A69E205-4C80-484E-AB87-0D6B5D7F3B2A}" presName="parTx" presStyleLbl="revTx" presStyleIdx="4" presStyleCnt="8">
        <dgm:presLayoutVars>
          <dgm:chMax val="0"/>
          <dgm:chPref val="0"/>
        </dgm:presLayoutVars>
      </dgm:prSet>
      <dgm:spPr/>
    </dgm:pt>
    <dgm:pt modelId="{F906D87B-CB3E-4607-A473-CFFE1257D10D}" type="pres">
      <dgm:prSet presAssocID="{F8A90A49-1B2A-4141-A10F-16CFD2A374F2}" presName="sibTrans" presStyleCnt="0"/>
      <dgm:spPr/>
    </dgm:pt>
    <dgm:pt modelId="{B3EF6497-C9D6-4330-9318-0D893D706FB6}" type="pres">
      <dgm:prSet presAssocID="{EC0A9F03-DCF8-4ADD-AD59-52587F876304}" presName="compNode" presStyleCnt="0"/>
      <dgm:spPr/>
    </dgm:pt>
    <dgm:pt modelId="{0BB9ABA8-8EC6-4924-ABC6-CEA1953AA14F}" type="pres">
      <dgm:prSet presAssocID="{EC0A9F03-DCF8-4ADD-AD59-52587F876304}" presName="bgRect" presStyleLbl="bgShp" presStyleIdx="5" presStyleCnt="8"/>
      <dgm:spPr/>
    </dgm:pt>
    <dgm:pt modelId="{FEE2E00E-FBA1-4751-A8A1-D6E69C78E650}" type="pres">
      <dgm:prSet presAssocID="{EC0A9F03-DCF8-4ADD-AD59-52587F876304}" presName="iconRect" presStyleLbl="node1" presStyleIdx="5" presStyleCnt="8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747DE6F7-A578-4CF4-95FE-97E23937B4BB}" type="pres">
      <dgm:prSet presAssocID="{EC0A9F03-DCF8-4ADD-AD59-52587F876304}" presName="spaceRect" presStyleCnt="0"/>
      <dgm:spPr/>
    </dgm:pt>
    <dgm:pt modelId="{6A6BBDEA-E678-405A-BC87-8E48405217D0}" type="pres">
      <dgm:prSet presAssocID="{EC0A9F03-DCF8-4ADD-AD59-52587F876304}" presName="parTx" presStyleLbl="revTx" presStyleIdx="5" presStyleCnt="8">
        <dgm:presLayoutVars>
          <dgm:chMax val="0"/>
          <dgm:chPref val="0"/>
        </dgm:presLayoutVars>
      </dgm:prSet>
      <dgm:spPr/>
    </dgm:pt>
    <dgm:pt modelId="{2BD73F41-B6BA-4DBF-B5BD-C63C77D0EE65}" type="pres">
      <dgm:prSet presAssocID="{72712134-BA42-4F9B-B0C8-2E3FC8EA8BA1}" presName="sibTrans" presStyleCnt="0"/>
      <dgm:spPr/>
    </dgm:pt>
    <dgm:pt modelId="{B4FB5BC3-E582-460A-AB1E-7EB1FB973BA1}" type="pres">
      <dgm:prSet presAssocID="{DD358D15-B62A-4C68-B9F0-324C795A143C}" presName="compNode" presStyleCnt="0"/>
      <dgm:spPr/>
    </dgm:pt>
    <dgm:pt modelId="{310865E6-FCF9-47C4-A038-FAFCCC97E9F3}" type="pres">
      <dgm:prSet presAssocID="{DD358D15-B62A-4C68-B9F0-324C795A143C}" presName="bgRect" presStyleLbl="bgShp" presStyleIdx="6" presStyleCnt="8"/>
      <dgm:spPr/>
    </dgm:pt>
    <dgm:pt modelId="{BC2D411B-F017-4EED-A84F-E687D84FCAD3}" type="pres">
      <dgm:prSet presAssocID="{DD358D15-B62A-4C68-B9F0-324C795A143C}" presName="iconRect" presStyleLbl="node1" presStyleIdx="6" presStyleCnt="8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E68EDE6A-B3CB-42BB-8DFF-8D1C8011DDEB}" type="pres">
      <dgm:prSet presAssocID="{DD358D15-B62A-4C68-B9F0-324C795A143C}" presName="spaceRect" presStyleCnt="0"/>
      <dgm:spPr/>
    </dgm:pt>
    <dgm:pt modelId="{6B762D66-509E-4F54-B395-3D956DF5BABE}" type="pres">
      <dgm:prSet presAssocID="{DD358D15-B62A-4C68-B9F0-324C795A143C}" presName="parTx" presStyleLbl="revTx" presStyleIdx="6" presStyleCnt="8">
        <dgm:presLayoutVars>
          <dgm:chMax val="0"/>
          <dgm:chPref val="0"/>
        </dgm:presLayoutVars>
      </dgm:prSet>
      <dgm:spPr/>
    </dgm:pt>
    <dgm:pt modelId="{93CE213C-E306-4FE2-A572-9E4EE57A0398}" type="pres">
      <dgm:prSet presAssocID="{45DAB298-D1A7-4D67-8524-50E5D86FD1E6}" presName="sibTrans" presStyleCnt="0"/>
      <dgm:spPr/>
    </dgm:pt>
    <dgm:pt modelId="{47AE0ECB-D205-4865-8DEC-38332FB8B277}" type="pres">
      <dgm:prSet presAssocID="{5BF8D39C-DDCD-4D79-ABEC-D05BFB9E5507}" presName="compNode" presStyleCnt="0"/>
      <dgm:spPr/>
    </dgm:pt>
    <dgm:pt modelId="{744D399E-5BD4-4F32-BAE2-0902DB691CA9}" type="pres">
      <dgm:prSet presAssocID="{5BF8D39C-DDCD-4D79-ABEC-D05BFB9E5507}" presName="bgRect" presStyleLbl="bgShp" presStyleIdx="7" presStyleCnt="8"/>
      <dgm:spPr/>
    </dgm:pt>
    <dgm:pt modelId="{A29C37B4-77B4-4AA6-81EA-DC91A270E4C3}" type="pres">
      <dgm:prSet presAssocID="{5BF8D39C-DDCD-4D79-ABEC-D05BFB9E5507}" presName="iconRect" presStyleLbl="node1" presStyleIdx="7" presStyleCnt="8"/>
      <dgm:spPr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D6569CFB-9794-44C7-B97B-F00CABD29D7C}" type="pres">
      <dgm:prSet presAssocID="{5BF8D39C-DDCD-4D79-ABEC-D05BFB9E5507}" presName="spaceRect" presStyleCnt="0"/>
      <dgm:spPr/>
    </dgm:pt>
    <dgm:pt modelId="{CA21A808-0551-4B8B-8DB7-60B17BCA610E}" type="pres">
      <dgm:prSet presAssocID="{5BF8D39C-DDCD-4D79-ABEC-D05BFB9E5507}" presName="parTx" presStyleLbl="revTx" presStyleIdx="7" presStyleCnt="8">
        <dgm:presLayoutVars>
          <dgm:chMax val="0"/>
          <dgm:chPref val="0"/>
        </dgm:presLayoutVars>
      </dgm:prSet>
      <dgm:spPr/>
    </dgm:pt>
  </dgm:ptLst>
  <dgm:cxnLst>
    <dgm:cxn modelId="{F9667102-E694-4484-AA99-481E92E38110}" srcId="{4E9988BB-63C3-48A6-85A6-37668305D7CA}" destId="{BAB14D15-E7EE-4127-96F9-7E7F5DA9C5E7}" srcOrd="1" destOrd="0" parTransId="{61C83B0E-312F-46C1-B70B-DC3174A0DA6E}" sibTransId="{DFF55351-7C12-4A13-ACF7-B7C436698AA9}"/>
    <dgm:cxn modelId="{712C6B04-147C-460F-A89A-096824800E42}" type="presOf" srcId="{EC0A9F03-DCF8-4ADD-AD59-52587F876304}" destId="{6A6BBDEA-E678-405A-BC87-8E48405217D0}" srcOrd="0" destOrd="0" presId="urn:microsoft.com/office/officeart/2018/2/layout/IconVerticalSolidList"/>
    <dgm:cxn modelId="{1A5BED39-2BAE-4629-B1B7-1DE79452E98B}" type="presOf" srcId="{DD358D15-B62A-4C68-B9F0-324C795A143C}" destId="{6B762D66-509E-4F54-B395-3D956DF5BABE}" srcOrd="0" destOrd="0" presId="urn:microsoft.com/office/officeart/2018/2/layout/IconVerticalSolidList"/>
    <dgm:cxn modelId="{7999603D-0283-4042-BD34-1BB10E4FCB40}" srcId="{4E9988BB-63C3-48A6-85A6-37668305D7CA}" destId="{3A69E205-4C80-484E-AB87-0D6B5D7F3B2A}" srcOrd="4" destOrd="0" parTransId="{0BABE1F8-60F8-4BF7-B261-7616CF0FB072}" sibTransId="{F8A90A49-1B2A-4141-A10F-16CFD2A374F2}"/>
    <dgm:cxn modelId="{46F40243-0DBE-4E70-A4FB-030AD7A4FAFF}" type="presOf" srcId="{24A87715-588A-43D2-B712-AACF393A4343}" destId="{7F311A1C-ED82-4F19-A9A3-E3D752294769}" srcOrd="0" destOrd="0" presId="urn:microsoft.com/office/officeart/2018/2/layout/IconVerticalSolidList"/>
    <dgm:cxn modelId="{D6E8AC44-DC00-4989-A8C4-08AB83E58D59}" type="presOf" srcId="{BAB14D15-E7EE-4127-96F9-7E7F5DA9C5E7}" destId="{87726CC0-5E95-4A92-97F5-396B026A507C}" srcOrd="0" destOrd="0" presId="urn:microsoft.com/office/officeart/2018/2/layout/IconVerticalSolidList"/>
    <dgm:cxn modelId="{A8A6C164-59D4-42BC-9150-6A388FAB5F12}" type="presOf" srcId="{4E9988BB-63C3-48A6-85A6-37668305D7CA}" destId="{DA5EC2C4-8C34-48DC-B9F9-31B406514D82}" srcOrd="0" destOrd="0" presId="urn:microsoft.com/office/officeart/2018/2/layout/IconVerticalSolidList"/>
    <dgm:cxn modelId="{78F2444A-9A3A-499F-8123-AC603CD5ADAA}" srcId="{4E9988BB-63C3-48A6-85A6-37668305D7CA}" destId="{059142FC-EDFD-4BF1-A92D-05CB28F2FDEE}" srcOrd="0" destOrd="0" parTransId="{3EA50336-0B1F-4724-9750-A017C598F276}" sibTransId="{0F050C69-7E38-4970-ABCF-E2F550924164}"/>
    <dgm:cxn modelId="{C7521E99-EC34-4576-B795-2EA70277A2BB}" type="presOf" srcId="{3A69E205-4C80-484E-AB87-0D6B5D7F3B2A}" destId="{F4299825-2361-49EE-B558-3038B8BCEDDC}" srcOrd="0" destOrd="0" presId="urn:microsoft.com/office/officeart/2018/2/layout/IconVerticalSolidList"/>
    <dgm:cxn modelId="{B180919E-1B32-4526-A9F0-0C5219F6F399}" type="presOf" srcId="{059142FC-EDFD-4BF1-A92D-05CB28F2FDEE}" destId="{1E7FAC78-4CB8-4129-B129-9CEC44177192}" srcOrd="0" destOrd="0" presId="urn:microsoft.com/office/officeart/2018/2/layout/IconVerticalSolidList"/>
    <dgm:cxn modelId="{38A80AA2-310A-402F-BE41-885066296978}" type="presOf" srcId="{5BF8D39C-DDCD-4D79-ABEC-D05BFB9E5507}" destId="{CA21A808-0551-4B8B-8DB7-60B17BCA610E}" srcOrd="0" destOrd="0" presId="urn:microsoft.com/office/officeart/2018/2/layout/IconVerticalSolidList"/>
    <dgm:cxn modelId="{1B47F4A9-1053-4653-8BFC-F54BADF0A536}" srcId="{4E9988BB-63C3-48A6-85A6-37668305D7CA}" destId="{EC0A9F03-DCF8-4ADD-AD59-52587F876304}" srcOrd="5" destOrd="0" parTransId="{B339D69A-12F7-4D9A-8F7A-2AA610C080F7}" sibTransId="{72712134-BA42-4F9B-B0C8-2E3FC8EA8BA1}"/>
    <dgm:cxn modelId="{6AE8D8B5-5543-4F31-9F5F-075790D4C450}" type="presOf" srcId="{D031B7E6-66DE-45DE-B7E6-C85D89CF26DC}" destId="{9B00AF3A-7EE9-42D3-B587-D41E92B2BF29}" srcOrd="0" destOrd="0" presId="urn:microsoft.com/office/officeart/2018/2/layout/IconVerticalSolidList"/>
    <dgm:cxn modelId="{D97F77D0-5BA1-4982-A98D-CC85F658F536}" srcId="{4E9988BB-63C3-48A6-85A6-37668305D7CA}" destId="{24A87715-588A-43D2-B712-AACF393A4343}" srcOrd="2" destOrd="0" parTransId="{BA7EDC59-B9F9-40EB-BBB8-B972A5A80F12}" sibTransId="{7F4F83BC-8CAC-4E63-8D0E-AC556DDD0873}"/>
    <dgm:cxn modelId="{9E2B68D7-080E-4B96-AD45-1460AC51A6AD}" srcId="{4E9988BB-63C3-48A6-85A6-37668305D7CA}" destId="{DD358D15-B62A-4C68-B9F0-324C795A143C}" srcOrd="6" destOrd="0" parTransId="{215FECC0-CAE7-461C-84C7-4CF71366A5D4}" sibTransId="{45DAB298-D1A7-4D67-8524-50E5D86FD1E6}"/>
    <dgm:cxn modelId="{B9FD3EE5-BA58-47A0-A063-88E6ACA299FA}" srcId="{4E9988BB-63C3-48A6-85A6-37668305D7CA}" destId="{5BF8D39C-DDCD-4D79-ABEC-D05BFB9E5507}" srcOrd="7" destOrd="0" parTransId="{4CF89F68-21A6-49D3-A48F-7E57DC6B98C8}" sibTransId="{DFBBA8A3-5590-4B80-96DA-2D9CD3722215}"/>
    <dgm:cxn modelId="{8251ADEF-6806-41A4-A41D-559184EA9EA4}" srcId="{4E9988BB-63C3-48A6-85A6-37668305D7CA}" destId="{D031B7E6-66DE-45DE-B7E6-C85D89CF26DC}" srcOrd="3" destOrd="0" parTransId="{B89A9E25-26BC-4024-BC79-3B93A52CEBBB}" sibTransId="{415CD300-18ED-43D1-A954-3D9C965416C8}"/>
    <dgm:cxn modelId="{6CCB0842-336F-4565-880D-8F7609755BEC}" type="presParOf" srcId="{DA5EC2C4-8C34-48DC-B9F9-31B406514D82}" destId="{B5C33CFE-2A35-4AA1-A7EA-A0D34F589D28}" srcOrd="0" destOrd="0" presId="urn:microsoft.com/office/officeart/2018/2/layout/IconVerticalSolidList"/>
    <dgm:cxn modelId="{0AC472DC-FCD5-4ED2-9562-94DFC61DA992}" type="presParOf" srcId="{B5C33CFE-2A35-4AA1-A7EA-A0D34F589D28}" destId="{449C3D92-C5EB-4D63-9E22-B7F1D9230664}" srcOrd="0" destOrd="0" presId="urn:microsoft.com/office/officeart/2018/2/layout/IconVerticalSolidList"/>
    <dgm:cxn modelId="{6927D227-4303-4805-8251-5B3D3F1874B7}" type="presParOf" srcId="{B5C33CFE-2A35-4AA1-A7EA-A0D34F589D28}" destId="{169B67C3-136D-4447-8034-E80874E169D3}" srcOrd="1" destOrd="0" presId="urn:microsoft.com/office/officeart/2018/2/layout/IconVerticalSolidList"/>
    <dgm:cxn modelId="{B12CEC71-91C2-456D-92E0-062233E14F33}" type="presParOf" srcId="{B5C33CFE-2A35-4AA1-A7EA-A0D34F589D28}" destId="{CE4E4722-632A-4E2F-A860-E8D5DE26D5CF}" srcOrd="2" destOrd="0" presId="urn:microsoft.com/office/officeart/2018/2/layout/IconVerticalSolidList"/>
    <dgm:cxn modelId="{F5876790-E54F-467F-AB20-32F53E426244}" type="presParOf" srcId="{B5C33CFE-2A35-4AA1-A7EA-A0D34F589D28}" destId="{1E7FAC78-4CB8-4129-B129-9CEC44177192}" srcOrd="3" destOrd="0" presId="urn:microsoft.com/office/officeart/2018/2/layout/IconVerticalSolidList"/>
    <dgm:cxn modelId="{3B642886-C77F-4A22-A088-87E767DF9B14}" type="presParOf" srcId="{DA5EC2C4-8C34-48DC-B9F9-31B406514D82}" destId="{2983C0D6-9339-4715-BA28-0623C799FCD1}" srcOrd="1" destOrd="0" presId="urn:microsoft.com/office/officeart/2018/2/layout/IconVerticalSolidList"/>
    <dgm:cxn modelId="{81FCA885-B8CF-4CBE-9D12-F3C327175C6C}" type="presParOf" srcId="{DA5EC2C4-8C34-48DC-B9F9-31B406514D82}" destId="{B540D30F-F152-4C07-90AF-C1548EE8E2B0}" srcOrd="2" destOrd="0" presId="urn:microsoft.com/office/officeart/2018/2/layout/IconVerticalSolidList"/>
    <dgm:cxn modelId="{0D32B443-5ABE-428E-A9DF-DED8CB3E46E4}" type="presParOf" srcId="{B540D30F-F152-4C07-90AF-C1548EE8E2B0}" destId="{9A18FC18-57EC-44A8-8846-9987255A5C1A}" srcOrd="0" destOrd="0" presId="urn:microsoft.com/office/officeart/2018/2/layout/IconVerticalSolidList"/>
    <dgm:cxn modelId="{C4A006BC-FC7C-4EE9-9C94-780A7BE350A8}" type="presParOf" srcId="{B540D30F-F152-4C07-90AF-C1548EE8E2B0}" destId="{B1E5377A-AF53-45C7-AC6D-C1989B310369}" srcOrd="1" destOrd="0" presId="urn:microsoft.com/office/officeart/2018/2/layout/IconVerticalSolidList"/>
    <dgm:cxn modelId="{6F532AF8-2D0B-4FC7-8F8F-862D355C2BDE}" type="presParOf" srcId="{B540D30F-F152-4C07-90AF-C1548EE8E2B0}" destId="{737C2891-687B-4268-B3BA-5531D52203EA}" srcOrd="2" destOrd="0" presId="urn:microsoft.com/office/officeart/2018/2/layout/IconVerticalSolidList"/>
    <dgm:cxn modelId="{887AEFCA-0A51-4E97-A6CB-46C0D20EBE3D}" type="presParOf" srcId="{B540D30F-F152-4C07-90AF-C1548EE8E2B0}" destId="{87726CC0-5E95-4A92-97F5-396B026A507C}" srcOrd="3" destOrd="0" presId="urn:microsoft.com/office/officeart/2018/2/layout/IconVerticalSolidList"/>
    <dgm:cxn modelId="{AF0BE66A-F941-4B19-B07A-D68B2EBADBAD}" type="presParOf" srcId="{DA5EC2C4-8C34-48DC-B9F9-31B406514D82}" destId="{A6988875-B75D-4EFD-BAB6-4D2707C21A51}" srcOrd="3" destOrd="0" presId="urn:microsoft.com/office/officeart/2018/2/layout/IconVerticalSolidList"/>
    <dgm:cxn modelId="{1799017C-D96E-4115-B06F-4EE5FBF4EB41}" type="presParOf" srcId="{DA5EC2C4-8C34-48DC-B9F9-31B406514D82}" destId="{2C03D841-AA07-4FF0-B96A-92E8A27E91A0}" srcOrd="4" destOrd="0" presId="urn:microsoft.com/office/officeart/2018/2/layout/IconVerticalSolidList"/>
    <dgm:cxn modelId="{B4C5F510-6A81-4B39-B38D-E05900A027BC}" type="presParOf" srcId="{2C03D841-AA07-4FF0-B96A-92E8A27E91A0}" destId="{86531CC6-21A4-47B5-9944-3FDBCCD40806}" srcOrd="0" destOrd="0" presId="urn:microsoft.com/office/officeart/2018/2/layout/IconVerticalSolidList"/>
    <dgm:cxn modelId="{BAF2966F-2268-47CD-B1BF-A8ECB4795940}" type="presParOf" srcId="{2C03D841-AA07-4FF0-B96A-92E8A27E91A0}" destId="{8DBEBB90-17E9-4B62-8F58-BF1618569E29}" srcOrd="1" destOrd="0" presId="urn:microsoft.com/office/officeart/2018/2/layout/IconVerticalSolidList"/>
    <dgm:cxn modelId="{9347698B-BBF4-4B1B-96EC-B0B1C65D3BA4}" type="presParOf" srcId="{2C03D841-AA07-4FF0-B96A-92E8A27E91A0}" destId="{7218B8BF-53DC-4E04-9F44-C35C085E5209}" srcOrd="2" destOrd="0" presId="urn:microsoft.com/office/officeart/2018/2/layout/IconVerticalSolidList"/>
    <dgm:cxn modelId="{48FA2CEB-C649-4657-891A-F36668859D9E}" type="presParOf" srcId="{2C03D841-AA07-4FF0-B96A-92E8A27E91A0}" destId="{7F311A1C-ED82-4F19-A9A3-E3D752294769}" srcOrd="3" destOrd="0" presId="urn:microsoft.com/office/officeart/2018/2/layout/IconVerticalSolidList"/>
    <dgm:cxn modelId="{FCF93476-7757-4582-8207-39CAF42B637F}" type="presParOf" srcId="{DA5EC2C4-8C34-48DC-B9F9-31B406514D82}" destId="{65ED34B9-FDA3-4542-A457-436007046A2E}" srcOrd="5" destOrd="0" presId="urn:microsoft.com/office/officeart/2018/2/layout/IconVerticalSolidList"/>
    <dgm:cxn modelId="{B9D26A68-678C-4672-A704-4BCA49E922A3}" type="presParOf" srcId="{DA5EC2C4-8C34-48DC-B9F9-31B406514D82}" destId="{72AC38D9-2147-4B2B-82C7-4D1B7700CA49}" srcOrd="6" destOrd="0" presId="urn:microsoft.com/office/officeart/2018/2/layout/IconVerticalSolidList"/>
    <dgm:cxn modelId="{82BCF71C-5EA2-4709-BEAF-B3D77228E8B4}" type="presParOf" srcId="{72AC38D9-2147-4B2B-82C7-4D1B7700CA49}" destId="{EE764D84-B5A1-4179-9868-C1AB1484C82C}" srcOrd="0" destOrd="0" presId="urn:microsoft.com/office/officeart/2018/2/layout/IconVerticalSolidList"/>
    <dgm:cxn modelId="{15DDCD86-2DF4-4F15-9AEB-308BA56A9052}" type="presParOf" srcId="{72AC38D9-2147-4B2B-82C7-4D1B7700CA49}" destId="{BDF5F169-35D4-4B17-80B6-C6B2507DAC36}" srcOrd="1" destOrd="0" presId="urn:microsoft.com/office/officeart/2018/2/layout/IconVerticalSolidList"/>
    <dgm:cxn modelId="{D3E2DE98-77E5-4B14-B804-DF88691F2006}" type="presParOf" srcId="{72AC38D9-2147-4B2B-82C7-4D1B7700CA49}" destId="{2DCF1B3B-C807-4C01-860B-32B85AA09542}" srcOrd="2" destOrd="0" presId="urn:microsoft.com/office/officeart/2018/2/layout/IconVerticalSolidList"/>
    <dgm:cxn modelId="{DD9B2630-0063-4703-89C9-F0F29CF0F624}" type="presParOf" srcId="{72AC38D9-2147-4B2B-82C7-4D1B7700CA49}" destId="{9B00AF3A-7EE9-42D3-B587-D41E92B2BF29}" srcOrd="3" destOrd="0" presId="urn:microsoft.com/office/officeart/2018/2/layout/IconVerticalSolidList"/>
    <dgm:cxn modelId="{B1ABCEDD-1E00-44EE-AE39-23A33D802BF4}" type="presParOf" srcId="{DA5EC2C4-8C34-48DC-B9F9-31B406514D82}" destId="{0D6148F2-69A7-44BB-811B-8786CE35C481}" srcOrd="7" destOrd="0" presId="urn:microsoft.com/office/officeart/2018/2/layout/IconVerticalSolidList"/>
    <dgm:cxn modelId="{238E3864-DDC5-4C8F-BFC6-A33EE154D41F}" type="presParOf" srcId="{DA5EC2C4-8C34-48DC-B9F9-31B406514D82}" destId="{24D39302-2203-451C-B3F1-83B3C0D868F9}" srcOrd="8" destOrd="0" presId="urn:microsoft.com/office/officeart/2018/2/layout/IconVerticalSolidList"/>
    <dgm:cxn modelId="{1E1508E8-C8E0-4C74-90F7-EE4AFC35B088}" type="presParOf" srcId="{24D39302-2203-451C-B3F1-83B3C0D868F9}" destId="{CCBC9561-9C7C-47A2-A29A-0471A1A78B84}" srcOrd="0" destOrd="0" presId="urn:microsoft.com/office/officeart/2018/2/layout/IconVerticalSolidList"/>
    <dgm:cxn modelId="{02A85171-4B06-4FDE-9B39-EA97F4D2FF03}" type="presParOf" srcId="{24D39302-2203-451C-B3F1-83B3C0D868F9}" destId="{B6A12339-61A4-4B18-9C02-0A71E2271BA6}" srcOrd="1" destOrd="0" presId="urn:microsoft.com/office/officeart/2018/2/layout/IconVerticalSolidList"/>
    <dgm:cxn modelId="{6D40B694-F7F3-4ABB-9245-50B5531875C0}" type="presParOf" srcId="{24D39302-2203-451C-B3F1-83B3C0D868F9}" destId="{4F416D5C-24FA-47F3-83C4-097CEE19B3C7}" srcOrd="2" destOrd="0" presId="urn:microsoft.com/office/officeart/2018/2/layout/IconVerticalSolidList"/>
    <dgm:cxn modelId="{0F0947AF-A8FB-42C5-8004-E1C1D886D6BA}" type="presParOf" srcId="{24D39302-2203-451C-B3F1-83B3C0D868F9}" destId="{F4299825-2361-49EE-B558-3038B8BCEDDC}" srcOrd="3" destOrd="0" presId="urn:microsoft.com/office/officeart/2018/2/layout/IconVerticalSolidList"/>
    <dgm:cxn modelId="{5EDD3D8D-FEBC-4D29-ACA4-D15C3A0B607D}" type="presParOf" srcId="{DA5EC2C4-8C34-48DC-B9F9-31B406514D82}" destId="{F906D87B-CB3E-4607-A473-CFFE1257D10D}" srcOrd="9" destOrd="0" presId="urn:microsoft.com/office/officeart/2018/2/layout/IconVerticalSolidList"/>
    <dgm:cxn modelId="{71B47A8E-68E6-438D-958E-F86CBDFE6E2C}" type="presParOf" srcId="{DA5EC2C4-8C34-48DC-B9F9-31B406514D82}" destId="{B3EF6497-C9D6-4330-9318-0D893D706FB6}" srcOrd="10" destOrd="0" presId="urn:microsoft.com/office/officeart/2018/2/layout/IconVerticalSolidList"/>
    <dgm:cxn modelId="{F626E42E-2AF0-4119-950D-6E7E87484D54}" type="presParOf" srcId="{B3EF6497-C9D6-4330-9318-0D893D706FB6}" destId="{0BB9ABA8-8EC6-4924-ABC6-CEA1953AA14F}" srcOrd="0" destOrd="0" presId="urn:microsoft.com/office/officeart/2018/2/layout/IconVerticalSolidList"/>
    <dgm:cxn modelId="{C3B7C7B8-4151-4E8C-A000-27B67BB32285}" type="presParOf" srcId="{B3EF6497-C9D6-4330-9318-0D893D706FB6}" destId="{FEE2E00E-FBA1-4751-A8A1-D6E69C78E650}" srcOrd="1" destOrd="0" presId="urn:microsoft.com/office/officeart/2018/2/layout/IconVerticalSolidList"/>
    <dgm:cxn modelId="{9326CFBD-A7A7-4AF1-B345-56A51ADE9BAF}" type="presParOf" srcId="{B3EF6497-C9D6-4330-9318-0D893D706FB6}" destId="{747DE6F7-A578-4CF4-95FE-97E23937B4BB}" srcOrd="2" destOrd="0" presId="urn:microsoft.com/office/officeart/2018/2/layout/IconVerticalSolidList"/>
    <dgm:cxn modelId="{2AD1D3B1-B90F-4D5B-B95A-46B4F20F2787}" type="presParOf" srcId="{B3EF6497-C9D6-4330-9318-0D893D706FB6}" destId="{6A6BBDEA-E678-405A-BC87-8E48405217D0}" srcOrd="3" destOrd="0" presId="urn:microsoft.com/office/officeart/2018/2/layout/IconVerticalSolidList"/>
    <dgm:cxn modelId="{9A5F298A-263C-490F-B31A-D6D57414DB38}" type="presParOf" srcId="{DA5EC2C4-8C34-48DC-B9F9-31B406514D82}" destId="{2BD73F41-B6BA-4DBF-B5BD-C63C77D0EE65}" srcOrd="11" destOrd="0" presId="urn:microsoft.com/office/officeart/2018/2/layout/IconVerticalSolidList"/>
    <dgm:cxn modelId="{E1565E1D-D130-4F71-8A89-FFFD5798C849}" type="presParOf" srcId="{DA5EC2C4-8C34-48DC-B9F9-31B406514D82}" destId="{B4FB5BC3-E582-460A-AB1E-7EB1FB973BA1}" srcOrd="12" destOrd="0" presId="urn:microsoft.com/office/officeart/2018/2/layout/IconVerticalSolidList"/>
    <dgm:cxn modelId="{B7B7EC92-C15C-446F-8CA6-9238850F0F7F}" type="presParOf" srcId="{B4FB5BC3-E582-460A-AB1E-7EB1FB973BA1}" destId="{310865E6-FCF9-47C4-A038-FAFCCC97E9F3}" srcOrd="0" destOrd="0" presId="urn:microsoft.com/office/officeart/2018/2/layout/IconVerticalSolidList"/>
    <dgm:cxn modelId="{DCA129B8-E21F-4F40-903B-6528732435E0}" type="presParOf" srcId="{B4FB5BC3-E582-460A-AB1E-7EB1FB973BA1}" destId="{BC2D411B-F017-4EED-A84F-E687D84FCAD3}" srcOrd="1" destOrd="0" presId="urn:microsoft.com/office/officeart/2018/2/layout/IconVerticalSolidList"/>
    <dgm:cxn modelId="{6956F552-1C24-4745-B84A-F27F503102E3}" type="presParOf" srcId="{B4FB5BC3-E582-460A-AB1E-7EB1FB973BA1}" destId="{E68EDE6A-B3CB-42BB-8DFF-8D1C8011DDEB}" srcOrd="2" destOrd="0" presId="urn:microsoft.com/office/officeart/2018/2/layout/IconVerticalSolidList"/>
    <dgm:cxn modelId="{A0F3ADE4-8E1C-49AF-8C05-1BE8665954F8}" type="presParOf" srcId="{B4FB5BC3-E582-460A-AB1E-7EB1FB973BA1}" destId="{6B762D66-509E-4F54-B395-3D956DF5BABE}" srcOrd="3" destOrd="0" presId="urn:microsoft.com/office/officeart/2018/2/layout/IconVerticalSolidList"/>
    <dgm:cxn modelId="{3BC53A88-0DBE-4A2B-B62D-B6D2B3F73768}" type="presParOf" srcId="{DA5EC2C4-8C34-48DC-B9F9-31B406514D82}" destId="{93CE213C-E306-4FE2-A572-9E4EE57A0398}" srcOrd="13" destOrd="0" presId="urn:microsoft.com/office/officeart/2018/2/layout/IconVerticalSolidList"/>
    <dgm:cxn modelId="{A6B47873-0561-4921-9ED1-B213B03E4F7B}" type="presParOf" srcId="{DA5EC2C4-8C34-48DC-B9F9-31B406514D82}" destId="{47AE0ECB-D205-4865-8DEC-38332FB8B277}" srcOrd="14" destOrd="0" presId="urn:microsoft.com/office/officeart/2018/2/layout/IconVerticalSolidList"/>
    <dgm:cxn modelId="{3D9B74B5-22E2-4809-8583-F2F81CD3A754}" type="presParOf" srcId="{47AE0ECB-D205-4865-8DEC-38332FB8B277}" destId="{744D399E-5BD4-4F32-BAE2-0902DB691CA9}" srcOrd="0" destOrd="0" presId="urn:microsoft.com/office/officeart/2018/2/layout/IconVerticalSolidList"/>
    <dgm:cxn modelId="{9CC41760-4750-4B0E-9F1C-C731069AFB8F}" type="presParOf" srcId="{47AE0ECB-D205-4865-8DEC-38332FB8B277}" destId="{A29C37B4-77B4-4AA6-81EA-DC91A270E4C3}" srcOrd="1" destOrd="0" presId="urn:microsoft.com/office/officeart/2018/2/layout/IconVerticalSolidList"/>
    <dgm:cxn modelId="{FDC9A27C-5C66-4D1B-89F6-172BB24E3ACB}" type="presParOf" srcId="{47AE0ECB-D205-4865-8DEC-38332FB8B277}" destId="{D6569CFB-9794-44C7-B97B-F00CABD29D7C}" srcOrd="2" destOrd="0" presId="urn:microsoft.com/office/officeart/2018/2/layout/IconVerticalSolidList"/>
    <dgm:cxn modelId="{5EB2370D-85A2-4BC7-ACFC-D6F13304A503}" type="presParOf" srcId="{47AE0ECB-D205-4865-8DEC-38332FB8B277}" destId="{CA21A808-0551-4B8B-8DB7-60B17BCA610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EF6E696-C0C3-4F1C-82DC-B8BFED8ADE3D}" type="doc">
      <dgm:prSet loTypeId="urn:microsoft.com/office/officeart/2016/7/layout/LinearBlockProcessNumbered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DDB41A5-5432-43F8-BE46-CF09B2609CBD}">
      <dgm:prSet/>
      <dgm:spPr/>
      <dgm:t>
        <a:bodyPr/>
        <a:lstStyle/>
        <a:p>
          <a:r>
            <a:rPr lang="en-GB" dirty="0"/>
            <a:t>The </a:t>
          </a:r>
          <a:r>
            <a:rPr lang="en-GB" u="sng" dirty="0"/>
            <a:t>date</a:t>
          </a:r>
          <a:r>
            <a:rPr lang="en-GB" dirty="0"/>
            <a:t> of the exam will be released as soon as possible. </a:t>
          </a:r>
          <a:endParaRPr lang="en-US" dirty="0"/>
        </a:p>
      </dgm:t>
    </dgm:pt>
    <dgm:pt modelId="{066E78B7-00F5-4FEE-9453-1D3E0EE4696C}" type="parTrans" cxnId="{F398DAB4-3A0B-484B-AC28-3FDE0E398194}">
      <dgm:prSet/>
      <dgm:spPr/>
      <dgm:t>
        <a:bodyPr/>
        <a:lstStyle/>
        <a:p>
          <a:endParaRPr lang="en-US"/>
        </a:p>
      </dgm:t>
    </dgm:pt>
    <dgm:pt modelId="{03982EB6-0962-449A-91FB-AF79A7EE7197}" type="sibTrans" cxnId="{F398DAB4-3A0B-484B-AC28-3FDE0E398194}">
      <dgm:prSet phldrT="01" phldr="0"/>
      <dgm:spPr/>
      <dgm:t>
        <a:bodyPr/>
        <a:lstStyle/>
        <a:p>
          <a:r>
            <a:rPr lang="en-US"/>
            <a:t>01</a:t>
          </a:r>
        </a:p>
      </dgm:t>
    </dgm:pt>
    <dgm:pt modelId="{62D88ADA-ABC5-4D6C-AA8A-E5CCB4F2A5E0}">
      <dgm:prSet/>
      <dgm:spPr/>
      <dgm:t>
        <a:bodyPr/>
        <a:lstStyle/>
        <a:p>
          <a:r>
            <a:rPr lang="en-GB" u="sng" dirty="0"/>
            <a:t>Section A</a:t>
          </a:r>
          <a:r>
            <a:rPr lang="en-GB" dirty="0"/>
            <a:t> – Scenario. </a:t>
          </a:r>
          <a:endParaRPr lang="en-US" dirty="0"/>
        </a:p>
      </dgm:t>
    </dgm:pt>
    <dgm:pt modelId="{8663456E-49B7-4DC5-A414-DEE3A02B3B8D}" type="parTrans" cxnId="{55C15914-34F9-444B-B5EC-E83800D23D28}">
      <dgm:prSet/>
      <dgm:spPr/>
      <dgm:t>
        <a:bodyPr/>
        <a:lstStyle/>
        <a:p>
          <a:endParaRPr lang="en-US"/>
        </a:p>
      </dgm:t>
    </dgm:pt>
    <dgm:pt modelId="{C8487785-C993-42E4-819D-5EF672C9898A}" type="sibTrans" cxnId="{55C15914-34F9-444B-B5EC-E83800D23D28}">
      <dgm:prSet phldrT="02" phldr="0"/>
      <dgm:spPr/>
      <dgm:t>
        <a:bodyPr/>
        <a:lstStyle/>
        <a:p>
          <a:r>
            <a:rPr lang="en-US"/>
            <a:t>02</a:t>
          </a:r>
        </a:p>
      </dgm:t>
    </dgm:pt>
    <dgm:pt modelId="{A49DB84A-EBF1-4E36-9591-E802168B3F43}">
      <dgm:prSet/>
      <dgm:spPr/>
      <dgm:t>
        <a:bodyPr/>
        <a:lstStyle/>
        <a:p>
          <a:r>
            <a:rPr lang="en-GB" u="sng" dirty="0"/>
            <a:t>Section B </a:t>
          </a:r>
          <a:r>
            <a:rPr lang="en-GB" dirty="0"/>
            <a:t>– Small questions.</a:t>
          </a:r>
          <a:endParaRPr lang="en-US" dirty="0"/>
        </a:p>
      </dgm:t>
    </dgm:pt>
    <dgm:pt modelId="{4E051F9B-321A-40EC-93E1-3A3B4DA06A94}" type="parTrans" cxnId="{B46A693A-98FC-4B60-BEDF-D2F187894C53}">
      <dgm:prSet/>
      <dgm:spPr/>
      <dgm:t>
        <a:bodyPr/>
        <a:lstStyle/>
        <a:p>
          <a:endParaRPr lang="en-US"/>
        </a:p>
      </dgm:t>
    </dgm:pt>
    <dgm:pt modelId="{3410B9E3-3F26-4ADE-9A29-46AD3A36DE35}" type="sibTrans" cxnId="{B46A693A-98FC-4B60-BEDF-D2F187894C53}">
      <dgm:prSet phldrT="03" phldr="0"/>
      <dgm:spPr/>
      <dgm:t>
        <a:bodyPr/>
        <a:lstStyle/>
        <a:p>
          <a:r>
            <a:rPr lang="en-US"/>
            <a:t>03</a:t>
          </a:r>
        </a:p>
      </dgm:t>
    </dgm:pt>
    <dgm:pt modelId="{FE9B6244-20C4-4355-8D55-BB8DC1FC6D2B}" type="pres">
      <dgm:prSet presAssocID="{0EF6E696-C0C3-4F1C-82DC-B8BFED8ADE3D}" presName="Name0" presStyleCnt="0">
        <dgm:presLayoutVars>
          <dgm:animLvl val="lvl"/>
          <dgm:resizeHandles val="exact"/>
        </dgm:presLayoutVars>
      </dgm:prSet>
      <dgm:spPr/>
    </dgm:pt>
    <dgm:pt modelId="{778A6865-9C7D-4FF4-A2B7-C78712CAA1E9}" type="pres">
      <dgm:prSet presAssocID="{9DDB41A5-5432-43F8-BE46-CF09B2609CBD}" presName="compositeNode" presStyleCnt="0">
        <dgm:presLayoutVars>
          <dgm:bulletEnabled val="1"/>
        </dgm:presLayoutVars>
      </dgm:prSet>
      <dgm:spPr/>
    </dgm:pt>
    <dgm:pt modelId="{F2C5DFA8-8B1E-488D-BBD8-2D5D66E98A19}" type="pres">
      <dgm:prSet presAssocID="{9DDB41A5-5432-43F8-BE46-CF09B2609CBD}" presName="bgRect" presStyleLbl="alignNode1" presStyleIdx="0" presStyleCnt="3"/>
      <dgm:spPr/>
    </dgm:pt>
    <dgm:pt modelId="{2521478B-8313-45F6-8E9F-6EB993452D9B}" type="pres">
      <dgm:prSet presAssocID="{03982EB6-0962-449A-91FB-AF79A7EE7197}" presName="sibTransNodeRect" presStyleLbl="alignNode1" presStyleIdx="0" presStyleCnt="3">
        <dgm:presLayoutVars>
          <dgm:chMax val="0"/>
          <dgm:bulletEnabled val="1"/>
        </dgm:presLayoutVars>
      </dgm:prSet>
      <dgm:spPr/>
    </dgm:pt>
    <dgm:pt modelId="{452FDF91-92D1-477C-921C-8CC55F6FC34A}" type="pres">
      <dgm:prSet presAssocID="{9DDB41A5-5432-43F8-BE46-CF09B2609CBD}" presName="nodeRect" presStyleLbl="alignNode1" presStyleIdx="0" presStyleCnt="3">
        <dgm:presLayoutVars>
          <dgm:bulletEnabled val="1"/>
        </dgm:presLayoutVars>
      </dgm:prSet>
      <dgm:spPr/>
    </dgm:pt>
    <dgm:pt modelId="{12F51647-E95D-4572-BF7B-B5E776F05A86}" type="pres">
      <dgm:prSet presAssocID="{03982EB6-0962-449A-91FB-AF79A7EE7197}" presName="sibTrans" presStyleCnt="0"/>
      <dgm:spPr/>
    </dgm:pt>
    <dgm:pt modelId="{113C65D5-D095-41CA-B294-890CBD9C0379}" type="pres">
      <dgm:prSet presAssocID="{62D88ADA-ABC5-4D6C-AA8A-E5CCB4F2A5E0}" presName="compositeNode" presStyleCnt="0">
        <dgm:presLayoutVars>
          <dgm:bulletEnabled val="1"/>
        </dgm:presLayoutVars>
      </dgm:prSet>
      <dgm:spPr/>
    </dgm:pt>
    <dgm:pt modelId="{EBC657FE-44BC-430A-9FEA-7DAD2B7453F5}" type="pres">
      <dgm:prSet presAssocID="{62D88ADA-ABC5-4D6C-AA8A-E5CCB4F2A5E0}" presName="bgRect" presStyleLbl="alignNode1" presStyleIdx="1" presStyleCnt="3"/>
      <dgm:spPr/>
    </dgm:pt>
    <dgm:pt modelId="{6D5B465A-093C-4E4F-B128-D7ADBD56F8C2}" type="pres">
      <dgm:prSet presAssocID="{C8487785-C993-42E4-819D-5EF672C9898A}" presName="sibTransNodeRect" presStyleLbl="alignNode1" presStyleIdx="1" presStyleCnt="3">
        <dgm:presLayoutVars>
          <dgm:chMax val="0"/>
          <dgm:bulletEnabled val="1"/>
        </dgm:presLayoutVars>
      </dgm:prSet>
      <dgm:spPr/>
    </dgm:pt>
    <dgm:pt modelId="{A797868E-D746-4E43-8ED2-410ED6CCDDF0}" type="pres">
      <dgm:prSet presAssocID="{62D88ADA-ABC5-4D6C-AA8A-E5CCB4F2A5E0}" presName="nodeRect" presStyleLbl="alignNode1" presStyleIdx="1" presStyleCnt="3">
        <dgm:presLayoutVars>
          <dgm:bulletEnabled val="1"/>
        </dgm:presLayoutVars>
      </dgm:prSet>
      <dgm:spPr/>
    </dgm:pt>
    <dgm:pt modelId="{CD3EBD76-0913-4437-AF84-6131EA26796C}" type="pres">
      <dgm:prSet presAssocID="{C8487785-C993-42E4-819D-5EF672C9898A}" presName="sibTrans" presStyleCnt="0"/>
      <dgm:spPr/>
    </dgm:pt>
    <dgm:pt modelId="{C2C8BD66-C46D-4587-A319-E066CF83C80B}" type="pres">
      <dgm:prSet presAssocID="{A49DB84A-EBF1-4E36-9591-E802168B3F43}" presName="compositeNode" presStyleCnt="0">
        <dgm:presLayoutVars>
          <dgm:bulletEnabled val="1"/>
        </dgm:presLayoutVars>
      </dgm:prSet>
      <dgm:spPr/>
    </dgm:pt>
    <dgm:pt modelId="{36EC9CAA-7021-4BF3-9B59-1DDC6CCC457F}" type="pres">
      <dgm:prSet presAssocID="{A49DB84A-EBF1-4E36-9591-E802168B3F43}" presName="bgRect" presStyleLbl="alignNode1" presStyleIdx="2" presStyleCnt="3"/>
      <dgm:spPr/>
    </dgm:pt>
    <dgm:pt modelId="{919B0DBE-5A69-4891-9289-8952B692CA8A}" type="pres">
      <dgm:prSet presAssocID="{3410B9E3-3F26-4ADE-9A29-46AD3A36DE35}" presName="sibTransNodeRect" presStyleLbl="alignNode1" presStyleIdx="2" presStyleCnt="3">
        <dgm:presLayoutVars>
          <dgm:chMax val="0"/>
          <dgm:bulletEnabled val="1"/>
        </dgm:presLayoutVars>
      </dgm:prSet>
      <dgm:spPr/>
    </dgm:pt>
    <dgm:pt modelId="{27D02C8B-4CFA-4442-92FE-CF91A09C1DB5}" type="pres">
      <dgm:prSet presAssocID="{A49DB84A-EBF1-4E36-9591-E802168B3F43}" presName="nodeRect" presStyleLbl="alignNode1" presStyleIdx="2" presStyleCnt="3">
        <dgm:presLayoutVars>
          <dgm:bulletEnabled val="1"/>
        </dgm:presLayoutVars>
      </dgm:prSet>
      <dgm:spPr/>
    </dgm:pt>
  </dgm:ptLst>
  <dgm:cxnLst>
    <dgm:cxn modelId="{BFD2C005-1DD3-4D8B-AFDE-84DBC1619975}" type="presOf" srcId="{03982EB6-0962-449A-91FB-AF79A7EE7197}" destId="{2521478B-8313-45F6-8E9F-6EB993452D9B}" srcOrd="0" destOrd="0" presId="urn:microsoft.com/office/officeart/2016/7/layout/LinearBlockProcessNumbered"/>
    <dgm:cxn modelId="{B670E30D-CE94-4F6F-BBB7-4F306A494E3A}" type="presOf" srcId="{62D88ADA-ABC5-4D6C-AA8A-E5CCB4F2A5E0}" destId="{A797868E-D746-4E43-8ED2-410ED6CCDDF0}" srcOrd="1" destOrd="0" presId="urn:microsoft.com/office/officeart/2016/7/layout/LinearBlockProcessNumbered"/>
    <dgm:cxn modelId="{55C15914-34F9-444B-B5EC-E83800D23D28}" srcId="{0EF6E696-C0C3-4F1C-82DC-B8BFED8ADE3D}" destId="{62D88ADA-ABC5-4D6C-AA8A-E5CCB4F2A5E0}" srcOrd="1" destOrd="0" parTransId="{8663456E-49B7-4DC5-A414-DEE3A02B3B8D}" sibTransId="{C8487785-C993-42E4-819D-5EF672C9898A}"/>
    <dgm:cxn modelId="{9E65FD25-79F8-4519-AA66-CFC4DF509F14}" type="presOf" srcId="{A49DB84A-EBF1-4E36-9591-E802168B3F43}" destId="{27D02C8B-4CFA-4442-92FE-CF91A09C1DB5}" srcOrd="1" destOrd="0" presId="urn:microsoft.com/office/officeart/2016/7/layout/LinearBlockProcessNumbered"/>
    <dgm:cxn modelId="{20FD6B38-28ED-4951-A459-717B5A705E50}" type="presOf" srcId="{0EF6E696-C0C3-4F1C-82DC-B8BFED8ADE3D}" destId="{FE9B6244-20C4-4355-8D55-BB8DC1FC6D2B}" srcOrd="0" destOrd="0" presId="urn:microsoft.com/office/officeart/2016/7/layout/LinearBlockProcessNumbered"/>
    <dgm:cxn modelId="{B46A693A-98FC-4B60-BEDF-D2F187894C53}" srcId="{0EF6E696-C0C3-4F1C-82DC-B8BFED8ADE3D}" destId="{A49DB84A-EBF1-4E36-9591-E802168B3F43}" srcOrd="2" destOrd="0" parTransId="{4E051F9B-321A-40EC-93E1-3A3B4DA06A94}" sibTransId="{3410B9E3-3F26-4ADE-9A29-46AD3A36DE35}"/>
    <dgm:cxn modelId="{C8D68C3F-BFBA-451A-8D01-7F620FFD7F5A}" type="presOf" srcId="{3410B9E3-3F26-4ADE-9A29-46AD3A36DE35}" destId="{919B0DBE-5A69-4891-9289-8952B692CA8A}" srcOrd="0" destOrd="0" presId="urn:microsoft.com/office/officeart/2016/7/layout/LinearBlockProcessNumbered"/>
    <dgm:cxn modelId="{267ECF4F-B560-4915-B586-1253E7E5D4B8}" type="presOf" srcId="{9DDB41A5-5432-43F8-BE46-CF09B2609CBD}" destId="{452FDF91-92D1-477C-921C-8CC55F6FC34A}" srcOrd="1" destOrd="0" presId="urn:microsoft.com/office/officeart/2016/7/layout/LinearBlockProcessNumbered"/>
    <dgm:cxn modelId="{FF886190-A1C3-446F-849B-F43244072732}" type="presOf" srcId="{62D88ADA-ABC5-4D6C-AA8A-E5CCB4F2A5E0}" destId="{EBC657FE-44BC-430A-9FEA-7DAD2B7453F5}" srcOrd="0" destOrd="0" presId="urn:microsoft.com/office/officeart/2016/7/layout/LinearBlockProcessNumbered"/>
    <dgm:cxn modelId="{A0A8E3AB-8E2A-492F-A05C-2DC18F92C2C0}" type="presOf" srcId="{C8487785-C993-42E4-819D-5EF672C9898A}" destId="{6D5B465A-093C-4E4F-B128-D7ADBD56F8C2}" srcOrd="0" destOrd="0" presId="urn:microsoft.com/office/officeart/2016/7/layout/LinearBlockProcessNumbered"/>
    <dgm:cxn modelId="{F398DAB4-3A0B-484B-AC28-3FDE0E398194}" srcId="{0EF6E696-C0C3-4F1C-82DC-B8BFED8ADE3D}" destId="{9DDB41A5-5432-43F8-BE46-CF09B2609CBD}" srcOrd="0" destOrd="0" parTransId="{066E78B7-00F5-4FEE-9453-1D3E0EE4696C}" sibTransId="{03982EB6-0962-449A-91FB-AF79A7EE7197}"/>
    <dgm:cxn modelId="{54F3CFB5-9C5A-4983-B357-DC526C9904C9}" type="presOf" srcId="{A49DB84A-EBF1-4E36-9591-E802168B3F43}" destId="{36EC9CAA-7021-4BF3-9B59-1DDC6CCC457F}" srcOrd="0" destOrd="0" presId="urn:microsoft.com/office/officeart/2016/7/layout/LinearBlockProcessNumbered"/>
    <dgm:cxn modelId="{EF2BC0F7-E5CB-43A2-BEEE-CD306D98330B}" type="presOf" srcId="{9DDB41A5-5432-43F8-BE46-CF09B2609CBD}" destId="{F2C5DFA8-8B1E-488D-BBD8-2D5D66E98A19}" srcOrd="0" destOrd="0" presId="urn:microsoft.com/office/officeart/2016/7/layout/LinearBlockProcessNumbered"/>
    <dgm:cxn modelId="{C8DEBF10-C787-4DD9-977F-6E5478E86C32}" type="presParOf" srcId="{FE9B6244-20C4-4355-8D55-BB8DC1FC6D2B}" destId="{778A6865-9C7D-4FF4-A2B7-C78712CAA1E9}" srcOrd="0" destOrd="0" presId="urn:microsoft.com/office/officeart/2016/7/layout/LinearBlockProcessNumbered"/>
    <dgm:cxn modelId="{E7B72218-5D80-44BF-A492-432622419F40}" type="presParOf" srcId="{778A6865-9C7D-4FF4-A2B7-C78712CAA1E9}" destId="{F2C5DFA8-8B1E-488D-BBD8-2D5D66E98A19}" srcOrd="0" destOrd="0" presId="urn:microsoft.com/office/officeart/2016/7/layout/LinearBlockProcessNumbered"/>
    <dgm:cxn modelId="{72FD35F2-3D9B-4B0A-926D-D257CF94AB78}" type="presParOf" srcId="{778A6865-9C7D-4FF4-A2B7-C78712CAA1E9}" destId="{2521478B-8313-45F6-8E9F-6EB993452D9B}" srcOrd="1" destOrd="0" presId="urn:microsoft.com/office/officeart/2016/7/layout/LinearBlockProcessNumbered"/>
    <dgm:cxn modelId="{9383C2F8-DFBC-4EC3-BB7D-7F2BA0D454A5}" type="presParOf" srcId="{778A6865-9C7D-4FF4-A2B7-C78712CAA1E9}" destId="{452FDF91-92D1-477C-921C-8CC55F6FC34A}" srcOrd="2" destOrd="0" presId="urn:microsoft.com/office/officeart/2016/7/layout/LinearBlockProcessNumbered"/>
    <dgm:cxn modelId="{10E15A1D-4459-4051-983A-2BC45F65ACF9}" type="presParOf" srcId="{FE9B6244-20C4-4355-8D55-BB8DC1FC6D2B}" destId="{12F51647-E95D-4572-BF7B-B5E776F05A86}" srcOrd="1" destOrd="0" presId="urn:microsoft.com/office/officeart/2016/7/layout/LinearBlockProcessNumbered"/>
    <dgm:cxn modelId="{6D224B1E-D1FD-4A5B-ACEA-156306C4BB4A}" type="presParOf" srcId="{FE9B6244-20C4-4355-8D55-BB8DC1FC6D2B}" destId="{113C65D5-D095-41CA-B294-890CBD9C0379}" srcOrd="2" destOrd="0" presId="urn:microsoft.com/office/officeart/2016/7/layout/LinearBlockProcessNumbered"/>
    <dgm:cxn modelId="{212C8D6D-395D-437E-B7A0-7E600F323753}" type="presParOf" srcId="{113C65D5-D095-41CA-B294-890CBD9C0379}" destId="{EBC657FE-44BC-430A-9FEA-7DAD2B7453F5}" srcOrd="0" destOrd="0" presId="urn:microsoft.com/office/officeart/2016/7/layout/LinearBlockProcessNumbered"/>
    <dgm:cxn modelId="{078560CA-1A33-4ABD-90E6-5188F899BC77}" type="presParOf" srcId="{113C65D5-D095-41CA-B294-890CBD9C0379}" destId="{6D5B465A-093C-4E4F-B128-D7ADBD56F8C2}" srcOrd="1" destOrd="0" presId="urn:microsoft.com/office/officeart/2016/7/layout/LinearBlockProcessNumbered"/>
    <dgm:cxn modelId="{E0477B87-12FD-4C6B-A47B-FA99E4FC29A1}" type="presParOf" srcId="{113C65D5-D095-41CA-B294-890CBD9C0379}" destId="{A797868E-D746-4E43-8ED2-410ED6CCDDF0}" srcOrd="2" destOrd="0" presId="urn:microsoft.com/office/officeart/2016/7/layout/LinearBlockProcessNumbered"/>
    <dgm:cxn modelId="{A96B7A7F-F3A5-4100-ABD8-78BB74B5FF83}" type="presParOf" srcId="{FE9B6244-20C4-4355-8D55-BB8DC1FC6D2B}" destId="{CD3EBD76-0913-4437-AF84-6131EA26796C}" srcOrd="3" destOrd="0" presId="urn:microsoft.com/office/officeart/2016/7/layout/LinearBlockProcessNumbered"/>
    <dgm:cxn modelId="{78960CD6-268D-4547-84A3-B6EDE99D7790}" type="presParOf" srcId="{FE9B6244-20C4-4355-8D55-BB8DC1FC6D2B}" destId="{C2C8BD66-C46D-4587-A319-E066CF83C80B}" srcOrd="4" destOrd="0" presId="urn:microsoft.com/office/officeart/2016/7/layout/LinearBlockProcessNumbered"/>
    <dgm:cxn modelId="{C79D9F6C-F2AB-4BAF-8CE7-2EA701E5964E}" type="presParOf" srcId="{C2C8BD66-C46D-4587-A319-E066CF83C80B}" destId="{36EC9CAA-7021-4BF3-9B59-1DDC6CCC457F}" srcOrd="0" destOrd="0" presId="urn:microsoft.com/office/officeart/2016/7/layout/LinearBlockProcessNumbered"/>
    <dgm:cxn modelId="{EC358C2A-EE32-4021-B416-8CDAFC00F32A}" type="presParOf" srcId="{C2C8BD66-C46D-4587-A319-E066CF83C80B}" destId="{919B0DBE-5A69-4891-9289-8952B692CA8A}" srcOrd="1" destOrd="0" presId="urn:microsoft.com/office/officeart/2016/7/layout/LinearBlockProcessNumbered"/>
    <dgm:cxn modelId="{70F578DF-71FD-4D94-A128-DAEEB094C9BB}" type="presParOf" srcId="{C2C8BD66-C46D-4587-A319-E066CF83C80B}" destId="{27D02C8B-4CFA-4442-92FE-CF91A09C1DB5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3D2AED4-BCF9-4624-88D4-DED64FA5BC27}">
      <dsp:nvSpPr>
        <dsp:cNvPr id="0" name=""/>
        <dsp:cNvSpPr/>
      </dsp:nvSpPr>
      <dsp:spPr>
        <a:xfrm>
          <a:off x="0" y="1516"/>
          <a:ext cx="5906327" cy="64601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6CD122-D672-45D1-B1D1-438AD729168C}">
      <dsp:nvSpPr>
        <dsp:cNvPr id="0" name=""/>
        <dsp:cNvSpPr/>
      </dsp:nvSpPr>
      <dsp:spPr>
        <a:xfrm>
          <a:off x="195419" y="146869"/>
          <a:ext cx="355308" cy="35530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00FA8F-BBA3-4D80-8E57-E05831AECB26}">
      <dsp:nvSpPr>
        <dsp:cNvPr id="0" name=""/>
        <dsp:cNvSpPr/>
      </dsp:nvSpPr>
      <dsp:spPr>
        <a:xfrm>
          <a:off x="746147" y="1516"/>
          <a:ext cx="5160180" cy="6460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370" tIns="68370" rIns="68370" bIns="6837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Aims and Learning objectives </a:t>
          </a:r>
          <a:endParaRPr lang="en-US" sz="1900" kern="1200"/>
        </a:p>
      </dsp:txBody>
      <dsp:txXfrm>
        <a:off x="746147" y="1516"/>
        <a:ext cx="5160180" cy="646015"/>
      </dsp:txXfrm>
    </dsp:sp>
    <dsp:sp modelId="{F6994BEC-9D7A-474A-84EA-82A52FAEF206}">
      <dsp:nvSpPr>
        <dsp:cNvPr id="0" name=""/>
        <dsp:cNvSpPr/>
      </dsp:nvSpPr>
      <dsp:spPr>
        <a:xfrm>
          <a:off x="0" y="809035"/>
          <a:ext cx="5906327" cy="64601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2B1F70-F5BC-4223-90DE-D2005F3FA05C}">
      <dsp:nvSpPr>
        <dsp:cNvPr id="0" name=""/>
        <dsp:cNvSpPr/>
      </dsp:nvSpPr>
      <dsp:spPr>
        <a:xfrm>
          <a:off x="195419" y="954389"/>
          <a:ext cx="355308" cy="35530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FEC068-7574-487F-8AD4-7638AE254E49}">
      <dsp:nvSpPr>
        <dsp:cNvPr id="0" name=""/>
        <dsp:cNvSpPr/>
      </dsp:nvSpPr>
      <dsp:spPr>
        <a:xfrm>
          <a:off x="746147" y="809035"/>
          <a:ext cx="5160180" cy="6460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370" tIns="68370" rIns="68370" bIns="6837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Section A </a:t>
          </a:r>
          <a:endParaRPr lang="en-US" sz="1900" kern="1200"/>
        </a:p>
      </dsp:txBody>
      <dsp:txXfrm>
        <a:off x="746147" y="809035"/>
        <a:ext cx="5160180" cy="646015"/>
      </dsp:txXfrm>
    </dsp:sp>
    <dsp:sp modelId="{8B832CA2-B973-4575-B769-F89E2B4094AD}">
      <dsp:nvSpPr>
        <dsp:cNvPr id="0" name=""/>
        <dsp:cNvSpPr/>
      </dsp:nvSpPr>
      <dsp:spPr>
        <a:xfrm>
          <a:off x="0" y="1616554"/>
          <a:ext cx="5906327" cy="64601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FD398D-CF27-4FBF-879D-8FAB555DCA06}">
      <dsp:nvSpPr>
        <dsp:cNvPr id="0" name=""/>
        <dsp:cNvSpPr/>
      </dsp:nvSpPr>
      <dsp:spPr>
        <a:xfrm>
          <a:off x="195419" y="1761908"/>
          <a:ext cx="355308" cy="35530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85A3D6-3772-44B5-8B24-66BDB4507311}">
      <dsp:nvSpPr>
        <dsp:cNvPr id="0" name=""/>
        <dsp:cNvSpPr/>
      </dsp:nvSpPr>
      <dsp:spPr>
        <a:xfrm>
          <a:off x="746147" y="1616554"/>
          <a:ext cx="5160180" cy="6460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370" tIns="68370" rIns="68370" bIns="6837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Section B </a:t>
          </a:r>
          <a:endParaRPr lang="en-US" sz="1900" kern="1200"/>
        </a:p>
      </dsp:txBody>
      <dsp:txXfrm>
        <a:off x="746147" y="1616554"/>
        <a:ext cx="5160180" cy="646015"/>
      </dsp:txXfrm>
    </dsp:sp>
    <dsp:sp modelId="{4B9E7574-87AB-432F-AA60-692914B2BF00}">
      <dsp:nvSpPr>
        <dsp:cNvPr id="0" name=""/>
        <dsp:cNvSpPr/>
      </dsp:nvSpPr>
      <dsp:spPr>
        <a:xfrm>
          <a:off x="0" y="2424074"/>
          <a:ext cx="5906327" cy="64601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39B4A9-ABE6-4CA9-999C-B5CAFC719F82}">
      <dsp:nvSpPr>
        <dsp:cNvPr id="0" name=""/>
        <dsp:cNvSpPr/>
      </dsp:nvSpPr>
      <dsp:spPr>
        <a:xfrm>
          <a:off x="195419" y="2569427"/>
          <a:ext cx="355308" cy="35530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F5F582-9950-4BFE-AE46-6C6290E8A2CF}">
      <dsp:nvSpPr>
        <dsp:cNvPr id="0" name=""/>
        <dsp:cNvSpPr/>
      </dsp:nvSpPr>
      <dsp:spPr>
        <a:xfrm>
          <a:off x="746147" y="2424074"/>
          <a:ext cx="5160180" cy="6460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370" tIns="68370" rIns="68370" bIns="6837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Questions</a:t>
          </a:r>
          <a:endParaRPr lang="en-US" sz="1900" kern="1200"/>
        </a:p>
      </dsp:txBody>
      <dsp:txXfrm>
        <a:off x="746147" y="2424074"/>
        <a:ext cx="5160180" cy="646015"/>
      </dsp:txXfrm>
    </dsp:sp>
    <dsp:sp modelId="{43703A4D-A569-4B7E-8CD7-6B1C96E39C10}">
      <dsp:nvSpPr>
        <dsp:cNvPr id="0" name=""/>
        <dsp:cNvSpPr/>
      </dsp:nvSpPr>
      <dsp:spPr>
        <a:xfrm>
          <a:off x="0" y="3231593"/>
          <a:ext cx="5906327" cy="64601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A3336D-4022-4027-A88D-ED627A1EDEF0}">
      <dsp:nvSpPr>
        <dsp:cNvPr id="0" name=""/>
        <dsp:cNvSpPr/>
      </dsp:nvSpPr>
      <dsp:spPr>
        <a:xfrm>
          <a:off x="195419" y="3376947"/>
          <a:ext cx="355308" cy="35530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E31A71-2B1B-461C-A5C8-18055E3F6D63}">
      <dsp:nvSpPr>
        <dsp:cNvPr id="0" name=""/>
        <dsp:cNvSpPr/>
      </dsp:nvSpPr>
      <dsp:spPr>
        <a:xfrm>
          <a:off x="746147" y="3231593"/>
          <a:ext cx="5160180" cy="6460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370" tIns="68370" rIns="68370" bIns="6837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Summary </a:t>
          </a:r>
          <a:endParaRPr lang="en-US" sz="1900" kern="1200"/>
        </a:p>
      </dsp:txBody>
      <dsp:txXfrm>
        <a:off x="746147" y="3231593"/>
        <a:ext cx="5160180" cy="646015"/>
      </dsp:txXfrm>
    </dsp:sp>
    <dsp:sp modelId="{6EE8DCA6-4B09-49F6-AB3B-D4B09F5C1C9E}">
      <dsp:nvSpPr>
        <dsp:cNvPr id="0" name=""/>
        <dsp:cNvSpPr/>
      </dsp:nvSpPr>
      <dsp:spPr>
        <a:xfrm>
          <a:off x="0" y="4039113"/>
          <a:ext cx="5906327" cy="64601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74029AE-F4F0-4700-8FCC-8B664F1B602A}">
      <dsp:nvSpPr>
        <dsp:cNvPr id="0" name=""/>
        <dsp:cNvSpPr/>
      </dsp:nvSpPr>
      <dsp:spPr>
        <a:xfrm>
          <a:off x="195419" y="4184466"/>
          <a:ext cx="355308" cy="355308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DC7C98-E71B-4EA3-9578-B277935ACC85}">
      <dsp:nvSpPr>
        <dsp:cNvPr id="0" name=""/>
        <dsp:cNvSpPr/>
      </dsp:nvSpPr>
      <dsp:spPr>
        <a:xfrm>
          <a:off x="746147" y="4039113"/>
          <a:ext cx="5160180" cy="6460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370" tIns="68370" rIns="68370" bIns="6837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Thank you, any questions?</a:t>
          </a:r>
          <a:endParaRPr lang="en-US" sz="1900" kern="1200"/>
        </a:p>
      </dsp:txBody>
      <dsp:txXfrm>
        <a:off x="746147" y="4039113"/>
        <a:ext cx="5160180" cy="64601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59612B-47EE-4299-BB0B-773C945BCB25}">
      <dsp:nvSpPr>
        <dsp:cNvPr id="0" name=""/>
        <dsp:cNvSpPr/>
      </dsp:nvSpPr>
      <dsp:spPr>
        <a:xfrm>
          <a:off x="0" y="2034"/>
          <a:ext cx="5728344" cy="103135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4BC310D-053F-456D-8D3F-78E001C4D64E}">
      <dsp:nvSpPr>
        <dsp:cNvPr id="0" name=""/>
        <dsp:cNvSpPr/>
      </dsp:nvSpPr>
      <dsp:spPr>
        <a:xfrm>
          <a:off x="311983" y="234089"/>
          <a:ext cx="567243" cy="56724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2BBA81-5CB8-4656-9FA8-FC08EA9F6792}">
      <dsp:nvSpPr>
        <dsp:cNvPr id="0" name=""/>
        <dsp:cNvSpPr/>
      </dsp:nvSpPr>
      <dsp:spPr>
        <a:xfrm>
          <a:off x="1191211" y="2034"/>
          <a:ext cx="4537132" cy="10313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151" tIns="109151" rIns="109151" bIns="10915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Scenario Question. </a:t>
          </a:r>
          <a:endParaRPr lang="en-US" sz="1900" kern="1200"/>
        </a:p>
      </dsp:txBody>
      <dsp:txXfrm>
        <a:off x="1191211" y="2034"/>
        <a:ext cx="4537132" cy="1031351"/>
      </dsp:txXfrm>
    </dsp:sp>
    <dsp:sp modelId="{B3067898-74B2-49C7-B933-17714E345AE1}">
      <dsp:nvSpPr>
        <dsp:cNvPr id="0" name=""/>
        <dsp:cNvSpPr/>
      </dsp:nvSpPr>
      <dsp:spPr>
        <a:xfrm>
          <a:off x="0" y="1291224"/>
          <a:ext cx="5728344" cy="103135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88C2F11-9B94-422C-8220-0B56CF666442}">
      <dsp:nvSpPr>
        <dsp:cNvPr id="0" name=""/>
        <dsp:cNvSpPr/>
      </dsp:nvSpPr>
      <dsp:spPr>
        <a:xfrm>
          <a:off x="311983" y="1523278"/>
          <a:ext cx="567243" cy="56724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3ECC23-9FF7-4141-A5B5-17758A49DAD9}">
      <dsp:nvSpPr>
        <dsp:cNvPr id="0" name=""/>
        <dsp:cNvSpPr/>
      </dsp:nvSpPr>
      <dsp:spPr>
        <a:xfrm>
          <a:off x="1191211" y="1291224"/>
          <a:ext cx="4537132" cy="10313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151" tIns="109151" rIns="109151" bIns="10915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Your focus needs to be on Factors of a contract e.g. </a:t>
          </a:r>
          <a:endParaRPr lang="en-US" sz="1900" kern="1200"/>
        </a:p>
      </dsp:txBody>
      <dsp:txXfrm>
        <a:off x="1191211" y="1291224"/>
        <a:ext cx="4537132" cy="1031351"/>
      </dsp:txXfrm>
    </dsp:sp>
    <dsp:sp modelId="{FC0D9EBA-01B9-432A-B652-557C796A3B1E}">
      <dsp:nvSpPr>
        <dsp:cNvPr id="0" name=""/>
        <dsp:cNvSpPr/>
      </dsp:nvSpPr>
      <dsp:spPr>
        <a:xfrm>
          <a:off x="0" y="2580413"/>
          <a:ext cx="5728344" cy="103135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FE6289D-240A-481D-B81A-1FE9F29DFCCD}">
      <dsp:nvSpPr>
        <dsp:cNvPr id="0" name=""/>
        <dsp:cNvSpPr/>
      </dsp:nvSpPr>
      <dsp:spPr>
        <a:xfrm>
          <a:off x="311983" y="2812468"/>
          <a:ext cx="567243" cy="56724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BE80E6-5CA8-486A-AEC2-56E105538098}">
      <dsp:nvSpPr>
        <dsp:cNvPr id="0" name=""/>
        <dsp:cNvSpPr/>
      </dsp:nvSpPr>
      <dsp:spPr>
        <a:xfrm>
          <a:off x="1191211" y="2580413"/>
          <a:ext cx="4537132" cy="10313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151" tIns="109151" rIns="109151" bIns="10915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Offer, acceptance, intention to create legal relations, capacity, consideration.</a:t>
          </a:r>
          <a:endParaRPr lang="en-US" sz="1900" kern="1200"/>
        </a:p>
      </dsp:txBody>
      <dsp:txXfrm>
        <a:off x="1191211" y="2580413"/>
        <a:ext cx="4537132" cy="1031351"/>
      </dsp:txXfrm>
    </dsp:sp>
    <dsp:sp modelId="{15920F8A-0265-43C8-9CE7-B87F26AAA2E5}">
      <dsp:nvSpPr>
        <dsp:cNvPr id="0" name=""/>
        <dsp:cNvSpPr/>
      </dsp:nvSpPr>
      <dsp:spPr>
        <a:xfrm>
          <a:off x="0" y="3869603"/>
          <a:ext cx="5728344" cy="103135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DAA85F-99D0-4689-854F-A9F1E076A6D9}">
      <dsp:nvSpPr>
        <dsp:cNvPr id="0" name=""/>
        <dsp:cNvSpPr/>
      </dsp:nvSpPr>
      <dsp:spPr>
        <a:xfrm>
          <a:off x="311983" y="4101657"/>
          <a:ext cx="567243" cy="56724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D1B8F5-F485-43FB-9860-27ED0E76BEA6}">
      <dsp:nvSpPr>
        <dsp:cNvPr id="0" name=""/>
        <dsp:cNvSpPr/>
      </dsp:nvSpPr>
      <dsp:spPr>
        <a:xfrm>
          <a:off x="1191211" y="3869603"/>
          <a:ext cx="4537132" cy="10313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151" tIns="109151" rIns="109151" bIns="10915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Focus on case law. </a:t>
          </a:r>
          <a:endParaRPr lang="en-US" sz="1900" kern="1200"/>
        </a:p>
      </dsp:txBody>
      <dsp:txXfrm>
        <a:off x="1191211" y="3869603"/>
        <a:ext cx="4537132" cy="103135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49C3D92-C5EB-4D63-9E22-B7F1D9230664}">
      <dsp:nvSpPr>
        <dsp:cNvPr id="0" name=""/>
        <dsp:cNvSpPr/>
      </dsp:nvSpPr>
      <dsp:spPr>
        <a:xfrm>
          <a:off x="0" y="572"/>
          <a:ext cx="5906327" cy="48056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69B67C3-136D-4447-8034-E80874E169D3}">
      <dsp:nvSpPr>
        <dsp:cNvPr id="0" name=""/>
        <dsp:cNvSpPr/>
      </dsp:nvSpPr>
      <dsp:spPr>
        <a:xfrm>
          <a:off x="145370" y="108699"/>
          <a:ext cx="264310" cy="26431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7FAC78-4CB8-4129-B129-9CEC44177192}">
      <dsp:nvSpPr>
        <dsp:cNvPr id="0" name=""/>
        <dsp:cNvSpPr/>
      </dsp:nvSpPr>
      <dsp:spPr>
        <a:xfrm>
          <a:off x="555051" y="572"/>
          <a:ext cx="5351276" cy="4805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0860" tIns="50860" rIns="50860" bIns="508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Small questions; </a:t>
          </a:r>
          <a:endParaRPr lang="en-US" sz="1600" kern="1200"/>
        </a:p>
      </dsp:txBody>
      <dsp:txXfrm>
        <a:off x="555051" y="572"/>
        <a:ext cx="5351276" cy="480564"/>
      </dsp:txXfrm>
    </dsp:sp>
    <dsp:sp modelId="{9A18FC18-57EC-44A8-8846-9987255A5C1A}">
      <dsp:nvSpPr>
        <dsp:cNvPr id="0" name=""/>
        <dsp:cNvSpPr/>
      </dsp:nvSpPr>
      <dsp:spPr>
        <a:xfrm>
          <a:off x="0" y="601277"/>
          <a:ext cx="5906327" cy="48056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E5377A-AF53-45C7-AC6D-C1989B310369}">
      <dsp:nvSpPr>
        <dsp:cNvPr id="0" name=""/>
        <dsp:cNvSpPr/>
      </dsp:nvSpPr>
      <dsp:spPr>
        <a:xfrm>
          <a:off x="145370" y="709404"/>
          <a:ext cx="264310" cy="26431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726CC0-5E95-4A92-97F5-396B026A507C}">
      <dsp:nvSpPr>
        <dsp:cNvPr id="0" name=""/>
        <dsp:cNvSpPr/>
      </dsp:nvSpPr>
      <dsp:spPr>
        <a:xfrm>
          <a:off x="555051" y="601277"/>
          <a:ext cx="5351276" cy="4805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0860" tIns="50860" rIns="50860" bIns="508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Focus around; </a:t>
          </a:r>
          <a:endParaRPr lang="en-US" sz="1600" kern="1200"/>
        </a:p>
      </dsp:txBody>
      <dsp:txXfrm>
        <a:off x="555051" y="601277"/>
        <a:ext cx="5351276" cy="480564"/>
      </dsp:txXfrm>
    </dsp:sp>
    <dsp:sp modelId="{86531CC6-21A4-47B5-9944-3FDBCCD40806}">
      <dsp:nvSpPr>
        <dsp:cNvPr id="0" name=""/>
        <dsp:cNvSpPr/>
      </dsp:nvSpPr>
      <dsp:spPr>
        <a:xfrm>
          <a:off x="0" y="1201982"/>
          <a:ext cx="5906327" cy="48056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DBEBB90-17E9-4B62-8F58-BF1618569E29}">
      <dsp:nvSpPr>
        <dsp:cNvPr id="0" name=""/>
        <dsp:cNvSpPr/>
      </dsp:nvSpPr>
      <dsp:spPr>
        <a:xfrm>
          <a:off x="145370" y="1310109"/>
          <a:ext cx="264310" cy="26431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311A1C-ED82-4F19-A9A3-E3D752294769}">
      <dsp:nvSpPr>
        <dsp:cNvPr id="0" name=""/>
        <dsp:cNvSpPr/>
      </dsp:nvSpPr>
      <dsp:spPr>
        <a:xfrm>
          <a:off x="555051" y="1201982"/>
          <a:ext cx="5351276" cy="4805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0860" tIns="50860" rIns="50860" bIns="508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Terms and Mere puffs </a:t>
          </a:r>
          <a:endParaRPr lang="en-US" sz="1600" kern="1200"/>
        </a:p>
      </dsp:txBody>
      <dsp:txXfrm>
        <a:off x="555051" y="1201982"/>
        <a:ext cx="5351276" cy="480564"/>
      </dsp:txXfrm>
    </dsp:sp>
    <dsp:sp modelId="{EE764D84-B5A1-4179-9868-C1AB1484C82C}">
      <dsp:nvSpPr>
        <dsp:cNvPr id="0" name=""/>
        <dsp:cNvSpPr/>
      </dsp:nvSpPr>
      <dsp:spPr>
        <a:xfrm>
          <a:off x="0" y="1802687"/>
          <a:ext cx="5906327" cy="48056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DF5F169-35D4-4B17-80B6-C6B2507DAC36}">
      <dsp:nvSpPr>
        <dsp:cNvPr id="0" name=""/>
        <dsp:cNvSpPr/>
      </dsp:nvSpPr>
      <dsp:spPr>
        <a:xfrm>
          <a:off x="145370" y="1910814"/>
          <a:ext cx="264310" cy="26431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00AF3A-7EE9-42D3-B587-D41E92B2BF29}">
      <dsp:nvSpPr>
        <dsp:cNvPr id="0" name=""/>
        <dsp:cNvSpPr/>
      </dsp:nvSpPr>
      <dsp:spPr>
        <a:xfrm>
          <a:off x="555051" y="1802687"/>
          <a:ext cx="5351276" cy="4805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0860" tIns="50860" rIns="50860" bIns="508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Privity of contract </a:t>
          </a:r>
          <a:endParaRPr lang="en-US" sz="1600" kern="1200"/>
        </a:p>
      </dsp:txBody>
      <dsp:txXfrm>
        <a:off x="555051" y="1802687"/>
        <a:ext cx="5351276" cy="480564"/>
      </dsp:txXfrm>
    </dsp:sp>
    <dsp:sp modelId="{CCBC9561-9C7C-47A2-A29A-0471A1A78B84}">
      <dsp:nvSpPr>
        <dsp:cNvPr id="0" name=""/>
        <dsp:cNvSpPr/>
      </dsp:nvSpPr>
      <dsp:spPr>
        <a:xfrm>
          <a:off x="0" y="2403393"/>
          <a:ext cx="5906327" cy="48056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6A12339-61A4-4B18-9C02-0A71E2271BA6}">
      <dsp:nvSpPr>
        <dsp:cNvPr id="0" name=""/>
        <dsp:cNvSpPr/>
      </dsp:nvSpPr>
      <dsp:spPr>
        <a:xfrm>
          <a:off x="145370" y="2511519"/>
          <a:ext cx="264310" cy="26431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299825-2361-49EE-B558-3038B8BCEDDC}">
      <dsp:nvSpPr>
        <dsp:cNvPr id="0" name=""/>
        <dsp:cNvSpPr/>
      </dsp:nvSpPr>
      <dsp:spPr>
        <a:xfrm>
          <a:off x="555051" y="2403393"/>
          <a:ext cx="5351276" cy="4805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0860" tIns="50860" rIns="50860" bIns="508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Misrepresentation </a:t>
          </a:r>
          <a:endParaRPr lang="en-US" sz="1600" kern="1200"/>
        </a:p>
      </dsp:txBody>
      <dsp:txXfrm>
        <a:off x="555051" y="2403393"/>
        <a:ext cx="5351276" cy="480564"/>
      </dsp:txXfrm>
    </dsp:sp>
    <dsp:sp modelId="{0BB9ABA8-8EC6-4924-ABC6-CEA1953AA14F}">
      <dsp:nvSpPr>
        <dsp:cNvPr id="0" name=""/>
        <dsp:cNvSpPr/>
      </dsp:nvSpPr>
      <dsp:spPr>
        <a:xfrm>
          <a:off x="0" y="3004098"/>
          <a:ext cx="5906327" cy="48056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E2E00E-FBA1-4751-A8A1-D6E69C78E650}">
      <dsp:nvSpPr>
        <dsp:cNvPr id="0" name=""/>
        <dsp:cNvSpPr/>
      </dsp:nvSpPr>
      <dsp:spPr>
        <a:xfrm>
          <a:off x="145370" y="3112225"/>
          <a:ext cx="264310" cy="264310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6BBDEA-E678-405A-BC87-8E48405217D0}">
      <dsp:nvSpPr>
        <dsp:cNvPr id="0" name=""/>
        <dsp:cNvSpPr/>
      </dsp:nvSpPr>
      <dsp:spPr>
        <a:xfrm>
          <a:off x="555051" y="3004098"/>
          <a:ext cx="5351276" cy="4805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0860" tIns="50860" rIns="50860" bIns="508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Remedy of Damages </a:t>
          </a:r>
          <a:endParaRPr lang="en-US" sz="1600" kern="1200"/>
        </a:p>
      </dsp:txBody>
      <dsp:txXfrm>
        <a:off x="555051" y="3004098"/>
        <a:ext cx="5351276" cy="480564"/>
      </dsp:txXfrm>
    </dsp:sp>
    <dsp:sp modelId="{310865E6-FCF9-47C4-A038-FAFCCC97E9F3}">
      <dsp:nvSpPr>
        <dsp:cNvPr id="0" name=""/>
        <dsp:cNvSpPr/>
      </dsp:nvSpPr>
      <dsp:spPr>
        <a:xfrm>
          <a:off x="0" y="3604803"/>
          <a:ext cx="5906327" cy="48056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2D411B-F017-4EED-A84F-E687D84FCAD3}">
      <dsp:nvSpPr>
        <dsp:cNvPr id="0" name=""/>
        <dsp:cNvSpPr/>
      </dsp:nvSpPr>
      <dsp:spPr>
        <a:xfrm>
          <a:off x="145370" y="3712930"/>
          <a:ext cx="264310" cy="264310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762D66-509E-4F54-B395-3D956DF5BABE}">
      <dsp:nvSpPr>
        <dsp:cNvPr id="0" name=""/>
        <dsp:cNvSpPr/>
      </dsp:nvSpPr>
      <dsp:spPr>
        <a:xfrm>
          <a:off x="555051" y="3604803"/>
          <a:ext cx="5351276" cy="4805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0860" tIns="50860" rIns="50860" bIns="508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Different ways of acceptance</a:t>
          </a:r>
          <a:endParaRPr lang="en-US" sz="1600" kern="1200"/>
        </a:p>
      </dsp:txBody>
      <dsp:txXfrm>
        <a:off x="555051" y="3604803"/>
        <a:ext cx="5351276" cy="480564"/>
      </dsp:txXfrm>
    </dsp:sp>
    <dsp:sp modelId="{744D399E-5BD4-4F32-BAE2-0902DB691CA9}">
      <dsp:nvSpPr>
        <dsp:cNvPr id="0" name=""/>
        <dsp:cNvSpPr/>
      </dsp:nvSpPr>
      <dsp:spPr>
        <a:xfrm>
          <a:off x="0" y="4205508"/>
          <a:ext cx="5906327" cy="48056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9C37B4-77B4-4AA6-81EA-DC91A270E4C3}">
      <dsp:nvSpPr>
        <dsp:cNvPr id="0" name=""/>
        <dsp:cNvSpPr/>
      </dsp:nvSpPr>
      <dsp:spPr>
        <a:xfrm>
          <a:off x="145370" y="4313635"/>
          <a:ext cx="264310" cy="264310"/>
        </a:xfrm>
        <a:prstGeom prst="rect">
          <a:avLst/>
        </a:prstGeom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21A808-0551-4B8B-8DB7-60B17BCA610E}">
      <dsp:nvSpPr>
        <dsp:cNvPr id="0" name=""/>
        <dsp:cNvSpPr/>
      </dsp:nvSpPr>
      <dsp:spPr>
        <a:xfrm>
          <a:off x="555051" y="4205508"/>
          <a:ext cx="5351276" cy="4805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0860" tIns="50860" rIns="50860" bIns="508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Implied terms</a:t>
          </a:r>
          <a:endParaRPr lang="en-US" sz="1600" kern="1200"/>
        </a:p>
      </dsp:txBody>
      <dsp:txXfrm>
        <a:off x="555051" y="4205508"/>
        <a:ext cx="5351276" cy="48056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2C5DFA8-8B1E-488D-BBD8-2D5D66E98A19}">
      <dsp:nvSpPr>
        <dsp:cNvPr id="0" name=""/>
        <dsp:cNvSpPr/>
      </dsp:nvSpPr>
      <dsp:spPr>
        <a:xfrm>
          <a:off x="824" y="0"/>
          <a:ext cx="3339533" cy="363651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9872" tIns="0" rIns="329872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The </a:t>
          </a:r>
          <a:r>
            <a:rPr lang="en-GB" sz="2600" u="sng" kern="1200" dirty="0"/>
            <a:t>date</a:t>
          </a:r>
          <a:r>
            <a:rPr lang="en-GB" sz="2600" kern="1200" dirty="0"/>
            <a:t> of the exam will be released as soon as possible. </a:t>
          </a:r>
          <a:endParaRPr lang="en-US" sz="2600" kern="1200" dirty="0"/>
        </a:p>
      </dsp:txBody>
      <dsp:txXfrm>
        <a:off x="824" y="1454604"/>
        <a:ext cx="3339533" cy="2181906"/>
      </dsp:txXfrm>
    </dsp:sp>
    <dsp:sp modelId="{2521478B-8313-45F6-8E9F-6EB993452D9B}">
      <dsp:nvSpPr>
        <dsp:cNvPr id="0" name=""/>
        <dsp:cNvSpPr/>
      </dsp:nvSpPr>
      <dsp:spPr>
        <a:xfrm>
          <a:off x="824" y="0"/>
          <a:ext cx="3339533" cy="1454604"/>
        </a:xfrm>
        <a:prstGeom prst="rect">
          <a:avLst/>
        </a:prstGeom>
        <a:noFill/>
        <a:ln w="15875" cap="rnd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9872" tIns="165100" rIns="329872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01</a:t>
          </a:r>
        </a:p>
      </dsp:txBody>
      <dsp:txXfrm>
        <a:off x="824" y="0"/>
        <a:ext cx="3339533" cy="1454604"/>
      </dsp:txXfrm>
    </dsp:sp>
    <dsp:sp modelId="{EBC657FE-44BC-430A-9FEA-7DAD2B7453F5}">
      <dsp:nvSpPr>
        <dsp:cNvPr id="0" name=""/>
        <dsp:cNvSpPr/>
      </dsp:nvSpPr>
      <dsp:spPr>
        <a:xfrm>
          <a:off x="3607520" y="0"/>
          <a:ext cx="3339533" cy="363651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9872" tIns="0" rIns="329872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u="sng" kern="1200" dirty="0"/>
            <a:t>Section A</a:t>
          </a:r>
          <a:r>
            <a:rPr lang="en-GB" sz="2600" kern="1200" dirty="0"/>
            <a:t> – Scenario. </a:t>
          </a:r>
          <a:endParaRPr lang="en-US" sz="2600" kern="1200" dirty="0"/>
        </a:p>
      </dsp:txBody>
      <dsp:txXfrm>
        <a:off x="3607520" y="1454604"/>
        <a:ext cx="3339533" cy="2181906"/>
      </dsp:txXfrm>
    </dsp:sp>
    <dsp:sp modelId="{6D5B465A-093C-4E4F-B128-D7ADBD56F8C2}">
      <dsp:nvSpPr>
        <dsp:cNvPr id="0" name=""/>
        <dsp:cNvSpPr/>
      </dsp:nvSpPr>
      <dsp:spPr>
        <a:xfrm>
          <a:off x="3607520" y="0"/>
          <a:ext cx="3339533" cy="1454604"/>
        </a:xfrm>
        <a:prstGeom prst="rect">
          <a:avLst/>
        </a:prstGeom>
        <a:noFill/>
        <a:ln w="15875" cap="rnd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9872" tIns="165100" rIns="329872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02</a:t>
          </a:r>
        </a:p>
      </dsp:txBody>
      <dsp:txXfrm>
        <a:off x="3607520" y="0"/>
        <a:ext cx="3339533" cy="1454604"/>
      </dsp:txXfrm>
    </dsp:sp>
    <dsp:sp modelId="{36EC9CAA-7021-4BF3-9B59-1DDC6CCC457F}">
      <dsp:nvSpPr>
        <dsp:cNvPr id="0" name=""/>
        <dsp:cNvSpPr/>
      </dsp:nvSpPr>
      <dsp:spPr>
        <a:xfrm>
          <a:off x="7214216" y="0"/>
          <a:ext cx="3339533" cy="363651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9872" tIns="0" rIns="329872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u="sng" kern="1200" dirty="0"/>
            <a:t>Section B </a:t>
          </a:r>
          <a:r>
            <a:rPr lang="en-GB" sz="2600" kern="1200" dirty="0"/>
            <a:t>– Small questions.</a:t>
          </a:r>
          <a:endParaRPr lang="en-US" sz="2600" kern="1200" dirty="0"/>
        </a:p>
      </dsp:txBody>
      <dsp:txXfrm>
        <a:off x="7214216" y="1454604"/>
        <a:ext cx="3339533" cy="2181906"/>
      </dsp:txXfrm>
    </dsp:sp>
    <dsp:sp modelId="{919B0DBE-5A69-4891-9289-8952B692CA8A}">
      <dsp:nvSpPr>
        <dsp:cNvPr id="0" name=""/>
        <dsp:cNvSpPr/>
      </dsp:nvSpPr>
      <dsp:spPr>
        <a:xfrm>
          <a:off x="7214216" y="0"/>
          <a:ext cx="3339533" cy="1454604"/>
        </a:xfrm>
        <a:prstGeom prst="rect">
          <a:avLst/>
        </a:prstGeom>
        <a:noFill/>
        <a:ln w="15875" cap="rnd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9872" tIns="165100" rIns="329872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03</a:t>
          </a:r>
        </a:p>
      </dsp:txBody>
      <dsp:txXfrm>
        <a:off x="7214216" y="0"/>
        <a:ext cx="3339533" cy="14546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3DB9D9-056D-47D1-AE6A-7C303912B607}" type="datetimeFigureOut">
              <a:rPr lang="en-GB" smtClean="0"/>
              <a:t>01/07/2024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D35A793-5FF0-4499-8757-14789A6391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25837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35A793-5FF0-4499-8757-14789A63910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23022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0001" y="1449147"/>
            <a:ext cx="10572000" cy="2971051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0001" y="5280847"/>
            <a:ext cx="10572000" cy="434974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9EBBA-996F-894A-B54A-D6246ED52CEA}" type="datetimeFigureOut">
              <a:rPr lang="en-US" dirty="0"/>
              <a:pPr/>
              <a:t>7/1/2024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363651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A1323-8D79-1946-B0D7-40001CF92E9D}" type="datetimeFigureOut">
              <a:rPr lang="en-US" dirty="0"/>
              <a:pPr/>
              <a:t>7/1/2024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/>
          <p:cNvSpPr/>
          <p:nvPr/>
        </p:nvSpPr>
        <p:spPr bwMode="auto">
          <a:xfrm>
            <a:off x="0" y="1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0" y="0"/>
                </a:moveTo>
                <a:lnTo>
                  <a:pt x="5760" y="0"/>
                </a:lnTo>
                <a:lnTo>
                  <a:pt x="5760" y="3090"/>
                </a:lnTo>
                <a:lnTo>
                  <a:pt x="4817" y="3090"/>
                </a:lnTo>
                <a:lnTo>
                  <a:pt x="4637" y="3270"/>
                </a:lnTo>
                <a:lnTo>
                  <a:pt x="4637" y="3270"/>
                </a:lnTo>
                <a:lnTo>
                  <a:pt x="4633" y="3272"/>
                </a:lnTo>
                <a:lnTo>
                  <a:pt x="4627" y="3275"/>
                </a:lnTo>
                <a:lnTo>
                  <a:pt x="4621" y="3278"/>
                </a:lnTo>
                <a:lnTo>
                  <a:pt x="4616" y="3278"/>
                </a:lnTo>
                <a:lnTo>
                  <a:pt x="4610" y="3278"/>
                </a:lnTo>
                <a:lnTo>
                  <a:pt x="4605" y="3275"/>
                </a:lnTo>
                <a:lnTo>
                  <a:pt x="4599" y="3272"/>
                </a:lnTo>
                <a:lnTo>
                  <a:pt x="4595" y="3270"/>
                </a:lnTo>
                <a:lnTo>
                  <a:pt x="4415" y="3090"/>
                </a:lnTo>
                <a:lnTo>
                  <a:pt x="0" y="309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2951396"/>
            <a:ext cx="10561418" cy="1468800"/>
          </a:xfrm>
        </p:spPr>
        <p:txBody>
          <a:bodyPr anchor="b"/>
          <a:lstStyle>
            <a:lvl1pPr algn="r">
              <a:defRPr sz="48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5281201"/>
            <a:ext cx="10561418" cy="433955"/>
          </a:xfrm>
        </p:spPr>
        <p:txBody>
          <a:bodyPr anchor="t">
            <a:no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dirty="0"/>
              <a:pPr/>
              <a:t>7/1/2024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8712" y="2222287"/>
            <a:ext cx="5185873" cy="363876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7415" y="2222287"/>
            <a:ext cx="5194583" cy="363876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02355-E14B-8545-A8F8-0FE83CC9D524}" type="datetimeFigureOut">
              <a:rPr lang="en-US" dirty="0"/>
              <a:pPr/>
              <a:t>7/1/2024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4728" y="2174875"/>
            <a:ext cx="5189857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4729" y="2751138"/>
            <a:ext cx="5189856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7415" y="2174875"/>
            <a:ext cx="5194583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7415" y="2751138"/>
            <a:ext cx="5194583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40F58-564D-2B4F-AE67-E407BA4FCF45}" type="datetimeFigureOut">
              <a:rPr lang="en-US" dirty="0"/>
              <a:pPr/>
              <a:t>7/1/2024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A34C8-038E-2045-AF43-DF7DBB8E0E9E}" type="datetimeFigureOut">
              <a:rPr lang="en-US" dirty="0"/>
              <a:pPr/>
              <a:t>7/1/2024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8C68F-D26B-8F47-958C-23B49CF8A634}" type="datetimeFigureOut">
              <a:rPr lang="en-US" dirty="0"/>
              <a:pPr/>
              <a:t>7/1/2024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1073151" y="446087"/>
            <a:ext cx="3547533" cy="1814651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3151" y="446088"/>
            <a:ext cx="3547533" cy="161839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446088"/>
            <a:ext cx="6252633" cy="541496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3151" y="2260738"/>
            <a:ext cx="3547533" cy="360031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F5E60-9974-AC48-9591-99C2BB44B7CF}" type="datetimeFigureOut">
              <a:rPr lang="en-US" dirty="0"/>
              <a:pPr/>
              <a:t>7/1/2024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4728" y="727522"/>
            <a:ext cx="4852988" cy="1617163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Picture Placeholder 11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6098117" y="0"/>
            <a:ext cx="6093883" cy="6858000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noFill/>
          <a:ln w="9525">
            <a:solidFill>
              <a:schemeClr val="tx2"/>
            </a:solidFill>
            <a:round/>
            <a:headEnd/>
            <a:tailEnd/>
          </a:ln>
          <a:effectLst/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algn="ctr">
              <a:buFontTx/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4728" y="2344684"/>
            <a:ext cx="4852988" cy="3516365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5810" y="6041362"/>
            <a:ext cx="976879" cy="365125"/>
          </a:xfrm>
        </p:spPr>
        <p:txBody>
          <a:bodyPr/>
          <a:lstStyle/>
          <a:p>
            <a:fld id="{18C79C5D-2A6F-F04D-97DA-BEF2467B64E4}" type="datetimeFigureOut">
              <a:rPr lang="en-US" dirty="0"/>
              <a:pPr/>
              <a:t>7/1/2024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0396" y="6041362"/>
            <a:ext cx="3295413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862689" y="5915888"/>
            <a:ext cx="1062155" cy="490599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800600"/>
            <a:ext cx="10561418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5" name="Picture Placeholder 14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0" y="0"/>
            <a:ext cx="12192000" cy="4800600"/>
          </a:xfrm>
          <a:custGeom>
            <a:avLst/>
            <a:gdLst/>
            <a:ahLst/>
            <a:cxnLst/>
            <a:rect l="0" t="0" r="r" b="b"/>
            <a:pathLst>
              <a:path w="5760" h="3289">
                <a:moveTo>
                  <a:pt x="5760" y="0"/>
                </a:moveTo>
                <a:lnTo>
                  <a:pt x="0" y="0"/>
                </a:lnTo>
                <a:lnTo>
                  <a:pt x="0" y="3100"/>
                </a:lnTo>
                <a:lnTo>
                  <a:pt x="943" y="3100"/>
                </a:lnTo>
                <a:lnTo>
                  <a:pt x="1123" y="3281"/>
                </a:lnTo>
                <a:lnTo>
                  <a:pt x="1123" y="3281"/>
                </a:lnTo>
                <a:lnTo>
                  <a:pt x="1127" y="3283"/>
                </a:lnTo>
                <a:lnTo>
                  <a:pt x="1133" y="3286"/>
                </a:lnTo>
                <a:lnTo>
                  <a:pt x="1139" y="3289"/>
                </a:lnTo>
                <a:lnTo>
                  <a:pt x="1144" y="3289"/>
                </a:lnTo>
                <a:lnTo>
                  <a:pt x="1150" y="3289"/>
                </a:lnTo>
                <a:lnTo>
                  <a:pt x="1155" y="3286"/>
                </a:lnTo>
                <a:lnTo>
                  <a:pt x="1161" y="3283"/>
                </a:lnTo>
                <a:lnTo>
                  <a:pt x="1165" y="3281"/>
                </a:lnTo>
                <a:lnTo>
                  <a:pt x="1345" y="3100"/>
                </a:lnTo>
                <a:lnTo>
                  <a:pt x="5760" y="3100"/>
                </a:lnTo>
                <a:lnTo>
                  <a:pt x="5760" y="0"/>
                </a:lnTo>
                <a:close/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marL="0" indent="0" algn="ctr">
              <a:buFontTx/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0000" y="5367338"/>
            <a:ext cx="10561418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79C5D-2A6F-F04D-97DA-BEF2467B64E4}" type="datetimeFigureOut">
              <a:rPr lang="en-US" dirty="0"/>
              <a:pPr/>
              <a:t>7/1/2024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>
            <a:spLocks noChangeAspect="1"/>
          </p:cNvSpPr>
          <p:nvPr/>
        </p:nvSpPr>
        <p:spPr bwMode="auto">
          <a:xfrm>
            <a:off x="631697" y="1081456"/>
            <a:ext cx="6332416" cy="3239188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0985" y="1238502"/>
            <a:ext cx="5893840" cy="2645912"/>
          </a:xfrm>
        </p:spPr>
        <p:txBody>
          <a:bodyPr anchor="b"/>
          <a:lstStyle>
            <a:lvl1pPr algn="l">
              <a:defRPr sz="42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190" y="4443680"/>
            <a:ext cx="5891636" cy="713241"/>
          </a:xfrm>
        </p:spPr>
        <p:txBody>
          <a:bodyPr anchor="t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7574642" y="1081456"/>
            <a:ext cx="3810001" cy="407546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dirty="0"/>
              <a:pPr/>
              <a:t>7/1/2024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/>
          <p:cNvSpPr>
            <a:spLocks noChangeAspect="1"/>
          </p:cNvSpPr>
          <p:nvPr/>
        </p:nvSpPr>
        <p:spPr bwMode="auto">
          <a:xfrm>
            <a:off x="1140884" y="2286585"/>
            <a:ext cx="4895115" cy="2503972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Title 1"/>
          <p:cNvSpPr>
            <a:spLocks noGrp="1"/>
          </p:cNvSpPr>
          <p:nvPr>
            <p:ph type="title"/>
          </p:nvPr>
        </p:nvSpPr>
        <p:spPr>
          <a:xfrm>
            <a:off x="1357089" y="2435957"/>
            <a:ext cx="4382521" cy="2007789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6156000" y="2286000"/>
            <a:ext cx="4880300" cy="229552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F54567-0DE4-3F47-BF90-CB84690072F9}" type="datetimeFigureOut">
              <a:rPr lang="en-US" dirty="0"/>
              <a:pPr/>
              <a:t>7/1/2024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52C72-DE31-F449-A4ED-4C594FD91407}" type="datetimeFigureOut">
              <a:rPr lang="en-US" dirty="0"/>
              <a:pPr/>
              <a:t>7/1/2024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7669651" y="446089"/>
            <a:ext cx="4522349" cy="5414962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183540" y="586171"/>
            <a:ext cx="2494791" cy="51347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0001" y="446089"/>
            <a:ext cx="6611540" cy="5414962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2726E-379B-B349-9EED-81ED093FA806}" type="datetimeFigureOut">
              <a:rPr lang="en-US" dirty="0"/>
              <a:pPr/>
              <a:t>7/1/2024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2184401"/>
            <a:ext cx="10563285" cy="36743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1514" y="6041362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34626" y="6041362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09B482E8-6E0E-1B4F-B1FD-C69DB9E858D9}" type="datetimeFigureOut">
              <a:rPr lang="en-US" dirty="0"/>
              <a:pPr/>
              <a:t>7/1/2024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331" y="5915888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3" r:id="rId9"/>
    <p:sldLayoutId id="2147483657" r:id="rId10"/>
    <p:sldLayoutId id="2147483666" r:id="rId11"/>
    <p:sldLayoutId id="2147483661" r:id="rId12"/>
    <p:sldLayoutId id="2147483658" r:id="rId13"/>
    <p:sldLayoutId id="2147483659" r:id="rId14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000" b="1" kern="1200">
          <a:solidFill>
            <a:srgbClr val="FEFEFE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2.png"/><Relationship Id="rId4" Type="http://schemas.openxmlformats.org/officeDocument/2006/relationships/image" Target="../media/image1.jpeg"/><Relationship Id="rId9" Type="http://schemas.microsoft.com/office/2007/relationships/diagramDrawing" Target="../diagrams/drawing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10" Type="http://schemas.openxmlformats.org/officeDocument/2006/relationships/image" Target="../media/image2.png"/><Relationship Id="rId4" Type="http://schemas.openxmlformats.org/officeDocument/2006/relationships/image" Target="../media/image1.jpeg"/><Relationship Id="rId9" Type="http://schemas.microsoft.com/office/2007/relationships/diagramDrawing" Target="../diagrams/drawing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3" Type="http://schemas.microsoft.com/office/2007/relationships/media" Target="../media/media6.m4a"/><Relationship Id="rId7" Type="http://schemas.openxmlformats.org/officeDocument/2006/relationships/diagramData" Target="../diagrams/data3.xml"/><Relationship Id="rId12" Type="http://schemas.openxmlformats.org/officeDocument/2006/relationships/image" Target="../media/image2.pn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1.jpeg"/><Relationship Id="rId11" Type="http://schemas.microsoft.com/office/2007/relationships/diagramDrawing" Target="../diagrams/drawing3.xml"/><Relationship Id="rId5" Type="http://schemas.openxmlformats.org/officeDocument/2006/relationships/slideLayout" Target="../slideLayouts/slideLayout2.xml"/><Relationship Id="rId10" Type="http://schemas.openxmlformats.org/officeDocument/2006/relationships/diagramColors" Target="../diagrams/colors3.xml"/><Relationship Id="rId4" Type="http://schemas.openxmlformats.org/officeDocument/2006/relationships/audio" Target="../media/media6.m4a"/><Relationship Id="rId9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4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Relationship Id="rId9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E23231-708B-467F-FB35-B876BDACF73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sz="6600" i="1" u="sng" dirty="0"/>
              <a:t>Contract law resit exam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FCA6A67-E59C-D008-1458-77C4BBD3546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en-GB" dirty="0"/>
              <a:t>By Zita Draper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EA667EF-E60D-4810-6010-172658A96D1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61524" y="5990141"/>
            <a:ext cx="668461" cy="6684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38358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455"/>
    </mc:Choice>
    <mc:Fallback>
      <p:transition spd="slow" advTm="745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45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0D45553-91A4-480A-9577-0E0FC0D919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3" y="0"/>
            <a:ext cx="12187427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23">
            <a:extLst>
              <a:ext uri="{FF2B5EF4-FFF2-40B4-BE49-F238E27FC236}">
                <a16:creationId xmlns:a16="http://schemas.microsoft.com/office/drawing/2014/main" id="{D240F8A8-FEA1-42C2-B259-27A9351279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4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6C4DBB-6600-4B54-21D9-660A72B0C2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633" y="3064224"/>
            <a:ext cx="3518452" cy="903832"/>
          </a:xfrm>
        </p:spPr>
        <p:txBody>
          <a:bodyPr anchor="t">
            <a:normAutofit/>
          </a:bodyPr>
          <a:lstStyle/>
          <a:p>
            <a:r>
              <a:rPr lang="en-GB" sz="4400" i="1" u="sng" dirty="0"/>
              <a:t>Content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B52278B-8FB8-39DA-6E11-5F120B23100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64323259"/>
              </p:ext>
            </p:extLst>
          </p:nvPr>
        </p:nvGraphicFramePr>
        <p:xfrm>
          <a:off x="5466523" y="1172818"/>
          <a:ext cx="5906328" cy="46866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5E99A73-3CAC-6306-4D29-D66827F923F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50573" y="5933105"/>
            <a:ext cx="791203" cy="7912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590159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12944"/>
    </mc:Choice>
    <mc:Fallback>
      <p:transition spd="slow" advTm="1294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94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>
            <a:extLst>
              <a:ext uri="{FF2B5EF4-FFF2-40B4-BE49-F238E27FC236}">
                <a16:creationId xmlns:a16="http://schemas.microsoft.com/office/drawing/2014/main" id="{8775F366-526C-4C42-8931-696FFE8AA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:a16="http://schemas.microsoft.com/office/drawing/2014/main"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2839A1C-34CB-4C3C-8531-CA67525FDE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B0EFF6-324D-67B1-39A2-B8BDFC1E26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9" y="1032918"/>
            <a:ext cx="5452533" cy="4792165"/>
          </a:xfr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6600" i="1" u="sng"/>
              <a:t>Aims and learning objectives</a:t>
            </a:r>
          </a:p>
        </p:txBody>
      </p:sp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FAC94EAF-F7F7-4727-AE69-A7036B4A51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-650724" y="650724"/>
            <a:ext cx="6858000" cy="5556552"/>
          </a:xfrm>
          <a:custGeom>
            <a:avLst/>
            <a:gdLst>
              <a:gd name="connsiteX0" fmla="*/ 6858000 w 6858000"/>
              <a:gd name="connsiteY0" fmla="*/ 3445704 h 5556552"/>
              <a:gd name="connsiteX1" fmla="*/ 3829242 w 6858000"/>
              <a:gd name="connsiteY1" fmla="*/ 5433322 h 5556552"/>
              <a:gd name="connsiteX2" fmla="*/ 3827369 w 6858000"/>
              <a:gd name="connsiteY2" fmla="*/ 5434867 h 5556552"/>
              <a:gd name="connsiteX3" fmla="*/ 3824583 w 6858000"/>
              <a:gd name="connsiteY3" fmla="*/ 5436378 h 5556552"/>
              <a:gd name="connsiteX4" fmla="*/ 3798693 w 6858000"/>
              <a:gd name="connsiteY4" fmla="*/ 5453370 h 5556552"/>
              <a:gd name="connsiteX5" fmla="*/ 3785011 w 6858000"/>
              <a:gd name="connsiteY5" fmla="*/ 5457858 h 5556552"/>
              <a:gd name="connsiteX6" fmla="*/ 3706339 w 6858000"/>
              <a:gd name="connsiteY6" fmla="*/ 5500559 h 5556552"/>
              <a:gd name="connsiteX7" fmla="*/ 3428998 w 6858000"/>
              <a:gd name="connsiteY7" fmla="*/ 5556552 h 5556552"/>
              <a:gd name="connsiteX8" fmla="*/ 3151658 w 6858000"/>
              <a:gd name="connsiteY8" fmla="*/ 5500559 h 5556552"/>
              <a:gd name="connsiteX9" fmla="*/ 3072996 w 6858000"/>
              <a:gd name="connsiteY9" fmla="*/ 5457863 h 5556552"/>
              <a:gd name="connsiteX10" fmla="*/ 3059298 w 6858000"/>
              <a:gd name="connsiteY10" fmla="*/ 5453370 h 5556552"/>
              <a:gd name="connsiteX11" fmla="*/ 3033383 w 6858000"/>
              <a:gd name="connsiteY11" fmla="*/ 5436362 h 5556552"/>
              <a:gd name="connsiteX12" fmla="*/ 3030627 w 6858000"/>
              <a:gd name="connsiteY12" fmla="*/ 5434867 h 5556552"/>
              <a:gd name="connsiteX13" fmla="*/ 3028775 w 6858000"/>
              <a:gd name="connsiteY13" fmla="*/ 5433338 h 5556552"/>
              <a:gd name="connsiteX14" fmla="*/ 0 w 6858000"/>
              <a:gd name="connsiteY14" fmla="*/ 3445704 h 5556552"/>
              <a:gd name="connsiteX15" fmla="*/ 6858000 w 6858000"/>
              <a:gd name="connsiteY15" fmla="*/ 0 h 5556552"/>
              <a:gd name="connsiteX16" fmla="*/ 6858000 w 6858000"/>
              <a:gd name="connsiteY16" fmla="*/ 349336 h 5556552"/>
              <a:gd name="connsiteX17" fmla="*/ 6858000 w 6858000"/>
              <a:gd name="connsiteY17" fmla="*/ 3445703 h 5556552"/>
              <a:gd name="connsiteX18" fmla="*/ 0 w 6858000"/>
              <a:gd name="connsiteY18" fmla="*/ 3445703 h 5556552"/>
              <a:gd name="connsiteX19" fmla="*/ 0 w 6858000"/>
              <a:gd name="connsiteY19" fmla="*/ 0 h 55565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6858000" h="5556552">
                <a:moveTo>
                  <a:pt x="6858000" y="3445704"/>
                </a:moveTo>
                <a:lnTo>
                  <a:pt x="3829242" y="5433322"/>
                </a:lnTo>
                <a:lnTo>
                  <a:pt x="3827369" y="5434867"/>
                </a:lnTo>
                <a:lnTo>
                  <a:pt x="3824583" y="5436378"/>
                </a:lnTo>
                <a:lnTo>
                  <a:pt x="3798693" y="5453370"/>
                </a:lnTo>
                <a:lnTo>
                  <a:pt x="3785011" y="5457858"/>
                </a:lnTo>
                <a:lnTo>
                  <a:pt x="3706339" y="5500559"/>
                </a:lnTo>
                <a:cubicBezTo>
                  <a:pt x="3621096" y="5536614"/>
                  <a:pt x="3527375" y="5556552"/>
                  <a:pt x="3428998" y="5556552"/>
                </a:cubicBezTo>
                <a:cubicBezTo>
                  <a:pt x="3330621" y="5556552"/>
                  <a:pt x="3236901" y="5536614"/>
                  <a:pt x="3151658" y="5500559"/>
                </a:cubicBezTo>
                <a:lnTo>
                  <a:pt x="3072996" y="5457863"/>
                </a:lnTo>
                <a:lnTo>
                  <a:pt x="3059298" y="5453370"/>
                </a:lnTo>
                <a:lnTo>
                  <a:pt x="3033383" y="5436362"/>
                </a:lnTo>
                <a:lnTo>
                  <a:pt x="3030627" y="5434867"/>
                </a:lnTo>
                <a:lnTo>
                  <a:pt x="3028775" y="5433338"/>
                </a:lnTo>
                <a:lnTo>
                  <a:pt x="0" y="3445704"/>
                </a:lnTo>
                <a:close/>
                <a:moveTo>
                  <a:pt x="6858000" y="0"/>
                </a:moveTo>
                <a:lnTo>
                  <a:pt x="6858000" y="349336"/>
                </a:lnTo>
                <a:lnTo>
                  <a:pt x="6858000" y="3445703"/>
                </a:lnTo>
                <a:lnTo>
                  <a:pt x="0" y="344570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  <a:effectLst/>
          <a:extLst>
            <a:ext uri="{91240B29-F687-4f45-9708-019B960494DF}">
              <a14:hiddenLine xmlns:a16="http://schemas.microsoft.com/office/drawing/2014/main" xmlns:p14="http://schemas.microsoft.com/office/powerpoint/2010/main"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8E2393-5202-EAF5-7BB7-06EE9C18B5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6" y="2281574"/>
            <a:ext cx="3994015" cy="2294852"/>
          </a:xfrm>
          <a:effectLst/>
        </p:spPr>
        <p:txBody>
          <a:bodyPr vert="horz" lIns="91440" tIns="45720" rIns="91440" bIns="45720" rtlCol="0" anchor="ctr">
            <a:normAutofit fontScale="92500"/>
          </a:bodyPr>
          <a:lstStyle/>
          <a:p>
            <a:pPr algn="ctr">
              <a:buFont typeface="Wingdings" panose="05000000000000000000" pitchFamily="2" charset="2"/>
              <a:buChar char="v"/>
            </a:pPr>
            <a:r>
              <a:rPr lang="en-US" sz="2800" dirty="0"/>
              <a:t>The aim and learning objective of today’s session is to discuss the contract law resit exam.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28C7E6E-1E2B-2842-3AD6-3E3549CE314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45100" y="6207235"/>
            <a:ext cx="498366" cy="4983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16184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804"/>
    </mc:Choice>
    <mc:Fallback>
      <p:transition spd="slow" advTm="1180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950"/>
                            </p:stCondLst>
                            <p:childTnLst>
                              <p:par>
                                <p:cTn id="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180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2B82547-2424-4E7A-A98B-75206EE730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23">
            <a:extLst>
              <a:ext uri="{FF2B5EF4-FFF2-40B4-BE49-F238E27FC236}">
                <a16:creationId xmlns:a16="http://schemas.microsoft.com/office/drawing/2014/main" id="{5109BC2F-9616-4D7D-9E98-57898009A8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4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439040-480B-1B9F-A2E0-49E3188F32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6042" y="2832506"/>
            <a:ext cx="3269463" cy="887238"/>
          </a:xfrm>
        </p:spPr>
        <p:txBody>
          <a:bodyPr anchor="t">
            <a:normAutofit/>
          </a:bodyPr>
          <a:lstStyle/>
          <a:p>
            <a:r>
              <a:rPr lang="en-GB" sz="4400" i="1" u="sng" dirty="0"/>
              <a:t>Section A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47E27B4-8B60-9DCD-5E67-103243D1AFF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28447330"/>
              </p:ext>
            </p:extLst>
          </p:nvPr>
        </p:nvGraphicFramePr>
        <p:xfrm>
          <a:off x="5508820" y="965200"/>
          <a:ext cx="5728344" cy="49029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B8141FB-50A5-6E74-886C-2A26A47B1C9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39623" y="6110601"/>
            <a:ext cx="580855" cy="5808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0922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5444"/>
    </mc:Choice>
    <mc:Fallback>
      <p:transition spd="slow" advTm="2544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44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0D45553-91A4-480A-9577-0E0FC0D919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3" y="0"/>
            <a:ext cx="12187427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23">
            <a:extLst>
              <a:ext uri="{FF2B5EF4-FFF2-40B4-BE49-F238E27FC236}">
                <a16:creationId xmlns:a16="http://schemas.microsoft.com/office/drawing/2014/main" id="{D240F8A8-FEA1-42C2-B259-27A9351279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6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CD06DF-16F2-BB0E-2B99-AAD78DEA72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591" y="1741714"/>
            <a:ext cx="3518452" cy="4117749"/>
          </a:xfrm>
        </p:spPr>
        <p:txBody>
          <a:bodyPr anchor="t">
            <a:normAutofit/>
          </a:bodyPr>
          <a:lstStyle/>
          <a:p>
            <a:r>
              <a:rPr lang="en-GB" i="1" u="sng"/>
              <a:t>Section B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BE6D769-7B1F-E4B7-CD57-E0FB17AC581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30326236"/>
              </p:ext>
            </p:extLst>
          </p:nvPr>
        </p:nvGraphicFramePr>
        <p:xfrm>
          <a:off x="5466523" y="1172818"/>
          <a:ext cx="5906328" cy="46866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577F465-A0D1-6AAA-2CB5-3D39F3EA259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139624" y="6152123"/>
            <a:ext cx="555758" cy="555758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97B5ABE-B6F2-9545-5769-39995A3165A9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932188" y="6142086"/>
            <a:ext cx="555757" cy="5557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734768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19913"/>
    </mc:Choice>
    <mc:Fallback>
      <p:transition spd="slow" advTm="1991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91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9913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454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9EEA82-2ABB-70C0-4FD1-3075009A41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Summary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F81DC40-CE0F-C586-2432-44A61D3340D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4751738"/>
              </p:ext>
            </p:extLst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3BF2329-FA9F-7A44-F5F0-05980CBF910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77951" y="6022994"/>
            <a:ext cx="684887" cy="6848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21666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387"/>
    </mc:Choice>
    <mc:Fallback>
      <p:transition spd="slow" advTm="1238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38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21DCC7BA-3740-47E1-91B9-6269381397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84CEFA49-6B2F-4FE6-B6AF-31D49E68C2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-40086" y="40084"/>
            <a:ext cx="6858002" cy="6777832"/>
          </a:xfrm>
          <a:custGeom>
            <a:avLst/>
            <a:gdLst>
              <a:gd name="connsiteX0" fmla="*/ 6858001 w 6858002"/>
              <a:gd name="connsiteY0" fmla="*/ 4666984 h 6777832"/>
              <a:gd name="connsiteX1" fmla="*/ 3829243 w 6858002"/>
              <a:gd name="connsiteY1" fmla="*/ 6654602 h 6777832"/>
              <a:gd name="connsiteX2" fmla="*/ 3827370 w 6858002"/>
              <a:gd name="connsiteY2" fmla="*/ 6656146 h 6777832"/>
              <a:gd name="connsiteX3" fmla="*/ 3824584 w 6858002"/>
              <a:gd name="connsiteY3" fmla="*/ 6657658 h 6777832"/>
              <a:gd name="connsiteX4" fmla="*/ 3798694 w 6858002"/>
              <a:gd name="connsiteY4" fmla="*/ 6674649 h 6777832"/>
              <a:gd name="connsiteX5" fmla="*/ 3785012 w 6858002"/>
              <a:gd name="connsiteY5" fmla="*/ 6679138 h 6777832"/>
              <a:gd name="connsiteX6" fmla="*/ 3706340 w 6858002"/>
              <a:gd name="connsiteY6" fmla="*/ 6721839 h 6777832"/>
              <a:gd name="connsiteX7" fmla="*/ 3428999 w 6858002"/>
              <a:gd name="connsiteY7" fmla="*/ 6777832 h 6777832"/>
              <a:gd name="connsiteX8" fmla="*/ 3151659 w 6858002"/>
              <a:gd name="connsiteY8" fmla="*/ 6721839 h 6777832"/>
              <a:gd name="connsiteX9" fmla="*/ 3072997 w 6858002"/>
              <a:gd name="connsiteY9" fmla="*/ 6679143 h 6777832"/>
              <a:gd name="connsiteX10" fmla="*/ 3059299 w 6858002"/>
              <a:gd name="connsiteY10" fmla="*/ 6674649 h 6777832"/>
              <a:gd name="connsiteX11" fmla="*/ 3033384 w 6858002"/>
              <a:gd name="connsiteY11" fmla="*/ 6657642 h 6777832"/>
              <a:gd name="connsiteX12" fmla="*/ 3030628 w 6858002"/>
              <a:gd name="connsiteY12" fmla="*/ 6656146 h 6777832"/>
              <a:gd name="connsiteX13" fmla="*/ 3028776 w 6858002"/>
              <a:gd name="connsiteY13" fmla="*/ 6654618 h 6777832"/>
              <a:gd name="connsiteX14" fmla="*/ 1 w 6858002"/>
              <a:gd name="connsiteY14" fmla="*/ 4666984 h 6777832"/>
              <a:gd name="connsiteX15" fmla="*/ 6858002 w 6858002"/>
              <a:gd name="connsiteY15" fmla="*/ 0 h 6777832"/>
              <a:gd name="connsiteX16" fmla="*/ 6858002 w 6858002"/>
              <a:gd name="connsiteY16" fmla="*/ 1570616 h 6777832"/>
              <a:gd name="connsiteX17" fmla="*/ 6858001 w 6858002"/>
              <a:gd name="connsiteY17" fmla="*/ 1570616 h 6777832"/>
              <a:gd name="connsiteX18" fmla="*/ 6858001 w 6858002"/>
              <a:gd name="connsiteY18" fmla="*/ 4666983 h 6777832"/>
              <a:gd name="connsiteX19" fmla="*/ 0 w 6858002"/>
              <a:gd name="connsiteY19" fmla="*/ 4666983 h 6777832"/>
              <a:gd name="connsiteX20" fmla="*/ 0 w 6858002"/>
              <a:gd name="connsiteY20" fmla="*/ 595217 h 6777832"/>
              <a:gd name="connsiteX21" fmla="*/ 1 w 6858002"/>
              <a:gd name="connsiteY21" fmla="*/ 595217 h 6777832"/>
              <a:gd name="connsiteX22" fmla="*/ 1 w 6858002"/>
              <a:gd name="connsiteY22" fmla="*/ 0 h 67778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6858002" h="6777832">
                <a:moveTo>
                  <a:pt x="6858001" y="4666984"/>
                </a:moveTo>
                <a:lnTo>
                  <a:pt x="3829243" y="6654602"/>
                </a:lnTo>
                <a:lnTo>
                  <a:pt x="3827370" y="6656146"/>
                </a:lnTo>
                <a:lnTo>
                  <a:pt x="3824584" y="6657658"/>
                </a:lnTo>
                <a:lnTo>
                  <a:pt x="3798694" y="6674649"/>
                </a:lnTo>
                <a:lnTo>
                  <a:pt x="3785012" y="6679138"/>
                </a:lnTo>
                <a:lnTo>
                  <a:pt x="3706340" y="6721839"/>
                </a:lnTo>
                <a:cubicBezTo>
                  <a:pt x="3621097" y="6757894"/>
                  <a:pt x="3527376" y="6777832"/>
                  <a:pt x="3428999" y="6777832"/>
                </a:cubicBezTo>
                <a:cubicBezTo>
                  <a:pt x="3330622" y="6777832"/>
                  <a:pt x="3236902" y="6757894"/>
                  <a:pt x="3151659" y="6721839"/>
                </a:cubicBezTo>
                <a:lnTo>
                  <a:pt x="3072997" y="6679143"/>
                </a:lnTo>
                <a:lnTo>
                  <a:pt x="3059299" y="6674649"/>
                </a:lnTo>
                <a:lnTo>
                  <a:pt x="3033384" y="6657642"/>
                </a:lnTo>
                <a:lnTo>
                  <a:pt x="3030628" y="6656146"/>
                </a:lnTo>
                <a:lnTo>
                  <a:pt x="3028776" y="6654618"/>
                </a:lnTo>
                <a:lnTo>
                  <a:pt x="1" y="4666984"/>
                </a:lnTo>
                <a:close/>
                <a:moveTo>
                  <a:pt x="6858002" y="0"/>
                </a:moveTo>
                <a:lnTo>
                  <a:pt x="6858002" y="1570616"/>
                </a:lnTo>
                <a:lnTo>
                  <a:pt x="6858001" y="1570616"/>
                </a:lnTo>
                <a:lnTo>
                  <a:pt x="6858001" y="4666983"/>
                </a:lnTo>
                <a:lnTo>
                  <a:pt x="0" y="4666983"/>
                </a:lnTo>
                <a:lnTo>
                  <a:pt x="0" y="595217"/>
                </a:lnTo>
                <a:lnTo>
                  <a:pt x="1" y="595217"/>
                </a:lnTo>
                <a:lnTo>
                  <a:pt x="1" y="0"/>
                </a:lnTo>
                <a:close/>
              </a:path>
            </a:pathLst>
          </a:custGeom>
          <a:ln>
            <a:noFill/>
          </a:ln>
          <a:effectLst/>
          <a:extLst>
            <a:ext uri="{91240B29-F687-4f45-9708-019B960494DF}">
              <a14:hiddenLine xmlns:a16="http://schemas.microsoft.com/office/drawing/2014/main" xmlns:p14="http://schemas.microsoft.com/office/powerpoint/2010/main"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6FC2E686-DD55-E731-3A42-767615D94B6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1514" y="947607"/>
            <a:ext cx="4389427" cy="4962786"/>
          </a:xfrm>
        </p:spPr>
        <p:txBody>
          <a:bodyPr anchor="ctr">
            <a:normAutofit/>
          </a:bodyPr>
          <a:lstStyle/>
          <a:p>
            <a:r>
              <a:rPr lang="en-GB" u="sng" dirty="0"/>
              <a:t>Thank you?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878CAF6-2DC4-D86B-FD19-76FD754EECA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229345" y="947607"/>
            <a:ext cx="4152655" cy="4962785"/>
          </a:xfrm>
          <a:effectLst/>
        </p:spPr>
        <p:txBody>
          <a:bodyPr anchor="ctr">
            <a:normAutofit/>
          </a:bodyPr>
          <a:lstStyle/>
          <a:p>
            <a:r>
              <a:rPr lang="en-GB" sz="2800" dirty="0"/>
              <a:t>Any Questions?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DE28CDF-C5BD-7E74-8303-CB5CC68CA3C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46714" y="6159880"/>
            <a:ext cx="597280" cy="597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22010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655"/>
    </mc:Choice>
    <mc:Fallback>
      <p:transition spd="slow" advTm="765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655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Quotable">
  <a:themeElements>
    <a:clrScheme name="Quotable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00C6BB"/>
      </a:accent1>
      <a:accent2>
        <a:srgbClr val="6FEBA0"/>
      </a:accent2>
      <a:accent3>
        <a:srgbClr val="B6DF5E"/>
      </a:accent3>
      <a:accent4>
        <a:srgbClr val="EFB251"/>
      </a:accent4>
      <a:accent5>
        <a:srgbClr val="EF755F"/>
      </a:accent5>
      <a:accent6>
        <a:srgbClr val="ED515C"/>
      </a:accent6>
      <a:hlink>
        <a:srgbClr val="8F8F8F"/>
      </a:hlink>
      <a:folHlink>
        <a:srgbClr val="A5A5A5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Quotable" id="{39EC5628-30ED-4578-ACD8-9820EDB8E15A}" vid="{6F3559E9-1A4C-49D8-94D4-F41003531C4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Quotable</Template>
  <TotalTime>0</TotalTime>
  <Words>141</Words>
  <Application>Microsoft Office PowerPoint</Application>
  <PresentationFormat>Widescreen</PresentationFormat>
  <Paragraphs>33</Paragraphs>
  <Slides>7</Slides>
  <Notes>1</Notes>
  <HiddenSlides>0</HiddenSlides>
  <MMClips>8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Aptos</vt:lpstr>
      <vt:lpstr>Century Gothic</vt:lpstr>
      <vt:lpstr>Wingdings</vt:lpstr>
      <vt:lpstr>Wingdings 2</vt:lpstr>
      <vt:lpstr>Quotable</vt:lpstr>
      <vt:lpstr>Contract law resit exam </vt:lpstr>
      <vt:lpstr>Content</vt:lpstr>
      <vt:lpstr>Aims and learning objectives</vt:lpstr>
      <vt:lpstr>Section A </vt:lpstr>
      <vt:lpstr>Section B</vt:lpstr>
      <vt:lpstr>Summary</vt:lpstr>
      <vt:lpstr>Thank you?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Contract law resit exam </dc:title>
  <dc:creator>Zita Draper</dc:creator>
  <cp:lastModifiedBy>Zita Draper</cp:lastModifiedBy>
  <cp:revision>1</cp:revision>
  <dcterms:created xsi:type="dcterms:W3CDTF">2024-07-01T07:41:31Z</dcterms:created>
  <dcterms:modified xsi:type="dcterms:W3CDTF">2024-07-01T10:03:00Z</dcterms:modified>
</cp:coreProperties>
</file>