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9"/>
  </p:notesMasterIdLst>
  <p:handoutMasterIdLst>
    <p:handoutMasterId r:id="rId20"/>
  </p:handoutMasterIdLst>
  <p:sldIdLst>
    <p:sldId id="287" r:id="rId2"/>
    <p:sldId id="364" r:id="rId3"/>
    <p:sldId id="386" r:id="rId4"/>
    <p:sldId id="404" r:id="rId5"/>
    <p:sldId id="410" r:id="rId6"/>
    <p:sldId id="407" r:id="rId7"/>
    <p:sldId id="406" r:id="rId8"/>
    <p:sldId id="411" r:id="rId9"/>
    <p:sldId id="380" r:id="rId10"/>
    <p:sldId id="298" r:id="rId11"/>
    <p:sldId id="405" r:id="rId12"/>
    <p:sldId id="409" r:id="rId13"/>
    <p:sldId id="408" r:id="rId14"/>
    <p:sldId id="413" r:id="rId15"/>
    <p:sldId id="399" r:id="rId16"/>
    <p:sldId id="414" r:id="rId17"/>
    <p:sldId id="35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3839">
          <p15:clr>
            <a:srgbClr val="A4A3A4"/>
          </p15:clr>
        </p15:guide>
        <p15:guide id="4" pos="3838">
          <p15:clr>
            <a:srgbClr val="A4A3A4"/>
          </p15:clr>
        </p15:guide>
        <p15:guide id="5" orient="horz" pos="216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0127"/>
    <a:srgbClr val="F0FEFF"/>
    <a:srgbClr val="FC00E9"/>
    <a:srgbClr val="193A79"/>
    <a:srgbClr val="A2CDF5"/>
    <a:srgbClr val="741825"/>
    <a:srgbClr val="E7D4BA"/>
    <a:srgbClr val="13161C"/>
    <a:srgbClr val="1673D3"/>
    <a:srgbClr val="499E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D11F17-1E5A-42A3-9973-C586767F865C}" v="54" dt="2018-11-15T21:51:11.96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ittlere Formatvorlage 2 - Akz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Keine Formatvorlage, Tabellenraster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07" autoAdjust="0"/>
    <p:restoredTop sz="94291" autoAdjust="0"/>
  </p:normalViewPr>
  <p:slideViewPr>
    <p:cSldViewPr snapToGrid="0">
      <p:cViewPr varScale="1">
        <p:scale>
          <a:sx n="83" d="100"/>
          <a:sy n="83" d="100"/>
        </p:scale>
        <p:origin x="509" y="62"/>
      </p:cViewPr>
      <p:guideLst>
        <p:guide orient="horz" pos="2160"/>
        <p:guide pos="3840"/>
        <p:guide pos="3839"/>
        <p:guide pos="3838"/>
        <p:guide orient="horz" pos="2169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ja Orthmann" userId="2afa4708d81247c2" providerId="LiveId" clId="{FED7A003-929C-4FE5-9FF4-FAA6BF97C700}"/>
  </pc:docChgLst>
  <pc:docChgLst>
    <pc:chgData name="Anja Orthmann" userId="2afa4708d81247c2" providerId="LiveId" clId="{D51C9D63-9384-485A-8674-57C47B52371D}"/>
    <pc:docChg chg="undo custSel modSld">
      <pc:chgData name="Anja Orthmann" userId="2afa4708d81247c2" providerId="LiveId" clId="{D51C9D63-9384-485A-8674-57C47B52371D}" dt="2018-11-07T20:57:27.434" v="535" actId="20577"/>
      <pc:docMkLst>
        <pc:docMk/>
      </pc:docMkLst>
      <pc:sldChg chg="addSp delSp modSp">
        <pc:chgData name="Anja Orthmann" userId="2afa4708d81247c2" providerId="LiveId" clId="{D51C9D63-9384-485A-8674-57C47B52371D}" dt="2018-11-07T20:31:33.095" v="408" actId="1076"/>
        <pc:sldMkLst>
          <pc:docMk/>
          <pc:sldMk cId="4204729873" sldId="287"/>
        </pc:sldMkLst>
        <pc:picChg chg="add del mod">
          <ac:chgData name="Anja Orthmann" userId="2afa4708d81247c2" providerId="LiveId" clId="{D51C9D63-9384-485A-8674-57C47B52371D}" dt="2018-11-07T20:29:17.958" v="383" actId="478"/>
          <ac:picMkLst>
            <pc:docMk/>
            <pc:sldMk cId="4204729873" sldId="287"/>
            <ac:picMk id="3" creationId="{34F7B015-9967-4E42-AC0A-CFE054CFF75B}"/>
          </ac:picMkLst>
        </pc:picChg>
        <pc:picChg chg="add del mod">
          <ac:chgData name="Anja Orthmann" userId="2afa4708d81247c2" providerId="LiveId" clId="{D51C9D63-9384-485A-8674-57C47B52371D}" dt="2018-11-07T20:30:48.303" v="400" actId="478"/>
          <ac:picMkLst>
            <pc:docMk/>
            <pc:sldMk cId="4204729873" sldId="287"/>
            <ac:picMk id="5" creationId="{E7EB172A-7C6A-455E-8BE9-AAEEBE8CEAB0}"/>
          </ac:picMkLst>
        </pc:picChg>
        <pc:picChg chg="add mod ord">
          <ac:chgData name="Anja Orthmann" userId="2afa4708d81247c2" providerId="LiveId" clId="{D51C9D63-9384-485A-8674-57C47B52371D}" dt="2018-11-07T20:31:33.095" v="408" actId="1076"/>
          <ac:picMkLst>
            <pc:docMk/>
            <pc:sldMk cId="4204729873" sldId="287"/>
            <ac:picMk id="7" creationId="{1ECC3619-D0A5-4FBC-B18B-7DB23F62C619}"/>
          </ac:picMkLst>
        </pc:picChg>
      </pc:sldChg>
      <pc:sldChg chg="addSp delSp modSp">
        <pc:chgData name="Anja Orthmann" userId="2afa4708d81247c2" providerId="LiveId" clId="{D51C9D63-9384-485A-8674-57C47B52371D}" dt="2018-11-07T20:33:50.864" v="423" actId="13926"/>
        <pc:sldMkLst>
          <pc:docMk/>
          <pc:sldMk cId="1047822540" sldId="298"/>
        </pc:sldMkLst>
        <pc:spChg chg="add del mod">
          <ac:chgData name="Anja Orthmann" userId="2afa4708d81247c2" providerId="LiveId" clId="{D51C9D63-9384-485A-8674-57C47B52371D}" dt="2018-11-07T19:39:14.120" v="29" actId="478"/>
          <ac:spMkLst>
            <pc:docMk/>
            <pc:sldMk cId="1047822540" sldId="298"/>
            <ac:spMk id="3" creationId="{19EA2285-6114-46E5-8595-6715B07D7693}"/>
          </ac:spMkLst>
        </pc:spChg>
        <pc:spChg chg="mod">
          <ac:chgData name="Anja Orthmann" userId="2afa4708d81247c2" providerId="LiveId" clId="{D51C9D63-9384-485A-8674-57C47B52371D}" dt="2018-11-07T20:33:50.864" v="423" actId="13926"/>
          <ac:spMkLst>
            <pc:docMk/>
            <pc:sldMk cId="1047822540" sldId="298"/>
            <ac:spMk id="21" creationId="{00000000-0000-0000-0000-000000000000}"/>
          </ac:spMkLst>
        </pc:spChg>
        <pc:spChg chg="mod">
          <ac:chgData name="Anja Orthmann" userId="2afa4708d81247c2" providerId="LiveId" clId="{D51C9D63-9384-485A-8674-57C47B52371D}" dt="2018-11-07T19:39:02.568" v="28" actId="255"/>
          <ac:spMkLst>
            <pc:docMk/>
            <pc:sldMk cId="1047822540" sldId="298"/>
            <ac:spMk id="51" creationId="{00000000-0000-0000-0000-000000000000}"/>
          </ac:spMkLst>
        </pc:spChg>
        <pc:spChg chg="mod">
          <ac:chgData name="Anja Orthmann" userId="2afa4708d81247c2" providerId="LiveId" clId="{D51C9D63-9384-485A-8674-57C47B52371D}" dt="2018-11-07T19:38:44.400" v="26" actId="20577"/>
          <ac:spMkLst>
            <pc:docMk/>
            <pc:sldMk cId="1047822540" sldId="298"/>
            <ac:spMk id="57" creationId="{00000000-0000-0000-0000-000000000000}"/>
          </ac:spMkLst>
        </pc:spChg>
        <pc:spChg chg="mod">
          <ac:chgData name="Anja Orthmann" userId="2afa4708d81247c2" providerId="LiveId" clId="{D51C9D63-9384-485A-8674-57C47B52371D}" dt="2018-11-07T19:39:34.216" v="45" actId="14100"/>
          <ac:spMkLst>
            <pc:docMk/>
            <pc:sldMk cId="1047822540" sldId="298"/>
            <ac:spMk id="58" creationId="{00000000-0000-0000-0000-000000000000}"/>
          </ac:spMkLst>
        </pc:spChg>
        <pc:spChg chg="mod">
          <ac:chgData name="Anja Orthmann" userId="2afa4708d81247c2" providerId="LiveId" clId="{D51C9D63-9384-485A-8674-57C47B52371D}" dt="2018-11-07T20:33:48.411" v="422" actId="13926"/>
          <ac:spMkLst>
            <pc:docMk/>
            <pc:sldMk cId="1047822540" sldId="298"/>
            <ac:spMk id="76" creationId="{00000000-0000-0000-0000-000000000000}"/>
          </ac:spMkLst>
        </pc:spChg>
        <pc:grpChg chg="mod">
          <ac:chgData name="Anja Orthmann" userId="2afa4708d81247c2" providerId="LiveId" clId="{D51C9D63-9384-485A-8674-57C47B52371D}" dt="2018-11-07T19:39:21.517" v="30"/>
          <ac:grpSpMkLst>
            <pc:docMk/>
            <pc:sldMk cId="1047822540" sldId="298"/>
            <ac:grpSpMk id="55" creationId="{00000000-0000-0000-0000-000000000000}"/>
          </ac:grpSpMkLst>
        </pc:grpChg>
        <pc:cxnChg chg="mod">
          <ac:chgData name="Anja Orthmann" userId="2afa4708d81247c2" providerId="LiveId" clId="{D51C9D63-9384-485A-8674-57C47B52371D}" dt="2018-11-07T19:39:43.585" v="46" actId="14100"/>
          <ac:cxnSpMkLst>
            <pc:docMk/>
            <pc:sldMk cId="1047822540" sldId="298"/>
            <ac:cxnSpMk id="56" creationId="{00000000-0000-0000-0000-000000000000}"/>
          </ac:cxnSpMkLst>
        </pc:cxnChg>
      </pc:sldChg>
      <pc:sldChg chg="addSp modSp">
        <pc:chgData name="Anja Orthmann" userId="2afa4708d81247c2" providerId="LiveId" clId="{D51C9D63-9384-485A-8674-57C47B52371D}" dt="2018-11-07T20:30:37.986" v="399" actId="1076"/>
        <pc:sldMkLst>
          <pc:docMk/>
          <pc:sldMk cId="1179148555" sldId="358"/>
        </pc:sldMkLst>
        <pc:picChg chg="add mod ord">
          <ac:chgData name="Anja Orthmann" userId="2afa4708d81247c2" providerId="LiveId" clId="{D51C9D63-9384-485A-8674-57C47B52371D}" dt="2018-11-07T20:30:37.986" v="399" actId="1076"/>
          <ac:picMkLst>
            <pc:docMk/>
            <pc:sldMk cId="1179148555" sldId="358"/>
            <ac:picMk id="8" creationId="{03164E3E-2010-4AD3-948C-DA2F8A0A8A00}"/>
          </ac:picMkLst>
        </pc:picChg>
      </pc:sldChg>
      <pc:sldChg chg="addSp modSp">
        <pc:chgData name="Anja Orthmann" userId="2afa4708d81247c2" providerId="LiveId" clId="{D51C9D63-9384-485A-8674-57C47B52371D}" dt="2018-11-07T20:44:47.127" v="472" actId="1038"/>
        <pc:sldMkLst>
          <pc:docMk/>
          <pc:sldMk cId="72500459" sldId="364"/>
        </pc:sldMkLst>
        <pc:picChg chg="add mod">
          <ac:chgData name="Anja Orthmann" userId="2afa4708d81247c2" providerId="LiveId" clId="{D51C9D63-9384-485A-8674-57C47B52371D}" dt="2018-11-07T20:44:47.127" v="472" actId="1038"/>
          <ac:picMkLst>
            <pc:docMk/>
            <pc:sldMk cId="72500459" sldId="364"/>
            <ac:picMk id="4" creationId="{1CBC8E6D-D907-406D-B7E1-0B39E826602C}"/>
          </ac:picMkLst>
        </pc:picChg>
      </pc:sldChg>
      <pc:sldChg chg="addSp delSp modSp">
        <pc:chgData name="Anja Orthmann" userId="2afa4708d81247c2" providerId="LiveId" clId="{D51C9D63-9384-485A-8674-57C47B52371D}" dt="2018-11-07T20:03:00.250" v="360" actId="18653"/>
        <pc:sldMkLst>
          <pc:docMk/>
          <pc:sldMk cId="2065577010" sldId="380"/>
        </pc:sldMkLst>
        <pc:spChg chg="add del mod">
          <ac:chgData name="Anja Orthmann" userId="2afa4708d81247c2" providerId="LiveId" clId="{D51C9D63-9384-485A-8674-57C47B52371D}" dt="2018-11-07T19:53:33.459" v="320" actId="478"/>
          <ac:spMkLst>
            <pc:docMk/>
            <pc:sldMk cId="2065577010" sldId="380"/>
            <ac:spMk id="3" creationId="{B68B3842-CD5A-4345-A6AC-53BE2F55F73C}"/>
          </ac:spMkLst>
        </pc:spChg>
        <pc:spChg chg="del">
          <ac:chgData name="Anja Orthmann" userId="2afa4708d81247c2" providerId="LiveId" clId="{D51C9D63-9384-485A-8674-57C47B52371D}" dt="2018-11-07T19:59:01.777" v="354"/>
          <ac:spMkLst>
            <pc:docMk/>
            <pc:sldMk cId="2065577010" sldId="380"/>
            <ac:spMk id="4" creationId="{4993B548-3617-43A3-9509-37711CF425AE}"/>
          </ac:spMkLst>
        </pc:spChg>
        <pc:spChg chg="del">
          <ac:chgData name="Anja Orthmann" userId="2afa4708d81247c2" providerId="LiveId" clId="{D51C9D63-9384-485A-8674-57C47B52371D}" dt="2018-11-07T20:02:28.710" v="357"/>
          <ac:spMkLst>
            <pc:docMk/>
            <pc:sldMk cId="2065577010" sldId="380"/>
            <ac:spMk id="6" creationId="{E5FB3409-99BE-432E-97A8-02A571BE1E7A}"/>
          </ac:spMkLst>
        </pc:spChg>
        <pc:spChg chg="mod">
          <ac:chgData name="Anja Orthmann" userId="2afa4708d81247c2" providerId="LiveId" clId="{D51C9D63-9384-485A-8674-57C47B52371D}" dt="2018-11-07T19:53:22.442" v="318" actId="20577"/>
          <ac:spMkLst>
            <pc:docMk/>
            <pc:sldMk cId="2065577010" sldId="380"/>
            <ac:spMk id="15" creationId="{00000000-0000-0000-0000-000000000000}"/>
          </ac:spMkLst>
        </pc:spChg>
        <pc:spChg chg="mod">
          <ac:chgData name="Anja Orthmann" userId="2afa4708d81247c2" providerId="LiveId" clId="{D51C9D63-9384-485A-8674-57C47B52371D}" dt="2018-11-07T19:53:42.626" v="328" actId="1038"/>
          <ac:spMkLst>
            <pc:docMk/>
            <pc:sldMk cId="2065577010" sldId="380"/>
            <ac:spMk id="17" creationId="{00000000-0000-0000-0000-000000000000}"/>
          </ac:spMkLst>
        </pc:spChg>
        <pc:spChg chg="mod">
          <ac:chgData name="Anja Orthmann" userId="2afa4708d81247c2" providerId="LiveId" clId="{D51C9D63-9384-485A-8674-57C47B52371D}" dt="2018-11-07T19:55:57.671" v="353" actId="20577"/>
          <ac:spMkLst>
            <pc:docMk/>
            <pc:sldMk cId="2065577010" sldId="380"/>
            <ac:spMk id="18" creationId="{00000000-0000-0000-0000-000000000000}"/>
          </ac:spMkLst>
        </pc:spChg>
        <pc:spChg chg="mod">
          <ac:chgData name="Anja Orthmann" userId="2afa4708d81247c2" providerId="LiveId" clId="{D51C9D63-9384-485A-8674-57C47B52371D}" dt="2018-11-07T19:55:44.748" v="329" actId="404"/>
          <ac:spMkLst>
            <pc:docMk/>
            <pc:sldMk cId="2065577010" sldId="380"/>
            <ac:spMk id="19" creationId="{00000000-0000-0000-0000-000000000000}"/>
          </ac:spMkLst>
        </pc:spChg>
        <pc:spChg chg="mod">
          <ac:chgData name="Anja Orthmann" userId="2afa4708d81247c2" providerId="LiveId" clId="{D51C9D63-9384-485A-8674-57C47B52371D}" dt="2018-11-07T19:53:42.626" v="328" actId="1038"/>
          <ac:spMkLst>
            <pc:docMk/>
            <pc:sldMk cId="2065577010" sldId="380"/>
            <ac:spMk id="23" creationId="{00000000-0000-0000-0000-000000000000}"/>
          </ac:spMkLst>
        </pc:spChg>
        <pc:spChg chg="del">
          <ac:chgData name="Anja Orthmann" userId="2afa4708d81247c2" providerId="LiveId" clId="{D51C9D63-9384-485A-8674-57C47B52371D}" dt="2018-11-07T19:41:44.103" v="82" actId="478"/>
          <ac:spMkLst>
            <pc:docMk/>
            <pc:sldMk cId="2065577010" sldId="380"/>
            <ac:spMk id="25" creationId="{3E18FE3C-DC1F-44B4-BAB2-82B07D7F6BCD}"/>
          </ac:spMkLst>
        </pc:spChg>
        <pc:picChg chg="add mod">
          <ac:chgData name="Anja Orthmann" userId="2afa4708d81247c2" providerId="LiveId" clId="{D51C9D63-9384-485A-8674-57C47B52371D}" dt="2018-11-07T19:59:30.793" v="356" actId="18653"/>
          <ac:picMkLst>
            <pc:docMk/>
            <pc:sldMk cId="2065577010" sldId="380"/>
            <ac:picMk id="7" creationId="{8E25214F-49FE-4C0A-9A3B-0E810B0E5461}"/>
          </ac:picMkLst>
        </pc:picChg>
        <pc:picChg chg="mod">
          <ac:chgData name="Anja Orthmann" userId="2afa4708d81247c2" providerId="LiveId" clId="{D51C9D63-9384-485A-8674-57C47B52371D}" dt="2018-11-07T19:53:42.626" v="328" actId="1038"/>
          <ac:picMkLst>
            <pc:docMk/>
            <pc:sldMk cId="2065577010" sldId="380"/>
            <ac:picMk id="8" creationId="{00000000-0000-0000-0000-000000000000}"/>
          </ac:picMkLst>
        </pc:picChg>
        <pc:picChg chg="mod">
          <ac:chgData name="Anja Orthmann" userId="2afa4708d81247c2" providerId="LiveId" clId="{D51C9D63-9384-485A-8674-57C47B52371D}" dt="2018-11-07T19:53:42.626" v="328" actId="1038"/>
          <ac:picMkLst>
            <pc:docMk/>
            <pc:sldMk cId="2065577010" sldId="380"/>
            <ac:picMk id="10" creationId="{00000000-0000-0000-0000-000000000000}"/>
          </ac:picMkLst>
        </pc:picChg>
        <pc:picChg chg="add mod">
          <ac:chgData name="Anja Orthmann" userId="2afa4708d81247c2" providerId="LiveId" clId="{D51C9D63-9384-485A-8674-57C47B52371D}" dt="2018-11-07T20:03:00.250" v="360" actId="18653"/>
          <ac:picMkLst>
            <pc:docMk/>
            <pc:sldMk cId="2065577010" sldId="380"/>
            <ac:picMk id="11" creationId="{C37AD5D7-4E16-4EFF-B833-45B6F569F63B}"/>
          </ac:picMkLst>
        </pc:picChg>
        <pc:cxnChg chg="mod">
          <ac:chgData name="Anja Orthmann" userId="2afa4708d81247c2" providerId="LiveId" clId="{D51C9D63-9384-485A-8674-57C47B52371D}" dt="2018-11-07T19:53:42.626" v="328" actId="1038"/>
          <ac:cxnSpMkLst>
            <pc:docMk/>
            <pc:sldMk cId="2065577010" sldId="380"/>
            <ac:cxnSpMk id="22" creationId="{00000000-0000-0000-0000-000000000000}"/>
          </ac:cxnSpMkLst>
        </pc:cxnChg>
      </pc:sldChg>
      <pc:sldChg chg="addSp delSp modSp">
        <pc:chgData name="Anja Orthmann" userId="2afa4708d81247c2" providerId="LiveId" clId="{D51C9D63-9384-485A-8674-57C47B52371D}" dt="2018-11-07T20:32:45.271" v="417" actId="27614"/>
        <pc:sldMkLst>
          <pc:docMk/>
          <pc:sldMk cId="3457254250" sldId="386"/>
        </pc:sldMkLst>
        <pc:spChg chg="del">
          <ac:chgData name="Anja Orthmann" userId="2afa4708d81247c2" providerId="LiveId" clId="{D51C9D63-9384-485A-8674-57C47B52371D}" dt="2018-11-07T20:20:48.122" v="377"/>
          <ac:spMkLst>
            <pc:docMk/>
            <pc:sldMk cId="3457254250" sldId="386"/>
            <ac:spMk id="4" creationId="{194526B6-86E1-4FD3-B775-AA0F84D95CBD}"/>
          </ac:spMkLst>
        </pc:spChg>
        <pc:spChg chg="del">
          <ac:chgData name="Anja Orthmann" userId="2afa4708d81247c2" providerId="LiveId" clId="{D51C9D63-9384-485A-8674-57C47B52371D}" dt="2018-11-07T20:19:30.112" v="363"/>
          <ac:spMkLst>
            <pc:docMk/>
            <pc:sldMk cId="3457254250" sldId="386"/>
            <ac:spMk id="6" creationId="{8FD9942E-8556-43E6-9C5E-C0ECE0463C23}"/>
          </ac:spMkLst>
        </pc:spChg>
        <pc:spChg chg="del">
          <ac:chgData name="Anja Orthmann" userId="2afa4708d81247c2" providerId="LiveId" clId="{D51C9D63-9384-485A-8674-57C47B52371D}" dt="2018-11-07T20:19:23.685" v="362"/>
          <ac:spMkLst>
            <pc:docMk/>
            <pc:sldMk cId="3457254250" sldId="386"/>
            <ac:spMk id="8" creationId="{BD7163F9-3CCA-4935-8077-0600C5169179}"/>
          </ac:spMkLst>
        </pc:spChg>
        <pc:spChg chg="del">
          <ac:chgData name="Anja Orthmann" userId="2afa4708d81247c2" providerId="LiveId" clId="{D51C9D63-9384-485A-8674-57C47B52371D}" dt="2018-11-07T20:20:28.145" v="372"/>
          <ac:spMkLst>
            <pc:docMk/>
            <pc:sldMk cId="3457254250" sldId="386"/>
            <ac:spMk id="11" creationId="{F57375E7-1BB8-4E20-A1C9-11431BB56C76}"/>
          </ac:spMkLst>
        </pc:spChg>
        <pc:spChg chg="del">
          <ac:chgData name="Anja Orthmann" userId="2afa4708d81247c2" providerId="LiveId" clId="{D51C9D63-9384-485A-8674-57C47B52371D}" dt="2018-11-07T20:19:41.098" v="366"/>
          <ac:spMkLst>
            <pc:docMk/>
            <pc:sldMk cId="3457254250" sldId="386"/>
            <ac:spMk id="14" creationId="{1F35BCD3-AD9C-470F-B658-ECF005496159}"/>
          </ac:spMkLst>
        </pc:spChg>
        <pc:spChg chg="del">
          <ac:chgData name="Anja Orthmann" userId="2afa4708d81247c2" providerId="LiveId" clId="{D51C9D63-9384-485A-8674-57C47B52371D}" dt="2018-11-07T20:19:35.257" v="364"/>
          <ac:spMkLst>
            <pc:docMk/>
            <pc:sldMk cId="3457254250" sldId="386"/>
            <ac:spMk id="16" creationId="{8855F1B1-49A1-4014-907A-0233DFF31363}"/>
          </ac:spMkLst>
        </pc:spChg>
        <pc:spChg chg="add del mod">
          <ac:chgData name="Anja Orthmann" userId="2afa4708d81247c2" providerId="LiveId" clId="{D51C9D63-9384-485A-8674-57C47B52371D}" dt="2018-11-07T20:20:21.037" v="371"/>
          <ac:spMkLst>
            <pc:docMk/>
            <pc:sldMk cId="3457254250" sldId="386"/>
            <ac:spMk id="17" creationId="{DA8657EC-A925-48EB-9723-70FD8304BA19}"/>
          </ac:spMkLst>
        </pc:spChg>
        <pc:spChg chg="add del mod">
          <ac:chgData name="Anja Orthmann" userId="2afa4708d81247c2" providerId="LiveId" clId="{D51C9D63-9384-485A-8674-57C47B52371D}" dt="2018-11-07T20:20:01.901" v="368"/>
          <ac:spMkLst>
            <pc:docMk/>
            <pc:sldMk cId="3457254250" sldId="386"/>
            <ac:spMk id="20" creationId="{45BB5C1E-4380-4BE6-ACD4-FB99A701CDA5}"/>
          </ac:spMkLst>
        </pc:spChg>
        <pc:spChg chg="add del mod">
          <ac:chgData name="Anja Orthmann" userId="2afa4708d81247c2" providerId="LiveId" clId="{D51C9D63-9384-485A-8674-57C47B52371D}" dt="2018-11-07T20:20:40.894" v="376"/>
          <ac:spMkLst>
            <pc:docMk/>
            <pc:sldMk cId="3457254250" sldId="386"/>
            <ac:spMk id="27" creationId="{DB37C944-7E70-4F8E-B979-53A9D932B287}"/>
          </ac:spMkLst>
        </pc:spChg>
        <pc:spChg chg="add del mod">
          <ac:chgData name="Anja Orthmann" userId="2afa4708d81247c2" providerId="LiveId" clId="{D51C9D63-9384-485A-8674-57C47B52371D}" dt="2018-11-07T20:20:55.940" v="380"/>
          <ac:spMkLst>
            <pc:docMk/>
            <pc:sldMk cId="3457254250" sldId="386"/>
            <ac:spMk id="32" creationId="{CE0330E5-8B39-47A8-BD43-ECA69D1FD51C}"/>
          </ac:spMkLst>
        </pc:spChg>
        <pc:spChg chg="add del mod">
          <ac:chgData name="Anja Orthmann" userId="2afa4708d81247c2" providerId="LiveId" clId="{D51C9D63-9384-485A-8674-57C47B52371D}" dt="2018-11-07T20:32:05.225" v="409"/>
          <ac:spMkLst>
            <pc:docMk/>
            <pc:sldMk cId="3457254250" sldId="386"/>
            <ac:spMk id="35" creationId="{93E10F2D-ACC6-40AB-B49A-BFF21452A44F}"/>
          </ac:spMkLst>
        </pc:spChg>
        <pc:spChg chg="add del mod">
          <ac:chgData name="Anja Orthmann" userId="2afa4708d81247c2" providerId="LiveId" clId="{D51C9D63-9384-485A-8674-57C47B52371D}" dt="2018-11-07T20:32:40.420" v="416"/>
          <ac:spMkLst>
            <pc:docMk/>
            <pc:sldMk cId="3457254250" sldId="386"/>
            <ac:spMk id="39" creationId="{21D82518-C9EB-4CF0-B2D9-41729B179CB9}"/>
          </ac:spMkLst>
        </pc:spChg>
        <pc:spChg chg="add del mod">
          <ac:chgData name="Anja Orthmann" userId="2afa4708d81247c2" providerId="LiveId" clId="{D51C9D63-9384-485A-8674-57C47B52371D}" dt="2018-11-07T20:32:23.201" v="413"/>
          <ac:spMkLst>
            <pc:docMk/>
            <pc:sldMk cId="3457254250" sldId="386"/>
            <ac:spMk id="41" creationId="{E48AB181-28D2-4C89-8B68-5B134F1BD988}"/>
          </ac:spMkLst>
        </pc:spChg>
        <pc:picChg chg="add del mod">
          <ac:chgData name="Anja Orthmann" userId="2afa4708d81247c2" providerId="LiveId" clId="{D51C9D63-9384-485A-8674-57C47B52371D}" dt="2018-11-07T20:19:51.180" v="367" actId="478"/>
          <ac:picMkLst>
            <pc:docMk/>
            <pc:sldMk cId="3457254250" sldId="386"/>
            <ac:picMk id="5" creationId="{A7A41515-C364-4B9E-B5C2-483526CB53A5}"/>
          </ac:picMkLst>
        </pc:picChg>
        <pc:picChg chg="add del mod">
          <ac:chgData name="Anja Orthmann" userId="2afa4708d81247c2" providerId="LiveId" clId="{D51C9D63-9384-485A-8674-57C47B52371D}" dt="2018-11-07T20:19:37.461" v="365" actId="478"/>
          <ac:picMkLst>
            <pc:docMk/>
            <pc:sldMk cId="3457254250" sldId="386"/>
            <ac:picMk id="10" creationId="{52D205EB-2DEB-4FD0-8DF7-6F1287950170}"/>
          </ac:picMkLst>
        </pc:picChg>
        <pc:picChg chg="add">
          <ac:chgData name="Anja Orthmann" userId="2afa4708d81247c2" providerId="LiveId" clId="{D51C9D63-9384-485A-8674-57C47B52371D}" dt="2018-11-07T20:19:35.257" v="364"/>
          <ac:picMkLst>
            <pc:docMk/>
            <pc:sldMk cId="3457254250" sldId="386"/>
            <ac:picMk id="15" creationId="{5222043D-DF8B-4B05-81BD-C1FEA7CAE40E}"/>
          </ac:picMkLst>
        </pc:picChg>
        <pc:picChg chg="add del">
          <ac:chgData name="Anja Orthmann" userId="2afa4708d81247c2" providerId="LiveId" clId="{D51C9D63-9384-485A-8674-57C47B52371D}" dt="2018-11-07T20:32:08.843" v="410" actId="478"/>
          <ac:picMkLst>
            <pc:docMk/>
            <pc:sldMk cId="3457254250" sldId="386"/>
            <ac:picMk id="18" creationId="{F5C5A00F-6475-45B0-A3BD-0D8B84784C61}"/>
          </ac:picMkLst>
        </pc:picChg>
        <pc:picChg chg="add del mod">
          <ac:chgData name="Anja Orthmann" userId="2afa4708d81247c2" providerId="LiveId" clId="{D51C9D63-9384-485A-8674-57C47B52371D}" dt="2018-11-07T20:20:51.424" v="378" actId="478"/>
          <ac:picMkLst>
            <pc:docMk/>
            <pc:sldMk cId="3457254250" sldId="386"/>
            <ac:picMk id="22" creationId="{54171133-70CC-4011-A792-65B4039D1B7C}"/>
          </ac:picMkLst>
        </pc:picChg>
        <pc:picChg chg="add del mod">
          <ac:chgData name="Anja Orthmann" userId="2afa4708d81247c2" providerId="LiveId" clId="{D51C9D63-9384-485A-8674-57C47B52371D}" dt="2018-11-07T20:20:34.812" v="375" actId="478"/>
          <ac:picMkLst>
            <pc:docMk/>
            <pc:sldMk cId="3457254250" sldId="386"/>
            <ac:picMk id="24" creationId="{FFEB3E90-CE5A-47BC-8178-909D4539C45B}"/>
          </ac:picMkLst>
        </pc:picChg>
        <pc:picChg chg="add del mod">
          <ac:chgData name="Anja Orthmann" userId="2afa4708d81247c2" providerId="LiveId" clId="{D51C9D63-9384-485A-8674-57C47B52371D}" dt="2018-11-07T20:20:58.140" v="381" actId="478"/>
          <ac:picMkLst>
            <pc:docMk/>
            <pc:sldMk cId="3457254250" sldId="386"/>
            <ac:picMk id="25" creationId="{287D23F9-9969-49F3-930A-95C1BFD7C738}"/>
          </ac:picMkLst>
        </pc:picChg>
        <pc:picChg chg="add mod">
          <ac:chgData name="Anja Orthmann" userId="2afa4708d81247c2" providerId="LiveId" clId="{D51C9D63-9384-485A-8674-57C47B52371D}" dt="2018-11-07T20:20:52.456" v="379" actId="27614"/>
          <ac:picMkLst>
            <pc:docMk/>
            <pc:sldMk cId="3457254250" sldId="386"/>
            <ac:picMk id="29" creationId="{77005878-48AA-4CD8-B972-5A83AC061E50}"/>
          </ac:picMkLst>
        </pc:picChg>
        <pc:picChg chg="add del">
          <ac:chgData name="Anja Orthmann" userId="2afa4708d81247c2" providerId="LiveId" clId="{D51C9D63-9384-485A-8674-57C47B52371D}" dt="2018-11-07T20:32:13.383" v="412" actId="478"/>
          <ac:picMkLst>
            <pc:docMk/>
            <pc:sldMk cId="3457254250" sldId="386"/>
            <ac:picMk id="30" creationId="{4865DFA4-3B09-4D54-B53A-381B9090127A}"/>
          </ac:picMkLst>
        </pc:picChg>
        <pc:picChg chg="add">
          <ac:chgData name="Anja Orthmann" userId="2afa4708d81247c2" providerId="LiveId" clId="{D51C9D63-9384-485A-8674-57C47B52371D}" dt="2018-11-07T20:20:55.940" v="380"/>
          <ac:picMkLst>
            <pc:docMk/>
            <pc:sldMk cId="3457254250" sldId="386"/>
            <ac:picMk id="33" creationId="{A08BF2DD-CF3F-452D-AB4A-27BC34D14DFC}"/>
          </ac:picMkLst>
        </pc:picChg>
        <pc:picChg chg="add mod">
          <ac:chgData name="Anja Orthmann" userId="2afa4708d81247c2" providerId="LiveId" clId="{D51C9D63-9384-485A-8674-57C47B52371D}" dt="2018-11-07T20:32:11.429" v="411" actId="27614"/>
          <ac:picMkLst>
            <pc:docMk/>
            <pc:sldMk cId="3457254250" sldId="386"/>
            <ac:picMk id="37" creationId="{05BCCC46-3814-493A-B51A-D636D1D4CB41}"/>
          </ac:picMkLst>
        </pc:picChg>
        <pc:picChg chg="add mod">
          <ac:chgData name="Anja Orthmann" userId="2afa4708d81247c2" providerId="LiveId" clId="{D51C9D63-9384-485A-8674-57C47B52371D}" dt="2018-11-07T20:32:33.886" v="415" actId="962"/>
          <ac:picMkLst>
            <pc:docMk/>
            <pc:sldMk cId="3457254250" sldId="386"/>
            <ac:picMk id="43" creationId="{DAF5AC1E-541F-4896-BC35-6C845A3142C4}"/>
          </ac:picMkLst>
        </pc:picChg>
        <pc:picChg chg="add mod">
          <ac:chgData name="Anja Orthmann" userId="2afa4708d81247c2" providerId="LiveId" clId="{D51C9D63-9384-485A-8674-57C47B52371D}" dt="2018-11-07T20:32:45.271" v="417" actId="27614"/>
          <ac:picMkLst>
            <pc:docMk/>
            <pc:sldMk cId="3457254250" sldId="386"/>
            <ac:picMk id="45" creationId="{F20C9DF9-C97E-4817-8081-89D1996DE682}"/>
          </ac:picMkLst>
        </pc:picChg>
      </pc:sldChg>
      <pc:sldChg chg="modSp">
        <pc:chgData name="Anja Orthmann" userId="2afa4708d81247c2" providerId="LiveId" clId="{D51C9D63-9384-485A-8674-57C47B52371D}" dt="2018-11-07T20:12:56.989" v="361"/>
        <pc:sldMkLst>
          <pc:docMk/>
          <pc:sldMk cId="1533000032" sldId="399"/>
        </pc:sldMkLst>
        <pc:graphicFrameChg chg="mod">
          <ac:chgData name="Anja Orthmann" userId="2afa4708d81247c2" providerId="LiveId" clId="{D51C9D63-9384-485A-8674-57C47B52371D}" dt="2018-11-07T20:12:56.989" v="361"/>
          <ac:graphicFrameMkLst>
            <pc:docMk/>
            <pc:sldMk cId="1533000032" sldId="399"/>
            <ac:graphicFrameMk id="9" creationId="{00000000-0000-0000-0000-000000000000}"/>
          </ac:graphicFrameMkLst>
        </pc:graphicFrameChg>
      </pc:sldChg>
      <pc:sldChg chg="addSp delSp modSp">
        <pc:chgData name="Anja Orthmann" userId="2afa4708d81247c2" providerId="LiveId" clId="{D51C9D63-9384-485A-8674-57C47B52371D}" dt="2018-11-07T20:57:27.434" v="535" actId="20577"/>
        <pc:sldMkLst>
          <pc:docMk/>
          <pc:sldMk cId="1190830316" sldId="405"/>
        </pc:sldMkLst>
        <pc:spChg chg="mod">
          <ac:chgData name="Anja Orthmann" userId="2afa4708d81247c2" providerId="LiveId" clId="{D51C9D63-9384-485A-8674-57C47B52371D}" dt="2018-11-07T20:57:02.249" v="496"/>
          <ac:spMkLst>
            <pc:docMk/>
            <pc:sldMk cId="1190830316" sldId="405"/>
            <ac:spMk id="3" creationId="{00000000-0000-0000-0000-000000000000}"/>
          </ac:spMkLst>
        </pc:spChg>
        <pc:spChg chg="del">
          <ac:chgData name="Anja Orthmann" userId="2afa4708d81247c2" providerId="LiveId" clId="{D51C9D63-9384-485A-8674-57C47B52371D}" dt="2018-11-07T20:43:12.738" v="428" actId="478"/>
          <ac:spMkLst>
            <pc:docMk/>
            <pc:sldMk cId="1190830316" sldId="405"/>
            <ac:spMk id="7" creationId="{D2048EAD-97C9-4E95-9F44-F1D6048E987C}"/>
          </ac:spMkLst>
        </pc:spChg>
        <pc:spChg chg="mod">
          <ac:chgData name="Anja Orthmann" userId="2afa4708d81247c2" providerId="LiveId" clId="{D51C9D63-9384-485A-8674-57C47B52371D}" dt="2018-11-07T20:57:27.434" v="535" actId="20577"/>
          <ac:spMkLst>
            <pc:docMk/>
            <pc:sldMk cId="1190830316" sldId="405"/>
            <ac:spMk id="9" creationId="{00000000-0000-0000-0000-000000000000}"/>
          </ac:spMkLst>
        </pc:spChg>
        <pc:picChg chg="add mod">
          <ac:chgData name="Anja Orthmann" userId="2afa4708d81247c2" providerId="LiveId" clId="{D51C9D63-9384-485A-8674-57C47B52371D}" dt="2018-11-07T20:53:10.833" v="479" actId="1076"/>
          <ac:picMkLst>
            <pc:docMk/>
            <pc:sldMk cId="1190830316" sldId="405"/>
            <ac:picMk id="8" creationId="{5858A64B-93F8-4E44-8288-24A121A66951}"/>
          </ac:picMkLst>
        </pc:picChg>
        <pc:picChg chg="add mod">
          <ac:chgData name="Anja Orthmann" userId="2afa4708d81247c2" providerId="LiveId" clId="{D51C9D63-9384-485A-8674-57C47B52371D}" dt="2018-11-07T20:53:13.113" v="480" actId="1076"/>
          <ac:picMkLst>
            <pc:docMk/>
            <pc:sldMk cId="1190830316" sldId="405"/>
            <ac:picMk id="1026" creationId="{178DDD27-7B86-44C0-B78A-5E81C053FC3F}"/>
          </ac:picMkLst>
        </pc:picChg>
      </pc:sldChg>
      <pc:sldChg chg="addSp delSp modSp">
        <pc:chgData name="Anja Orthmann" userId="2afa4708d81247c2" providerId="LiveId" clId="{D51C9D63-9384-485A-8674-57C47B52371D}" dt="2018-11-07T20:33:30.131" v="421"/>
        <pc:sldMkLst>
          <pc:docMk/>
          <pc:sldMk cId="2139928750" sldId="409"/>
        </pc:sldMkLst>
        <pc:spChg chg="del">
          <ac:chgData name="Anja Orthmann" userId="2afa4708d81247c2" providerId="LiveId" clId="{D51C9D63-9384-485A-8674-57C47B52371D}" dt="2018-11-07T20:33:12.007" v="418"/>
          <ac:spMkLst>
            <pc:docMk/>
            <pc:sldMk cId="2139928750" sldId="409"/>
            <ac:spMk id="6" creationId="{39F3CDD0-F882-48CE-A586-2A4E225776D4}"/>
          </ac:spMkLst>
        </pc:spChg>
        <pc:spChg chg="del">
          <ac:chgData name="Anja Orthmann" userId="2afa4708d81247c2" providerId="LiveId" clId="{D51C9D63-9384-485A-8674-57C47B52371D}" dt="2018-11-07T20:33:30.131" v="421"/>
          <ac:spMkLst>
            <pc:docMk/>
            <pc:sldMk cId="2139928750" sldId="409"/>
            <ac:spMk id="8" creationId="{64C167F7-C341-4532-B9DE-4DDAC78B3826}"/>
          </ac:spMkLst>
        </pc:spChg>
        <pc:picChg chg="add mod">
          <ac:chgData name="Anja Orthmann" userId="2afa4708d81247c2" providerId="LiveId" clId="{D51C9D63-9384-485A-8674-57C47B52371D}" dt="2018-11-07T20:33:14.210" v="420" actId="962"/>
          <ac:picMkLst>
            <pc:docMk/>
            <pc:sldMk cId="2139928750" sldId="409"/>
            <ac:picMk id="7" creationId="{135FCA93-FC52-4371-8B0E-23C0A0DBBCB6}"/>
          </ac:picMkLst>
        </pc:picChg>
        <pc:picChg chg="add mod">
          <ac:chgData name="Anja Orthmann" userId="2afa4708d81247c2" providerId="LiveId" clId="{D51C9D63-9384-485A-8674-57C47B52371D}" dt="2018-11-07T20:33:30.131" v="421"/>
          <ac:picMkLst>
            <pc:docMk/>
            <pc:sldMk cId="2139928750" sldId="409"/>
            <ac:picMk id="11" creationId="{858FBFF3-D0B6-4569-86FB-7D1E7E7DCCF1}"/>
          </ac:picMkLst>
        </pc:picChg>
      </pc:sldChg>
    </pc:docChg>
  </pc:docChgLst>
  <pc:docChgLst>
    <pc:chgData name="Anja Orthmann" userId="2afa4708d81247c2" providerId="LiveId" clId="{6AD11F17-1E5A-42A3-9973-C586767F865C}"/>
    <pc:docChg chg="undo custSel addSld delSld modSld">
      <pc:chgData name="Anja Orthmann" userId="2afa4708d81247c2" providerId="LiveId" clId="{6AD11F17-1E5A-42A3-9973-C586767F865C}" dt="2018-11-15T21:56:28.929" v="953" actId="20577"/>
      <pc:docMkLst>
        <pc:docMk/>
      </pc:docMkLst>
      <pc:sldChg chg="addSp delSp modSp">
        <pc:chgData name="Anja Orthmann" userId="2afa4708d81247c2" providerId="LiveId" clId="{6AD11F17-1E5A-42A3-9973-C586767F865C}" dt="2018-11-15T21:18:51.838" v="908" actId="20577"/>
        <pc:sldMkLst>
          <pc:docMk/>
          <pc:sldMk cId="1047822540" sldId="298"/>
        </pc:sldMkLst>
        <pc:spChg chg="add del mod">
          <ac:chgData name="Anja Orthmann" userId="2afa4708d81247c2" providerId="LiveId" clId="{6AD11F17-1E5A-42A3-9973-C586767F865C}" dt="2018-11-10T13:19:56.943" v="54" actId="478"/>
          <ac:spMkLst>
            <pc:docMk/>
            <pc:sldMk cId="1047822540" sldId="298"/>
            <ac:spMk id="3" creationId="{0889B105-1B81-4D3E-BACE-0372FB1B7FE5}"/>
          </ac:spMkLst>
        </pc:spChg>
        <pc:spChg chg="add del mod">
          <ac:chgData name="Anja Orthmann" userId="2afa4708d81247c2" providerId="LiveId" clId="{6AD11F17-1E5A-42A3-9973-C586767F865C}" dt="2018-11-15T21:15:15.233" v="839" actId="478"/>
          <ac:spMkLst>
            <pc:docMk/>
            <pc:sldMk cId="1047822540" sldId="298"/>
            <ac:spMk id="3" creationId="{794DC62B-A009-4813-8925-9720CECC8764}"/>
          </ac:spMkLst>
        </pc:spChg>
        <pc:spChg chg="add del mod">
          <ac:chgData name="Anja Orthmann" userId="2afa4708d81247c2" providerId="LiveId" clId="{6AD11F17-1E5A-42A3-9973-C586767F865C}" dt="2018-11-10T13:20:56.947" v="90" actId="478"/>
          <ac:spMkLst>
            <pc:docMk/>
            <pc:sldMk cId="1047822540" sldId="298"/>
            <ac:spMk id="5" creationId="{6B49C766-3254-48CC-A147-74D2E82AFBCD}"/>
          </ac:spMkLst>
        </pc:spChg>
        <pc:spChg chg="mod">
          <ac:chgData name="Anja Orthmann" userId="2afa4708d81247c2" providerId="LiveId" clId="{6AD11F17-1E5A-42A3-9973-C586767F865C}" dt="2018-11-15T21:15:37.106" v="848" actId="207"/>
          <ac:spMkLst>
            <pc:docMk/>
            <pc:sldMk cId="1047822540" sldId="298"/>
            <ac:spMk id="10" creationId="{00000000-0000-0000-0000-000000000000}"/>
          </ac:spMkLst>
        </pc:spChg>
        <pc:spChg chg="mod">
          <ac:chgData name="Anja Orthmann" userId="2afa4708d81247c2" providerId="LiveId" clId="{6AD11F17-1E5A-42A3-9973-C586767F865C}" dt="2018-11-10T13:19:13.468" v="21" actId="20577"/>
          <ac:spMkLst>
            <pc:docMk/>
            <pc:sldMk cId="1047822540" sldId="298"/>
            <ac:spMk id="21" creationId="{00000000-0000-0000-0000-000000000000}"/>
          </ac:spMkLst>
        </pc:spChg>
        <pc:spChg chg="mod">
          <ac:chgData name="Anja Orthmann" userId="2afa4708d81247c2" providerId="LiveId" clId="{6AD11F17-1E5A-42A3-9973-C586767F865C}" dt="2018-11-10T13:19:46" v="53" actId="20577"/>
          <ac:spMkLst>
            <pc:docMk/>
            <pc:sldMk cId="1047822540" sldId="298"/>
            <ac:spMk id="32" creationId="{00000000-0000-0000-0000-000000000000}"/>
          </ac:spMkLst>
        </pc:spChg>
        <pc:spChg chg="mod">
          <ac:chgData name="Anja Orthmann" userId="2afa4708d81247c2" providerId="LiveId" clId="{6AD11F17-1E5A-42A3-9973-C586767F865C}" dt="2018-11-10T13:25:13.344" v="149" actId="20577"/>
          <ac:spMkLst>
            <pc:docMk/>
            <pc:sldMk cId="1047822540" sldId="298"/>
            <ac:spMk id="37" creationId="{93745328-6926-4688-AE39-11CC8A6C4BC2}"/>
          </ac:spMkLst>
        </pc:spChg>
        <pc:spChg chg="mod">
          <ac:chgData name="Anja Orthmann" userId="2afa4708d81247c2" providerId="LiveId" clId="{6AD11F17-1E5A-42A3-9973-C586767F865C}" dt="2018-11-10T13:25:28.312" v="162" actId="14100"/>
          <ac:spMkLst>
            <pc:docMk/>
            <pc:sldMk cId="1047822540" sldId="298"/>
            <ac:spMk id="38" creationId="{A4555F86-5B27-4934-961B-3A2EEBF54E78}"/>
          </ac:spMkLst>
        </pc:spChg>
        <pc:spChg chg="add mod">
          <ac:chgData name="Anja Orthmann" userId="2afa4708d81247c2" providerId="LiveId" clId="{6AD11F17-1E5A-42A3-9973-C586767F865C}" dt="2018-11-15T21:18:47.979" v="906" actId="20577"/>
          <ac:spMkLst>
            <pc:docMk/>
            <pc:sldMk cId="1047822540" sldId="298"/>
            <ac:spMk id="39" creationId="{6A76CF28-8C66-476C-9FAA-FEE5B555EA0B}"/>
          </ac:spMkLst>
        </pc:spChg>
        <pc:spChg chg="add mod">
          <ac:chgData name="Anja Orthmann" userId="2afa4708d81247c2" providerId="LiveId" clId="{6AD11F17-1E5A-42A3-9973-C586767F865C}" dt="2018-11-15T21:18:51.838" v="908" actId="20577"/>
          <ac:spMkLst>
            <pc:docMk/>
            <pc:sldMk cId="1047822540" sldId="298"/>
            <ac:spMk id="41" creationId="{BD4CC0DB-EC70-4C55-8894-6BF23FC9E15E}"/>
          </ac:spMkLst>
        </pc:spChg>
        <pc:spChg chg="add mod">
          <ac:chgData name="Anja Orthmann" userId="2afa4708d81247c2" providerId="LiveId" clId="{6AD11F17-1E5A-42A3-9973-C586767F865C}" dt="2018-11-15T21:18:44.560" v="904" actId="20577"/>
          <ac:spMkLst>
            <pc:docMk/>
            <pc:sldMk cId="1047822540" sldId="298"/>
            <ac:spMk id="42" creationId="{49C832E8-0041-4DA6-A2E5-D79A4190A157}"/>
          </ac:spMkLst>
        </pc:spChg>
        <pc:spChg chg="mod">
          <ac:chgData name="Anja Orthmann" userId="2afa4708d81247c2" providerId="LiveId" clId="{6AD11F17-1E5A-42A3-9973-C586767F865C}" dt="2018-11-10T13:25:40" v="163" actId="20577"/>
          <ac:spMkLst>
            <pc:docMk/>
            <pc:sldMk cId="1047822540" sldId="298"/>
            <ac:spMk id="54" creationId="{00000000-0000-0000-0000-000000000000}"/>
          </ac:spMkLst>
        </pc:spChg>
        <pc:spChg chg="mod">
          <ac:chgData name="Anja Orthmann" userId="2afa4708d81247c2" providerId="LiveId" clId="{6AD11F17-1E5A-42A3-9973-C586767F865C}" dt="2018-11-10T13:24:35.109" v="128" actId="20577"/>
          <ac:spMkLst>
            <pc:docMk/>
            <pc:sldMk cId="1047822540" sldId="298"/>
            <ac:spMk id="57" creationId="{00000000-0000-0000-0000-000000000000}"/>
          </ac:spMkLst>
        </pc:spChg>
        <pc:spChg chg="mod">
          <ac:chgData name="Anja Orthmann" userId="2afa4708d81247c2" providerId="LiveId" clId="{6AD11F17-1E5A-42A3-9973-C586767F865C}" dt="2018-11-10T13:24:46.729" v="136" actId="14100"/>
          <ac:spMkLst>
            <pc:docMk/>
            <pc:sldMk cId="1047822540" sldId="298"/>
            <ac:spMk id="58" creationId="{00000000-0000-0000-0000-000000000000}"/>
          </ac:spMkLst>
        </pc:spChg>
        <pc:spChg chg="mod">
          <ac:chgData name="Anja Orthmann" userId="2afa4708d81247c2" providerId="LiveId" clId="{6AD11F17-1E5A-42A3-9973-C586767F865C}" dt="2018-11-10T13:20:53.508" v="89" actId="13926"/>
          <ac:spMkLst>
            <pc:docMk/>
            <pc:sldMk cId="1047822540" sldId="298"/>
            <ac:spMk id="76" creationId="{00000000-0000-0000-0000-000000000000}"/>
          </ac:spMkLst>
        </pc:spChg>
        <pc:spChg chg="mod">
          <ac:chgData name="Anja Orthmann" userId="2afa4708d81247c2" providerId="LiveId" clId="{6AD11F17-1E5A-42A3-9973-C586767F865C}" dt="2018-11-10T13:20:40.697" v="81" actId="20577"/>
          <ac:spMkLst>
            <pc:docMk/>
            <pc:sldMk cId="1047822540" sldId="298"/>
            <ac:spMk id="77" creationId="{00000000-0000-0000-0000-000000000000}"/>
          </ac:spMkLst>
        </pc:spChg>
        <pc:spChg chg="mod">
          <ac:chgData name="Anja Orthmann" userId="2afa4708d81247c2" providerId="LiveId" clId="{6AD11F17-1E5A-42A3-9973-C586767F865C}" dt="2018-11-10T13:25:43.347" v="164" actId="20577"/>
          <ac:spMkLst>
            <pc:docMk/>
            <pc:sldMk cId="1047822540" sldId="298"/>
            <ac:spMk id="84" creationId="{5262D50A-BD7C-4924-9A8A-0C3CBD1B1EDC}"/>
          </ac:spMkLst>
        </pc:spChg>
        <pc:grpChg chg="add mod">
          <ac:chgData name="Anja Orthmann" userId="2afa4708d81247c2" providerId="LiveId" clId="{6AD11F17-1E5A-42A3-9973-C586767F865C}" dt="2018-11-10T13:24:02.281" v="122" actId="1036"/>
          <ac:grpSpMkLst>
            <pc:docMk/>
            <pc:sldMk cId="1047822540" sldId="298"/>
            <ac:grpSpMk id="35" creationId="{5D6C781F-D8A5-450D-A286-04D07B693FE4}"/>
          </ac:grpSpMkLst>
        </pc:grpChg>
        <pc:grpChg chg="mod">
          <ac:chgData name="Anja Orthmann" userId="2afa4708d81247c2" providerId="LiveId" clId="{6AD11F17-1E5A-42A3-9973-C586767F865C}" dt="2018-11-10T13:20:08.924" v="59"/>
          <ac:grpSpMkLst>
            <pc:docMk/>
            <pc:sldMk cId="1047822540" sldId="298"/>
            <ac:grpSpMk id="55" creationId="{00000000-0000-0000-0000-000000000000}"/>
          </ac:grpSpMkLst>
        </pc:grpChg>
      </pc:sldChg>
      <pc:sldChg chg="modSp">
        <pc:chgData name="Anja Orthmann" userId="2afa4708d81247c2" providerId="LiveId" clId="{6AD11F17-1E5A-42A3-9973-C586767F865C}" dt="2018-11-15T21:14:44.373" v="837" actId="20577"/>
        <pc:sldMkLst>
          <pc:docMk/>
          <pc:sldMk cId="2065577010" sldId="380"/>
        </pc:sldMkLst>
        <pc:spChg chg="mod">
          <ac:chgData name="Anja Orthmann" userId="2afa4708d81247c2" providerId="LiveId" clId="{6AD11F17-1E5A-42A3-9973-C586767F865C}" dt="2018-11-15T21:14:44.373" v="837" actId="20577"/>
          <ac:spMkLst>
            <pc:docMk/>
            <pc:sldMk cId="2065577010" sldId="380"/>
            <ac:spMk id="18" creationId="{00000000-0000-0000-0000-000000000000}"/>
          </ac:spMkLst>
        </pc:spChg>
        <pc:cxnChg chg="mod">
          <ac:chgData name="Anja Orthmann" userId="2afa4708d81247c2" providerId="LiveId" clId="{6AD11F17-1E5A-42A3-9973-C586767F865C}" dt="2018-11-15T21:14:36.205" v="835" actId="1038"/>
          <ac:cxnSpMkLst>
            <pc:docMk/>
            <pc:sldMk cId="2065577010" sldId="380"/>
            <ac:cxnSpMk id="22" creationId="{00000000-0000-0000-0000-000000000000}"/>
          </ac:cxnSpMkLst>
        </pc:cxnChg>
      </pc:sldChg>
      <pc:sldChg chg="addSp delSp modSp">
        <pc:chgData name="Anja Orthmann" userId="2afa4708d81247c2" providerId="LiveId" clId="{6AD11F17-1E5A-42A3-9973-C586767F865C}" dt="2018-11-15T21:49:41.651" v="919"/>
        <pc:sldMkLst>
          <pc:docMk/>
          <pc:sldMk cId="1533000032" sldId="399"/>
        </pc:sldMkLst>
        <pc:spChg chg="add del">
          <ac:chgData name="Anja Orthmann" userId="2afa4708d81247c2" providerId="LiveId" clId="{6AD11F17-1E5A-42A3-9973-C586767F865C}" dt="2018-11-10T13:25:58.216" v="166"/>
          <ac:spMkLst>
            <pc:docMk/>
            <pc:sldMk cId="1533000032" sldId="399"/>
            <ac:spMk id="3" creationId="{36BD251C-4EDA-4B27-840E-588BE3588B37}"/>
          </ac:spMkLst>
        </pc:spChg>
        <pc:spChg chg="mod">
          <ac:chgData name="Anja Orthmann" userId="2afa4708d81247c2" providerId="LiveId" clId="{6AD11F17-1E5A-42A3-9973-C586767F865C}" dt="2018-11-10T14:19:12.788" v="740" actId="1036"/>
          <ac:spMkLst>
            <pc:docMk/>
            <pc:sldMk cId="1533000032" sldId="399"/>
            <ac:spMk id="4" creationId="{00000000-0000-0000-0000-000000000000}"/>
          </ac:spMkLst>
        </pc:spChg>
        <pc:spChg chg="add del mod">
          <ac:chgData name="Anja Orthmann" userId="2afa4708d81247c2" providerId="LiveId" clId="{6AD11F17-1E5A-42A3-9973-C586767F865C}" dt="2018-11-10T13:59:31.731" v="295" actId="478"/>
          <ac:spMkLst>
            <pc:docMk/>
            <pc:sldMk cId="1533000032" sldId="399"/>
            <ac:spMk id="6" creationId="{E3218FBD-C4AC-41C8-8CDE-F5CA8B4C57F0}"/>
          </ac:spMkLst>
        </pc:spChg>
        <pc:graphicFrameChg chg="mod modGraphic">
          <ac:chgData name="Anja Orthmann" userId="2afa4708d81247c2" providerId="LiveId" clId="{6AD11F17-1E5A-42A3-9973-C586767F865C}" dt="2018-11-15T21:49:41.651" v="919"/>
          <ac:graphicFrameMkLst>
            <pc:docMk/>
            <pc:sldMk cId="1533000032" sldId="399"/>
            <ac:graphicFrameMk id="9" creationId="{00000000-0000-0000-0000-000000000000}"/>
          </ac:graphicFrameMkLst>
        </pc:graphicFrameChg>
      </pc:sldChg>
      <pc:sldChg chg="modSp">
        <pc:chgData name="Anja Orthmann" userId="2afa4708d81247c2" providerId="LiveId" clId="{6AD11F17-1E5A-42A3-9973-C586767F865C}" dt="2018-11-10T19:10:10.825" v="829" actId="20577"/>
        <pc:sldMkLst>
          <pc:docMk/>
          <pc:sldMk cId="1781308554" sldId="408"/>
        </pc:sldMkLst>
        <pc:spChg chg="mod">
          <ac:chgData name="Anja Orthmann" userId="2afa4708d81247c2" providerId="LiveId" clId="{6AD11F17-1E5A-42A3-9973-C586767F865C}" dt="2018-11-10T19:10:10.825" v="829" actId="20577"/>
          <ac:spMkLst>
            <pc:docMk/>
            <pc:sldMk cId="1781308554" sldId="408"/>
            <ac:spMk id="8" creationId="{00000000-0000-0000-0000-000000000000}"/>
          </ac:spMkLst>
        </pc:spChg>
      </pc:sldChg>
      <pc:sldChg chg="addSp delSp modSp add">
        <pc:chgData name="Anja Orthmann" userId="2afa4708d81247c2" providerId="LiveId" clId="{6AD11F17-1E5A-42A3-9973-C586767F865C}" dt="2018-11-15T21:56:28.929" v="953" actId="20577"/>
        <pc:sldMkLst>
          <pc:docMk/>
          <pc:sldMk cId="3735838833" sldId="414"/>
        </pc:sldMkLst>
        <pc:spChg chg="add del mod">
          <ac:chgData name="Anja Orthmann" userId="2afa4708d81247c2" providerId="LiveId" clId="{6AD11F17-1E5A-42A3-9973-C586767F865C}" dt="2018-11-10T14:15:46.588" v="666" actId="478"/>
          <ac:spMkLst>
            <pc:docMk/>
            <pc:sldMk cId="3735838833" sldId="414"/>
            <ac:spMk id="3" creationId="{E55B5259-C664-475B-8B72-CE9C792AE835}"/>
          </ac:spMkLst>
        </pc:spChg>
        <pc:spChg chg="add del mod">
          <ac:chgData name="Anja Orthmann" userId="2afa4708d81247c2" providerId="LiveId" clId="{6AD11F17-1E5A-42A3-9973-C586767F865C}" dt="2018-11-10T14:19:35.471" v="753" actId="478"/>
          <ac:spMkLst>
            <pc:docMk/>
            <pc:sldMk cId="3735838833" sldId="414"/>
            <ac:spMk id="4" creationId="{36EC29F3-B00F-47EA-BB1C-8A6527FB5188}"/>
          </ac:spMkLst>
        </pc:spChg>
        <pc:spChg chg="add">
          <ac:chgData name="Anja Orthmann" userId="2afa4708d81247c2" providerId="LiveId" clId="{6AD11F17-1E5A-42A3-9973-C586767F865C}" dt="2018-11-10T14:00:57.252" v="337"/>
          <ac:spMkLst>
            <pc:docMk/>
            <pc:sldMk cId="3735838833" sldId="414"/>
            <ac:spMk id="5" creationId="{F5A06C8A-2059-41E1-ACAF-E31D54843878}"/>
          </ac:spMkLst>
        </pc:spChg>
        <pc:spChg chg="add mod">
          <ac:chgData name="Anja Orthmann" userId="2afa4708d81247c2" providerId="LiveId" clId="{6AD11F17-1E5A-42A3-9973-C586767F865C}" dt="2018-11-15T21:56:28.929" v="953" actId="20577"/>
          <ac:spMkLst>
            <pc:docMk/>
            <pc:sldMk cId="3735838833" sldId="414"/>
            <ac:spMk id="6" creationId="{EBD28977-AFDF-495C-9DED-97D8D9CF6349}"/>
          </ac:spMkLst>
        </pc:spChg>
        <pc:spChg chg="add mod">
          <ac:chgData name="Anja Orthmann" userId="2afa4708d81247c2" providerId="LiveId" clId="{6AD11F17-1E5A-42A3-9973-C586767F865C}" dt="2018-11-10T14:19:40.648" v="765" actId="20577"/>
          <ac:spMkLst>
            <pc:docMk/>
            <pc:sldMk cId="3735838833" sldId="414"/>
            <ac:spMk id="8" creationId="{AD8362B1-A39D-4A6B-B551-ED7C989E06B6}"/>
          </ac:spMkLst>
        </pc:spChg>
        <pc:graphicFrameChg chg="add del mod modGraphic">
          <ac:chgData name="Anja Orthmann" userId="2afa4708d81247c2" providerId="LiveId" clId="{6AD11F17-1E5A-42A3-9973-C586767F865C}" dt="2018-11-10T14:15:38.614" v="662" actId="478"/>
          <ac:graphicFrameMkLst>
            <pc:docMk/>
            <pc:sldMk cId="3735838833" sldId="414"/>
            <ac:graphicFrameMk id="6" creationId="{02556418-8671-4928-B605-3F90D01046A7}"/>
          </ac:graphicFrameMkLst>
        </pc:graphicFrameChg>
        <pc:graphicFrameChg chg="add mod modGraphic">
          <ac:chgData name="Anja Orthmann" userId="2afa4708d81247c2" providerId="LiveId" clId="{6AD11F17-1E5A-42A3-9973-C586767F865C}" dt="2018-11-15T21:51:40.799" v="933" actId="1076"/>
          <ac:graphicFrameMkLst>
            <pc:docMk/>
            <pc:sldMk cId="3735838833" sldId="414"/>
            <ac:graphicFrameMk id="7" creationId="{08A9E85D-CE57-4B36-A63F-3785688FE418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berschrift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2FC175-D019-3149-B0F6-EDAE8426E422}" type="datetimeFigureOut">
              <a:rPr lang="de-DE" smtClean="0"/>
              <a:t>12.02.2021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971511-0945-1146-8D2F-AA01009698AE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838201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E53863-E09D-B848-BA8B-652D12DF1B1F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4E2FA6-ED43-D747-B0EF-304531493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316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b="1"/>
              <a:t>Pictures</a:t>
            </a:r>
            <a:r>
              <a:rPr lang="de-DE"/>
              <a:t>:</a:t>
            </a:r>
            <a:r>
              <a:rPr lang="de-DE" baseline="0"/>
              <a:t> </a:t>
            </a:r>
            <a:r>
              <a:rPr lang="de-DE" baseline="0" err="1"/>
              <a:t>great</a:t>
            </a:r>
            <a:r>
              <a:rPr lang="de-DE" baseline="0"/>
              <a:t> </a:t>
            </a:r>
            <a:r>
              <a:rPr lang="de-DE" baseline="0" err="1"/>
              <a:t>shots</a:t>
            </a:r>
            <a:r>
              <a:rPr lang="de-DE" baseline="0"/>
              <a:t> </a:t>
            </a:r>
            <a:r>
              <a:rPr lang="de-DE" baseline="0" err="1"/>
              <a:t>from</a:t>
            </a:r>
            <a:r>
              <a:rPr lang="de-DE" baseline="0"/>
              <a:t> </a:t>
            </a:r>
            <a:r>
              <a:rPr lang="de-DE" baseline="0" err="1"/>
              <a:t>the</a:t>
            </a:r>
            <a:r>
              <a:rPr lang="de-DE" baseline="0"/>
              <a:t> </a:t>
            </a:r>
            <a:r>
              <a:rPr lang="de-DE" baseline="0" err="1"/>
              <a:t>event</a:t>
            </a:r>
            <a:r>
              <a:rPr lang="de-DE" baseline="0"/>
              <a:t> </a:t>
            </a:r>
            <a:r>
              <a:rPr lang="de-DE" baseline="0" err="1"/>
              <a:t>day</a:t>
            </a:r>
            <a:r>
              <a:rPr lang="de-DE" baseline="0"/>
              <a:t> / </a:t>
            </a:r>
            <a:r>
              <a:rPr lang="de-DE" baseline="0" err="1"/>
              <a:t>best</a:t>
            </a:r>
            <a:r>
              <a:rPr lang="de-DE" baseline="0"/>
              <a:t> </a:t>
            </a:r>
            <a:r>
              <a:rPr lang="de-DE" baseline="0" err="1"/>
              <a:t>of</a:t>
            </a: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18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b="1"/>
              <a:t>Data</a:t>
            </a:r>
            <a:r>
              <a:rPr lang="de-DE"/>
              <a:t>:</a:t>
            </a:r>
            <a:r>
              <a:rPr lang="de-DE" baseline="0"/>
              <a:t> </a:t>
            </a:r>
            <a:r>
              <a:rPr lang="de-DE" baseline="0" err="1"/>
              <a:t>to</a:t>
            </a:r>
            <a:r>
              <a:rPr lang="de-DE" baseline="0"/>
              <a:t> </a:t>
            </a:r>
            <a:r>
              <a:rPr lang="de-DE" baseline="0" err="1"/>
              <a:t>be</a:t>
            </a:r>
            <a:r>
              <a:rPr lang="de-DE" baseline="0"/>
              <a:t> </a:t>
            </a:r>
            <a:r>
              <a:rPr lang="de-DE" baseline="0" err="1"/>
              <a:t>found</a:t>
            </a:r>
            <a:r>
              <a:rPr lang="de-DE" baseline="0"/>
              <a:t> in </a:t>
            </a:r>
            <a:r>
              <a:rPr lang="de-DE" baseline="0" err="1"/>
              <a:t>demographics</a:t>
            </a:r>
            <a:r>
              <a:rPr lang="de-DE" baseline="0"/>
              <a:t> </a:t>
            </a:r>
            <a:r>
              <a:rPr lang="de-DE" baseline="0" err="1"/>
              <a:t>downloads</a:t>
            </a:r>
            <a:r>
              <a:rPr lang="de-DE" baseline="0"/>
              <a:t> </a:t>
            </a:r>
            <a:r>
              <a:rPr lang="de-DE" baseline="0" err="1"/>
              <a:t>and</a:t>
            </a:r>
            <a:r>
              <a:rPr lang="de-DE" baseline="0"/>
              <a:t> </a:t>
            </a:r>
            <a:r>
              <a:rPr lang="de-DE" baseline="0" err="1"/>
              <a:t>the</a:t>
            </a:r>
            <a:r>
              <a:rPr lang="de-DE" baseline="0"/>
              <a:t> </a:t>
            </a:r>
            <a:r>
              <a:rPr lang="de-DE" baseline="0" err="1"/>
              <a:t>post</a:t>
            </a:r>
            <a:r>
              <a:rPr lang="de-DE" baseline="0"/>
              <a:t> </a:t>
            </a:r>
            <a:r>
              <a:rPr lang="de-DE" baseline="0" err="1"/>
              <a:t>race</a:t>
            </a:r>
            <a:r>
              <a:rPr lang="de-DE" baseline="0"/>
              <a:t> </a:t>
            </a:r>
            <a:r>
              <a:rPr lang="de-DE" baseline="0" err="1"/>
              <a:t>surveys</a:t>
            </a: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0602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b="1"/>
              <a:t>Data</a:t>
            </a:r>
            <a:r>
              <a:rPr lang="de-DE"/>
              <a:t>:</a:t>
            </a:r>
            <a:r>
              <a:rPr lang="de-DE" baseline="0"/>
              <a:t> </a:t>
            </a:r>
            <a:r>
              <a:rPr lang="de-DE" baseline="0" err="1"/>
              <a:t>to</a:t>
            </a:r>
            <a:r>
              <a:rPr lang="de-DE" baseline="0"/>
              <a:t> </a:t>
            </a:r>
            <a:r>
              <a:rPr lang="de-DE" baseline="0" err="1"/>
              <a:t>be</a:t>
            </a:r>
            <a:r>
              <a:rPr lang="de-DE" baseline="0"/>
              <a:t> </a:t>
            </a:r>
            <a:r>
              <a:rPr lang="de-DE" baseline="0" err="1"/>
              <a:t>found</a:t>
            </a:r>
            <a:r>
              <a:rPr lang="de-DE" baseline="0"/>
              <a:t> in </a:t>
            </a:r>
            <a:r>
              <a:rPr lang="de-DE" baseline="0" err="1"/>
              <a:t>demographics</a:t>
            </a:r>
            <a:r>
              <a:rPr lang="de-DE" baseline="0"/>
              <a:t> </a:t>
            </a:r>
            <a:r>
              <a:rPr lang="de-DE" baseline="0" err="1"/>
              <a:t>downloads</a:t>
            </a:r>
            <a:r>
              <a:rPr lang="de-DE" baseline="0"/>
              <a:t> </a:t>
            </a:r>
            <a:r>
              <a:rPr lang="de-DE" baseline="0" err="1"/>
              <a:t>and</a:t>
            </a:r>
            <a:r>
              <a:rPr lang="de-DE" baseline="0"/>
              <a:t> </a:t>
            </a:r>
            <a:r>
              <a:rPr lang="de-DE" baseline="0" err="1"/>
              <a:t>the</a:t>
            </a:r>
            <a:r>
              <a:rPr lang="de-DE" baseline="0"/>
              <a:t> </a:t>
            </a:r>
            <a:r>
              <a:rPr lang="de-DE" baseline="0" err="1"/>
              <a:t>post</a:t>
            </a:r>
            <a:r>
              <a:rPr lang="de-DE" baseline="0"/>
              <a:t> </a:t>
            </a:r>
            <a:r>
              <a:rPr lang="de-DE" baseline="0" err="1"/>
              <a:t>race</a:t>
            </a:r>
            <a:r>
              <a:rPr lang="de-DE" baseline="0"/>
              <a:t> </a:t>
            </a:r>
            <a:r>
              <a:rPr lang="de-DE" baseline="0" err="1"/>
              <a:t>surveys</a:t>
            </a: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047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b="1"/>
              <a:t>Data</a:t>
            </a:r>
            <a:r>
              <a:rPr lang="de-DE"/>
              <a:t>:</a:t>
            </a:r>
            <a:r>
              <a:rPr lang="de-DE" baseline="0"/>
              <a:t> </a:t>
            </a:r>
            <a:r>
              <a:rPr lang="de-DE" baseline="0" err="1"/>
              <a:t>to</a:t>
            </a:r>
            <a:r>
              <a:rPr lang="de-DE" baseline="0"/>
              <a:t> </a:t>
            </a:r>
            <a:r>
              <a:rPr lang="de-DE" baseline="0" err="1"/>
              <a:t>be</a:t>
            </a:r>
            <a:r>
              <a:rPr lang="de-DE" baseline="0"/>
              <a:t> </a:t>
            </a:r>
            <a:r>
              <a:rPr lang="de-DE" baseline="0" err="1"/>
              <a:t>found</a:t>
            </a:r>
            <a:r>
              <a:rPr lang="de-DE" baseline="0"/>
              <a:t> in </a:t>
            </a:r>
            <a:r>
              <a:rPr lang="de-DE" baseline="0" err="1"/>
              <a:t>demographics</a:t>
            </a:r>
            <a:r>
              <a:rPr lang="de-DE" baseline="0"/>
              <a:t> </a:t>
            </a:r>
            <a:r>
              <a:rPr lang="de-DE" baseline="0" err="1"/>
              <a:t>downloads</a:t>
            </a:r>
            <a:r>
              <a:rPr lang="de-DE" baseline="0"/>
              <a:t> </a:t>
            </a:r>
            <a:r>
              <a:rPr lang="de-DE" baseline="0" err="1"/>
              <a:t>and</a:t>
            </a:r>
            <a:r>
              <a:rPr lang="de-DE" baseline="0"/>
              <a:t> </a:t>
            </a:r>
            <a:r>
              <a:rPr lang="de-DE" baseline="0" err="1"/>
              <a:t>the</a:t>
            </a:r>
            <a:r>
              <a:rPr lang="de-DE" baseline="0"/>
              <a:t> </a:t>
            </a:r>
            <a:r>
              <a:rPr lang="de-DE" baseline="0" err="1"/>
              <a:t>post</a:t>
            </a:r>
            <a:r>
              <a:rPr lang="de-DE" baseline="0"/>
              <a:t> </a:t>
            </a:r>
            <a:r>
              <a:rPr lang="de-DE" baseline="0" err="1"/>
              <a:t>race</a:t>
            </a:r>
            <a:r>
              <a:rPr lang="de-DE" baseline="0"/>
              <a:t> </a:t>
            </a:r>
            <a:r>
              <a:rPr lang="de-DE" baseline="0" err="1"/>
              <a:t>surveys</a:t>
            </a: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0602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b="1"/>
              <a:t>Data</a:t>
            </a:r>
            <a:r>
              <a:rPr lang="de-DE"/>
              <a:t>:</a:t>
            </a:r>
            <a:r>
              <a:rPr lang="de-DE" baseline="0"/>
              <a:t> </a:t>
            </a:r>
            <a:r>
              <a:rPr lang="de-DE" baseline="0" err="1"/>
              <a:t>to</a:t>
            </a:r>
            <a:r>
              <a:rPr lang="de-DE" baseline="0"/>
              <a:t> </a:t>
            </a:r>
            <a:r>
              <a:rPr lang="de-DE" baseline="0" err="1"/>
              <a:t>be</a:t>
            </a:r>
            <a:r>
              <a:rPr lang="de-DE" baseline="0"/>
              <a:t> </a:t>
            </a:r>
            <a:r>
              <a:rPr lang="de-DE" baseline="0" err="1"/>
              <a:t>found</a:t>
            </a:r>
            <a:r>
              <a:rPr lang="de-DE" baseline="0"/>
              <a:t> in </a:t>
            </a:r>
            <a:r>
              <a:rPr lang="de-DE" baseline="0" err="1"/>
              <a:t>demographics</a:t>
            </a:r>
            <a:r>
              <a:rPr lang="de-DE" baseline="0"/>
              <a:t> </a:t>
            </a:r>
            <a:r>
              <a:rPr lang="de-DE" baseline="0" err="1"/>
              <a:t>downloads</a:t>
            </a:r>
            <a:r>
              <a:rPr lang="de-DE" baseline="0"/>
              <a:t> </a:t>
            </a:r>
            <a:r>
              <a:rPr lang="de-DE" baseline="0" err="1"/>
              <a:t>and</a:t>
            </a:r>
            <a:r>
              <a:rPr lang="de-DE" baseline="0"/>
              <a:t> </a:t>
            </a:r>
            <a:r>
              <a:rPr lang="de-DE" baseline="0" err="1"/>
              <a:t>the</a:t>
            </a:r>
            <a:r>
              <a:rPr lang="de-DE" baseline="0"/>
              <a:t> </a:t>
            </a:r>
            <a:r>
              <a:rPr lang="de-DE" baseline="0" err="1"/>
              <a:t>post</a:t>
            </a:r>
            <a:r>
              <a:rPr lang="de-DE" baseline="0"/>
              <a:t> </a:t>
            </a:r>
            <a:r>
              <a:rPr lang="de-DE" baseline="0" err="1"/>
              <a:t>race</a:t>
            </a:r>
            <a:r>
              <a:rPr lang="de-DE" baseline="0"/>
              <a:t> </a:t>
            </a:r>
            <a:r>
              <a:rPr lang="de-DE" baseline="0" err="1"/>
              <a:t>surveys</a:t>
            </a:r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0602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Online Media Figures</a:t>
            </a:r>
          </a:p>
          <a:p>
            <a:pPr fontAlgn="base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Number of articles published: 20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 Reach: 1 776 806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 AVE: £16 435.47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Media Reach</a:t>
            </a:r>
          </a:p>
          <a:p>
            <a:pPr fontAlgn="base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Facebook Reach (Race Week): 220 227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Twitter Impressions (Race Week): 100 589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4722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6568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sz="1200" dirty="0" err="1"/>
              <a:t>Cllr</a:t>
            </a:r>
            <a:r>
              <a:rPr lang="de-DE" sz="1200" dirty="0"/>
              <a:t> Mark </a:t>
            </a:r>
            <a:r>
              <a:rPr lang="de-DE" sz="1200" dirty="0" err="1"/>
              <a:t>Winnington</a:t>
            </a:r>
            <a:r>
              <a:rPr lang="de-DE" sz="1200" dirty="0"/>
              <a:t>, </a:t>
            </a:r>
            <a:r>
              <a:rPr lang="de-DE" sz="1200" dirty="0" err="1"/>
              <a:t>Staffordshire</a:t>
            </a:r>
            <a:r>
              <a:rPr lang="de-DE" sz="1200" dirty="0"/>
              <a:t> County </a:t>
            </a:r>
            <a:r>
              <a:rPr lang="de-DE" sz="1200" dirty="0" err="1"/>
              <a:t>Council’s</a:t>
            </a:r>
            <a:r>
              <a:rPr lang="de-DE" sz="1200" dirty="0"/>
              <a:t> </a:t>
            </a:r>
            <a:r>
              <a:rPr lang="de-DE" sz="1200" dirty="0" err="1"/>
              <a:t>Cabinet</a:t>
            </a:r>
            <a:r>
              <a:rPr lang="de-DE" sz="1200" dirty="0"/>
              <a:t> </a:t>
            </a:r>
            <a:r>
              <a:rPr lang="de-DE" sz="1200" dirty="0" err="1"/>
              <a:t>member</a:t>
            </a:r>
            <a:r>
              <a:rPr lang="de-DE" sz="1200" dirty="0"/>
              <a:t> </a:t>
            </a:r>
            <a:r>
              <a:rPr lang="de-DE" sz="1200" dirty="0" err="1"/>
              <a:t>for</a:t>
            </a:r>
            <a:r>
              <a:rPr lang="de-DE" sz="1200" dirty="0"/>
              <a:t> </a:t>
            </a:r>
            <a:r>
              <a:rPr lang="de-DE" sz="1200" dirty="0" err="1"/>
              <a:t>economic</a:t>
            </a:r>
            <a:r>
              <a:rPr lang="de-DE" sz="1200" dirty="0"/>
              <a:t> </a:t>
            </a:r>
            <a:r>
              <a:rPr lang="de-DE" sz="1200" dirty="0" err="1"/>
              <a:t>growth</a:t>
            </a:r>
            <a:r>
              <a:rPr lang="de-DE" sz="1200" dirty="0"/>
              <a:t> </a:t>
            </a:r>
            <a:r>
              <a:rPr lang="de-DE" sz="1200" dirty="0" err="1"/>
              <a:t>said</a:t>
            </a:r>
            <a:r>
              <a:rPr lang="de-DE" sz="1200" dirty="0"/>
              <a:t> </a:t>
            </a:r>
            <a:r>
              <a:rPr lang="de-DE" sz="1200" dirty="0" err="1"/>
              <a:t>the</a:t>
            </a:r>
            <a:r>
              <a:rPr lang="de-DE" sz="1200" dirty="0"/>
              <a:t> </a:t>
            </a:r>
            <a:r>
              <a:rPr lang="de-DE" sz="1200" dirty="0" err="1"/>
              <a:t>race</a:t>
            </a:r>
            <a:r>
              <a:rPr lang="de-DE" sz="1200" dirty="0"/>
              <a:t> </a:t>
            </a:r>
            <a:r>
              <a:rPr lang="de-DE" sz="1200" dirty="0" err="1"/>
              <a:t>provides</a:t>
            </a:r>
            <a:r>
              <a:rPr lang="de-DE" sz="1200" dirty="0"/>
              <a:t> a £1.1million </a:t>
            </a:r>
            <a:r>
              <a:rPr lang="de-DE" sz="1200" dirty="0" err="1"/>
              <a:t>boost</a:t>
            </a:r>
            <a:r>
              <a:rPr lang="de-DE" sz="1200" dirty="0"/>
              <a:t> </a:t>
            </a:r>
            <a:r>
              <a:rPr lang="de-DE" sz="1200" dirty="0" err="1"/>
              <a:t>to</a:t>
            </a:r>
            <a:r>
              <a:rPr lang="de-DE" sz="1200" dirty="0"/>
              <a:t> </a:t>
            </a:r>
            <a:r>
              <a:rPr lang="de-DE" sz="1200" dirty="0" err="1"/>
              <a:t>the</a:t>
            </a:r>
            <a:r>
              <a:rPr lang="de-DE" sz="1200" dirty="0"/>
              <a:t> </a:t>
            </a:r>
            <a:r>
              <a:rPr lang="de-DE" sz="1200" dirty="0" err="1"/>
              <a:t>local</a:t>
            </a:r>
            <a:r>
              <a:rPr lang="de-DE" sz="1200" dirty="0"/>
              <a:t> </a:t>
            </a:r>
            <a:r>
              <a:rPr lang="de-DE" sz="1200" dirty="0" err="1"/>
              <a:t>economy</a:t>
            </a:r>
            <a:r>
              <a:rPr lang="de-DE" sz="1200" dirty="0"/>
              <a:t>.</a:t>
            </a:r>
          </a:p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201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1452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706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de-DE" b="1"/>
              <a:t>Picture</a:t>
            </a:r>
            <a:r>
              <a:rPr lang="de-DE"/>
              <a:t>:</a:t>
            </a:r>
            <a:r>
              <a:rPr lang="de-DE" baseline="0"/>
              <a:t> a </a:t>
            </a:r>
            <a:r>
              <a:rPr lang="de-DE" baseline="0" err="1"/>
              <a:t>shot</a:t>
            </a:r>
            <a:r>
              <a:rPr lang="de-DE" baseline="0"/>
              <a:t> </a:t>
            </a:r>
            <a:r>
              <a:rPr lang="de-DE" baseline="0" err="1"/>
              <a:t>from</a:t>
            </a:r>
            <a:r>
              <a:rPr lang="de-DE" baseline="0"/>
              <a:t> </a:t>
            </a:r>
            <a:r>
              <a:rPr lang="de-DE" baseline="0" err="1"/>
              <a:t>the</a:t>
            </a:r>
            <a:r>
              <a:rPr lang="de-DE" baseline="0"/>
              <a:t> </a:t>
            </a:r>
            <a:r>
              <a:rPr lang="de-DE" baseline="0" err="1"/>
              <a:t>event</a:t>
            </a:r>
            <a:r>
              <a:rPr lang="de-DE" baseline="0"/>
              <a:t> </a:t>
            </a:r>
            <a:r>
              <a:rPr lang="de-DE" baseline="0" err="1"/>
              <a:t>venue</a:t>
            </a:r>
            <a:endParaRPr lang="de-DE" baseline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4E2FA6-ED43-D747-B0EF-30453149372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353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1B4E3-371F-EC47-B3E6-E6669AA11A5B}" type="datetimeFigureOut">
              <a:rPr lang="de-DE" smtClean="0"/>
              <a:t>12.02.2021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  <a:prstGeom prst="rect">
            <a:avLst/>
          </a:prstGeom>
        </p:spPr>
        <p:txBody>
          <a:bodyPr/>
          <a:lstStyle/>
          <a:p>
            <a:fld id="{67FAC624-2012-9546-AFD2-3058404315D6}" type="slidenum">
              <a:rPr lang="de-DE" smtClean="0"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76584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_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1B4E3-371F-EC47-B3E6-E6669AA11A5B}" type="datetimeFigureOut">
              <a:rPr lang="de-DE" smtClean="0"/>
              <a:t>12.02.2021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cxnSp>
        <p:nvCxnSpPr>
          <p:cNvPr id="9" name="Straight Connector 19"/>
          <p:cNvCxnSpPr/>
          <p:nvPr userDrawn="1"/>
        </p:nvCxnSpPr>
        <p:spPr>
          <a:xfrm>
            <a:off x="592667" y="720315"/>
            <a:ext cx="10970381" cy="0"/>
          </a:xfrm>
          <a:prstGeom prst="line">
            <a:avLst/>
          </a:prstGeom>
          <a:ln w="3175" cmpd="sng">
            <a:solidFill>
              <a:schemeClr val="bg1">
                <a:lumMod val="7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4"/>
          <p:cNvGrpSpPr/>
          <p:nvPr userDrawn="1"/>
        </p:nvGrpSpPr>
        <p:grpSpPr>
          <a:xfrm>
            <a:off x="11227927" y="295197"/>
            <a:ext cx="295124" cy="350459"/>
            <a:chOff x="568476" y="2906306"/>
            <a:chExt cx="580572" cy="689427"/>
          </a:xfrm>
        </p:grpSpPr>
        <p:sp>
          <p:nvSpPr>
            <p:cNvPr id="11" name="Rectangle 46"/>
            <p:cNvSpPr/>
            <p:nvPr/>
          </p:nvSpPr>
          <p:spPr>
            <a:xfrm>
              <a:off x="568476" y="2906306"/>
              <a:ext cx="580572" cy="689427"/>
            </a:xfrm>
            <a:prstGeom prst="rect">
              <a:avLst/>
            </a:prstGeom>
            <a:solidFill>
              <a:srgbClr val="DF0027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pic>
          <p:nvPicPr>
            <p:cNvPr id="12" name="image119.png"/>
            <p:cNvPicPr/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13580"/>
            <a:stretch/>
          </p:blipFill>
          <p:spPr>
            <a:xfrm>
              <a:off x="708266" y="3051817"/>
              <a:ext cx="294998" cy="44699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14" name="Rectangle 20"/>
          <p:cNvSpPr/>
          <p:nvPr userDrawn="1"/>
        </p:nvSpPr>
        <p:spPr>
          <a:xfrm>
            <a:off x="11256211" y="6254058"/>
            <a:ext cx="953195" cy="365125"/>
          </a:xfrm>
          <a:prstGeom prst="rect">
            <a:avLst/>
          </a:prstGeom>
          <a:solidFill>
            <a:srgbClr val="DF002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2B89CE"/>
              </a:solidFill>
            </a:endParaRPr>
          </a:p>
        </p:txBody>
      </p:sp>
      <p:sp>
        <p:nvSpPr>
          <p:cNvPr id="15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  <a:prstGeom prst="rect">
            <a:avLst/>
          </a:prstGeom>
        </p:spPr>
        <p:txBody>
          <a:bodyPr/>
          <a:lstStyle/>
          <a:p>
            <a:fld id="{67FAC624-2012-9546-AFD2-3058404315D6}" type="slidenum">
              <a:rPr lang="de-DE" smtClean="0"/>
              <a:t>‹#›</a:t>
            </a:fld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524530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IM_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1B4E3-371F-EC47-B3E6-E6669AA11A5B}" type="datetimeFigureOut">
              <a:rPr lang="de-DE" smtClean="0"/>
              <a:t>12.02.2021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  <a:prstGeom prst="rect">
            <a:avLst/>
          </a:prstGeom>
        </p:spPr>
        <p:txBody>
          <a:bodyPr/>
          <a:lstStyle/>
          <a:p>
            <a:fld id="{67FAC624-2012-9546-AFD2-3058404315D6}" type="slidenum">
              <a:rPr lang="de-DE" smtClean="0"/>
              <a:t>‹#›</a:t>
            </a:fld>
            <a:endParaRPr lang="de-DE"/>
          </a:p>
        </p:txBody>
      </p:sp>
      <p:sp>
        <p:nvSpPr>
          <p:cNvPr id="8" name="Bildplatzhalter 6"/>
          <p:cNvSpPr>
            <a:spLocks noGrp="1"/>
          </p:cNvSpPr>
          <p:nvPr>
            <p:ph type="pic" sz="quarter" idx="17"/>
          </p:nvPr>
        </p:nvSpPr>
        <p:spPr>
          <a:xfrm>
            <a:off x="8513024" y="1386082"/>
            <a:ext cx="3251264" cy="2063770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sp>
        <p:nvSpPr>
          <p:cNvPr id="9" name="Bildplatzhalter 6"/>
          <p:cNvSpPr>
            <a:spLocks noGrp="1"/>
          </p:cNvSpPr>
          <p:nvPr>
            <p:ph type="pic" sz="quarter" idx="18"/>
          </p:nvPr>
        </p:nvSpPr>
        <p:spPr>
          <a:xfrm>
            <a:off x="8524323" y="3573339"/>
            <a:ext cx="3233626" cy="2110569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cxnSp>
        <p:nvCxnSpPr>
          <p:cNvPr id="10" name="Straight Connector 19"/>
          <p:cNvCxnSpPr/>
          <p:nvPr userDrawn="1"/>
        </p:nvCxnSpPr>
        <p:spPr>
          <a:xfrm>
            <a:off x="592667" y="720315"/>
            <a:ext cx="10970381" cy="0"/>
          </a:xfrm>
          <a:prstGeom prst="line">
            <a:avLst/>
          </a:prstGeom>
          <a:ln w="3175" cmpd="sng">
            <a:solidFill>
              <a:schemeClr val="bg1">
                <a:lumMod val="7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1" name="Group 4"/>
          <p:cNvGrpSpPr/>
          <p:nvPr userDrawn="1"/>
        </p:nvGrpSpPr>
        <p:grpSpPr>
          <a:xfrm>
            <a:off x="11227927" y="295197"/>
            <a:ext cx="295124" cy="350459"/>
            <a:chOff x="568476" y="2906306"/>
            <a:chExt cx="580572" cy="689427"/>
          </a:xfrm>
        </p:grpSpPr>
        <p:sp>
          <p:nvSpPr>
            <p:cNvPr id="12" name="Rectangle 46"/>
            <p:cNvSpPr/>
            <p:nvPr/>
          </p:nvSpPr>
          <p:spPr>
            <a:xfrm>
              <a:off x="568476" y="2906306"/>
              <a:ext cx="580572" cy="689427"/>
            </a:xfrm>
            <a:prstGeom prst="rect">
              <a:avLst/>
            </a:prstGeom>
            <a:solidFill>
              <a:srgbClr val="DF0027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pic>
          <p:nvPicPr>
            <p:cNvPr id="13" name="image119.png"/>
            <p:cNvPicPr/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13580"/>
            <a:stretch/>
          </p:blipFill>
          <p:spPr>
            <a:xfrm>
              <a:off x="708266" y="3051817"/>
              <a:ext cx="294998" cy="44699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  <p:extLst>
      <p:ext uri="{BB962C8B-B14F-4D97-AF65-F5344CB8AC3E}">
        <p14:creationId xmlns:p14="http://schemas.microsoft.com/office/powerpoint/2010/main" val="4135416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IM_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1B4E3-371F-EC47-B3E6-E6669AA11A5B}" type="datetimeFigureOut">
              <a:rPr lang="de-DE" smtClean="0"/>
              <a:t>12.02.2021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  <a:prstGeom prst="rect">
            <a:avLst/>
          </a:prstGeom>
        </p:spPr>
        <p:txBody>
          <a:bodyPr/>
          <a:lstStyle/>
          <a:p>
            <a:fld id="{67FAC624-2012-9546-AFD2-3058404315D6}" type="slidenum">
              <a:rPr lang="de-DE" smtClean="0"/>
              <a:t>‹#›</a:t>
            </a:fld>
            <a:endParaRPr lang="de-DE"/>
          </a:p>
        </p:txBody>
      </p:sp>
      <p:sp>
        <p:nvSpPr>
          <p:cNvPr id="8" name="Bildplatzhalter 6"/>
          <p:cNvSpPr>
            <a:spLocks noGrp="1"/>
          </p:cNvSpPr>
          <p:nvPr>
            <p:ph type="pic" sz="quarter" idx="17"/>
          </p:nvPr>
        </p:nvSpPr>
        <p:spPr>
          <a:xfrm>
            <a:off x="8513024" y="1764362"/>
            <a:ext cx="3251264" cy="2063770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cxnSp>
        <p:nvCxnSpPr>
          <p:cNvPr id="9" name="Straight Connector 19"/>
          <p:cNvCxnSpPr/>
          <p:nvPr userDrawn="1"/>
        </p:nvCxnSpPr>
        <p:spPr>
          <a:xfrm>
            <a:off x="592667" y="720315"/>
            <a:ext cx="10970381" cy="0"/>
          </a:xfrm>
          <a:prstGeom prst="line">
            <a:avLst/>
          </a:prstGeom>
          <a:ln w="3175" cmpd="sng">
            <a:solidFill>
              <a:schemeClr val="bg1">
                <a:lumMod val="7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4"/>
          <p:cNvGrpSpPr/>
          <p:nvPr userDrawn="1"/>
        </p:nvGrpSpPr>
        <p:grpSpPr>
          <a:xfrm>
            <a:off x="11227927" y="295197"/>
            <a:ext cx="295124" cy="350459"/>
            <a:chOff x="568476" y="2906306"/>
            <a:chExt cx="580572" cy="689427"/>
          </a:xfrm>
        </p:grpSpPr>
        <p:sp>
          <p:nvSpPr>
            <p:cNvPr id="11" name="Rectangle 46"/>
            <p:cNvSpPr/>
            <p:nvPr/>
          </p:nvSpPr>
          <p:spPr>
            <a:xfrm>
              <a:off x="568476" y="2906306"/>
              <a:ext cx="580572" cy="689427"/>
            </a:xfrm>
            <a:prstGeom prst="rect">
              <a:avLst/>
            </a:prstGeom>
            <a:solidFill>
              <a:srgbClr val="DF0027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pic>
          <p:nvPicPr>
            <p:cNvPr id="12" name="image119.png"/>
            <p:cNvPicPr/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13580"/>
            <a:stretch/>
          </p:blipFill>
          <p:spPr>
            <a:xfrm>
              <a:off x="708266" y="3051817"/>
              <a:ext cx="294998" cy="44699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  <p:extLst>
      <p:ext uri="{BB962C8B-B14F-4D97-AF65-F5344CB8AC3E}">
        <p14:creationId xmlns:p14="http://schemas.microsoft.com/office/powerpoint/2010/main" val="151096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press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1B4E3-371F-EC47-B3E6-E6669AA11A5B}" type="datetimeFigureOut">
              <a:rPr lang="de-DE" smtClean="0"/>
              <a:t>12.02.2021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99F8-04C4-FF4E-A615-AE17C90CF7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Bildplatzhalter 6"/>
          <p:cNvSpPr>
            <a:spLocks noGrp="1"/>
          </p:cNvSpPr>
          <p:nvPr>
            <p:ph type="pic" sz="quarter" idx="13"/>
          </p:nvPr>
        </p:nvSpPr>
        <p:spPr>
          <a:xfrm>
            <a:off x="600075" y="3347940"/>
            <a:ext cx="4021138" cy="2640011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sp>
        <p:nvSpPr>
          <p:cNvPr id="8" name="Bildplatzhalter 6"/>
          <p:cNvSpPr>
            <a:spLocks noGrp="1"/>
          </p:cNvSpPr>
          <p:nvPr>
            <p:ph type="pic" sz="quarter" idx="14"/>
          </p:nvPr>
        </p:nvSpPr>
        <p:spPr>
          <a:xfrm>
            <a:off x="593737" y="1683054"/>
            <a:ext cx="1893166" cy="1534782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sp>
        <p:nvSpPr>
          <p:cNvPr id="10" name="Bildplatzhalter 6"/>
          <p:cNvSpPr>
            <a:spLocks noGrp="1"/>
          </p:cNvSpPr>
          <p:nvPr>
            <p:ph type="pic" sz="quarter" idx="15"/>
          </p:nvPr>
        </p:nvSpPr>
        <p:spPr>
          <a:xfrm>
            <a:off x="2628004" y="1676684"/>
            <a:ext cx="1993051" cy="1534782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sp>
        <p:nvSpPr>
          <p:cNvPr id="11" name="Bildplatzhalter 6"/>
          <p:cNvSpPr>
            <a:spLocks noGrp="1"/>
          </p:cNvSpPr>
          <p:nvPr>
            <p:ph type="pic" sz="quarter" idx="16"/>
          </p:nvPr>
        </p:nvSpPr>
        <p:spPr>
          <a:xfrm>
            <a:off x="4826764" y="1683301"/>
            <a:ext cx="3551102" cy="4304197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sp>
        <p:nvSpPr>
          <p:cNvPr id="12" name="Bildplatzhalter 6"/>
          <p:cNvSpPr>
            <a:spLocks noGrp="1"/>
          </p:cNvSpPr>
          <p:nvPr>
            <p:ph type="pic" sz="quarter" idx="17"/>
          </p:nvPr>
        </p:nvSpPr>
        <p:spPr>
          <a:xfrm>
            <a:off x="8513024" y="1683302"/>
            <a:ext cx="3251264" cy="2063770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sp>
        <p:nvSpPr>
          <p:cNvPr id="13" name="Bildplatzhalter 6"/>
          <p:cNvSpPr>
            <a:spLocks noGrp="1"/>
          </p:cNvSpPr>
          <p:nvPr>
            <p:ph type="pic" sz="quarter" idx="18"/>
          </p:nvPr>
        </p:nvSpPr>
        <p:spPr>
          <a:xfrm>
            <a:off x="8524323" y="3870559"/>
            <a:ext cx="3233626" cy="2110569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de-DE"/>
          </a:p>
        </p:txBody>
      </p:sp>
      <p:cxnSp>
        <p:nvCxnSpPr>
          <p:cNvPr id="14" name="Straight Connector 19"/>
          <p:cNvCxnSpPr/>
          <p:nvPr userDrawn="1"/>
        </p:nvCxnSpPr>
        <p:spPr>
          <a:xfrm>
            <a:off x="592667" y="720315"/>
            <a:ext cx="10970381" cy="0"/>
          </a:xfrm>
          <a:prstGeom prst="line">
            <a:avLst/>
          </a:prstGeom>
          <a:ln w="3175" cmpd="sng">
            <a:solidFill>
              <a:schemeClr val="bg1">
                <a:lumMod val="7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5" name="Group 4"/>
          <p:cNvGrpSpPr/>
          <p:nvPr userDrawn="1"/>
        </p:nvGrpSpPr>
        <p:grpSpPr>
          <a:xfrm>
            <a:off x="11227927" y="295197"/>
            <a:ext cx="295124" cy="350459"/>
            <a:chOff x="568476" y="2906306"/>
            <a:chExt cx="580572" cy="689427"/>
          </a:xfrm>
        </p:grpSpPr>
        <p:sp>
          <p:nvSpPr>
            <p:cNvPr id="16" name="Rectangle 46"/>
            <p:cNvSpPr/>
            <p:nvPr/>
          </p:nvSpPr>
          <p:spPr>
            <a:xfrm>
              <a:off x="568476" y="2906306"/>
              <a:ext cx="580572" cy="689427"/>
            </a:xfrm>
            <a:prstGeom prst="rect">
              <a:avLst/>
            </a:prstGeom>
            <a:solidFill>
              <a:srgbClr val="DF0027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pic>
          <p:nvPicPr>
            <p:cNvPr id="17" name="image119.png"/>
            <p:cNvPicPr/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13580"/>
            <a:stretch/>
          </p:blipFill>
          <p:spPr>
            <a:xfrm>
              <a:off x="708266" y="3051817"/>
              <a:ext cx="294998" cy="44699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</p:spTree>
    <p:extLst>
      <p:ext uri="{BB962C8B-B14F-4D97-AF65-F5344CB8AC3E}">
        <p14:creationId xmlns:p14="http://schemas.microsoft.com/office/powerpoint/2010/main" val="3953336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20"/>
          <p:cNvSpPr/>
          <p:nvPr userDrawn="1"/>
        </p:nvSpPr>
        <p:spPr>
          <a:xfrm>
            <a:off x="11256211" y="6254058"/>
            <a:ext cx="953195" cy="365125"/>
          </a:xfrm>
          <a:prstGeom prst="rect">
            <a:avLst/>
          </a:prstGeom>
          <a:solidFill>
            <a:srgbClr val="DF002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2B89CE"/>
              </a:solidFill>
            </a:endParaRPr>
          </a:p>
        </p:txBody>
      </p:sp>
      <p:sp>
        <p:nvSpPr>
          <p:cNvPr id="7" name="Datumsplatzhalter 3"/>
          <p:cNvSpPr>
            <a:spLocks noGrp="1"/>
          </p:cNvSpPr>
          <p:nvPr>
            <p:ph type="dt" sz="half" idx="2"/>
          </p:nvPr>
        </p:nvSpPr>
        <p:spPr>
          <a:xfrm>
            <a:off x="609600" y="623306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1B4E3-371F-EC47-B3E6-E6669AA11A5B}" type="datetimeFigureOut">
              <a:rPr lang="de-DE" smtClean="0"/>
              <a:t>12.02.2021</a:t>
            </a:fld>
            <a:endParaRPr lang="de-DE"/>
          </a:p>
        </p:txBody>
      </p:sp>
      <p:sp>
        <p:nvSpPr>
          <p:cNvPr id="8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4165600" y="623306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999069" y="623682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873399F8-04C4-FF4E-A615-AE17C90CF79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itelplatzhalter 1"/>
          <p:cNvSpPr>
            <a:spLocks noGrp="1"/>
          </p:cNvSpPr>
          <p:nvPr>
            <p:ph type="title"/>
          </p:nvPr>
        </p:nvSpPr>
        <p:spPr>
          <a:xfrm>
            <a:off x="841375" y="354013"/>
            <a:ext cx="10518776" cy="1310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Mastertitelformat bearbeiten</a:t>
            </a:r>
          </a:p>
        </p:txBody>
      </p:sp>
      <p:sp>
        <p:nvSpPr>
          <p:cNvPr id="13" name="Textplatzhalter 2"/>
          <p:cNvSpPr>
            <a:spLocks noGrp="1"/>
          </p:cNvSpPr>
          <p:nvPr>
            <p:ph type="body" idx="1"/>
          </p:nvPr>
        </p:nvSpPr>
        <p:spPr>
          <a:xfrm>
            <a:off x="841375" y="1808163"/>
            <a:ext cx="10518776" cy="4318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Mastertextformat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</a:p>
        </p:txBody>
      </p:sp>
    </p:spTree>
    <p:extLst>
      <p:ext uri="{BB962C8B-B14F-4D97-AF65-F5344CB8AC3E}">
        <p14:creationId xmlns:p14="http://schemas.microsoft.com/office/powerpoint/2010/main" val="154076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P2ZCjHqILc" TargetMode="Externa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fik 6" descr="Ein Bild, das Kind, Person, draußen, Gebäude enthält.&#10;&#10;Automatisch generierte Beschreibung">
            <a:extLst>
              <a:ext uri="{FF2B5EF4-FFF2-40B4-BE49-F238E27FC236}">
                <a16:creationId xmlns:a16="http://schemas.microsoft.com/office/drawing/2014/main" id="{1ECC3619-D0A5-4FBC-B18B-7DB23F62C61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270001"/>
            <a:ext cx="12192000" cy="8128000"/>
          </a:xfrm>
          <a:prstGeom prst="rect">
            <a:avLst/>
          </a:prstGeom>
        </p:spPr>
      </p:pic>
      <p:sp>
        <p:nvSpPr>
          <p:cNvPr id="9" name="Rectangle 5"/>
          <p:cNvSpPr/>
          <p:nvPr/>
        </p:nvSpPr>
        <p:spPr>
          <a:xfrm>
            <a:off x="-1586" y="0"/>
            <a:ext cx="12191999" cy="6857999"/>
          </a:xfrm>
          <a:prstGeom prst="rect">
            <a:avLst/>
          </a:prstGeom>
          <a:gradFill flip="none" rotWithShape="1">
            <a:gsLst>
              <a:gs pos="26000">
                <a:schemeClr val="tx1">
                  <a:alpha val="82000"/>
                </a:schemeClr>
              </a:gs>
              <a:gs pos="83000">
                <a:schemeClr val="tx1">
                  <a:alpha val="0"/>
                </a:schemeClr>
              </a:gs>
            </a:gsLst>
            <a:lin ang="15900000" scaled="0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1"/>
          <p:cNvSpPr txBox="1"/>
          <p:nvPr/>
        </p:nvSpPr>
        <p:spPr>
          <a:xfrm>
            <a:off x="-1" y="5102780"/>
            <a:ext cx="12191999" cy="595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spc="300" dirty="0">
                <a:solidFill>
                  <a:schemeClr val="bg1"/>
                </a:solidFill>
                <a:latin typeface="Titillium" panose="00000500000000000000" pitchFamily="50" charset="0"/>
                <a:cs typeface="Titillium Regular"/>
              </a:rPr>
              <a:t>2018 IRONMAN</a:t>
            </a:r>
            <a:r>
              <a:rPr lang="en-US" spc="300" baseline="30000" dirty="0">
                <a:solidFill>
                  <a:schemeClr val="bg1"/>
                </a:solidFill>
                <a:latin typeface="Titillium" panose="00000500000000000000" pitchFamily="50" charset="0"/>
                <a:cs typeface="Titillium Regular"/>
              </a:rPr>
              <a:t>®</a:t>
            </a:r>
            <a:r>
              <a:rPr lang="en-US" spc="300" dirty="0">
                <a:solidFill>
                  <a:schemeClr val="bg1"/>
                </a:solidFill>
                <a:latin typeface="Titillium" panose="00000500000000000000" pitchFamily="50" charset="0"/>
                <a:cs typeface="Titillium Regular"/>
              </a:rPr>
              <a:t> WALES</a:t>
            </a:r>
          </a:p>
          <a:p>
            <a:pPr algn="ctr">
              <a:lnSpc>
                <a:spcPct val="90000"/>
              </a:lnSpc>
            </a:pPr>
            <a:r>
              <a:rPr lang="en-US" spc="300" dirty="0">
                <a:solidFill>
                  <a:schemeClr val="bg1"/>
                </a:solidFill>
                <a:latin typeface="Titillium" panose="00000500000000000000" pitchFamily="50" charset="0"/>
                <a:cs typeface="Titillium Regular"/>
              </a:rPr>
              <a:t>ECONOMIC IMPACT STUDY</a:t>
            </a:r>
          </a:p>
        </p:txBody>
      </p:sp>
      <p:sp>
        <p:nvSpPr>
          <p:cNvPr id="14" name="Shape 29"/>
          <p:cNvSpPr/>
          <p:nvPr/>
        </p:nvSpPr>
        <p:spPr>
          <a:xfrm>
            <a:off x="3699216" y="4811043"/>
            <a:ext cx="4796650" cy="12329"/>
          </a:xfrm>
          <a:prstGeom prst="line">
            <a:avLst/>
          </a:prstGeom>
          <a:ln>
            <a:solidFill>
              <a:schemeClr val="bg1"/>
            </a:solidFill>
            <a:round/>
          </a:ln>
        </p:spPr>
        <p:txBody>
          <a:bodyPr lIns="0" tIns="0" rIns="0" bIns="0"/>
          <a:lstStyle/>
          <a:p>
            <a:pPr lvl="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pic>
        <p:nvPicPr>
          <p:cNvPr id="1026" name="Picture 2" descr="http://eu.ironman.com/~/media/4ea325178789461c93b67b38ff945865/20170608%20imwales%20logo%20230x120%20neg.png">
            <a:extLst>
              <a:ext uri="{FF2B5EF4-FFF2-40B4-BE49-F238E27FC236}">
                <a16:creationId xmlns:a16="http://schemas.microsoft.com/office/drawing/2014/main" id="{D84F4E8A-C8BB-4E55-AB64-0D2C82556F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32327" y="3095072"/>
            <a:ext cx="2920999" cy="152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729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</p:spPr>
        <p:txBody>
          <a:bodyPr/>
          <a:lstStyle/>
          <a:p>
            <a:fld id="{67FAC624-2012-9546-AFD2-3058404315D6}" type="slidenum">
              <a:rPr lang="de-DE" smtClean="0"/>
              <a:t>2</a:t>
            </a:fld>
            <a:endParaRPr lang="de-DE" dirty="0"/>
          </a:p>
        </p:txBody>
      </p:sp>
      <p:sp>
        <p:nvSpPr>
          <p:cNvPr id="3" name="TextBox 4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6" name="TextBox 11"/>
          <p:cNvSpPr txBox="1"/>
          <p:nvPr/>
        </p:nvSpPr>
        <p:spPr>
          <a:xfrm>
            <a:off x="508001" y="807181"/>
            <a:ext cx="11055048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2018 ECONOMIC IMPACT STUDY</a:t>
            </a:r>
            <a:endParaRPr lang="en-US" sz="4400" b="1" dirty="0">
              <a:solidFill>
                <a:schemeClr val="tx1">
                  <a:lumMod val="85000"/>
                  <a:lumOff val="15000"/>
                </a:schemeClr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7" name="TextBox 46"/>
          <p:cNvSpPr txBox="1"/>
          <p:nvPr/>
        </p:nvSpPr>
        <p:spPr>
          <a:xfrm>
            <a:off x="628534" y="1643638"/>
            <a:ext cx="5328951" cy="453169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80000"/>
              </a:lnSpc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THE EVENT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Impressions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Demographics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Athlete Survey Outcome (Host City Satisfaction &amp; Accommodation)</a:t>
            </a:r>
          </a:p>
          <a:p>
            <a:pPr>
              <a:lnSpc>
                <a:spcPct val="80000"/>
              </a:lnSpc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latin typeface="Solano Gothic MVB Rg" panose="02000606030000020004" pitchFamily="50" charset="0"/>
              <a:cs typeface="SolanoGothicMVB Bd"/>
            </a:endParaRPr>
          </a:p>
          <a:p>
            <a:pPr>
              <a:lnSpc>
                <a:spcPct val="80000"/>
              </a:lnSpc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MEDIA IMPACT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Media Coverage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Core Audience Engagement</a:t>
            </a:r>
          </a:p>
          <a:p>
            <a:pPr>
              <a:lnSpc>
                <a:spcPct val="80000"/>
              </a:lnSpc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latin typeface="Solano Gothic MVB Rg" panose="02000606030000020004" pitchFamily="50" charset="0"/>
              <a:cs typeface="SolanoGothicMVB Bd"/>
            </a:endParaRPr>
          </a:p>
          <a:p>
            <a:pPr>
              <a:lnSpc>
                <a:spcPct val="80000"/>
              </a:lnSpc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ECONOMIC IMPACT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Local Business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IRONMAN Expenditures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Athlete Expenditures</a:t>
            </a:r>
          </a:p>
          <a:p>
            <a:pPr marL="800100" lvl="1" indent="-342900">
              <a:lnSpc>
                <a:spcPct val="80000"/>
              </a:lnSpc>
              <a:buClr>
                <a:srgbClr val="DF0127"/>
              </a:buClr>
              <a:buFont typeface="Arial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Economic Impact Calculation</a:t>
            </a:r>
          </a:p>
        </p:txBody>
      </p:sp>
      <p:cxnSp>
        <p:nvCxnSpPr>
          <p:cNvPr id="10" name="Gerade Verbindung 9"/>
          <p:cNvCxnSpPr/>
          <p:nvPr/>
        </p:nvCxnSpPr>
        <p:spPr>
          <a:xfrm>
            <a:off x="8901125" y="3104842"/>
            <a:ext cx="17638" cy="1234881"/>
          </a:xfrm>
          <a:prstGeom prst="line">
            <a:avLst/>
          </a:prstGeom>
          <a:ln>
            <a:solidFill>
              <a:srgbClr val="DF012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Image result for ironman wales logo">
            <a:extLst>
              <a:ext uri="{FF2B5EF4-FFF2-40B4-BE49-F238E27FC236}">
                <a16:creationId xmlns:a16="http://schemas.microsoft.com/office/drawing/2014/main" id="{93F11B9A-64E5-4869-966E-EB175565AA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148285" y="3104842"/>
            <a:ext cx="2400300" cy="1225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Image result for pembrokeshire city council">
            <a:extLst>
              <a:ext uri="{FF2B5EF4-FFF2-40B4-BE49-F238E27FC236}">
                <a16:creationId xmlns:a16="http://schemas.microsoft.com/office/drawing/2014/main" id="{1CBC8E6D-D907-406D-B7E1-0B39E8266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03115" y="2943284"/>
            <a:ext cx="1481032" cy="148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00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AC624-2012-9546-AFD2-3058404315D6}" type="slidenum">
              <a:rPr lang="de-DE" smtClean="0"/>
              <a:t>3</a:t>
            </a:fld>
            <a:endParaRPr lang="de-DE"/>
          </a:p>
        </p:txBody>
      </p:sp>
      <p:sp>
        <p:nvSpPr>
          <p:cNvPr id="9" name="TextBox 4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08001" y="807181"/>
            <a:ext cx="11055048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2018 IMPRESSIONS</a:t>
            </a:r>
          </a:p>
        </p:txBody>
      </p:sp>
      <p:pic>
        <p:nvPicPr>
          <p:cNvPr id="15" name="Bildplatzhalter 9">
            <a:extLst>
              <a:ext uri="{FF2B5EF4-FFF2-40B4-BE49-F238E27FC236}">
                <a16:creationId xmlns:a16="http://schemas.microsoft.com/office/drawing/2014/main" id="{5222043D-DF8B-4B05-81BD-C1FEA7CAE40E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513763" y="1682750"/>
            <a:ext cx="3251200" cy="2063750"/>
          </a:xfrm>
        </p:spPr>
      </p:pic>
      <p:pic>
        <p:nvPicPr>
          <p:cNvPr id="29" name="Bildplatzhalter 28" descr="Ein Bild, das Himmel, draußen, Wasser, Personen enthält.&#10;&#10;Automatisch generierte Beschreibung">
            <a:extLst>
              <a:ext uri="{FF2B5EF4-FFF2-40B4-BE49-F238E27FC236}">
                <a16:creationId xmlns:a16="http://schemas.microsoft.com/office/drawing/2014/main" id="{77005878-48AA-4CD8-B972-5A83AC061E5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33" name="Bildplatzhalter 23">
            <a:extLst>
              <a:ext uri="{FF2B5EF4-FFF2-40B4-BE49-F238E27FC236}">
                <a16:creationId xmlns:a16="http://schemas.microsoft.com/office/drawing/2014/main" id="{A08BF2DD-CF3F-452D-AB4A-27BC34D14D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00075" y="3348038"/>
            <a:ext cx="4021138" cy="2640012"/>
          </a:xfrm>
        </p:spPr>
      </p:pic>
      <p:pic>
        <p:nvPicPr>
          <p:cNvPr id="37" name="Bildplatzhalter 36" descr="Ein Bild, das Person enthält.&#10;&#10;Automatisch generierte Beschreibung">
            <a:extLst>
              <a:ext uri="{FF2B5EF4-FFF2-40B4-BE49-F238E27FC236}">
                <a16:creationId xmlns:a16="http://schemas.microsoft.com/office/drawing/2014/main" id="{05BCCC46-3814-493A-B51A-D636D1D4CB4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45" name="Bildplatzhalter 44" descr="Ein Bild, das Gras, draußen, Himmel, Feld enthält.&#10;&#10;Automatisch generierte Beschreibung">
            <a:extLst>
              <a:ext uri="{FF2B5EF4-FFF2-40B4-BE49-F238E27FC236}">
                <a16:creationId xmlns:a16="http://schemas.microsoft.com/office/drawing/2014/main" id="{F20C9DF9-C97E-4817-8081-89D1996DE682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43" name="Bildplatzhalter 42" descr="Ein Bild, das Himmel, Person, Mann, draußen enthält.&#10;&#10;Automatisch generierte Beschreibung">
            <a:extLst>
              <a:ext uri="{FF2B5EF4-FFF2-40B4-BE49-F238E27FC236}">
                <a16:creationId xmlns:a16="http://schemas.microsoft.com/office/drawing/2014/main" id="{DAF5AC1E-541F-4896-BC35-6C845A3142C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57254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6754793" y="3109168"/>
            <a:ext cx="3560429" cy="619154"/>
            <a:chOff x="592667" y="2154032"/>
            <a:chExt cx="3560429" cy="619154"/>
          </a:xfrm>
        </p:grpSpPr>
        <p:cxnSp>
          <p:nvCxnSpPr>
            <p:cNvPr id="47" name="Straight Connector 46"/>
            <p:cNvCxnSpPr/>
            <p:nvPr/>
          </p:nvCxnSpPr>
          <p:spPr>
            <a:xfrm>
              <a:off x="1784776" y="2750460"/>
              <a:ext cx="2368320" cy="5626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Box 47"/>
            <p:cNvSpPr txBox="1"/>
            <p:nvPr/>
          </p:nvSpPr>
          <p:spPr>
            <a:xfrm>
              <a:off x="1700111" y="2154032"/>
              <a:ext cx="1755821" cy="590931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20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Solano Gothic MVB Rg" panose="02000606030000020004" pitchFamily="50" charset="0"/>
                  <a:cs typeface="SolanoGothicMVB Bd"/>
                </a:rPr>
                <a:t>AVERAGE </a:t>
              </a:r>
            </a:p>
            <a:p>
              <a:pPr>
                <a:lnSpc>
                  <a:spcPct val="80000"/>
                </a:lnSpc>
              </a:pPr>
              <a:r>
                <a:rPr lang="en-US" sz="20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Solano Gothic MVB Rg" panose="02000606030000020004" pitchFamily="50" charset="0"/>
                  <a:cs typeface="SolanoGothicMVB Bd"/>
                </a:rPr>
                <a:t>ATHLETE AGE</a:t>
              </a: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592667" y="2176099"/>
              <a:ext cx="1107442" cy="597087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 rtlCol="0" anchor="b">
              <a:spAutoFit/>
            </a:bodyPr>
            <a:lstStyle/>
            <a:p>
              <a:pPr algn="r">
                <a:lnSpc>
                  <a:spcPct val="80000"/>
                </a:lnSpc>
              </a:pPr>
              <a:r>
                <a:rPr lang="en-US" sz="4000" b="1" dirty="0">
                  <a:solidFill>
                    <a:srgbClr val="FFFFFF"/>
                  </a:solidFill>
                  <a:latin typeface="Solano Gothic MVB Rg" panose="02000606030000020004" pitchFamily="50" charset="0"/>
                  <a:cs typeface="SolanoGothicMVB Bd"/>
                </a:rPr>
                <a:t>40</a:t>
              </a:r>
              <a:r>
                <a:rPr lang="en-US" b="1" dirty="0">
                  <a:solidFill>
                    <a:srgbClr val="FFFFFF"/>
                  </a:solidFill>
                  <a:latin typeface="Solano Gothic MVB Rg" panose="02000606030000020004" pitchFamily="50" charset="0"/>
                  <a:cs typeface="SolanoGothicMVB Bd"/>
                </a:rPr>
                <a:t>Yrs.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6754793" y="4162734"/>
            <a:ext cx="4035127" cy="619153"/>
            <a:chOff x="592665" y="3311143"/>
            <a:chExt cx="4035127" cy="619153"/>
          </a:xfrm>
        </p:grpSpPr>
        <p:cxnSp>
          <p:nvCxnSpPr>
            <p:cNvPr id="50" name="Straight Connector 49"/>
            <p:cNvCxnSpPr/>
            <p:nvPr/>
          </p:nvCxnSpPr>
          <p:spPr>
            <a:xfrm flipV="1">
              <a:off x="1784776" y="3903853"/>
              <a:ext cx="2382429" cy="3718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Box 50"/>
            <p:cNvSpPr txBox="1"/>
            <p:nvPr/>
          </p:nvSpPr>
          <p:spPr>
            <a:xfrm>
              <a:off x="1700110" y="3311143"/>
              <a:ext cx="2927682" cy="590931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20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Solano Gothic MVB Rg" panose="02000606030000020004" pitchFamily="50" charset="0"/>
                  <a:cs typeface="SolanoGothicMVB Bd"/>
                </a:rPr>
                <a:t>IRONMAN 70.3</a:t>
              </a:r>
              <a:br>
                <a:rPr lang="en-US" sz="20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Solano Gothic MVB Rg" panose="02000606030000020004" pitchFamily="50" charset="0"/>
                  <a:cs typeface="SolanoGothicMVB Bd"/>
                </a:rPr>
              </a:br>
              <a:r>
                <a:rPr lang="en-US" sz="20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Solano Gothic MVB Rg" panose="02000606030000020004" pitchFamily="50" charset="0"/>
                  <a:cs typeface="SolanoGothicMVB Bd"/>
                </a:rPr>
                <a:t>FIRST-TIMERS</a:t>
              </a: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592665" y="3333209"/>
              <a:ext cx="1107443" cy="597087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 rtlCol="0" anchor="b">
              <a:spAutoFit/>
            </a:bodyPr>
            <a:lstStyle/>
            <a:p>
              <a:pPr algn="r">
                <a:lnSpc>
                  <a:spcPct val="80000"/>
                </a:lnSpc>
              </a:pPr>
              <a:r>
                <a:rPr lang="en-US" sz="4000" b="1" dirty="0">
                  <a:solidFill>
                    <a:srgbClr val="FFFFFF"/>
                  </a:solidFill>
                  <a:latin typeface="Solano Gothic MVB Rg" panose="02000606030000020004" pitchFamily="50" charset="0"/>
                  <a:cs typeface="SolanoGothicMVB Bd"/>
                </a:rPr>
                <a:t>44%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6754793" y="5216299"/>
            <a:ext cx="3574540" cy="619153"/>
            <a:chOff x="592665" y="4524699"/>
            <a:chExt cx="3574540" cy="619153"/>
          </a:xfrm>
        </p:grpSpPr>
        <p:cxnSp>
          <p:nvCxnSpPr>
            <p:cNvPr id="53" name="Straight Connector 52"/>
            <p:cNvCxnSpPr/>
            <p:nvPr/>
          </p:nvCxnSpPr>
          <p:spPr>
            <a:xfrm>
              <a:off x="1784778" y="5121127"/>
              <a:ext cx="2382427" cy="1051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TextBox 53"/>
            <p:cNvSpPr txBox="1"/>
            <p:nvPr/>
          </p:nvSpPr>
          <p:spPr>
            <a:xfrm>
              <a:off x="1700109" y="4524699"/>
              <a:ext cx="2085377" cy="590931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20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Solano Gothic MVB Rg" panose="02000606030000020004" pitchFamily="50" charset="0"/>
                  <a:cs typeface="SolanoGothicMVB Bd"/>
                </a:rPr>
                <a:t>BROUGHT 3+ SUPPORTERS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592665" y="4546765"/>
              <a:ext cx="1107444" cy="597087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 rtlCol="0" anchor="b">
              <a:spAutoFit/>
            </a:bodyPr>
            <a:lstStyle/>
            <a:p>
              <a:pPr algn="r">
                <a:lnSpc>
                  <a:spcPct val="80000"/>
                </a:lnSpc>
              </a:pPr>
              <a:r>
                <a:rPr lang="en-US" sz="4000" b="1" dirty="0">
                  <a:solidFill>
                    <a:srgbClr val="FFFFFF"/>
                  </a:solidFill>
                  <a:latin typeface="Solano Gothic MVB Rg" panose="02000606030000020004" pitchFamily="50" charset="0"/>
                  <a:cs typeface="SolanoGothicMVB Bd"/>
                </a:rPr>
                <a:t>58%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593673" y="1874379"/>
            <a:ext cx="4314812" cy="733534"/>
            <a:chOff x="592667" y="2253417"/>
            <a:chExt cx="4314812" cy="733534"/>
          </a:xfrm>
        </p:grpSpPr>
        <p:cxnSp>
          <p:nvCxnSpPr>
            <p:cNvPr id="56" name="Straight Connector 55"/>
            <p:cNvCxnSpPr/>
            <p:nvPr/>
          </p:nvCxnSpPr>
          <p:spPr>
            <a:xfrm>
              <a:off x="2606263" y="2971940"/>
              <a:ext cx="2199617" cy="0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/>
            <p:cNvSpPr txBox="1"/>
            <p:nvPr/>
          </p:nvSpPr>
          <p:spPr>
            <a:xfrm>
              <a:off x="2509720" y="2541043"/>
              <a:ext cx="2397759" cy="400110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24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Solano Gothic MVB Lt" panose="02000606030000020004" pitchFamily="50" charset="0"/>
                  <a:cs typeface="SolanoGothicMVB Bd"/>
                </a:rPr>
                <a:t>PARTICIPANTS</a:t>
              </a: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592667" y="2253417"/>
              <a:ext cx="1893229" cy="733534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 rtlCol="0" anchor="b">
              <a:spAutoFit/>
            </a:bodyPr>
            <a:lstStyle/>
            <a:p>
              <a:pPr algn="r">
                <a:lnSpc>
                  <a:spcPct val="80000"/>
                </a:lnSpc>
              </a:pPr>
              <a:r>
                <a:rPr lang="en-US" sz="5000" b="1" dirty="0">
                  <a:solidFill>
                    <a:srgbClr val="FFFFFF"/>
                  </a:solidFill>
                  <a:latin typeface="Solano Gothic MVB Rg" panose="02000606030000020004" pitchFamily="50" charset="0"/>
                  <a:cs typeface="SolanoGothicMVB Bd"/>
                </a:rPr>
                <a:t>2,392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6754793" y="2055602"/>
            <a:ext cx="3012450" cy="619153"/>
            <a:chOff x="592664" y="5500059"/>
            <a:chExt cx="3012450" cy="619153"/>
          </a:xfrm>
        </p:grpSpPr>
        <p:cxnSp>
          <p:nvCxnSpPr>
            <p:cNvPr id="61" name="Straight Connector 60"/>
            <p:cNvCxnSpPr/>
            <p:nvPr/>
          </p:nvCxnSpPr>
          <p:spPr>
            <a:xfrm>
              <a:off x="2225040" y="6096487"/>
              <a:ext cx="1230889" cy="0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TextBox 61"/>
            <p:cNvSpPr txBox="1"/>
            <p:nvPr/>
          </p:nvSpPr>
          <p:spPr>
            <a:xfrm>
              <a:off x="2123440" y="5500059"/>
              <a:ext cx="1481674" cy="590931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2000" b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Solano Gothic MVB Rg" panose="02000606030000020004" pitchFamily="50" charset="0"/>
                  <a:cs typeface="SolanoGothicMVB Bd"/>
                </a:rPr>
                <a:t>%MALE / %FEMALE</a:t>
              </a:r>
            </a:p>
          </p:txBody>
        </p:sp>
        <p:sp>
          <p:nvSpPr>
            <p:cNvPr id="63" name="TextBox 62"/>
            <p:cNvSpPr txBox="1"/>
            <p:nvPr/>
          </p:nvSpPr>
          <p:spPr>
            <a:xfrm>
              <a:off x="592664" y="5522125"/>
              <a:ext cx="1530775" cy="597087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 rtlCol="0" anchor="b">
              <a:spAutoFit/>
            </a:bodyPr>
            <a:lstStyle/>
            <a:p>
              <a:pPr algn="r">
                <a:lnSpc>
                  <a:spcPct val="80000"/>
                </a:lnSpc>
              </a:pPr>
              <a:r>
                <a:rPr lang="en-US" sz="4000" b="1" dirty="0">
                  <a:solidFill>
                    <a:srgbClr val="FFFFFF"/>
                  </a:solidFill>
                  <a:latin typeface="Solano Gothic MVB Rg" panose="02000606030000020004" pitchFamily="50" charset="0"/>
                  <a:cs typeface="SolanoGothicMVB Bd"/>
                </a:rPr>
                <a:t>89/11</a:t>
              </a:r>
            </a:p>
          </p:txBody>
        </p:sp>
      </p:grpSp>
      <p:pic>
        <p:nvPicPr>
          <p:cNvPr id="28" name="Picture 27" descr="7309-200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21942" y="3059605"/>
            <a:ext cx="614947" cy="614947"/>
          </a:xfrm>
          <a:prstGeom prst="rect">
            <a:avLst/>
          </a:prstGeom>
        </p:spPr>
      </p:pic>
      <p:pic>
        <p:nvPicPr>
          <p:cNvPr id="30" name="Picture 29" descr="static1.squarespace.pn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68731" y="2012982"/>
            <a:ext cx="521368" cy="59344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13465" y="6327858"/>
            <a:ext cx="91069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cs typeface="Arial"/>
              </a:rPr>
              <a:t>Snapshot of our actual 2018 athletes.</a:t>
            </a:r>
            <a:endParaRPr lang="en-US" sz="800" i="1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40" name="Table 255"/>
          <p:cNvGraphicFramePr/>
          <p:nvPr>
            <p:extLst>
              <p:ext uri="{D42A27DB-BD31-4B8C-83A1-F6EECF244321}">
                <p14:modId xmlns:p14="http://schemas.microsoft.com/office/powerpoint/2010/main" val="2857495640"/>
              </p:ext>
            </p:extLst>
          </p:nvPr>
        </p:nvGraphicFramePr>
        <p:xfrm>
          <a:off x="593355" y="3198960"/>
          <a:ext cx="2683453" cy="2069332"/>
        </p:xfrm>
        <a:graphic>
          <a:graphicData uri="http://schemas.openxmlformats.org/drawingml/2006/table">
            <a:tbl>
              <a:tblPr/>
              <a:tblGrid>
                <a:gridCol w="15702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3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84146">
                <a:tc>
                  <a:txBody>
                    <a:bodyPr/>
                    <a:lstStyle/>
                    <a:p>
                      <a:pPr lvl="0" indent="25400" algn="l">
                        <a:defRPr sz="1800" b="0" i="0"/>
                      </a:pPr>
                      <a:r>
                        <a:rPr lang="en-US" sz="20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Titillium Regular"/>
                          <a:ea typeface="Titillium WebRegular"/>
                          <a:cs typeface="Titillium Regular"/>
                          <a:sym typeface="Titillium WebRegular"/>
                        </a:rPr>
                        <a:t>United Kingdom</a:t>
                      </a:r>
                      <a:endParaRPr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Titillium Regular"/>
                        <a:ea typeface="Titillium WebRegular"/>
                        <a:cs typeface="Titillium Regular"/>
                        <a:sym typeface="Titillium WebRegular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indent="25400" algn="l">
                        <a:defRPr sz="1800" b="0" i="0"/>
                      </a:pPr>
                      <a:r>
                        <a:rPr lang="en-US" sz="20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Titillium Regular"/>
                          <a:ea typeface="Titillium WebRegular"/>
                          <a:cs typeface="Titillium Regular"/>
                          <a:sym typeface="Titillium WebRegular"/>
                        </a:rPr>
                        <a:t>85.24%</a:t>
                      </a:r>
                      <a:endParaRPr sz="20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Titillium Regular"/>
                        <a:ea typeface="Titillium WebRegular"/>
                        <a:cs typeface="Titillium Regular"/>
                        <a:sym typeface="Titillium WebRegular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4146">
                <a:tc>
                  <a:txBody>
                    <a:bodyPr/>
                    <a:lstStyle/>
                    <a:p>
                      <a:pPr lvl="0" indent="25400" algn="l">
                        <a:defRPr sz="1800" b="0" i="0"/>
                      </a:pPr>
                      <a:r>
                        <a:rPr lang="de-DE" sz="2000" b="1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Titillium Regular"/>
                          <a:ea typeface="Titillium WebRegular"/>
                          <a:cs typeface="Titillium Regular"/>
                          <a:sym typeface="Titillium WebRegular"/>
                        </a:rPr>
                        <a:t>Ireland</a:t>
                      </a:r>
                      <a:endParaRPr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Titillium Regular"/>
                        <a:ea typeface="Titillium WebRegular"/>
                        <a:cs typeface="Titillium Regular"/>
                        <a:sym typeface="Titillium WebRegular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indent="25400" algn="l">
                        <a:defRPr sz="1800" b="0" i="0"/>
                      </a:pPr>
                      <a:r>
                        <a:rPr lang="de-DE" sz="20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Titillium Regular"/>
                          <a:ea typeface="Titillium WebRegular"/>
                          <a:cs typeface="Titillium Regular"/>
                          <a:sym typeface="Titillium WebRegular"/>
                        </a:rPr>
                        <a:t>3.22%</a:t>
                      </a:r>
                      <a:endParaRPr sz="20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Titillium Regular"/>
                        <a:ea typeface="Titillium WebRegular"/>
                        <a:cs typeface="Titillium Regular"/>
                        <a:sym typeface="Titillium WebRegular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4146">
                <a:tc>
                  <a:txBody>
                    <a:bodyPr/>
                    <a:lstStyle/>
                    <a:p>
                      <a:pPr lvl="0" indent="25400" algn="l">
                        <a:defRPr sz="1800" b="0" i="0"/>
                      </a:pPr>
                      <a:r>
                        <a:rPr lang="en-US" sz="20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Titillium Regular"/>
                          <a:ea typeface="Titillium WebRegular"/>
                          <a:cs typeface="Titillium Regular"/>
                          <a:sym typeface="Titillium WebRegular"/>
                        </a:rPr>
                        <a:t>Germany</a:t>
                      </a:r>
                      <a:endParaRPr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Titillium Regular"/>
                        <a:ea typeface="Titillium WebRegular"/>
                        <a:cs typeface="Titillium Regular"/>
                        <a:sym typeface="Titillium WebRegular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indent="25400" algn="l">
                        <a:defRPr sz="1800" b="0" i="0"/>
                      </a:pPr>
                      <a:r>
                        <a:rPr lang="en-US" sz="20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Titillium Regular"/>
                          <a:ea typeface="Titillium WebRegular"/>
                          <a:cs typeface="Titillium Regular"/>
                          <a:sym typeface="Titillium WebRegular"/>
                        </a:rPr>
                        <a:t>2.05%</a:t>
                      </a:r>
                      <a:endParaRPr sz="20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Titillium Regular"/>
                        <a:ea typeface="Titillium WebRegular"/>
                        <a:cs typeface="Titillium Regular"/>
                        <a:sym typeface="Titillium WebRegular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1" name="Rectangle 53"/>
          <p:cNvSpPr/>
          <p:nvPr/>
        </p:nvSpPr>
        <p:spPr>
          <a:xfrm>
            <a:off x="591256" y="2760337"/>
            <a:ext cx="342547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>
                <a:solidFill>
                  <a:srgbClr val="7F7F7F"/>
                </a:solidFill>
                <a:latin typeface="SolanoGothicMVB Bd"/>
                <a:cs typeface="SolanoGothicMVB Bd"/>
              </a:rPr>
              <a:t>Athlete Origins</a:t>
            </a:r>
          </a:p>
        </p:txBody>
      </p:sp>
      <p:pic>
        <p:nvPicPr>
          <p:cNvPr id="34" name="Picture 1" descr="IRONMAN_AllBlack_legal.pn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88585" y="4092749"/>
            <a:ext cx="445409" cy="616242"/>
          </a:xfrm>
          <a:prstGeom prst="rect">
            <a:avLst/>
          </a:prstGeom>
          <a:effectLst/>
        </p:spPr>
      </p:pic>
      <p:pic>
        <p:nvPicPr>
          <p:cNvPr id="36" name="Picture 29" descr="static1.squarespace.pn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81395" y="5290321"/>
            <a:ext cx="407091" cy="463371"/>
          </a:xfrm>
          <a:prstGeom prst="rect">
            <a:avLst/>
          </a:prstGeom>
        </p:spPr>
      </p:pic>
      <p:pic>
        <p:nvPicPr>
          <p:cNvPr id="37" name="Picture 29" descr="static1.squarespace.pn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08689" y="5285922"/>
            <a:ext cx="407091" cy="463371"/>
          </a:xfrm>
          <a:prstGeom prst="rect">
            <a:avLst/>
          </a:prstGeom>
        </p:spPr>
      </p:pic>
      <p:sp>
        <p:nvSpPr>
          <p:cNvPr id="38" name="TextBox 4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39" name="TextBox 11"/>
          <p:cNvSpPr txBox="1"/>
          <p:nvPr/>
        </p:nvSpPr>
        <p:spPr>
          <a:xfrm>
            <a:off x="508001" y="807181"/>
            <a:ext cx="11055048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DEMOGRAPHICS</a:t>
            </a:r>
            <a:endParaRPr lang="en-US" sz="4400" b="1">
              <a:solidFill>
                <a:schemeClr val="tx1">
                  <a:lumMod val="85000"/>
                  <a:lumOff val="15000"/>
                </a:schemeClr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pic>
        <p:nvPicPr>
          <p:cNvPr id="45" name="Bild 4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30235" y="3274380"/>
            <a:ext cx="866174" cy="519704"/>
          </a:xfrm>
          <a:prstGeom prst="rect">
            <a:avLst/>
          </a:prstGeom>
        </p:spPr>
      </p:pic>
      <p:cxnSp>
        <p:nvCxnSpPr>
          <p:cNvPr id="42" name="Straight Connector 55"/>
          <p:cNvCxnSpPr/>
          <p:nvPr/>
        </p:nvCxnSpPr>
        <p:spPr>
          <a:xfrm>
            <a:off x="586558" y="5426413"/>
            <a:ext cx="4225331" cy="6365"/>
          </a:xfrm>
          <a:prstGeom prst="line">
            <a:avLst/>
          </a:prstGeom>
          <a:ln w="12700" cmpd="sng">
            <a:solidFill>
              <a:schemeClr val="bg1">
                <a:lumMod val="75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TextBox 56"/>
          <p:cNvSpPr txBox="1"/>
          <p:nvPr/>
        </p:nvSpPr>
        <p:spPr>
          <a:xfrm>
            <a:off x="602904" y="5530694"/>
            <a:ext cx="4194874" cy="34471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80000"/>
              </a:lnSpc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Lt" panose="02000606030000020004" pitchFamily="50" charset="0"/>
                <a:cs typeface="SolanoGothicMVB Bd"/>
              </a:rPr>
              <a:t>Athletes from </a:t>
            </a: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  <a:latin typeface="Solano Gothic MVB Lt" panose="02000606030000020004" pitchFamily="50" charset="0"/>
                <a:cs typeface="SolanoGothicMVB Bd"/>
              </a:rPr>
              <a:t>XX</a:t>
            </a: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Lt" panose="02000606030000020004" pitchFamily="50" charset="0"/>
                <a:cs typeface="SolanoGothicMVB Bd"/>
              </a:rPr>
              <a:t> countries in total</a:t>
            </a:r>
          </a:p>
        </p:txBody>
      </p:sp>
      <p:sp>
        <p:nvSpPr>
          <p:cNvPr id="44" name="Foliennummernplatzhalter 1"/>
          <p:cNvSpPr>
            <a:spLocks noGrp="1"/>
          </p:cNvSpPr>
          <p:nvPr>
            <p:ph type="sldNum" sz="quarter" idx="12"/>
          </p:nvPr>
        </p:nvSpPr>
        <p:spPr>
          <a:xfrm>
            <a:off x="8999069" y="6236820"/>
            <a:ext cx="2743200" cy="365125"/>
          </a:xfrm>
        </p:spPr>
        <p:txBody>
          <a:bodyPr/>
          <a:lstStyle/>
          <a:p>
            <a:fld id="{67FAC624-2012-9546-AFD2-3058404315D6}" type="slidenum">
              <a:rPr lang="de-DE" smtClean="0"/>
              <a:t>4</a:t>
            </a:fld>
            <a:endParaRPr lang="de-DE" dirty="0"/>
          </a:p>
        </p:txBody>
      </p:sp>
      <p:pic>
        <p:nvPicPr>
          <p:cNvPr id="46" name="Bild 2">
            <a:extLst>
              <a:ext uri="{FF2B5EF4-FFF2-40B4-BE49-F238E27FC236}">
                <a16:creationId xmlns:a16="http://schemas.microsoft.com/office/drawing/2014/main" id="{0AD201C8-1010-4EEC-9EE7-1CD4471549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0235" y="3968174"/>
            <a:ext cx="864704" cy="543980"/>
          </a:xfrm>
          <a:prstGeom prst="rect">
            <a:avLst/>
          </a:prstGeom>
        </p:spPr>
      </p:pic>
      <p:pic>
        <p:nvPicPr>
          <p:cNvPr id="3074" name="Picture 2" descr="Image result for germany flag">
            <a:extLst>
              <a:ext uri="{FF2B5EF4-FFF2-40B4-BE49-F238E27FC236}">
                <a16:creationId xmlns:a16="http://schemas.microsoft.com/office/drawing/2014/main" id="{4775A5D5-E73A-49DC-8864-EE25C33D8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30235" y="4581979"/>
            <a:ext cx="864704" cy="687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7505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lide Number Placeholder 30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</p:spPr>
        <p:txBody>
          <a:bodyPr/>
          <a:lstStyle/>
          <a:p>
            <a:fld id="{873399F8-04C4-FF4E-A615-AE17C90CF79D}" type="slidenum">
              <a:rPr lang="en-US" smtClean="0">
                <a:solidFill>
                  <a:srgbClr val="DF0027"/>
                </a:solidFill>
              </a:rPr>
              <a:t>5</a:t>
            </a:fld>
            <a:endParaRPr lang="en-US">
              <a:solidFill>
                <a:srgbClr val="DF0027"/>
              </a:solidFill>
            </a:endParaRPr>
          </a:p>
        </p:txBody>
      </p:sp>
      <p:sp>
        <p:nvSpPr>
          <p:cNvPr id="38" name="TextBox 4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39" name="TextBox 11"/>
          <p:cNvSpPr txBox="1"/>
          <p:nvPr/>
        </p:nvSpPr>
        <p:spPr>
          <a:xfrm>
            <a:off x="508001" y="807181"/>
            <a:ext cx="11055048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ATHLETE SATISFACTION – HOST CITY</a:t>
            </a:r>
            <a:endParaRPr lang="en-US" sz="4400" b="1" dirty="0">
              <a:solidFill>
                <a:schemeClr val="tx1">
                  <a:lumMod val="85000"/>
                  <a:lumOff val="15000"/>
                </a:schemeClr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508000" y="1733662"/>
            <a:ext cx="5080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tillium Regular"/>
                <a:cs typeface="Titillium Regular"/>
              </a:rPr>
              <a:t>What was your level of satisfaction with the following aspects of the host city amenities? </a:t>
            </a:r>
            <a:br>
              <a:rPr lang="en-GB" b="1" dirty="0">
                <a:latin typeface="Titillium Regular"/>
                <a:cs typeface="Titillium Regular"/>
              </a:rPr>
            </a:br>
            <a:r>
              <a:rPr lang="en-GB" sz="1400" dirty="0">
                <a:latin typeface="Titillium Regular"/>
                <a:cs typeface="Titillium Regular"/>
              </a:rPr>
              <a:t>(Respondents could only choose a single response)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6375400" y="1730840"/>
            <a:ext cx="5080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tillium Regular"/>
                <a:cs typeface="Titillium Regular"/>
              </a:rPr>
              <a:t>What was you level of satisfaction with the overall host city experience?</a:t>
            </a:r>
          </a:p>
          <a:p>
            <a:r>
              <a:rPr lang="en-GB" sz="1400" dirty="0">
                <a:latin typeface="Titillium Regular"/>
                <a:cs typeface="Titillium Regular"/>
              </a:rPr>
              <a:t>(Respondents could only choose a single response) </a:t>
            </a:r>
          </a:p>
        </p:txBody>
      </p:sp>
      <p:sp>
        <p:nvSpPr>
          <p:cNvPr id="9" name="Foliennummernplatzhalter 1"/>
          <p:cNvSpPr txBox="1">
            <a:spLocks/>
          </p:cNvSpPr>
          <p:nvPr/>
        </p:nvSpPr>
        <p:spPr>
          <a:xfrm>
            <a:off x="8999069" y="623682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FAC624-2012-9546-AFD2-3058404315D6}" type="slidenum">
              <a:rPr lang="de-DE" smtClean="0"/>
              <a:pPr/>
              <a:t>5</a:t>
            </a:fld>
            <a:endParaRPr lang="de-DE" dirty="0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00A415D9-3154-4FBF-93B2-A3CC4EC88C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99" y="2709332"/>
            <a:ext cx="5271663" cy="2738968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9FA4443E-9FE0-4E91-A7DE-9DF5C8EECE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584" y="2709332"/>
            <a:ext cx="4587196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111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lide Number Placeholder 30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</p:spPr>
        <p:txBody>
          <a:bodyPr/>
          <a:lstStyle/>
          <a:p>
            <a:fld id="{873399F8-04C4-FF4E-A615-AE17C90CF79D}" type="slidenum">
              <a:rPr lang="en-US" smtClean="0">
                <a:solidFill>
                  <a:srgbClr val="DF0027"/>
                </a:solidFill>
              </a:rPr>
              <a:t>6</a:t>
            </a:fld>
            <a:endParaRPr lang="en-US">
              <a:solidFill>
                <a:srgbClr val="DF0027"/>
              </a:solidFill>
            </a:endParaRPr>
          </a:p>
        </p:txBody>
      </p:sp>
      <p:sp>
        <p:nvSpPr>
          <p:cNvPr id="38" name="TextBox 4"/>
          <p:cNvSpPr txBox="1"/>
          <p:nvPr/>
        </p:nvSpPr>
        <p:spPr>
          <a:xfrm>
            <a:off x="508000" y="421628"/>
            <a:ext cx="7886096" cy="27571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39" name="TextBox 11"/>
          <p:cNvSpPr txBox="1"/>
          <p:nvPr/>
        </p:nvSpPr>
        <p:spPr>
          <a:xfrm>
            <a:off x="508001" y="809041"/>
            <a:ext cx="11055048" cy="64261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ATHLETE ACCOMMODATION PREFERENCES</a:t>
            </a:r>
            <a:endParaRPr lang="en-US" sz="4400" b="1" dirty="0">
              <a:solidFill>
                <a:schemeClr val="tx1">
                  <a:lumMod val="85000"/>
                  <a:lumOff val="15000"/>
                </a:schemeClr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508000" y="1733662"/>
            <a:ext cx="5080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tillium Regular"/>
                <a:cs typeface="Titillium Regular"/>
              </a:rPr>
              <a:t>How much did you spend on Accommodation while you were at the event? (For each item please enter your best estimate</a:t>
            </a:r>
            <a:r>
              <a:rPr lang="de-DE" b="1" dirty="0">
                <a:latin typeface="Titillium Regular"/>
                <a:cs typeface="Titillium Regular"/>
              </a:rPr>
              <a:t>)</a:t>
            </a:r>
            <a:r>
              <a:rPr lang="en-GB" b="1" dirty="0">
                <a:latin typeface="Titillium Regular"/>
                <a:cs typeface="Titillium Regular"/>
              </a:rPr>
              <a:t/>
            </a:r>
            <a:br>
              <a:rPr lang="en-GB" b="1" dirty="0">
                <a:latin typeface="Titillium Regular"/>
                <a:cs typeface="Titillium Regular"/>
              </a:rPr>
            </a:br>
            <a:r>
              <a:rPr lang="en-GB" sz="1400" dirty="0">
                <a:latin typeface="Titillium Regular"/>
                <a:cs typeface="Titillium Regular"/>
              </a:rPr>
              <a:t>(</a:t>
            </a:r>
            <a:r>
              <a:rPr lang="en-US" sz="1400" dirty="0">
                <a:latin typeface="Titillium Regular"/>
                <a:cs typeface="Titillium Regular"/>
              </a:rPr>
              <a:t>Respondents were limited to brief responses.)</a:t>
            </a:r>
            <a:endParaRPr lang="en-GB" sz="1400" dirty="0">
              <a:latin typeface="Titillium Regular"/>
              <a:cs typeface="Titillium Regular"/>
            </a:endParaRPr>
          </a:p>
        </p:txBody>
      </p:sp>
      <p:sp>
        <p:nvSpPr>
          <p:cNvPr id="8" name="Textfeld 7"/>
          <p:cNvSpPr txBox="1"/>
          <p:nvPr/>
        </p:nvSpPr>
        <p:spPr>
          <a:xfrm>
            <a:off x="6375400" y="1730840"/>
            <a:ext cx="5080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tillium Regular"/>
                <a:cs typeface="Titillium Regular"/>
              </a:rPr>
              <a:t>How many nights did you stay?</a:t>
            </a:r>
          </a:p>
          <a:p>
            <a:r>
              <a:rPr lang="en-GB" sz="1400" dirty="0">
                <a:latin typeface="Titillium Regular"/>
                <a:cs typeface="Titillium Regular"/>
              </a:rPr>
              <a:t>(Respondents could only choose a single response) </a:t>
            </a:r>
          </a:p>
        </p:txBody>
      </p:sp>
      <p:sp>
        <p:nvSpPr>
          <p:cNvPr id="9" name="Foliennummernplatzhalter 1"/>
          <p:cNvSpPr txBox="1">
            <a:spLocks/>
          </p:cNvSpPr>
          <p:nvPr/>
        </p:nvSpPr>
        <p:spPr>
          <a:xfrm>
            <a:off x="8999069" y="623682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FAC624-2012-9546-AFD2-3058404315D6}" type="slidenum">
              <a:rPr lang="de-DE" smtClean="0"/>
              <a:pPr/>
              <a:t>6</a:t>
            </a:fld>
            <a:endParaRPr lang="de-DE" dirty="0"/>
          </a:p>
        </p:txBody>
      </p:sp>
      <p:graphicFrame>
        <p:nvGraphicFramePr>
          <p:cNvPr id="5" name="Tabelle 4">
            <a:extLst>
              <a:ext uri="{FF2B5EF4-FFF2-40B4-BE49-F238E27FC236}">
                <a16:creationId xmlns:a16="http://schemas.microsoft.com/office/drawing/2014/main" id="{CB0420D4-A478-49A5-9522-B15A1F0AF4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9329290"/>
              </p:ext>
            </p:extLst>
          </p:nvPr>
        </p:nvGraphicFramePr>
        <p:xfrm>
          <a:off x="508000" y="3128316"/>
          <a:ext cx="3136900" cy="27410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03400">
                  <a:extLst>
                    <a:ext uri="{9D8B030D-6E8A-4147-A177-3AD203B41FA5}">
                      <a16:colId xmlns:a16="http://schemas.microsoft.com/office/drawing/2014/main" val="383704735"/>
                    </a:ext>
                  </a:extLst>
                </a:gridCol>
                <a:gridCol w="1333500">
                  <a:extLst>
                    <a:ext uri="{9D8B030D-6E8A-4147-A177-3AD203B41FA5}">
                      <a16:colId xmlns:a16="http://schemas.microsoft.com/office/drawing/2014/main" val="2915681818"/>
                    </a:ext>
                  </a:extLst>
                </a:gridCol>
              </a:tblGrid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 -   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10,00%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235478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£ 1 - 50 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3,60%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1111817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£ 51 - 100 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3,90%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0057876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£ 101 - 150 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5,40%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9594299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£ 151 - 200 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6,30%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5264929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£ 201 - 300 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19,10%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8031211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£ 301 - 400 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11,60%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2880257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£ 401 - 500 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10,50%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7403976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£ 501 – 3000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14,50%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8393754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All </a:t>
                      </a:r>
                      <a:r>
                        <a:rPr lang="de-DE" sz="1400" b="1" i="1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athletes</a:t>
                      </a:r>
                      <a:endParaRPr lang="de-DE" sz="1400" b="1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£ 665.307,87 + </a:t>
                      </a:r>
                    </a:p>
                  </a:txBody>
                  <a:tcPr marL="9525" marR="9525" marT="9525" marB="0" anchor="b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3308234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i="1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+mj-lt"/>
                        </a:rPr>
                        <a:t>Excl. </a:t>
                      </a:r>
                      <a:r>
                        <a:rPr lang="de-DE" sz="1400" i="1" u="none" strike="noStrike" dirty="0" err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+mj-lt"/>
                        </a:rPr>
                        <a:t>other</a:t>
                      </a:r>
                      <a:r>
                        <a:rPr lang="de-DE" sz="1400" i="1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+mj-lt"/>
                        </a:rPr>
                        <a:t> </a:t>
                      </a:r>
                      <a:r>
                        <a:rPr lang="de-DE" sz="1400" i="1" u="none" strike="noStrike" dirty="0" err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+mj-lt"/>
                        </a:rPr>
                        <a:t>responses</a:t>
                      </a:r>
                      <a:endParaRPr lang="de-DE" sz="1400" b="0" i="1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i="1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+mj-lt"/>
                        </a:rPr>
                        <a:t>15,10%</a:t>
                      </a:r>
                      <a:endParaRPr lang="de-DE" sz="1400" b="0" i="1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784824"/>
                  </a:ext>
                </a:extLst>
              </a:tr>
            </a:tbl>
          </a:graphicData>
        </a:graphic>
      </p:graphicFrame>
      <p:pic>
        <p:nvPicPr>
          <p:cNvPr id="3" name="Grafik 2">
            <a:extLst>
              <a:ext uri="{FF2B5EF4-FFF2-40B4-BE49-F238E27FC236}">
                <a16:creationId xmlns:a16="http://schemas.microsoft.com/office/drawing/2014/main" id="{EEF516E3-4E10-464F-965C-20F6D1AB01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5401" y="2427111"/>
            <a:ext cx="4525638" cy="294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028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lide Number Placeholder 30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</p:spPr>
        <p:txBody>
          <a:bodyPr/>
          <a:lstStyle/>
          <a:p>
            <a:fld id="{873399F8-04C4-FF4E-A615-AE17C90CF79D}" type="slidenum">
              <a:rPr lang="en-US" smtClean="0">
                <a:solidFill>
                  <a:srgbClr val="DF0027"/>
                </a:solidFill>
              </a:rPr>
              <a:t>7</a:t>
            </a:fld>
            <a:endParaRPr lang="en-US">
              <a:solidFill>
                <a:srgbClr val="DF0027"/>
              </a:solidFill>
            </a:endParaRPr>
          </a:p>
        </p:txBody>
      </p:sp>
      <p:sp>
        <p:nvSpPr>
          <p:cNvPr id="38" name="TextBox 4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39" name="TextBox 11"/>
          <p:cNvSpPr txBox="1"/>
          <p:nvPr/>
        </p:nvSpPr>
        <p:spPr>
          <a:xfrm>
            <a:off x="508001" y="809041"/>
            <a:ext cx="11234268" cy="64261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Solano Gothic MVB Rg" panose="02000606030000020004" pitchFamily="50" charset="0"/>
                <a:cs typeface="SolanoGothicMVB Bd"/>
              </a:rPr>
              <a:t>ATHLETE EXPECTATIONS – PEMBROKESHIRE</a:t>
            </a:r>
            <a:endParaRPr lang="en-US" sz="4400" b="1" dirty="0">
              <a:solidFill>
                <a:schemeClr val="tx1">
                  <a:lumMod val="85000"/>
                  <a:lumOff val="15000"/>
                </a:schemeClr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507999" y="1733662"/>
            <a:ext cx="520693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tillium Regular"/>
                <a:cs typeface="Titillium Regular"/>
              </a:rPr>
              <a:t>Which of </a:t>
            </a:r>
            <a:r>
              <a:rPr lang="en-US" b="1" dirty="0">
                <a:latin typeface="Titillium Regular"/>
                <a:cs typeface="Titillium Regular"/>
              </a:rPr>
              <a:t>the following statements best describes your knowledge of </a:t>
            </a:r>
            <a:r>
              <a:rPr lang="en-US" b="1" dirty="0" err="1">
                <a:latin typeface="Titillium Regular"/>
                <a:cs typeface="Titillium Regular"/>
              </a:rPr>
              <a:t>Pembrokeshire</a:t>
            </a:r>
            <a:r>
              <a:rPr lang="en-US" b="1" dirty="0">
                <a:latin typeface="Titillium Regular"/>
                <a:cs typeface="Titillium Regular"/>
              </a:rPr>
              <a:t> before taking part in this event?</a:t>
            </a:r>
            <a:r>
              <a:rPr lang="en-GB" b="1" dirty="0">
                <a:latin typeface="Titillium Regular"/>
                <a:cs typeface="Titillium Regular"/>
              </a:rPr>
              <a:t> </a:t>
            </a:r>
            <a:br>
              <a:rPr lang="en-GB" b="1" dirty="0">
                <a:latin typeface="Titillium Regular"/>
                <a:cs typeface="Titillium Regular"/>
              </a:rPr>
            </a:br>
            <a:r>
              <a:rPr lang="en-GB" sz="1400" dirty="0">
                <a:latin typeface="Titillium Regular"/>
                <a:cs typeface="Titillium Regular"/>
              </a:rPr>
              <a:t>(Respondents could only choose a single response)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6375400" y="1733662"/>
            <a:ext cx="520693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tillium Regular"/>
                <a:cs typeface="Titillium Regular"/>
              </a:rPr>
              <a:t>Compared with your expectations before the event, which of the following statements best describes</a:t>
            </a:r>
          </a:p>
          <a:p>
            <a:r>
              <a:rPr lang="en-US" b="1" dirty="0">
                <a:latin typeface="Titillium Regular"/>
                <a:cs typeface="Titillium Regular"/>
              </a:rPr>
              <a:t>your experience of </a:t>
            </a:r>
            <a:r>
              <a:rPr lang="en-US" b="1" dirty="0" err="1">
                <a:latin typeface="Titillium Regular"/>
                <a:cs typeface="Titillium Regular"/>
              </a:rPr>
              <a:t>Pembrokeshire</a:t>
            </a:r>
            <a:r>
              <a:rPr lang="en-US" b="1" dirty="0">
                <a:latin typeface="Titillium Regular"/>
                <a:cs typeface="Titillium Regular"/>
              </a:rPr>
              <a:t> as a place to visit</a:t>
            </a:r>
            <a:r>
              <a:rPr lang="en-GB" b="1" dirty="0">
                <a:latin typeface="Titillium Regular"/>
                <a:cs typeface="Titillium Regular"/>
              </a:rPr>
              <a:t>?</a:t>
            </a:r>
            <a:br>
              <a:rPr lang="en-GB" b="1" dirty="0">
                <a:latin typeface="Titillium Regular"/>
                <a:cs typeface="Titillium Regular"/>
              </a:rPr>
            </a:br>
            <a:r>
              <a:rPr lang="en-GB" sz="1400" dirty="0">
                <a:latin typeface="Titillium Regular"/>
                <a:cs typeface="Titillium Regular"/>
              </a:rPr>
              <a:t>(Respondents could only choose a single response) </a:t>
            </a:r>
          </a:p>
        </p:txBody>
      </p:sp>
      <p:sp>
        <p:nvSpPr>
          <p:cNvPr id="9" name="Foliennummernplatzhalter 1"/>
          <p:cNvSpPr txBox="1">
            <a:spLocks/>
          </p:cNvSpPr>
          <p:nvPr/>
        </p:nvSpPr>
        <p:spPr>
          <a:xfrm>
            <a:off x="8999069" y="623682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FAC624-2012-9546-AFD2-3058404315D6}" type="slidenum">
              <a:rPr lang="de-DE" smtClean="0"/>
              <a:pPr/>
              <a:t>7</a:t>
            </a:fld>
            <a:endParaRPr lang="de-DE" dirty="0"/>
          </a:p>
        </p:txBody>
      </p:sp>
      <p:pic>
        <p:nvPicPr>
          <p:cNvPr id="2" name="Grafik 1">
            <a:extLst>
              <a:ext uri="{FF2B5EF4-FFF2-40B4-BE49-F238E27FC236}">
                <a16:creationId xmlns:a16="http://schemas.microsoft.com/office/drawing/2014/main" id="{F7113BF5-CDF4-443F-9AEA-C370CED4D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391" y="2957076"/>
            <a:ext cx="5318199" cy="2445103"/>
          </a:xfrm>
          <a:prstGeom prst="rect">
            <a:avLst/>
          </a:prstGeom>
        </p:spPr>
      </p:pic>
      <p:pic>
        <p:nvPicPr>
          <p:cNvPr id="4" name="Grafik 3">
            <a:extLst>
              <a:ext uri="{FF2B5EF4-FFF2-40B4-BE49-F238E27FC236}">
                <a16:creationId xmlns:a16="http://schemas.microsoft.com/office/drawing/2014/main" id="{E8052067-7410-40B8-87E5-85FC1CB340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400" y="2957076"/>
            <a:ext cx="4827802" cy="244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411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AC624-2012-9546-AFD2-3058404315D6}" type="slidenum">
              <a:rPr lang="de-DE" smtClean="0"/>
              <a:t>8</a:t>
            </a:fld>
            <a:endParaRPr lang="de-DE" dirty="0"/>
          </a:p>
        </p:txBody>
      </p:sp>
      <p:sp>
        <p:nvSpPr>
          <p:cNvPr id="3" name="TextBox 9"/>
          <p:cNvSpPr txBox="1"/>
          <p:nvPr/>
        </p:nvSpPr>
        <p:spPr>
          <a:xfrm>
            <a:off x="508000" y="807181"/>
            <a:ext cx="1105504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ATHLETE SATISFACTION - PEMBROKESHIRE</a:t>
            </a:r>
            <a:endParaRPr lang="en-GB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4" name="TextBox 12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508000" y="1691329"/>
            <a:ext cx="5588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tillium Regular"/>
                <a:cs typeface="Titillium Regular"/>
              </a:rPr>
              <a:t>How far do you agree, disagree or neither with following statement: I would recommend </a:t>
            </a:r>
            <a:r>
              <a:rPr lang="en-US" b="1" dirty="0" err="1">
                <a:latin typeface="Titillium Regular"/>
                <a:cs typeface="Titillium Regular"/>
              </a:rPr>
              <a:t>Pembrokeshire</a:t>
            </a:r>
            <a:r>
              <a:rPr lang="en-US" b="1" dirty="0">
                <a:latin typeface="Titillium Regular"/>
                <a:cs typeface="Titillium Regular"/>
              </a:rPr>
              <a:t> as a place to visit</a:t>
            </a:r>
            <a:r>
              <a:rPr lang="en-GB" b="1" dirty="0">
                <a:latin typeface="Titillium Regular"/>
                <a:cs typeface="Titillium Regular"/>
              </a:rPr>
              <a:t>. </a:t>
            </a:r>
            <a:r>
              <a:rPr lang="en-GB" sz="1400" dirty="0">
                <a:latin typeface="Titillium Regular"/>
                <a:cs typeface="Titillium Regular"/>
              </a:rPr>
              <a:t>(Respondents could only choose a single response)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6477001" y="2657089"/>
            <a:ext cx="50860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tillium Regular"/>
                <a:cs typeface="Titillium Regular"/>
              </a:rPr>
              <a:t>62.2% of the IRONMAN athletes had already visited Pembrokeshire before he event for training purposes. 86.8% strongly agree that Pembrokeshire is worth a visit.</a:t>
            </a:r>
          </a:p>
          <a:p>
            <a:endParaRPr lang="en-GB" dirty="0">
              <a:highlight>
                <a:srgbClr val="FFFF00"/>
              </a:highlight>
              <a:latin typeface="Titillium Regular"/>
              <a:cs typeface="Titillium Regular"/>
            </a:endParaRPr>
          </a:p>
          <a:p>
            <a:r>
              <a:rPr lang="en-GB" dirty="0">
                <a:latin typeface="Titillium Regular"/>
                <a:cs typeface="Titillium Regular"/>
              </a:rPr>
              <a:t>Besides on accommodation, they spent most of their money in their host city on food at </a:t>
            </a:r>
            <a:r>
              <a:rPr lang="en-US" dirty="0">
                <a:latin typeface="Titillium Regular"/>
                <a:cs typeface="Titillium Regular"/>
              </a:rPr>
              <a:t>restaurants, pubs, cafés and sandwich/coffee shops, and general shopping. Cultural events were of almost no interest to them (only 29.6% spent money on those).</a:t>
            </a:r>
            <a:endParaRPr lang="en-GB" dirty="0">
              <a:latin typeface="Titillium Regular"/>
              <a:cs typeface="Titillium Regular"/>
            </a:endParaRPr>
          </a:p>
        </p:txBody>
      </p:sp>
      <p:pic>
        <p:nvPicPr>
          <p:cNvPr id="5" name="Grafik 4">
            <a:extLst>
              <a:ext uri="{FF2B5EF4-FFF2-40B4-BE49-F238E27FC236}">
                <a16:creationId xmlns:a16="http://schemas.microsoft.com/office/drawing/2014/main" id="{E2302FD6-F6C3-46EF-BD8B-0D4A38CBD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1" y="2756467"/>
            <a:ext cx="5307084" cy="2656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650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AC624-2012-9546-AFD2-3058404315D6}" type="slidenum">
              <a:rPr lang="en-GB" smtClean="0"/>
              <a:t>9</a:t>
            </a:fld>
            <a:endParaRPr lang="en-GB"/>
          </a:p>
        </p:txBody>
      </p:sp>
      <p:sp>
        <p:nvSpPr>
          <p:cNvPr id="20" name="TextBox 12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21" name="TextBox 9"/>
          <p:cNvSpPr txBox="1"/>
          <p:nvPr/>
        </p:nvSpPr>
        <p:spPr>
          <a:xfrm>
            <a:off x="508000" y="807181"/>
            <a:ext cx="1105504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MEDIA COVERAGE</a:t>
            </a:r>
            <a:endParaRPr lang="en-GB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28" name="Rectangle 1"/>
          <p:cNvSpPr/>
          <p:nvPr/>
        </p:nvSpPr>
        <p:spPr>
          <a:xfrm>
            <a:off x="513465" y="6327858"/>
            <a:ext cx="91069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cs typeface="Arial"/>
              </a:rPr>
              <a:t>Media monitoring, 2018</a:t>
            </a:r>
            <a:endParaRPr lang="en-GB" sz="800" i="1" dirty="0">
              <a:solidFill>
                <a:schemeClr val="tx1">
                  <a:lumMod val="50000"/>
                  <a:lumOff val="5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5" name="Textfeld 14"/>
          <p:cNvSpPr txBox="1"/>
          <p:nvPr/>
        </p:nvSpPr>
        <p:spPr>
          <a:xfrm>
            <a:off x="494487" y="1916542"/>
            <a:ext cx="457140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tillium Regular"/>
                <a:cs typeface="Titillium Regular"/>
              </a:rPr>
              <a:t>The 2018 IRONMAN Wales in media: </a:t>
            </a:r>
          </a:p>
          <a:p>
            <a:endParaRPr lang="en-GB" dirty="0">
              <a:latin typeface="Titillium Regular"/>
              <a:cs typeface="Titillium Regular"/>
            </a:endParaRPr>
          </a:p>
          <a:p>
            <a:r>
              <a:rPr lang="en-GB" b="1" dirty="0">
                <a:latin typeface="Titillium Regular"/>
                <a:cs typeface="Titillium Regular"/>
              </a:rPr>
              <a:t>Online</a:t>
            </a:r>
            <a:r>
              <a:rPr lang="en-GB" dirty="0">
                <a:latin typeface="Titillium Regular"/>
                <a:cs typeface="Titillium Regular"/>
              </a:rPr>
              <a:t> – main publication were </a:t>
            </a:r>
            <a:r>
              <a:rPr lang="en-US" dirty="0">
                <a:latin typeface="Titillium Regular"/>
                <a:cs typeface="Titillium Regular"/>
              </a:rPr>
              <a:t>BBC Sport Wales, Wales Online, New York Times, The Irish Times, Western Telegraph, Tenby Observer, Tri247.com.</a:t>
            </a:r>
            <a:r>
              <a:rPr lang="en-GB" dirty="0">
                <a:latin typeface="Titillium Regular"/>
                <a:cs typeface="Titillium Regular"/>
              </a:rPr>
              <a:t> </a:t>
            </a:r>
          </a:p>
          <a:p>
            <a:endParaRPr lang="en-GB" dirty="0">
              <a:latin typeface="Titillium Regular"/>
              <a:cs typeface="Titillium Regular"/>
            </a:endParaRPr>
          </a:p>
          <a:p>
            <a:r>
              <a:rPr lang="en-GB" b="1" dirty="0">
                <a:latin typeface="Titillium Regular"/>
                <a:cs typeface="Titillium Regular"/>
              </a:rPr>
              <a:t>TV</a:t>
            </a:r>
            <a:r>
              <a:rPr lang="en-GB" dirty="0">
                <a:latin typeface="Titillium Regular"/>
                <a:cs typeface="Titillium Regular"/>
              </a:rPr>
              <a:t> - </a:t>
            </a:r>
            <a:r>
              <a:rPr lang="en-US" dirty="0">
                <a:latin typeface="Titillium Regular"/>
                <a:cs typeface="Titillium Regular"/>
              </a:rPr>
              <a:t>Highlights show broadcast on S4C (Welsh Language), Channel 4, Sky Sports.</a:t>
            </a:r>
            <a:endParaRPr lang="en-GB" dirty="0">
              <a:latin typeface="Titillium Regular"/>
              <a:cs typeface="Titillium Regular"/>
            </a:endParaRPr>
          </a:p>
          <a:p>
            <a:endParaRPr lang="en-GB" dirty="0">
              <a:latin typeface="Titillium Regular"/>
              <a:cs typeface="Titillium Regular"/>
            </a:endParaRPr>
          </a:p>
          <a:p>
            <a:r>
              <a:rPr lang="en-GB" b="1" dirty="0">
                <a:latin typeface="Titillium Regular"/>
                <a:cs typeface="Titillium Regular"/>
              </a:rPr>
              <a:t>Radio</a:t>
            </a:r>
            <a:r>
              <a:rPr lang="en-GB" dirty="0">
                <a:latin typeface="Titillium Regular"/>
                <a:cs typeface="Titillium Regular"/>
              </a:rPr>
              <a:t> - </a:t>
            </a:r>
            <a:r>
              <a:rPr lang="en-US" dirty="0">
                <a:latin typeface="Titillium Regular"/>
                <a:cs typeface="Titillium Regular"/>
              </a:rPr>
              <a:t>Radio </a:t>
            </a:r>
            <a:r>
              <a:rPr lang="en-US" dirty="0" err="1">
                <a:latin typeface="Titillium Regular"/>
                <a:cs typeface="Titillium Regular"/>
              </a:rPr>
              <a:t>Pembrokeshire</a:t>
            </a:r>
            <a:r>
              <a:rPr lang="en-US" dirty="0">
                <a:latin typeface="Titillium Regular"/>
                <a:cs typeface="Titillium Regular"/>
              </a:rPr>
              <a:t> Media Partnership on-air campaign from 1 January – 10 September with a population of 102 000 people covered and 37 000 listeners p/w</a:t>
            </a:r>
          </a:p>
        </p:txBody>
      </p:sp>
      <p:sp>
        <p:nvSpPr>
          <p:cNvPr id="17" name="Textfeld 16"/>
          <p:cNvSpPr txBox="1"/>
          <p:nvPr/>
        </p:nvSpPr>
        <p:spPr>
          <a:xfrm>
            <a:off x="5732143" y="2020812"/>
            <a:ext cx="861772" cy="9233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/>
          <a:p>
            <a:pPr marL="0" marR="0" indent="0" algn="ctr" defTabSz="457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de-DE" sz="5400" b="1" i="0" u="none" strike="noStrike" cap="none" spc="0" normalizeH="0" baseline="0" dirty="0">
                <a:ln>
                  <a:noFill/>
                </a:ln>
                <a:solidFill>
                  <a:srgbClr val="FF0000"/>
                </a:solidFill>
                <a:effectLst/>
                <a:uFillTx/>
                <a:latin typeface="Arial"/>
                <a:ea typeface="Calibri"/>
                <a:cs typeface="Arial"/>
                <a:sym typeface="Calibri"/>
              </a:rPr>
              <a:t>46</a:t>
            </a:r>
            <a:endParaRPr kumimoji="0" lang="de-DE" sz="8000" b="1" i="0" u="none" strike="noStrike" cap="none" spc="0" normalizeH="0" baseline="0" dirty="0">
              <a:ln>
                <a:noFill/>
              </a:ln>
              <a:solidFill>
                <a:srgbClr val="FF0000"/>
              </a:solidFill>
              <a:effectLst/>
              <a:uFillTx/>
              <a:latin typeface="Arial"/>
              <a:ea typeface="Calibri"/>
              <a:cs typeface="Arial"/>
              <a:sym typeface="Calibri"/>
            </a:endParaRPr>
          </a:p>
        </p:txBody>
      </p:sp>
      <p:sp>
        <p:nvSpPr>
          <p:cNvPr id="18" name="Textfeld 17"/>
          <p:cNvSpPr txBox="1"/>
          <p:nvPr/>
        </p:nvSpPr>
        <p:spPr>
          <a:xfrm>
            <a:off x="5340727" y="2877201"/>
            <a:ext cx="2904868" cy="83099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457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de-DE" sz="16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Arial"/>
                <a:ea typeface="Calibri"/>
                <a:cs typeface="Arial"/>
                <a:sym typeface="Calibri"/>
              </a:rPr>
              <a:t>ONLINE ARTICLES </a:t>
            </a:r>
            <a:br>
              <a:rPr kumimoji="0" lang="de-DE" sz="16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Arial"/>
                <a:ea typeface="Calibri"/>
                <a:cs typeface="Arial"/>
                <a:sym typeface="Calibri"/>
              </a:rPr>
            </a:br>
            <a:r>
              <a:rPr kumimoji="0" lang="de-DE" sz="16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Arial"/>
                <a:ea typeface="Calibri"/>
                <a:cs typeface="Arial"/>
                <a:sym typeface="Calibri"/>
              </a:rPr>
              <a:t>CONCERNING </a:t>
            </a:r>
            <a:r>
              <a:rPr lang="de-DE" sz="1600" dirty="0">
                <a:solidFill>
                  <a:srgbClr val="000000"/>
                </a:solidFill>
                <a:latin typeface="Arial"/>
                <a:ea typeface="Calibri"/>
                <a:cs typeface="Arial"/>
                <a:sym typeface="Calibri"/>
              </a:rPr>
              <a:t>THE EVENT </a:t>
            </a:r>
            <a:br>
              <a:rPr lang="de-DE" sz="1600" dirty="0">
                <a:solidFill>
                  <a:srgbClr val="000000"/>
                </a:solidFill>
                <a:latin typeface="Arial"/>
                <a:ea typeface="Calibri"/>
                <a:cs typeface="Arial"/>
                <a:sym typeface="Calibri"/>
              </a:rPr>
            </a:br>
            <a:r>
              <a:rPr lang="de-DE" sz="1600" dirty="0">
                <a:solidFill>
                  <a:srgbClr val="000000"/>
                </a:solidFill>
                <a:latin typeface="Arial"/>
                <a:ea typeface="Calibri"/>
                <a:cs typeface="Arial"/>
                <a:sym typeface="Calibri"/>
              </a:rPr>
              <a:t>INTERNATIONALLY</a:t>
            </a:r>
            <a:endParaRPr kumimoji="0" lang="de-DE" sz="1600" b="1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ea typeface="Calibri"/>
              <a:cs typeface="Arial"/>
              <a:sym typeface="Calibri"/>
            </a:endParaRPr>
          </a:p>
        </p:txBody>
      </p:sp>
      <p:sp>
        <p:nvSpPr>
          <p:cNvPr id="19" name="Textfeld 18"/>
          <p:cNvSpPr txBox="1"/>
          <p:nvPr/>
        </p:nvSpPr>
        <p:spPr>
          <a:xfrm>
            <a:off x="5064096" y="4895066"/>
            <a:ext cx="3446509" cy="73866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457200" rtl="0" fontAlgn="auto" latinLnBrk="1" hangingPunct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de-DE" sz="4000" i="0" u="none" strike="noStrike" cap="none" spc="0" normalizeH="0" baseline="0" dirty="0">
                <a:ln>
                  <a:noFill/>
                </a:ln>
                <a:effectLst/>
                <a:uFillTx/>
                <a:latin typeface="Arial"/>
                <a:ea typeface="Calibri"/>
                <a:cs typeface="Arial"/>
                <a:sym typeface="Calibri"/>
              </a:rPr>
              <a:t>MILLION</a:t>
            </a:r>
            <a:br>
              <a:rPr kumimoji="0" lang="de-DE" sz="4000" i="0" u="none" strike="noStrike" cap="none" spc="0" normalizeH="0" baseline="0" dirty="0">
                <a:ln>
                  <a:noFill/>
                </a:ln>
                <a:effectLst/>
                <a:uFillTx/>
                <a:latin typeface="Arial"/>
                <a:ea typeface="Calibri"/>
                <a:cs typeface="Arial"/>
                <a:sym typeface="Calibri"/>
              </a:rPr>
            </a:br>
            <a:r>
              <a:rPr kumimoji="0" lang="de-DE" i="0" u="none" strike="noStrike" cap="none" spc="0" normalizeH="0" baseline="0" dirty="0">
                <a:ln>
                  <a:noFill/>
                </a:ln>
                <a:effectLst/>
                <a:uFillTx/>
                <a:latin typeface="Arial"/>
                <a:ea typeface="Calibri"/>
                <a:cs typeface="Arial"/>
                <a:sym typeface="Calibri"/>
              </a:rPr>
              <a:t>ONLINE REACH</a:t>
            </a:r>
            <a:endParaRPr kumimoji="0" lang="de-DE" sz="4000" i="0" u="none" strike="noStrike" cap="none" spc="0" normalizeH="0" baseline="0" dirty="0">
              <a:ln>
                <a:noFill/>
              </a:ln>
              <a:effectLst/>
              <a:uFillTx/>
              <a:latin typeface="Arial"/>
              <a:ea typeface="Calibri"/>
              <a:cs typeface="Arial"/>
              <a:sym typeface="Calibri"/>
            </a:endParaRPr>
          </a:p>
        </p:txBody>
      </p:sp>
      <p:sp>
        <p:nvSpPr>
          <p:cNvPr id="23" name="Textfeld 22"/>
          <p:cNvSpPr txBox="1"/>
          <p:nvPr/>
        </p:nvSpPr>
        <p:spPr>
          <a:xfrm>
            <a:off x="6400742" y="4064637"/>
            <a:ext cx="1438853" cy="9233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/>
          <a:p>
            <a:pPr marL="0" marR="0" indent="0" algn="r" defTabSz="457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de-DE" sz="5400" b="1" dirty="0">
                <a:solidFill>
                  <a:srgbClr val="FF0000"/>
                </a:solidFill>
                <a:latin typeface="Arial"/>
                <a:ea typeface="Calibri"/>
                <a:cs typeface="Arial"/>
                <a:sym typeface="Calibri"/>
              </a:rPr>
              <a:t>10</a:t>
            </a:r>
            <a:r>
              <a:rPr kumimoji="0" lang="de-DE" sz="5400" b="1" i="0" u="none" strike="noStrike" cap="none" spc="0" normalizeH="0" baseline="0" dirty="0">
                <a:ln>
                  <a:noFill/>
                </a:ln>
                <a:solidFill>
                  <a:srgbClr val="FF0000"/>
                </a:solidFill>
                <a:effectLst/>
                <a:uFillTx/>
                <a:latin typeface="Arial"/>
                <a:ea typeface="Calibri"/>
                <a:cs typeface="Arial"/>
                <a:sym typeface="Calibri"/>
              </a:rPr>
              <a:t>.5</a:t>
            </a:r>
            <a:endParaRPr kumimoji="0" lang="de-DE" sz="6600" b="1" i="0" u="none" strike="noStrike" cap="none" spc="0" normalizeH="0" baseline="0" dirty="0">
              <a:ln>
                <a:noFill/>
              </a:ln>
              <a:solidFill>
                <a:srgbClr val="FF0000"/>
              </a:solidFill>
              <a:effectLst/>
              <a:uFillTx/>
              <a:latin typeface="Arial"/>
              <a:ea typeface="Calibri"/>
              <a:cs typeface="Arial"/>
              <a:sym typeface="Calibri"/>
            </a:endParaRPr>
          </a:p>
        </p:txBody>
      </p:sp>
      <p:pic>
        <p:nvPicPr>
          <p:cNvPr id="8" name="Bild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8873" y="4134480"/>
            <a:ext cx="581378" cy="673175"/>
          </a:xfrm>
          <a:prstGeom prst="rect">
            <a:avLst/>
          </a:prstGeom>
        </p:spPr>
      </p:pic>
      <p:pic>
        <p:nvPicPr>
          <p:cNvPr id="10" name="Bild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7629" y="2187222"/>
            <a:ext cx="735168" cy="702734"/>
          </a:xfrm>
          <a:prstGeom prst="rect">
            <a:avLst/>
          </a:prstGeom>
        </p:spPr>
      </p:pic>
      <p:cxnSp>
        <p:nvCxnSpPr>
          <p:cNvPr id="22" name="Gerade Verbindung 21"/>
          <p:cNvCxnSpPr/>
          <p:nvPr/>
        </p:nvCxnSpPr>
        <p:spPr>
          <a:xfrm>
            <a:off x="5237073" y="2109630"/>
            <a:ext cx="2986" cy="3351371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Bildplatzhalter 6">
            <a:extLst>
              <a:ext uri="{FF2B5EF4-FFF2-40B4-BE49-F238E27FC236}">
                <a16:creationId xmlns:a16="http://schemas.microsoft.com/office/drawing/2014/main" id="{8E25214F-49FE-4C0A-9A3B-0E810B0E5461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8388" b="-8388"/>
          <a:stretch/>
        </p:blipFill>
        <p:spPr/>
      </p:pic>
      <p:pic>
        <p:nvPicPr>
          <p:cNvPr id="11" name="Bildplatzhalter 10" descr="Ein Bild, das Screenshot, Person enthält.&#10;&#10;Automatisch generierte Beschreibung">
            <a:extLst>
              <a:ext uri="{FF2B5EF4-FFF2-40B4-BE49-F238E27FC236}">
                <a16:creationId xmlns:a16="http://schemas.microsoft.com/office/drawing/2014/main" id="{C37AD5D7-4E16-4EFF-B833-45B6F569F63B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684" r="-3684"/>
          <a:stretch/>
        </p:blipFill>
        <p:spPr/>
      </p:pic>
      <p:pic>
        <p:nvPicPr>
          <p:cNvPr id="16" name="Bildplatzhalter 10" descr="Ein Bild, das Screenshot, Person enthält.&#10;&#10;Automatisch generierte Beschreibung">
            <a:extLst>
              <a:ext uri="{FF2B5EF4-FFF2-40B4-BE49-F238E27FC236}">
                <a16:creationId xmlns:a16="http://schemas.microsoft.com/office/drawing/2014/main" id="{C37AD5D7-4E16-4EFF-B833-45B6F569F63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684" r="-3684"/>
          <a:stretch/>
        </p:blipFill>
        <p:spPr>
          <a:xfrm>
            <a:off x="8521843" y="3544650"/>
            <a:ext cx="3233626" cy="2110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5770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508000" y="807181"/>
            <a:ext cx="1105504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CORE AUDIENCE ENGAGEMENT</a:t>
            </a:r>
            <a:endParaRPr lang="en-US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grpSp>
        <p:nvGrpSpPr>
          <p:cNvPr id="40" name="Group 3"/>
          <p:cNvGrpSpPr/>
          <p:nvPr/>
        </p:nvGrpSpPr>
        <p:grpSpPr>
          <a:xfrm>
            <a:off x="1625475" y="1848620"/>
            <a:ext cx="2171370" cy="1868957"/>
            <a:chOff x="508001" y="4338119"/>
            <a:chExt cx="2171370" cy="1868957"/>
          </a:xfrm>
        </p:grpSpPr>
        <p:cxnSp>
          <p:nvCxnSpPr>
            <p:cNvPr id="17" name="Straight Connector 4"/>
            <p:cNvCxnSpPr/>
            <p:nvPr/>
          </p:nvCxnSpPr>
          <p:spPr>
            <a:xfrm>
              <a:off x="592667" y="5403586"/>
              <a:ext cx="2028613" cy="0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5"/>
            <p:cNvSpPr txBox="1"/>
            <p:nvPr/>
          </p:nvSpPr>
          <p:spPr>
            <a:xfrm>
              <a:off x="508001" y="4338119"/>
              <a:ext cx="2171370" cy="1059970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989,133+</a:t>
              </a:r>
            </a:p>
            <a:p>
              <a:pPr>
                <a:lnSpc>
                  <a:spcPct val="80000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ANNUAL PAGE VIEWS</a:t>
              </a:r>
            </a:p>
          </p:txBody>
        </p:sp>
        <p:sp>
          <p:nvSpPr>
            <p:cNvPr id="32" name="TextBox 6"/>
            <p:cNvSpPr txBox="1"/>
            <p:nvPr/>
          </p:nvSpPr>
          <p:spPr>
            <a:xfrm>
              <a:off x="522112" y="5560745"/>
              <a:ext cx="1995712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On the IRONMAN Wales page on eu.IRONMAN.COM, from 1 Jan – 31 Oct 2018 </a:t>
              </a:r>
              <a:endParaRPr lang="en-US" sz="1200" b="1" i="1" dirty="0">
                <a:solidFill>
                  <a:srgbClr val="000000"/>
                </a:solidFill>
                <a:latin typeface="Titillium" panose="00000500000000000000" pitchFamily="50" charset="0"/>
                <a:cs typeface="Titillium Semibold"/>
              </a:endParaRPr>
            </a:p>
          </p:txBody>
        </p:sp>
      </p:grpSp>
      <p:grpSp>
        <p:nvGrpSpPr>
          <p:cNvPr id="70" name="Group 13"/>
          <p:cNvGrpSpPr/>
          <p:nvPr/>
        </p:nvGrpSpPr>
        <p:grpSpPr>
          <a:xfrm>
            <a:off x="1639586" y="4328688"/>
            <a:ext cx="2641949" cy="1573492"/>
            <a:chOff x="508000" y="4633584"/>
            <a:chExt cx="2641949" cy="1573492"/>
          </a:xfrm>
        </p:grpSpPr>
        <p:cxnSp>
          <p:nvCxnSpPr>
            <p:cNvPr id="71" name="Straight Connector 14"/>
            <p:cNvCxnSpPr/>
            <p:nvPr/>
          </p:nvCxnSpPr>
          <p:spPr>
            <a:xfrm>
              <a:off x="592667" y="5403586"/>
              <a:ext cx="2028613" cy="0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TextBox 15"/>
            <p:cNvSpPr txBox="1"/>
            <p:nvPr/>
          </p:nvSpPr>
          <p:spPr>
            <a:xfrm>
              <a:off x="508000" y="4633584"/>
              <a:ext cx="2641949" cy="764505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24,498</a:t>
              </a:r>
            </a:p>
            <a:p>
              <a:pPr>
                <a:lnSpc>
                  <a:spcPct val="80000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IRONMAN FANS</a:t>
              </a:r>
            </a:p>
          </p:txBody>
        </p:sp>
        <p:sp>
          <p:nvSpPr>
            <p:cNvPr id="73" name="TextBox 17"/>
            <p:cNvSpPr txBox="1"/>
            <p:nvPr/>
          </p:nvSpPr>
          <p:spPr>
            <a:xfrm>
              <a:off x="522112" y="5560745"/>
              <a:ext cx="2085056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Facebook followers of the IRONMAN Wales Facebook page.</a:t>
              </a:r>
              <a:endParaRPr lang="en-US" sz="1200" b="1" i="1" dirty="0">
                <a:solidFill>
                  <a:srgbClr val="000000"/>
                </a:solidFill>
                <a:latin typeface="Titillium" panose="00000500000000000000" pitchFamily="50" charset="0"/>
                <a:cs typeface="Titillium Semibold"/>
              </a:endParaRPr>
            </a:p>
          </p:txBody>
        </p:sp>
      </p:grpSp>
      <p:grpSp>
        <p:nvGrpSpPr>
          <p:cNvPr id="74" name="Group 23"/>
          <p:cNvGrpSpPr/>
          <p:nvPr/>
        </p:nvGrpSpPr>
        <p:grpSpPr>
          <a:xfrm>
            <a:off x="3949118" y="1848620"/>
            <a:ext cx="2641949" cy="1868957"/>
            <a:chOff x="508000" y="4338119"/>
            <a:chExt cx="2641949" cy="1868957"/>
          </a:xfrm>
        </p:grpSpPr>
        <p:cxnSp>
          <p:nvCxnSpPr>
            <p:cNvPr id="75" name="Straight Connector 24"/>
            <p:cNvCxnSpPr/>
            <p:nvPr/>
          </p:nvCxnSpPr>
          <p:spPr>
            <a:xfrm>
              <a:off x="592667" y="5403586"/>
              <a:ext cx="2028613" cy="0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TextBox 25"/>
            <p:cNvSpPr txBox="1"/>
            <p:nvPr/>
          </p:nvSpPr>
          <p:spPr>
            <a:xfrm>
              <a:off x="508000" y="4338119"/>
              <a:ext cx="2641949" cy="1059970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743,100+</a:t>
              </a:r>
            </a:p>
            <a:p>
              <a:pPr>
                <a:lnSpc>
                  <a:spcPct val="80000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UNIQUE PAGE VIEWS</a:t>
              </a:r>
            </a:p>
          </p:txBody>
        </p:sp>
        <p:sp>
          <p:nvSpPr>
            <p:cNvPr id="77" name="TextBox 26"/>
            <p:cNvSpPr txBox="1"/>
            <p:nvPr/>
          </p:nvSpPr>
          <p:spPr>
            <a:xfrm>
              <a:off x="522112" y="5560745"/>
              <a:ext cx="1995712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On the IRONMAN Wales page on eu.IRONMAN.COM, from 1 Jan – 31 Oct 2018</a:t>
              </a:r>
              <a:endParaRPr lang="en-US" sz="1200" b="1" i="1" dirty="0">
                <a:solidFill>
                  <a:srgbClr val="000000"/>
                </a:solidFill>
                <a:latin typeface="Titillium" panose="00000500000000000000" pitchFamily="50" charset="0"/>
                <a:cs typeface="Titillium Semibold"/>
              </a:endParaRPr>
            </a:p>
          </p:txBody>
        </p:sp>
      </p:grpSp>
      <p:sp>
        <p:nvSpPr>
          <p:cNvPr id="46" name="Foliennummernplatzhalter 1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</p:spPr>
        <p:txBody>
          <a:bodyPr/>
          <a:lstStyle/>
          <a:p>
            <a:fld id="{67FAC624-2012-9546-AFD2-3058404315D6}" type="slidenum">
              <a:rPr lang="de-DE" smtClean="0"/>
              <a:t>10</a:t>
            </a:fld>
            <a:endParaRPr lang="de-DE"/>
          </a:p>
        </p:txBody>
      </p:sp>
      <p:sp>
        <p:nvSpPr>
          <p:cNvPr id="53" name="TextBox 12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pic>
        <p:nvPicPr>
          <p:cNvPr id="43" name="Picture 91" descr="laptop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3059" y="2307550"/>
            <a:ext cx="810720" cy="810720"/>
          </a:xfrm>
          <a:prstGeom prst="rect">
            <a:avLst/>
          </a:prstGeom>
        </p:spPr>
      </p:pic>
      <p:grpSp>
        <p:nvGrpSpPr>
          <p:cNvPr id="49" name="Group 77"/>
          <p:cNvGrpSpPr/>
          <p:nvPr/>
        </p:nvGrpSpPr>
        <p:grpSpPr>
          <a:xfrm>
            <a:off x="3957353" y="4294346"/>
            <a:ext cx="2641949" cy="1782780"/>
            <a:chOff x="508000" y="4608962"/>
            <a:chExt cx="2641949" cy="1782780"/>
          </a:xfrm>
        </p:grpSpPr>
        <p:cxnSp>
          <p:nvCxnSpPr>
            <p:cNvPr id="50" name="Straight Connector 78"/>
            <p:cNvCxnSpPr/>
            <p:nvPr/>
          </p:nvCxnSpPr>
          <p:spPr>
            <a:xfrm>
              <a:off x="592667" y="5403586"/>
              <a:ext cx="2028613" cy="0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Box 79"/>
            <p:cNvSpPr txBox="1"/>
            <p:nvPr/>
          </p:nvSpPr>
          <p:spPr>
            <a:xfrm>
              <a:off x="508000" y="4608962"/>
              <a:ext cx="2641949" cy="789127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178,700+</a:t>
              </a:r>
            </a:p>
            <a:p>
              <a:pPr>
                <a:lnSpc>
                  <a:spcPct val="80000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VIDEO VIEWS</a:t>
              </a:r>
            </a:p>
          </p:txBody>
        </p:sp>
        <p:sp>
          <p:nvSpPr>
            <p:cNvPr id="54" name="TextBox 80"/>
            <p:cNvSpPr txBox="1"/>
            <p:nvPr/>
          </p:nvSpPr>
          <p:spPr>
            <a:xfrm>
              <a:off x="522111" y="5560745"/>
              <a:ext cx="2124536" cy="83099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IRONMAN Wales 2018 race weekend videos viewed on the IRONMAN Wales Facebook page, </a:t>
              </a:r>
              <a:r>
                <a:rPr lang="en-US" sz="1200" b="1" dirty="0" err="1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ytd</a:t>
              </a:r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.</a:t>
              </a:r>
              <a:endParaRPr lang="en-US" sz="1200" b="1" i="1" dirty="0">
                <a:solidFill>
                  <a:srgbClr val="000000"/>
                </a:solidFill>
                <a:latin typeface="Titillium" panose="00000500000000000000" pitchFamily="50" charset="0"/>
                <a:cs typeface="Titillium Semibold"/>
              </a:endParaRPr>
            </a:p>
          </p:txBody>
        </p:sp>
      </p:grpSp>
      <p:grpSp>
        <p:nvGrpSpPr>
          <p:cNvPr id="55" name="Group 77"/>
          <p:cNvGrpSpPr/>
          <p:nvPr/>
        </p:nvGrpSpPr>
        <p:grpSpPr>
          <a:xfrm>
            <a:off x="6301273" y="4309250"/>
            <a:ext cx="2977850" cy="1573490"/>
            <a:chOff x="508000" y="4633586"/>
            <a:chExt cx="2977850" cy="1573490"/>
          </a:xfrm>
        </p:grpSpPr>
        <p:cxnSp>
          <p:nvCxnSpPr>
            <p:cNvPr id="56" name="Straight Connector 78"/>
            <p:cNvCxnSpPr>
              <a:cxnSpLocks/>
            </p:cNvCxnSpPr>
            <p:nvPr/>
          </p:nvCxnSpPr>
          <p:spPr>
            <a:xfrm flipV="1">
              <a:off x="592667" y="5398091"/>
              <a:ext cx="2364165" cy="5495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79"/>
            <p:cNvSpPr txBox="1"/>
            <p:nvPr/>
          </p:nvSpPr>
          <p:spPr>
            <a:xfrm>
              <a:off x="508000" y="4633586"/>
              <a:ext cx="2977850" cy="764505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lvl="0">
                <a:lnSpc>
                  <a:spcPct val="8000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2,519,000+</a:t>
              </a:r>
              <a:endParaRPr lang="en-US" sz="2000" b="1" dirty="0">
                <a:solidFill>
                  <a:srgbClr val="000000"/>
                </a:solidFill>
                <a:latin typeface="Solano Gothic MVB Md" panose="02000606030000020004" pitchFamily="50" charset="0"/>
                <a:cs typeface="SolanoGothicMVB Bd"/>
              </a:endParaRPr>
            </a:p>
            <a:p>
              <a:pPr>
                <a:lnSpc>
                  <a:spcPct val="80000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FACEBOOK REACH</a:t>
              </a:r>
            </a:p>
          </p:txBody>
        </p:sp>
        <p:sp>
          <p:nvSpPr>
            <p:cNvPr id="58" name="TextBox 80"/>
            <p:cNvSpPr txBox="1"/>
            <p:nvPr/>
          </p:nvSpPr>
          <p:spPr>
            <a:xfrm>
              <a:off x="522111" y="5560745"/>
              <a:ext cx="2434721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Facebook reach of the IRONMAN Wales Facebook page, from 1 Jan – 31 Oct 2018</a:t>
              </a:r>
              <a:endParaRPr lang="en-US" sz="1200" b="1" i="1" dirty="0">
                <a:solidFill>
                  <a:srgbClr val="000000"/>
                </a:solidFill>
                <a:latin typeface="Titillium" panose="00000500000000000000" pitchFamily="50" charset="0"/>
                <a:cs typeface="Titillium Semibold"/>
              </a:endParaRPr>
            </a:p>
          </p:txBody>
        </p:sp>
      </p:grpSp>
      <p:pic>
        <p:nvPicPr>
          <p:cNvPr id="2" name="Bild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3013" y="4593123"/>
            <a:ext cx="770910" cy="770910"/>
          </a:xfrm>
          <a:prstGeom prst="rect">
            <a:avLst/>
          </a:prstGeom>
        </p:spPr>
      </p:pic>
      <p:pic>
        <p:nvPicPr>
          <p:cNvPr id="4" name="Grafik 3" descr="Ein Bild, das Himmel, Person, draußen enthält.&#10;&#10;Automatisch generierte Beschreibung">
            <a:extLst>
              <a:ext uri="{FF2B5EF4-FFF2-40B4-BE49-F238E27FC236}">
                <a16:creationId xmlns:a16="http://schemas.microsoft.com/office/drawing/2014/main" id="{89340C09-FBB8-48E7-A2BA-86C5E72AD6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0990" y="1947071"/>
            <a:ext cx="3143469" cy="1777382"/>
          </a:xfrm>
          <a:prstGeom prst="rect">
            <a:avLst/>
          </a:prstGeom>
        </p:spPr>
      </p:pic>
      <p:grpSp>
        <p:nvGrpSpPr>
          <p:cNvPr id="69" name="Group 55">
            <a:extLst>
              <a:ext uri="{FF2B5EF4-FFF2-40B4-BE49-F238E27FC236}">
                <a16:creationId xmlns:a16="http://schemas.microsoft.com/office/drawing/2014/main" id="{9AF0C9B5-A7B0-4DEA-838F-A41FFFA5709C}"/>
              </a:ext>
            </a:extLst>
          </p:cNvPr>
          <p:cNvGrpSpPr/>
          <p:nvPr/>
        </p:nvGrpSpPr>
        <p:grpSpPr>
          <a:xfrm>
            <a:off x="9577614" y="2045863"/>
            <a:ext cx="1985436" cy="1573492"/>
            <a:chOff x="508000" y="4633584"/>
            <a:chExt cx="1985436" cy="1573492"/>
          </a:xfrm>
        </p:grpSpPr>
        <p:cxnSp>
          <p:nvCxnSpPr>
            <p:cNvPr id="82" name="Straight Connector 56">
              <a:extLst>
                <a:ext uri="{FF2B5EF4-FFF2-40B4-BE49-F238E27FC236}">
                  <a16:creationId xmlns:a16="http://schemas.microsoft.com/office/drawing/2014/main" id="{103516D0-3D18-4007-9423-574FA7DAC134}"/>
                </a:ext>
              </a:extLst>
            </p:cNvPr>
            <p:cNvCxnSpPr/>
            <p:nvPr/>
          </p:nvCxnSpPr>
          <p:spPr>
            <a:xfrm>
              <a:off x="592667" y="5403586"/>
              <a:ext cx="1595141" cy="0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3" name="TextBox 57">
              <a:extLst>
                <a:ext uri="{FF2B5EF4-FFF2-40B4-BE49-F238E27FC236}">
                  <a16:creationId xmlns:a16="http://schemas.microsoft.com/office/drawing/2014/main" id="{2125E86C-486B-4AE7-85B6-C820E8BDABD7}"/>
                </a:ext>
              </a:extLst>
            </p:cNvPr>
            <p:cNvSpPr txBox="1"/>
            <p:nvPr/>
          </p:nvSpPr>
          <p:spPr>
            <a:xfrm>
              <a:off x="508000" y="4633584"/>
              <a:ext cx="1916749" cy="764505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Solano Gothic MVB Md"/>
                  <a:cs typeface="Solano Gothic MVB Md"/>
                </a:rPr>
                <a:t>4,560</a:t>
              </a:r>
              <a:r>
                <a:rPr lang="en-US" sz="2400" b="1" dirty="0">
                  <a:solidFill>
                    <a:srgbClr val="000000"/>
                  </a:solidFill>
                  <a:latin typeface="Solano Gothic MVB Md"/>
                  <a:cs typeface="Solano Gothic MVB Md"/>
                </a:rPr>
                <a:t>+</a:t>
              </a:r>
              <a:br>
                <a:rPr lang="en-US" sz="2400" b="1" dirty="0">
                  <a:solidFill>
                    <a:srgbClr val="000000"/>
                  </a:solidFill>
                  <a:latin typeface="Solano Gothic MVB Md"/>
                  <a:cs typeface="Solano Gothic MVB Md"/>
                </a:rPr>
              </a:br>
              <a:r>
                <a:rPr lang="en-US" sz="2400" b="1" dirty="0">
                  <a:solidFill>
                    <a:srgbClr val="000000"/>
                  </a:solidFill>
                  <a:latin typeface="Solano Gothic MVB Md"/>
                  <a:cs typeface="Solano Gothic MVB Md"/>
                </a:rPr>
                <a:t>VIDEO VIEWS</a:t>
              </a:r>
            </a:p>
          </p:txBody>
        </p:sp>
        <p:sp>
          <p:nvSpPr>
            <p:cNvPr id="84" name="TextBox 58">
              <a:extLst>
                <a:ext uri="{FF2B5EF4-FFF2-40B4-BE49-F238E27FC236}">
                  <a16:creationId xmlns:a16="http://schemas.microsoft.com/office/drawing/2014/main" id="{5262D50A-BD7C-4924-9A8A-0C3CBD1B1EDC}"/>
                </a:ext>
              </a:extLst>
            </p:cNvPr>
            <p:cNvSpPr txBox="1"/>
            <p:nvPr/>
          </p:nvSpPr>
          <p:spPr>
            <a:xfrm>
              <a:off x="522112" y="5560745"/>
              <a:ext cx="1971324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Of the IRONMAN Wales 2018 Highlight Video on youtube.com, </a:t>
              </a:r>
              <a:r>
                <a:rPr lang="en-US" sz="1200" b="1" dirty="0" err="1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ytd</a:t>
              </a:r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.</a:t>
              </a:r>
              <a:endParaRPr lang="en-US" sz="1200" i="1" dirty="0">
                <a:solidFill>
                  <a:srgbClr val="000000"/>
                </a:solidFill>
                <a:latin typeface="Titillium" panose="00000500000000000000" pitchFamily="50" charset="0"/>
                <a:cs typeface="Titillium Semibold"/>
              </a:endParaRPr>
            </a:p>
          </p:txBody>
        </p:sp>
      </p:grpSp>
      <p:sp>
        <p:nvSpPr>
          <p:cNvPr id="86" name="Interaktive Schaltfläche: Nächste(r) oder Weiter 85">
            <a:hlinkClick r:id="rId6" highlightClick="1"/>
            <a:extLst>
              <a:ext uri="{FF2B5EF4-FFF2-40B4-BE49-F238E27FC236}">
                <a16:creationId xmlns:a16="http://schemas.microsoft.com/office/drawing/2014/main" id="{4D593D92-2C18-43CF-AAB0-A3A5B7CB7891}"/>
              </a:ext>
            </a:extLst>
          </p:cNvPr>
          <p:cNvSpPr/>
          <p:nvPr/>
        </p:nvSpPr>
        <p:spPr>
          <a:xfrm>
            <a:off x="7745519" y="2598116"/>
            <a:ext cx="473774" cy="475292"/>
          </a:xfrm>
          <a:prstGeom prst="actionButtonForwardNext">
            <a:avLst/>
          </a:prstGeom>
          <a:solidFill>
            <a:srgbClr val="DF0127"/>
          </a:solidFill>
          <a:ln>
            <a:solidFill>
              <a:srgbClr val="F0FE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grpSp>
        <p:nvGrpSpPr>
          <p:cNvPr id="35" name="Group 77">
            <a:extLst>
              <a:ext uri="{FF2B5EF4-FFF2-40B4-BE49-F238E27FC236}">
                <a16:creationId xmlns:a16="http://schemas.microsoft.com/office/drawing/2014/main" id="{5D6C781F-D8A5-450D-A286-04D07B693FE4}"/>
              </a:ext>
            </a:extLst>
          </p:cNvPr>
          <p:cNvGrpSpPr/>
          <p:nvPr/>
        </p:nvGrpSpPr>
        <p:grpSpPr>
          <a:xfrm>
            <a:off x="9006542" y="4289188"/>
            <a:ext cx="2641949" cy="1598114"/>
            <a:chOff x="508000" y="4608962"/>
            <a:chExt cx="2641949" cy="1598114"/>
          </a:xfrm>
        </p:grpSpPr>
        <p:cxnSp>
          <p:nvCxnSpPr>
            <p:cNvPr id="36" name="Straight Connector 78">
              <a:extLst>
                <a:ext uri="{FF2B5EF4-FFF2-40B4-BE49-F238E27FC236}">
                  <a16:creationId xmlns:a16="http://schemas.microsoft.com/office/drawing/2014/main" id="{387B0825-7CDB-4F74-B776-8F2CB5844FD7}"/>
                </a:ext>
              </a:extLst>
            </p:cNvPr>
            <p:cNvCxnSpPr/>
            <p:nvPr/>
          </p:nvCxnSpPr>
          <p:spPr>
            <a:xfrm>
              <a:off x="592667" y="5403586"/>
              <a:ext cx="2028613" cy="0"/>
            </a:xfrm>
            <a:prstGeom prst="line">
              <a:avLst/>
            </a:prstGeom>
            <a:ln w="57150" cmpd="sng">
              <a:solidFill>
                <a:srgbClr val="DF0027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Box 79">
              <a:extLst>
                <a:ext uri="{FF2B5EF4-FFF2-40B4-BE49-F238E27FC236}">
                  <a16:creationId xmlns:a16="http://schemas.microsoft.com/office/drawing/2014/main" id="{93745328-6926-4688-AE39-11CC8A6C4BC2}"/>
                </a:ext>
              </a:extLst>
            </p:cNvPr>
            <p:cNvSpPr txBox="1"/>
            <p:nvPr/>
          </p:nvSpPr>
          <p:spPr>
            <a:xfrm>
              <a:off x="508000" y="4608962"/>
              <a:ext cx="2641949" cy="789127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78,600+</a:t>
              </a:r>
            </a:p>
            <a:p>
              <a:pPr>
                <a:lnSpc>
                  <a:spcPct val="80000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Solano Gothic MVB Md" panose="02000606030000020004" pitchFamily="50" charset="0"/>
                  <a:cs typeface="SolanoGothicMVB Bd"/>
                </a:rPr>
                <a:t>ENGAGEMENTS</a:t>
              </a:r>
            </a:p>
          </p:txBody>
        </p:sp>
        <p:sp>
          <p:nvSpPr>
            <p:cNvPr id="38" name="TextBox 80">
              <a:extLst>
                <a:ext uri="{FF2B5EF4-FFF2-40B4-BE49-F238E27FC236}">
                  <a16:creationId xmlns:a16="http://schemas.microsoft.com/office/drawing/2014/main" id="{A4555F86-5B27-4934-961B-3A2EEBF54E78}"/>
                </a:ext>
              </a:extLst>
            </p:cNvPr>
            <p:cNvSpPr txBox="1"/>
            <p:nvPr/>
          </p:nvSpPr>
          <p:spPr>
            <a:xfrm>
              <a:off x="522111" y="5560745"/>
              <a:ext cx="2434720" cy="646331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sz="1200" b="1" dirty="0">
                  <a:solidFill>
                    <a:srgbClr val="000000"/>
                  </a:solidFill>
                  <a:latin typeface="Titillium" panose="00000500000000000000" pitchFamily="50" charset="0"/>
                  <a:cs typeface="Titillium Semibold"/>
                </a:rPr>
                <a:t>Facebook engagements of the IRONMAN Wales Facebook page, from 1 Jan – 31 Oct 2018</a:t>
              </a:r>
              <a:endParaRPr lang="en-US" sz="1200" b="1" i="1" dirty="0">
                <a:solidFill>
                  <a:srgbClr val="000000"/>
                </a:solidFill>
                <a:latin typeface="Titillium" panose="00000500000000000000" pitchFamily="50" charset="0"/>
                <a:cs typeface="Titillium Semibold"/>
              </a:endParaRPr>
            </a:p>
          </p:txBody>
        </p:sp>
      </p:grpSp>
      <p:sp>
        <p:nvSpPr>
          <p:cNvPr id="39" name="TextBox 15">
            <a:extLst>
              <a:ext uri="{FF2B5EF4-FFF2-40B4-BE49-F238E27FC236}">
                <a16:creationId xmlns:a16="http://schemas.microsoft.com/office/drawing/2014/main" id="{6A76CF28-8C66-476C-9FAA-FEE5B555EA0B}"/>
              </a:ext>
            </a:extLst>
          </p:cNvPr>
          <p:cNvSpPr txBox="1"/>
          <p:nvPr/>
        </p:nvSpPr>
        <p:spPr>
          <a:xfrm rot="1145127">
            <a:off x="2593650" y="4200539"/>
            <a:ext cx="884367" cy="441339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  <a:t>+15.34% </a:t>
            </a:r>
            <a:br>
              <a:rPr lang="en-US" sz="1400" dirty="0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</a:br>
            <a:r>
              <a:rPr lang="en-US" sz="1400" dirty="0" err="1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  <a:t>yoy</a:t>
            </a:r>
            <a:endParaRPr lang="en-US" sz="1400" dirty="0">
              <a:solidFill>
                <a:srgbClr val="DF0127"/>
              </a:solidFill>
              <a:latin typeface="Solano Gothic MVB Md" panose="02000606030000020004" pitchFamily="50" charset="0"/>
              <a:cs typeface="SolanoGothicMVB Bd"/>
            </a:endParaRPr>
          </a:p>
        </p:txBody>
      </p:sp>
      <p:sp>
        <p:nvSpPr>
          <p:cNvPr id="41" name="TextBox 15">
            <a:extLst>
              <a:ext uri="{FF2B5EF4-FFF2-40B4-BE49-F238E27FC236}">
                <a16:creationId xmlns:a16="http://schemas.microsoft.com/office/drawing/2014/main" id="{BD4CC0DB-EC70-4C55-8894-6BF23FC9E15E}"/>
              </a:ext>
            </a:extLst>
          </p:cNvPr>
          <p:cNvSpPr txBox="1"/>
          <p:nvPr/>
        </p:nvSpPr>
        <p:spPr>
          <a:xfrm rot="1145127">
            <a:off x="10178858" y="4199516"/>
            <a:ext cx="884367" cy="441339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  <a:t>+54.63% </a:t>
            </a:r>
            <a:br>
              <a:rPr lang="en-US" sz="1400" dirty="0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</a:br>
            <a:r>
              <a:rPr lang="en-US" sz="1400" dirty="0" err="1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  <a:t>yoy</a:t>
            </a:r>
            <a:endParaRPr lang="en-US" sz="1400" dirty="0">
              <a:solidFill>
                <a:srgbClr val="DF0127"/>
              </a:solidFill>
              <a:latin typeface="Solano Gothic MVB Md" panose="02000606030000020004" pitchFamily="50" charset="0"/>
              <a:cs typeface="SolanoGothicMVB Bd"/>
            </a:endParaRPr>
          </a:p>
        </p:txBody>
      </p:sp>
      <p:sp>
        <p:nvSpPr>
          <p:cNvPr id="42" name="TextBox 15">
            <a:extLst>
              <a:ext uri="{FF2B5EF4-FFF2-40B4-BE49-F238E27FC236}">
                <a16:creationId xmlns:a16="http://schemas.microsoft.com/office/drawing/2014/main" id="{49C832E8-0041-4DA6-A2E5-D79A4190A157}"/>
              </a:ext>
            </a:extLst>
          </p:cNvPr>
          <p:cNvSpPr txBox="1"/>
          <p:nvPr/>
        </p:nvSpPr>
        <p:spPr>
          <a:xfrm rot="1145127">
            <a:off x="3025138" y="1794591"/>
            <a:ext cx="884367" cy="441339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  <a:t>+1.97% </a:t>
            </a:r>
            <a:br>
              <a:rPr lang="en-US" sz="1400" dirty="0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</a:br>
            <a:r>
              <a:rPr lang="en-US" sz="1400" dirty="0" err="1">
                <a:solidFill>
                  <a:srgbClr val="DF0127"/>
                </a:solidFill>
                <a:latin typeface="Solano Gothic MVB Md" panose="02000606030000020004" pitchFamily="50" charset="0"/>
                <a:cs typeface="SolanoGothicMVB Bd"/>
              </a:rPr>
              <a:t>yoy</a:t>
            </a:r>
            <a:endParaRPr lang="en-US" sz="1400" dirty="0">
              <a:solidFill>
                <a:srgbClr val="DF0127"/>
              </a:solidFill>
              <a:latin typeface="Solano Gothic MVB Md" panose="02000606030000020004" pitchFamily="50" charset="0"/>
              <a:cs typeface="SolanoGothicMVB Bd"/>
            </a:endParaRPr>
          </a:p>
        </p:txBody>
      </p:sp>
    </p:spTree>
    <p:extLst>
      <p:ext uri="{BB962C8B-B14F-4D97-AF65-F5344CB8AC3E}">
        <p14:creationId xmlns:p14="http://schemas.microsoft.com/office/powerpoint/2010/main" val="1047822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</p:spPr>
        <p:txBody>
          <a:bodyPr/>
          <a:lstStyle/>
          <a:p>
            <a:fld id="{67FAC624-2012-9546-AFD2-3058404315D6}" type="slidenum">
              <a:rPr lang="en-GB" smtClean="0"/>
              <a:t>11</a:t>
            </a:fld>
            <a:endParaRPr lang="en-GB" dirty="0"/>
          </a:p>
        </p:txBody>
      </p:sp>
      <p:sp>
        <p:nvSpPr>
          <p:cNvPr id="3" name="Rechteck 2"/>
          <p:cNvSpPr/>
          <p:nvPr/>
        </p:nvSpPr>
        <p:spPr>
          <a:xfrm>
            <a:off x="508000" y="6259887"/>
            <a:ext cx="110915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i="1" dirty="0">
                <a:solidFill>
                  <a:srgbClr val="A6A6A6"/>
                </a:solidFill>
                <a:latin typeface="Arial"/>
                <a:cs typeface="Arial"/>
              </a:rPr>
              <a:t>https://www.westerntelegraph.co.uk/sport/16692621.huge-crowds-expected-again-as-ironman-wales-hits-pembrokeshire/</a:t>
            </a:r>
          </a:p>
          <a:p>
            <a:r>
              <a:rPr lang="en-GB" sz="900" i="1" dirty="0">
                <a:solidFill>
                  <a:srgbClr val="A6A6A6"/>
                </a:solidFill>
                <a:latin typeface="Arial"/>
                <a:cs typeface="Arial"/>
              </a:rPr>
              <a:t>https://www.walesonline.co.uk/news/wales-news/man-no-exercise-8-years-15119762</a:t>
            </a:r>
          </a:p>
        </p:txBody>
      </p:sp>
      <p:sp>
        <p:nvSpPr>
          <p:cNvPr id="4" name="TextBox 9"/>
          <p:cNvSpPr txBox="1"/>
          <p:nvPr/>
        </p:nvSpPr>
        <p:spPr>
          <a:xfrm>
            <a:off x="508000" y="807181"/>
            <a:ext cx="1105504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LOCAL BUSINESS</a:t>
            </a:r>
            <a:endParaRPr lang="en-GB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5" name="TextBox 12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9" name="Rechteck 8"/>
          <p:cNvSpPr/>
          <p:nvPr/>
        </p:nvSpPr>
        <p:spPr>
          <a:xfrm>
            <a:off x="508183" y="1671483"/>
            <a:ext cx="6768917" cy="37446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GB" sz="1400" dirty="0">
                <a:latin typeface="Titillium Regular"/>
                <a:cs typeface="Titillium Regular"/>
              </a:rPr>
              <a:t>From Western Telegraph, 6</a:t>
            </a:r>
            <a:r>
              <a:rPr lang="en-GB" sz="1400" baseline="30000" dirty="0">
                <a:latin typeface="Titillium Regular"/>
                <a:cs typeface="Titillium Regular"/>
              </a:rPr>
              <a:t>th</a:t>
            </a:r>
            <a:r>
              <a:rPr lang="en-GB" sz="1400" dirty="0">
                <a:latin typeface="Titillium Regular"/>
                <a:cs typeface="Titillium Regular"/>
              </a:rPr>
              <a:t> September 2018</a:t>
            </a:r>
          </a:p>
          <a:p>
            <a:pPr>
              <a:spcAft>
                <a:spcPts val="400"/>
              </a:spcAft>
            </a:pPr>
            <a:r>
              <a:rPr lang="en-GB" dirty="0">
                <a:latin typeface="Titillium Regular"/>
                <a:cs typeface="Titillium Regular"/>
              </a:rPr>
              <a:t>“</a:t>
            </a:r>
            <a:r>
              <a:rPr lang="en-US" dirty="0"/>
              <a:t>The event brings an estimated £4m into the local economy each year.</a:t>
            </a:r>
            <a:br>
              <a:rPr lang="en-US" dirty="0"/>
            </a:br>
            <a:r>
              <a:rPr lang="en-US" dirty="0"/>
              <a:t>Ironman Wales is renowned world-wide - not just for the challenging course, but the legendary support of the </a:t>
            </a:r>
            <a:r>
              <a:rPr lang="en-US" dirty="0" err="1"/>
              <a:t>Pembrokeshire</a:t>
            </a:r>
            <a:r>
              <a:rPr lang="en-US" dirty="0"/>
              <a:t> crowds in towns and villages, and particularly on the finishing straight on Tenby’s Esplanade.</a:t>
            </a:r>
            <a:r>
              <a:rPr lang="en-GB" dirty="0">
                <a:latin typeface="Titillium Regular"/>
                <a:cs typeface="Titillium Regular"/>
              </a:rPr>
              <a:t>”</a:t>
            </a:r>
            <a:endParaRPr lang="en-GB" sz="1600" dirty="0">
              <a:latin typeface="Titillium Regular"/>
              <a:cs typeface="Titillium Regular"/>
            </a:endParaRPr>
          </a:p>
          <a:p>
            <a:pPr>
              <a:spcAft>
                <a:spcPts val="400"/>
              </a:spcAft>
            </a:pPr>
            <a:endParaRPr lang="en-GB" sz="1600" dirty="0">
              <a:latin typeface="Titillium Regular"/>
              <a:cs typeface="Titillium Regular"/>
            </a:endParaRPr>
          </a:p>
          <a:p>
            <a:pPr>
              <a:spcAft>
                <a:spcPts val="400"/>
              </a:spcAft>
            </a:pPr>
            <a:r>
              <a:rPr lang="en-GB" sz="1400" dirty="0">
                <a:latin typeface="Titillium Regular"/>
                <a:cs typeface="Titillium Regular"/>
              </a:rPr>
              <a:t>From WalesOnline.com, 6</a:t>
            </a:r>
            <a:r>
              <a:rPr lang="en-GB" sz="1400" baseline="30000" dirty="0">
                <a:latin typeface="Titillium Regular"/>
                <a:cs typeface="Titillium Regular"/>
              </a:rPr>
              <a:t>th</a:t>
            </a:r>
            <a:r>
              <a:rPr lang="en-GB" sz="1400" dirty="0">
                <a:latin typeface="Titillium Regular"/>
                <a:cs typeface="Titillium Regular"/>
              </a:rPr>
              <a:t> September 2018 </a:t>
            </a:r>
          </a:p>
          <a:p>
            <a:pPr>
              <a:spcAft>
                <a:spcPts val="400"/>
              </a:spcAft>
            </a:pPr>
            <a:r>
              <a:rPr lang="en-GB" dirty="0">
                <a:latin typeface="Titillium Regular"/>
                <a:cs typeface="Titillium Regular"/>
              </a:rPr>
              <a:t>“</a:t>
            </a:r>
            <a:r>
              <a:rPr lang="en-US" dirty="0">
                <a:latin typeface="Titillium Regular"/>
                <a:cs typeface="Titillium Regular"/>
              </a:rPr>
              <a:t>Founder of Activity Events Wales, Matthew Evans, told </a:t>
            </a:r>
            <a:r>
              <a:rPr lang="en-US" dirty="0" err="1">
                <a:latin typeface="Titillium Regular"/>
                <a:cs typeface="Titillium Regular"/>
              </a:rPr>
              <a:t>WalesOnline</a:t>
            </a:r>
            <a:r>
              <a:rPr lang="en-US" dirty="0">
                <a:latin typeface="Titillium Regular"/>
                <a:cs typeface="Titillium Regular"/>
              </a:rPr>
              <a:t>: </a:t>
            </a:r>
            <a:r>
              <a:rPr lang="en-US" i="1" dirty="0">
                <a:latin typeface="Titillium Regular"/>
                <a:cs typeface="Titillium Regular"/>
              </a:rPr>
              <a:t>Tenby stepped up. We walked down at 2am and hotels had their lights on and were serving breakfast - it was bang on. They just adjusted straight away and that made the athletes' experience good. A lot of athletes went home and said that Tenby got it righ</a:t>
            </a:r>
            <a:r>
              <a:rPr lang="en-US" dirty="0">
                <a:latin typeface="Titillium Regular"/>
                <a:cs typeface="Titillium Regular"/>
              </a:rPr>
              <a:t>t</a:t>
            </a:r>
            <a:r>
              <a:rPr lang="en-GB" dirty="0">
                <a:latin typeface="Titillium Regular"/>
                <a:cs typeface="Titillium Regular"/>
              </a:rPr>
              <a:t>.”</a:t>
            </a:r>
          </a:p>
        </p:txBody>
      </p:sp>
      <p:pic>
        <p:nvPicPr>
          <p:cNvPr id="1026" name="Picture 2" descr="Western Telegraph">
            <a:extLst>
              <a:ext uri="{FF2B5EF4-FFF2-40B4-BE49-F238E27FC236}">
                <a16:creationId xmlns:a16="http://schemas.microsoft.com/office/drawing/2014/main" id="{178DDD27-7B86-44C0-B78A-5E81C053FC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60697" y="1951364"/>
            <a:ext cx="2870835" cy="504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fik 7" descr="Ein Bild, das Person enthält.&#10;&#10;Automatisch generierte Beschreibung">
            <a:extLst>
              <a:ext uri="{FF2B5EF4-FFF2-40B4-BE49-F238E27FC236}">
                <a16:creationId xmlns:a16="http://schemas.microsoft.com/office/drawing/2014/main" id="{5858A64B-93F8-4E44-8288-24A121A6695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49532" y="3063875"/>
            <a:ext cx="3493167" cy="2300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8303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AC624-2012-9546-AFD2-3058404315D6}" type="slidenum">
              <a:rPr lang="de-DE" smtClean="0"/>
              <a:t>12</a:t>
            </a:fld>
            <a:endParaRPr lang="de-DE" dirty="0"/>
          </a:p>
        </p:txBody>
      </p:sp>
      <p:sp>
        <p:nvSpPr>
          <p:cNvPr id="3" name="TextBox 9"/>
          <p:cNvSpPr txBox="1"/>
          <p:nvPr/>
        </p:nvSpPr>
        <p:spPr>
          <a:xfrm>
            <a:off x="508000" y="807181"/>
            <a:ext cx="1105504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IRONMAN EXPENDITURES</a:t>
            </a:r>
            <a:endParaRPr lang="en-GB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4" name="TextBox 12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10" name="Rechteck 9"/>
          <p:cNvSpPr/>
          <p:nvPr/>
        </p:nvSpPr>
        <p:spPr>
          <a:xfrm>
            <a:off x="508000" y="1796113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Titillium Regular"/>
                <a:cs typeface="Titillium Regular"/>
              </a:rPr>
              <a:t>Organizing an IRONMAN event means a direct investment in the local economy from our side. </a:t>
            </a:r>
          </a:p>
          <a:p>
            <a:endParaRPr lang="en-GB" dirty="0">
              <a:latin typeface="Titillium Regular"/>
              <a:cs typeface="Titillium Regular"/>
            </a:endParaRPr>
          </a:p>
          <a:p>
            <a:r>
              <a:rPr lang="en-GB" dirty="0">
                <a:latin typeface="Titillium Regular"/>
                <a:cs typeface="Titillium Regular"/>
              </a:rPr>
              <a:t>To make it all run smoothly and give the athletes a once in a lifetime experience, we are investing in local contractors and additional staff. </a:t>
            </a:r>
          </a:p>
          <a:p>
            <a:endParaRPr lang="en-GB" dirty="0">
              <a:latin typeface="Titillium Regular"/>
              <a:cs typeface="Titillium Regular"/>
            </a:endParaRPr>
          </a:p>
          <a:p>
            <a:r>
              <a:rPr lang="en-GB" dirty="0">
                <a:latin typeface="Titillium Regular"/>
                <a:cs typeface="Titillium Regular"/>
              </a:rPr>
              <a:t>For the IRONMAN Wales 2018 that investment was at least </a:t>
            </a:r>
            <a:r>
              <a:rPr lang="en-GB" b="1" dirty="0">
                <a:latin typeface="Titillium Regular"/>
                <a:cs typeface="Titillium Regular"/>
              </a:rPr>
              <a:t>£500,000</a:t>
            </a:r>
            <a:r>
              <a:rPr lang="en-GB" dirty="0">
                <a:latin typeface="Titillium Regular"/>
                <a:cs typeface="Titillium Regular"/>
              </a:rPr>
              <a:t>.</a:t>
            </a:r>
          </a:p>
        </p:txBody>
      </p:sp>
      <p:pic>
        <p:nvPicPr>
          <p:cNvPr id="7" name="Bildplatzhalter 6" descr="Ein Bild, das Gebäude, draußen, Boden, spielend enthält.&#10;&#10;Automatisch generierte Beschreibung">
            <a:extLst>
              <a:ext uri="{FF2B5EF4-FFF2-40B4-BE49-F238E27FC236}">
                <a16:creationId xmlns:a16="http://schemas.microsoft.com/office/drawing/2014/main" id="{135FCA93-FC52-4371-8B0E-23C0A0DBBCB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1" name="Bildplatzhalter 10">
            <a:extLst>
              <a:ext uri="{FF2B5EF4-FFF2-40B4-BE49-F238E27FC236}">
                <a16:creationId xmlns:a16="http://schemas.microsoft.com/office/drawing/2014/main" id="{858FBFF3-D0B6-4569-86FB-7D1E7E7DCCF1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39928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AC624-2012-9546-AFD2-3058404315D6}" type="slidenum">
              <a:rPr lang="de-DE" smtClean="0"/>
              <a:t>13</a:t>
            </a:fld>
            <a:endParaRPr lang="de-DE" dirty="0"/>
          </a:p>
        </p:txBody>
      </p:sp>
      <p:sp>
        <p:nvSpPr>
          <p:cNvPr id="3" name="TextBox 9"/>
          <p:cNvSpPr txBox="1"/>
          <p:nvPr/>
        </p:nvSpPr>
        <p:spPr>
          <a:xfrm>
            <a:off x="508000" y="807181"/>
            <a:ext cx="1105504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ATHLETE EXPENDITURES</a:t>
            </a:r>
            <a:endParaRPr lang="en-GB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4" name="TextBox 12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508000" y="1691329"/>
            <a:ext cx="508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tillium Regular"/>
                <a:cs typeface="Titillium Regular"/>
              </a:rPr>
              <a:t>What were your expenditures at the IRONMAN Village? </a:t>
            </a:r>
            <a:r>
              <a:rPr lang="en-GB" sz="1400" dirty="0">
                <a:latin typeface="Titillium Regular"/>
                <a:cs typeface="Titillium Regular"/>
              </a:rPr>
              <a:t>(Please provide your best estimate) 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6477001" y="2413000"/>
            <a:ext cx="50799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tillium Regular"/>
                <a:cs typeface="Titillium Regular"/>
              </a:rPr>
              <a:t>In the IRONMAN Village alone, athletes spent around </a:t>
            </a:r>
            <a:r>
              <a:rPr lang="en-GB" b="1" dirty="0">
                <a:latin typeface="Titillium Regular"/>
                <a:cs typeface="Titillium Regular"/>
              </a:rPr>
              <a:t>£ 304.683+ </a:t>
            </a:r>
            <a:r>
              <a:rPr lang="en-GB" dirty="0">
                <a:latin typeface="Titillium Regular"/>
                <a:cs typeface="Titillium Regular"/>
              </a:rPr>
              <a:t>on our exhibitors’ and merchandise products. </a:t>
            </a:r>
          </a:p>
          <a:p>
            <a:endParaRPr lang="en-GB" dirty="0">
              <a:latin typeface="Titillium Regular"/>
              <a:cs typeface="Titillium Regular"/>
            </a:endParaRPr>
          </a:p>
          <a:p>
            <a:r>
              <a:rPr lang="en-GB" dirty="0">
                <a:latin typeface="Titillium Regular"/>
                <a:cs typeface="Titillium Regular"/>
              </a:rPr>
              <a:t>An estimation of additional daily spend (accommodation, food, etc.) per athlete and per other people involved in the event is following on the next page.</a:t>
            </a:r>
          </a:p>
        </p:txBody>
      </p:sp>
      <p:pic>
        <p:nvPicPr>
          <p:cNvPr id="6" name="Grafik 5">
            <a:extLst>
              <a:ext uri="{FF2B5EF4-FFF2-40B4-BE49-F238E27FC236}">
                <a16:creationId xmlns:a16="http://schemas.microsoft.com/office/drawing/2014/main" id="{E0965C84-F2AE-408C-A31E-B79019839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2412999"/>
            <a:ext cx="5207000" cy="3390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3085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2872AAC9-1913-41C7-9E95-2025D3B71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AC624-2012-9546-AFD2-3058404315D6}" type="slidenum">
              <a:rPr lang="de-DE" smtClean="0"/>
              <a:t>14</a:t>
            </a:fld>
            <a:endParaRPr lang="de-DE"/>
          </a:p>
        </p:txBody>
      </p:sp>
      <p:sp>
        <p:nvSpPr>
          <p:cNvPr id="5" name="Textfeld 4">
            <a:extLst>
              <a:ext uri="{FF2B5EF4-FFF2-40B4-BE49-F238E27FC236}">
                <a16:creationId xmlns:a16="http://schemas.microsoft.com/office/drawing/2014/main" id="{B15FEFB7-4F1C-4231-B50D-EE715C7CB56A}"/>
              </a:ext>
            </a:extLst>
          </p:cNvPr>
          <p:cNvSpPr txBox="1"/>
          <p:nvPr/>
        </p:nvSpPr>
        <p:spPr>
          <a:xfrm>
            <a:off x="508000" y="1733662"/>
            <a:ext cx="5080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tillium Regular"/>
                <a:cs typeface="Titillium Regular"/>
              </a:rPr>
              <a:t>How much did you spend on Travel while you were at the event? (For each item please enter your best estimate</a:t>
            </a:r>
            <a:r>
              <a:rPr lang="de-DE" b="1" dirty="0">
                <a:latin typeface="Titillium Regular"/>
                <a:cs typeface="Titillium Regular"/>
              </a:rPr>
              <a:t>)</a:t>
            </a:r>
            <a:r>
              <a:rPr lang="en-GB" b="1" dirty="0">
                <a:latin typeface="Titillium Regular"/>
                <a:cs typeface="Titillium Regular"/>
              </a:rPr>
              <a:t/>
            </a:r>
            <a:br>
              <a:rPr lang="en-GB" b="1" dirty="0">
                <a:latin typeface="Titillium Regular"/>
                <a:cs typeface="Titillium Regular"/>
              </a:rPr>
            </a:br>
            <a:r>
              <a:rPr lang="en-GB" sz="1400" dirty="0">
                <a:latin typeface="Titillium Regular"/>
                <a:cs typeface="Titillium Regular"/>
              </a:rPr>
              <a:t>(</a:t>
            </a:r>
            <a:r>
              <a:rPr lang="en-US" sz="1400" dirty="0">
                <a:latin typeface="Titillium Regular"/>
                <a:cs typeface="Titillium Regular"/>
              </a:rPr>
              <a:t>Respondents were limited to brief responses.)</a:t>
            </a:r>
            <a:endParaRPr lang="en-GB" sz="1400" dirty="0">
              <a:latin typeface="Titillium Regular"/>
              <a:cs typeface="Titillium Regular"/>
            </a:endParaRPr>
          </a:p>
        </p:txBody>
      </p:sp>
      <p:graphicFrame>
        <p:nvGraphicFramePr>
          <p:cNvPr id="6" name="Tabelle 5">
            <a:extLst>
              <a:ext uri="{FF2B5EF4-FFF2-40B4-BE49-F238E27FC236}">
                <a16:creationId xmlns:a16="http://schemas.microsoft.com/office/drawing/2014/main" id="{76A4D017-0B22-480D-A39B-452D4ABC49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9062518"/>
              </p:ext>
            </p:extLst>
          </p:nvPr>
        </p:nvGraphicFramePr>
        <p:xfrm>
          <a:off x="508000" y="3128316"/>
          <a:ext cx="3136900" cy="224263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78000">
                  <a:extLst>
                    <a:ext uri="{9D8B030D-6E8A-4147-A177-3AD203B41FA5}">
                      <a16:colId xmlns:a16="http://schemas.microsoft.com/office/drawing/2014/main" val="383704735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2915681818"/>
                    </a:ext>
                  </a:extLst>
                </a:gridCol>
              </a:tblGrid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11,60%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235478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 – 50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29,60%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1111817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£ 51 – 100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27,90%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0057876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£ 101 – 150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6,80%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9594299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£ 151 – 200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5,90%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5264929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£ 201 – 300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1,60%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8031211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£ 301+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4,70%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2880257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1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All </a:t>
                      </a:r>
                      <a:r>
                        <a:rPr lang="de-DE" sz="1400" b="1" i="1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athletes</a:t>
                      </a:r>
                      <a:endParaRPr lang="de-DE" sz="1400" b="1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1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£145.431,82 + </a:t>
                      </a:r>
                      <a:endParaRPr lang="de-DE" sz="1400" b="1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784824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1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 panose="020F0502020204030204" pitchFamily="34" charset="0"/>
                        </a:rPr>
                        <a:t>Excl. </a:t>
                      </a:r>
                      <a:r>
                        <a:rPr lang="de-DE" sz="1400" b="0" i="1" u="none" strike="noStrike" dirty="0" err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 panose="020F0502020204030204" pitchFamily="34" charset="0"/>
                        </a:rPr>
                        <a:t>other</a:t>
                      </a:r>
                      <a:r>
                        <a:rPr lang="de-DE" sz="1400" b="0" i="1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de-DE" sz="1400" b="0" i="1" u="none" strike="noStrike" dirty="0" err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 panose="020F0502020204030204" pitchFamily="34" charset="0"/>
                        </a:rPr>
                        <a:t>responses</a:t>
                      </a:r>
                      <a:endParaRPr lang="de-DE" sz="1400" b="0" i="1" u="none" strike="noStrik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1" u="none" strike="noStrik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alibri" panose="020F0502020204030204" pitchFamily="34" charset="0"/>
                        </a:rPr>
                        <a:t>11,90%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331716"/>
                  </a:ext>
                </a:extLst>
              </a:tr>
            </a:tbl>
          </a:graphicData>
        </a:graphic>
      </p:graphicFrame>
      <p:sp>
        <p:nvSpPr>
          <p:cNvPr id="7" name="Textfeld 6">
            <a:extLst>
              <a:ext uri="{FF2B5EF4-FFF2-40B4-BE49-F238E27FC236}">
                <a16:creationId xmlns:a16="http://schemas.microsoft.com/office/drawing/2014/main" id="{6556AA65-DCF8-4DE4-AC30-9C891BA95CAD}"/>
              </a:ext>
            </a:extLst>
          </p:cNvPr>
          <p:cNvSpPr txBox="1"/>
          <p:nvPr/>
        </p:nvSpPr>
        <p:spPr>
          <a:xfrm>
            <a:off x="6604000" y="1733662"/>
            <a:ext cx="5080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tillium Regular"/>
                <a:cs typeface="Titillium Regular"/>
              </a:rPr>
              <a:t>How much did you spend on Food &amp; Drinks while you were at the event? (For each item please enter your best estimate</a:t>
            </a:r>
            <a:r>
              <a:rPr lang="de-DE" b="1" dirty="0">
                <a:latin typeface="Titillium Regular"/>
                <a:cs typeface="Titillium Regular"/>
              </a:rPr>
              <a:t>)</a:t>
            </a:r>
            <a:r>
              <a:rPr lang="en-GB" b="1" dirty="0">
                <a:latin typeface="Titillium Regular"/>
                <a:cs typeface="Titillium Regular"/>
              </a:rPr>
              <a:t/>
            </a:r>
            <a:br>
              <a:rPr lang="en-GB" b="1" dirty="0">
                <a:latin typeface="Titillium Regular"/>
                <a:cs typeface="Titillium Regular"/>
              </a:rPr>
            </a:br>
            <a:r>
              <a:rPr lang="en-GB" sz="1400" dirty="0">
                <a:latin typeface="Titillium Regular"/>
                <a:cs typeface="Titillium Regular"/>
              </a:rPr>
              <a:t>(</a:t>
            </a:r>
            <a:r>
              <a:rPr lang="en-US" sz="1400" dirty="0">
                <a:latin typeface="Titillium Regular"/>
                <a:cs typeface="Titillium Regular"/>
              </a:rPr>
              <a:t>Respondents were limited to brief responses.)</a:t>
            </a:r>
            <a:endParaRPr lang="en-GB" sz="1400" dirty="0">
              <a:latin typeface="Titillium Regular"/>
              <a:cs typeface="Titillium Regular"/>
            </a:endParaRPr>
          </a:p>
        </p:txBody>
      </p:sp>
      <p:graphicFrame>
        <p:nvGraphicFramePr>
          <p:cNvPr id="8" name="Tabelle 7">
            <a:extLst>
              <a:ext uri="{FF2B5EF4-FFF2-40B4-BE49-F238E27FC236}">
                <a16:creationId xmlns:a16="http://schemas.microsoft.com/office/drawing/2014/main" id="{E812D38C-8902-4FC2-95B0-9DE94348B1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349954"/>
              </p:ext>
            </p:extLst>
          </p:nvPr>
        </p:nvGraphicFramePr>
        <p:xfrm>
          <a:off x="6604000" y="3128316"/>
          <a:ext cx="3136900" cy="224263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8450">
                  <a:extLst>
                    <a:ext uri="{9D8B030D-6E8A-4147-A177-3AD203B41FA5}">
                      <a16:colId xmlns:a16="http://schemas.microsoft.com/office/drawing/2014/main" val="383704735"/>
                    </a:ext>
                  </a:extLst>
                </a:gridCol>
                <a:gridCol w="1568450">
                  <a:extLst>
                    <a:ext uri="{9D8B030D-6E8A-4147-A177-3AD203B41FA5}">
                      <a16:colId xmlns:a16="http://schemas.microsoft.com/office/drawing/2014/main" val="2915681818"/>
                    </a:ext>
                  </a:extLst>
                </a:gridCol>
              </a:tblGrid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3,10%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235478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 – 25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9,90%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1111817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£ 26 – 50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14,30%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0057876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£ 51 – 100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25,10%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9594299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£ 101 – 150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5,00%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5264929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£ 151 – 200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20,10%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8031211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£ 200+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13,60%</a:t>
                      </a: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2880257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b="1" i="1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All </a:t>
                      </a:r>
                      <a:r>
                        <a:rPr lang="de-DE" sz="1400" b="1" i="1" u="none" strike="noStrike" dirty="0" err="1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athletes</a:t>
                      </a:r>
                      <a:endParaRPr lang="de-DE" sz="1400" b="1" i="1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b="1" i="1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 £292.764,67 + </a:t>
                      </a:r>
                    </a:p>
                  </a:txBody>
                  <a:tcPr marL="9525" marR="9525" marT="9525" marB="0" anchor="b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8393754"/>
                  </a:ext>
                </a:extLst>
              </a:tr>
              <a:tr h="249182">
                <a:tc>
                  <a:txBody>
                    <a:bodyPr/>
                    <a:lstStyle/>
                    <a:p>
                      <a:pPr algn="l" fontAlgn="b"/>
                      <a:r>
                        <a:rPr lang="de-DE" sz="1400" i="1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</a:rPr>
                        <a:t>Excl. </a:t>
                      </a:r>
                      <a:r>
                        <a:rPr lang="de-DE" sz="1400" i="1" u="none" strike="noStrike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</a:rPr>
                        <a:t>other</a:t>
                      </a:r>
                      <a:r>
                        <a:rPr lang="de-DE" sz="1400" i="1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de-DE" sz="1400" i="1" u="none" strike="noStrike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</a:rPr>
                        <a:t>responsed</a:t>
                      </a:r>
                      <a:endParaRPr lang="de-DE" sz="1400" b="0" i="1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400" i="1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</a:rPr>
                        <a:t>8,90%</a:t>
                      </a:r>
                      <a:endParaRPr lang="de-DE" sz="1400" b="0" i="1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784824"/>
                  </a:ext>
                </a:extLst>
              </a:tr>
            </a:tbl>
          </a:graphicData>
        </a:graphic>
      </p:graphicFrame>
      <p:sp>
        <p:nvSpPr>
          <p:cNvPr id="9" name="TextBox 9">
            <a:extLst>
              <a:ext uri="{FF2B5EF4-FFF2-40B4-BE49-F238E27FC236}">
                <a16:creationId xmlns:a16="http://schemas.microsoft.com/office/drawing/2014/main" id="{8CF04EC1-A635-423A-9CAA-528BA8DBABC6}"/>
              </a:ext>
            </a:extLst>
          </p:cNvPr>
          <p:cNvSpPr txBox="1"/>
          <p:nvPr/>
        </p:nvSpPr>
        <p:spPr>
          <a:xfrm>
            <a:off x="508000" y="807181"/>
            <a:ext cx="1105504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ATHLETE EXPENDITURES</a:t>
            </a:r>
            <a:endParaRPr lang="en-GB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10" name="TextBox 12">
            <a:extLst>
              <a:ext uri="{FF2B5EF4-FFF2-40B4-BE49-F238E27FC236}">
                <a16:creationId xmlns:a16="http://schemas.microsoft.com/office/drawing/2014/main" id="{FF832391-8892-419D-8FF8-A8655F3A808D}"/>
              </a:ext>
            </a:extLst>
          </p:cNvPr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</p:spTree>
    <p:extLst>
      <p:ext uri="{BB962C8B-B14F-4D97-AF65-F5344CB8AC3E}">
        <p14:creationId xmlns:p14="http://schemas.microsoft.com/office/powerpoint/2010/main" val="2574394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>
          <a:xfrm>
            <a:off x="8897899" y="6233060"/>
            <a:ext cx="2844800" cy="365125"/>
          </a:xfrm>
        </p:spPr>
        <p:txBody>
          <a:bodyPr/>
          <a:lstStyle/>
          <a:p>
            <a:fld id="{67FAC624-2012-9546-AFD2-3058404315D6}" type="slidenum">
              <a:rPr lang="en-GB" smtClean="0"/>
              <a:t>15</a:t>
            </a:fld>
            <a:endParaRPr lang="en-GB"/>
          </a:p>
        </p:txBody>
      </p:sp>
      <p:sp>
        <p:nvSpPr>
          <p:cNvPr id="4" name="TextBox 9"/>
          <p:cNvSpPr txBox="1"/>
          <p:nvPr/>
        </p:nvSpPr>
        <p:spPr>
          <a:xfrm>
            <a:off x="508000" y="809476"/>
            <a:ext cx="11055049" cy="83869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ECONOMIC IMPACT CALCULATION</a:t>
            </a:r>
            <a:b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</a:br>
            <a:r>
              <a:rPr lang="en-GB" sz="2000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DIRECT IMPACT</a:t>
            </a:r>
            <a:endParaRPr lang="en-GB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5" name="TextBox 12"/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529127" y="5953332"/>
            <a:ext cx="53988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solidFill>
                  <a:schemeClr val="bg1">
                    <a:lumMod val="65000"/>
                  </a:schemeClr>
                </a:solidFill>
              </a:rPr>
              <a:t>* amount of people brought to the event</a:t>
            </a:r>
          </a:p>
          <a:p>
            <a:r>
              <a:rPr lang="en-GB" sz="1200" i="1">
                <a:solidFill>
                  <a:schemeClr val="bg1">
                    <a:lumMod val="65000"/>
                  </a:schemeClr>
                </a:solidFill>
              </a:rPr>
              <a:t>**Daily Spend: Accomodation, Food, hygiene/ cosmetics, etc.</a:t>
            </a:r>
          </a:p>
        </p:txBody>
      </p:sp>
      <p:graphicFrame>
        <p:nvGraphicFramePr>
          <p:cNvPr id="9" name="Tabel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863297"/>
              </p:ext>
            </p:extLst>
          </p:nvPr>
        </p:nvGraphicFramePr>
        <p:xfrm>
          <a:off x="342900" y="1965487"/>
          <a:ext cx="11394672" cy="3377224"/>
        </p:xfrm>
        <a:graphic>
          <a:graphicData uri="http://schemas.openxmlformats.org/drawingml/2006/table">
            <a:tbl>
              <a:tblPr/>
              <a:tblGrid>
                <a:gridCol w="1917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6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9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8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09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41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85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715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557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3462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1348972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276211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ATHLETES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Est. %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Est. </a:t>
                      </a:r>
                      <a:b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de-DE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Amount</a:t>
                      </a:r>
                      <a:endParaRPr lang="de-DE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Tourism</a:t>
                      </a:r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Ratio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Participant</a:t>
                      </a:r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Multiplier*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</a:t>
                      </a:r>
                      <a:r>
                        <a:rPr lang="de-DE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Tourism</a:t>
                      </a:r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de-DE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Attendance</a:t>
                      </a:r>
                      <a:endParaRPr lang="de-DE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Average Days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Days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Daily </a:t>
                      </a:r>
                      <a:r>
                        <a:rPr lang="de-DE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Spend</a:t>
                      </a:r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**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Spend per person at event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</a:t>
                      </a:r>
                      <a:r>
                        <a:rPr lang="de-DE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Economic</a:t>
                      </a:r>
                      <a:r>
                        <a:rPr lang="de-DE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Impact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International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14,72%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352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422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1900,8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300,00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1.350,00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570.240,00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National (UK)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41,64%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996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2.988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11952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280,00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1.120,00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3.346.560,00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Local (Pembrokeshire)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3,93%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470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470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70,00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  70,00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32.900,00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Unkown British State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39,72%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3.325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8312,5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150,00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375,00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1.246.875,00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Total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100%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2.392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3,2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 £       5.196.575,00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1611"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1611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OTHERS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de-DE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Exhibitors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2,10%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215,00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860,00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29.240,00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Media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3,09%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280,00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560,00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21.000,00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Event Staff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6,17%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215,00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1.505,00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75.250,00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Volunteers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61,73%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25,00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  50,00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25.000,00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Event Staff Contractors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18,52%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35,00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140,00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21.000,00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VIPs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5,56%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30,00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  60,00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4.050,00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Officials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2,84%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130,00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  520,00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    11.960,00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2783"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Other Total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100%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810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200" b="1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 £          187.500,00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012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3000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nummernplatzhalter 1">
            <a:extLst>
              <a:ext uri="{FF2B5EF4-FFF2-40B4-BE49-F238E27FC236}">
                <a16:creationId xmlns:a16="http://schemas.microsoft.com/office/drawing/2014/main" id="{88F76190-C9A5-44B9-9F88-BD7C27AE8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AC624-2012-9546-AFD2-3058404315D6}" type="slidenum">
              <a:rPr lang="de-DE" smtClean="0"/>
              <a:t>16</a:t>
            </a:fld>
            <a:endParaRPr lang="de-DE" dirty="0"/>
          </a:p>
        </p:txBody>
      </p:sp>
      <p:sp>
        <p:nvSpPr>
          <p:cNvPr id="5" name="TextBox 12">
            <a:extLst>
              <a:ext uri="{FF2B5EF4-FFF2-40B4-BE49-F238E27FC236}">
                <a16:creationId xmlns:a16="http://schemas.microsoft.com/office/drawing/2014/main" id="{F5A06C8A-2059-41E1-ACAF-E31D54843878}"/>
              </a:ext>
            </a:extLst>
          </p:cNvPr>
          <p:cNvSpPr txBox="1"/>
          <p:nvPr/>
        </p:nvSpPr>
        <p:spPr>
          <a:xfrm>
            <a:off x="508000" y="420987"/>
            <a:ext cx="7886096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IRONMAN</a:t>
            </a:r>
            <a:r>
              <a:rPr lang="en-US" sz="1600" b="1" spc="3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®</a:t>
            </a:r>
            <a:r>
              <a:rPr lang="en-US" sz="1600" b="1" spc="300" dirty="0">
                <a:solidFill>
                  <a:schemeClr val="tx1">
                    <a:lumMod val="85000"/>
                    <a:lumOff val="15000"/>
                  </a:schemeClr>
                </a:solidFill>
                <a:latin typeface="Titillium" panose="00000500000000000000" pitchFamily="50" charset="0"/>
                <a:cs typeface="Titillium Semibold"/>
              </a:rPr>
              <a:t> WALES</a:t>
            </a:r>
          </a:p>
        </p:txBody>
      </p:sp>
      <p:graphicFrame>
        <p:nvGraphicFramePr>
          <p:cNvPr id="7" name="Tabelle 6">
            <a:extLst>
              <a:ext uri="{FF2B5EF4-FFF2-40B4-BE49-F238E27FC236}">
                <a16:creationId xmlns:a16="http://schemas.microsoft.com/office/drawing/2014/main" id="{08A9E85D-CE57-4B36-A63F-3785688FE4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516917"/>
              </p:ext>
            </p:extLst>
          </p:nvPr>
        </p:nvGraphicFramePr>
        <p:xfrm>
          <a:off x="508000" y="2684414"/>
          <a:ext cx="6103815" cy="19347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02185">
                  <a:extLst>
                    <a:ext uri="{9D8B030D-6E8A-4147-A177-3AD203B41FA5}">
                      <a16:colId xmlns:a16="http://schemas.microsoft.com/office/drawing/2014/main" val="3232843485"/>
                    </a:ext>
                  </a:extLst>
                </a:gridCol>
                <a:gridCol w="3601630">
                  <a:extLst>
                    <a:ext uri="{9D8B030D-6E8A-4147-A177-3AD203B41FA5}">
                      <a16:colId xmlns:a16="http://schemas.microsoft.com/office/drawing/2014/main" val="1384174245"/>
                    </a:ext>
                  </a:extLst>
                </a:gridCol>
              </a:tblGrid>
              <a:tr h="265184"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b="1" i="1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Spend</a:t>
                      </a:r>
                      <a:endParaRPr lang="de-DE" sz="2000" b="1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b="1" i="1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Factor</a:t>
                      </a:r>
                      <a:endParaRPr lang="de-DE" sz="2000" b="1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1756064"/>
                  </a:ext>
                </a:extLst>
              </a:tr>
              <a:tr h="324087"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5.196.575,00 </a:t>
                      </a: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u="none" strike="noStrike" dirty="0" err="1">
                          <a:effectLst/>
                        </a:rPr>
                        <a:t>Athletes</a:t>
                      </a:r>
                      <a:r>
                        <a:rPr lang="de-DE" sz="2000" u="none" strike="noStrike" dirty="0">
                          <a:effectLst/>
                        </a:rPr>
                        <a:t>, Friends &amp; Family</a:t>
                      </a:r>
                      <a:endParaRPr lang="de-DE" sz="20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2745037"/>
                  </a:ext>
                </a:extLst>
              </a:tr>
              <a:tr h="324087"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187.500,00 </a:t>
                      </a: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u="none" strike="noStrike" dirty="0">
                          <a:effectLst/>
                        </a:rPr>
                        <a:t>Other </a:t>
                      </a:r>
                      <a:r>
                        <a:rPr lang="de-DE" sz="2000" u="none" strike="noStrike" dirty="0" err="1">
                          <a:effectLst/>
                        </a:rPr>
                        <a:t>event</a:t>
                      </a:r>
                      <a:r>
                        <a:rPr lang="de-DE" sz="2000" u="none" strike="noStrike" dirty="0">
                          <a:effectLst/>
                        </a:rPr>
                        <a:t> </a:t>
                      </a:r>
                      <a:r>
                        <a:rPr lang="de-DE" sz="2000" u="none" strike="noStrike" dirty="0" err="1">
                          <a:effectLst/>
                        </a:rPr>
                        <a:t>attendees</a:t>
                      </a:r>
                      <a:endParaRPr lang="de-DE" sz="20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3675721"/>
                  </a:ext>
                </a:extLst>
              </a:tr>
              <a:tr h="324087"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500.000,00 </a:t>
                      </a: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u="none" strike="noStrike" dirty="0">
                          <a:effectLst/>
                        </a:rPr>
                        <a:t>IRONMAN </a:t>
                      </a:r>
                      <a:r>
                        <a:rPr lang="de-DE" sz="2000" u="none" strike="noStrike" dirty="0" err="1">
                          <a:effectLst/>
                        </a:rPr>
                        <a:t>spend</a:t>
                      </a:r>
                      <a:endParaRPr lang="de-DE" sz="20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1230841"/>
                  </a:ext>
                </a:extLst>
              </a:tr>
              <a:tr h="324087"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£        50.000,00 </a:t>
                      </a:r>
                    </a:p>
                  </a:txBody>
                  <a:tcPr marL="9525" marR="9525" marT="9525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u="none" strike="noStrike" dirty="0">
                          <a:effectLst/>
                        </a:rPr>
                        <a:t>Est. </a:t>
                      </a:r>
                      <a:r>
                        <a:rPr lang="de-DE" sz="2000" u="none" strike="noStrike" dirty="0" err="1">
                          <a:effectLst/>
                        </a:rPr>
                        <a:t>spectator</a:t>
                      </a:r>
                      <a:r>
                        <a:rPr lang="de-DE" sz="2000" u="none" strike="noStrike" dirty="0">
                          <a:effectLst/>
                        </a:rPr>
                        <a:t> </a:t>
                      </a:r>
                      <a:r>
                        <a:rPr lang="de-DE" sz="2000" u="none" strike="noStrike" dirty="0" err="1">
                          <a:effectLst/>
                        </a:rPr>
                        <a:t>spend</a:t>
                      </a:r>
                      <a:endParaRPr lang="de-DE" sz="20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1283816"/>
                  </a:ext>
                </a:extLst>
              </a:tr>
              <a:tr h="324087"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 £   5.934.075,00 </a:t>
                      </a:r>
                    </a:p>
                  </a:txBody>
                  <a:tcPr marL="9525" marR="9525" marT="9525" marB="0" anchor="b">
                    <a:solidFill>
                      <a:srgbClr val="DF012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20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TOTAL IMPACT</a:t>
                      </a:r>
                    </a:p>
                  </a:txBody>
                  <a:tcPr marL="9525" marR="9525" marT="9525" marB="0" anchor="b">
                    <a:solidFill>
                      <a:srgbClr val="DF012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185987"/>
                  </a:ext>
                </a:extLst>
              </a:tr>
            </a:tbl>
          </a:graphicData>
        </a:graphic>
      </p:graphicFrame>
      <p:sp>
        <p:nvSpPr>
          <p:cNvPr id="8" name="TextBox 9">
            <a:extLst>
              <a:ext uri="{FF2B5EF4-FFF2-40B4-BE49-F238E27FC236}">
                <a16:creationId xmlns:a16="http://schemas.microsoft.com/office/drawing/2014/main" id="{AD8362B1-A39D-4A6B-B551-ED7C989E06B6}"/>
              </a:ext>
            </a:extLst>
          </p:cNvPr>
          <p:cNvSpPr txBox="1"/>
          <p:nvPr/>
        </p:nvSpPr>
        <p:spPr>
          <a:xfrm>
            <a:off x="508000" y="809476"/>
            <a:ext cx="11055049" cy="83869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ct val="70000"/>
              </a:lnSpc>
            </a:pPr>
            <a: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ECONOMIC IMPACT CALCULATION</a:t>
            </a:r>
            <a:br>
              <a:rPr lang="en-GB" sz="4800" b="1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</a:br>
            <a:r>
              <a:rPr lang="en-GB" sz="2000" dirty="0">
                <a:solidFill>
                  <a:srgbClr val="000000"/>
                </a:solidFill>
                <a:latin typeface="Solano Gothic MVB Rg" panose="02000606030000020004" pitchFamily="50" charset="0"/>
                <a:cs typeface="SolanoGothicMVB Bd"/>
              </a:rPr>
              <a:t>DIRECT + INDIRECT IMPACT</a:t>
            </a:r>
            <a:endParaRPr lang="en-GB" sz="4800" dirty="0">
              <a:solidFill>
                <a:srgbClr val="000000"/>
              </a:solidFill>
              <a:latin typeface="Solano Gothic MVB Rg" panose="02000606030000020004" pitchFamily="50" charset="0"/>
              <a:cs typeface="SolanoGothicMVB Bd"/>
            </a:endParaRPr>
          </a:p>
        </p:txBody>
      </p:sp>
      <p:sp>
        <p:nvSpPr>
          <p:cNvPr id="6" name="Textfeld 5">
            <a:extLst>
              <a:ext uri="{FF2B5EF4-FFF2-40B4-BE49-F238E27FC236}">
                <a16:creationId xmlns:a16="http://schemas.microsoft.com/office/drawing/2014/main" id="{EBD28977-AFDF-495C-9DED-97D8D9CF6349}"/>
              </a:ext>
            </a:extLst>
          </p:cNvPr>
          <p:cNvSpPr txBox="1"/>
          <p:nvPr/>
        </p:nvSpPr>
        <p:spPr>
          <a:xfrm>
            <a:off x="7019779" y="2636132"/>
            <a:ext cx="44173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tillium Regular"/>
                <a:cs typeface="Titillium Regular"/>
              </a:rPr>
              <a:t>Total impact is based on the previous calculation for direct costs associated with each athlete and indirect costs made by spectators as well as IRONMAN. </a:t>
            </a:r>
            <a:r>
              <a:rPr lang="en-GB">
                <a:latin typeface="Titillium Regular"/>
                <a:cs typeface="Titillium Regular"/>
              </a:rPr>
              <a:t>It can be </a:t>
            </a:r>
            <a:r>
              <a:rPr lang="en-GB" dirty="0">
                <a:latin typeface="Titillium Regular"/>
                <a:cs typeface="Titillium Regular"/>
              </a:rPr>
              <a:t>assumed that the IRONMAN Wales had an economic impact of at least €5.93 million on the region.</a:t>
            </a:r>
          </a:p>
        </p:txBody>
      </p:sp>
    </p:spTree>
    <p:extLst>
      <p:ext uri="{BB962C8B-B14F-4D97-AF65-F5344CB8AC3E}">
        <p14:creationId xmlns:p14="http://schemas.microsoft.com/office/powerpoint/2010/main" val="37358388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fik 7" descr="Ein Bild, das Himmel, Wasser, draußen, Natur enthält.&#10;&#10;Automatisch generierte Beschreibung">
            <a:extLst>
              <a:ext uri="{FF2B5EF4-FFF2-40B4-BE49-F238E27FC236}">
                <a16:creationId xmlns:a16="http://schemas.microsoft.com/office/drawing/2014/main" id="{03164E3E-2010-4AD3-948C-DA2F8A0A8A0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376" y="-1652283"/>
            <a:ext cx="12197375" cy="8510283"/>
          </a:xfrm>
          <a:prstGeom prst="rect">
            <a:avLst/>
          </a:prstGeom>
        </p:spPr>
      </p:pic>
      <p:sp>
        <p:nvSpPr>
          <p:cNvPr id="2" name="Foliennummernplatzhalt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AC624-2012-9546-AFD2-3058404315D6}" type="slidenum">
              <a:rPr lang="de-DE" smtClean="0"/>
              <a:t>17</a:t>
            </a:fld>
            <a:endParaRPr lang="de-DE"/>
          </a:p>
        </p:txBody>
      </p:sp>
      <p:sp>
        <p:nvSpPr>
          <p:cNvPr id="5" name="Rectangle 6"/>
          <p:cNvSpPr/>
          <p:nvPr/>
        </p:nvSpPr>
        <p:spPr>
          <a:xfrm>
            <a:off x="1" y="112542"/>
            <a:ext cx="12192000" cy="6745458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94000"/>
                </a:schemeClr>
              </a:gs>
              <a:gs pos="60000">
                <a:schemeClr val="tx1">
                  <a:alpha val="0"/>
                </a:schemeClr>
              </a:gs>
            </a:gsLst>
            <a:lin ang="16200000" scaled="0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4"/>
          <p:cNvSpPr txBox="1"/>
          <p:nvPr/>
        </p:nvSpPr>
        <p:spPr>
          <a:xfrm>
            <a:off x="660400" y="3854310"/>
            <a:ext cx="10947400" cy="178138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sz="8800" b="1" dirty="0">
                <a:solidFill>
                  <a:schemeClr val="bg1"/>
                </a:solidFill>
                <a:latin typeface="Titillium"/>
                <a:cs typeface="SolanoGothicMVB Bd"/>
              </a:rPr>
              <a:t>ANYTHING IS POSSIBLE</a:t>
            </a:r>
          </a:p>
          <a:p>
            <a:pPr algn="r">
              <a:lnSpc>
                <a:spcPct val="80000"/>
              </a:lnSpc>
            </a:pPr>
            <a:r>
              <a:rPr lang="en-US" sz="4800" b="1" dirty="0">
                <a:solidFill>
                  <a:schemeClr val="bg1"/>
                </a:solidFill>
                <a:latin typeface="Titillium"/>
                <a:cs typeface="SolanoGothicMVB Bd"/>
              </a:rPr>
              <a:t>2018 IRONMAN® WALES</a:t>
            </a:r>
          </a:p>
        </p:txBody>
      </p:sp>
      <p:pic>
        <p:nvPicPr>
          <p:cNvPr id="7" name="Picture 7" descr="WTC_2016_IMWhite.pn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58193" y="5814084"/>
            <a:ext cx="1995606" cy="51238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Rechteck 8"/>
          <p:cNvSpPr/>
          <p:nvPr/>
        </p:nvSpPr>
        <p:spPr>
          <a:xfrm>
            <a:off x="842963" y="5793250"/>
            <a:ext cx="827568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050" dirty="0">
                <a:solidFill>
                  <a:schemeClr val="bg1"/>
                </a:solidFill>
              </a:rPr>
              <a:t>© IRONMAN. All </a:t>
            </a:r>
            <a:r>
              <a:rPr lang="de-DE" sz="1050" dirty="0" err="1">
                <a:solidFill>
                  <a:schemeClr val="bg1"/>
                </a:solidFill>
              </a:rPr>
              <a:t>rights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reserved</a:t>
            </a:r>
            <a:r>
              <a:rPr lang="de-DE" sz="1050" dirty="0">
                <a:solidFill>
                  <a:schemeClr val="bg1"/>
                </a:solidFill>
              </a:rPr>
              <a:t>. </a:t>
            </a:r>
            <a:r>
              <a:rPr lang="de-DE" sz="1050" dirty="0" err="1">
                <a:solidFill>
                  <a:schemeClr val="bg1"/>
                </a:solidFill>
              </a:rPr>
              <a:t>No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part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of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this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document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may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be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reproduced</a:t>
            </a:r>
            <a:r>
              <a:rPr lang="de-DE" sz="1050" dirty="0">
                <a:solidFill>
                  <a:schemeClr val="bg1"/>
                </a:solidFill>
              </a:rPr>
              <a:t> in </a:t>
            </a:r>
            <a:r>
              <a:rPr lang="de-DE" sz="1050" dirty="0" err="1">
                <a:solidFill>
                  <a:schemeClr val="bg1"/>
                </a:solidFill>
              </a:rPr>
              <a:t>any</a:t>
            </a:r>
            <a:r>
              <a:rPr lang="de-DE" sz="1050" dirty="0">
                <a:solidFill>
                  <a:schemeClr val="bg1"/>
                </a:solidFill>
              </a:rPr>
              <a:t> form </a:t>
            </a:r>
            <a:r>
              <a:rPr lang="de-DE" sz="1050" dirty="0" err="1">
                <a:solidFill>
                  <a:schemeClr val="bg1"/>
                </a:solidFill>
              </a:rPr>
              <a:t>or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by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any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means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without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prior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written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consent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of</a:t>
            </a:r>
            <a:r>
              <a:rPr lang="de-DE" sz="1050" dirty="0">
                <a:solidFill>
                  <a:schemeClr val="bg1"/>
                </a:solidFill>
              </a:rPr>
              <a:t> IRONMAN. </a:t>
            </a:r>
            <a:r>
              <a:rPr lang="de-DE" sz="1050" dirty="0" err="1">
                <a:solidFill>
                  <a:schemeClr val="bg1"/>
                </a:solidFill>
              </a:rPr>
              <a:t>Unauthorised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possession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or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use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of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this</a:t>
            </a:r>
            <a:r>
              <a:rPr lang="de-DE" sz="1050" dirty="0">
                <a:solidFill>
                  <a:schemeClr val="bg1"/>
                </a:solidFill>
              </a:rPr>
              <a:t> material </a:t>
            </a:r>
            <a:r>
              <a:rPr lang="de-DE" sz="1050" dirty="0" err="1">
                <a:solidFill>
                  <a:schemeClr val="bg1"/>
                </a:solidFill>
              </a:rPr>
              <a:t>or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disclosure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of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proprietary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may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result</a:t>
            </a:r>
            <a:r>
              <a:rPr lang="de-DE" sz="1050" dirty="0">
                <a:solidFill>
                  <a:schemeClr val="bg1"/>
                </a:solidFill>
              </a:rPr>
              <a:t> in legal </a:t>
            </a:r>
            <a:r>
              <a:rPr lang="de-DE" sz="1050" dirty="0" err="1">
                <a:solidFill>
                  <a:schemeClr val="bg1"/>
                </a:solidFill>
              </a:rPr>
              <a:t>action</a:t>
            </a:r>
            <a:r>
              <a:rPr lang="de-DE" sz="1050" dirty="0">
                <a:solidFill>
                  <a:schemeClr val="bg1"/>
                </a:solidFill>
              </a:rPr>
              <a:t>. </a:t>
            </a:r>
            <a:r>
              <a:rPr lang="de-DE" sz="1050" dirty="0" err="1">
                <a:solidFill>
                  <a:schemeClr val="bg1"/>
                </a:solidFill>
              </a:rPr>
              <a:t>Any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reference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to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third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party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companies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or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trademarks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is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for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illustration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and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example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purposes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only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and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remain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sole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property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of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trademark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owner</a:t>
            </a:r>
            <a:r>
              <a:rPr lang="de-DE" sz="1050" dirty="0">
                <a:solidFill>
                  <a:schemeClr val="bg1"/>
                </a:solidFill>
              </a:rPr>
              <a:t>. In </a:t>
            </a:r>
            <a:r>
              <a:rPr lang="de-DE" sz="1050" dirty="0" err="1">
                <a:solidFill>
                  <a:schemeClr val="bg1"/>
                </a:solidFill>
              </a:rPr>
              <a:t>no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way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is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it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meant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to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represent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that</a:t>
            </a:r>
            <a:r>
              <a:rPr lang="de-DE" sz="1050" dirty="0">
                <a:solidFill>
                  <a:schemeClr val="bg1"/>
                </a:solidFill>
              </a:rPr>
              <a:t> such </a:t>
            </a:r>
            <a:r>
              <a:rPr lang="de-DE" sz="1050" dirty="0" err="1">
                <a:solidFill>
                  <a:schemeClr val="bg1"/>
                </a:solidFill>
              </a:rPr>
              <a:t>trademarks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have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any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involvement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of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affinity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with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the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presented</a:t>
            </a:r>
            <a:r>
              <a:rPr lang="de-DE" sz="1050" dirty="0">
                <a:solidFill>
                  <a:schemeClr val="bg1"/>
                </a:solidFill>
              </a:rPr>
              <a:t> </a:t>
            </a:r>
            <a:r>
              <a:rPr lang="de-DE" sz="1050" dirty="0" err="1">
                <a:solidFill>
                  <a:schemeClr val="bg1"/>
                </a:solidFill>
              </a:rPr>
              <a:t>project</a:t>
            </a:r>
            <a:r>
              <a:rPr lang="de-DE" sz="105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79148555"/>
      </p:ext>
    </p:extLst>
  </p:cSld>
  <p:clrMapOvr>
    <a:masterClrMapping/>
  </p:clrMapOvr>
</p:sld>
</file>

<file path=ppt/theme/theme1.xml><?xml version="1.0" encoding="utf-8"?>
<a:theme xmlns:a="http://schemas.openxmlformats.org/drawingml/2006/main" name="1_IRONMA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-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929</TotalTime>
  <Words>1594</Words>
  <Application>Microsoft Office PowerPoint</Application>
  <PresentationFormat>Widescreen</PresentationFormat>
  <Paragraphs>411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30" baseType="lpstr">
      <vt:lpstr>Arial</vt:lpstr>
      <vt:lpstr>Calibri</vt:lpstr>
      <vt:lpstr>Calibri Light</vt:lpstr>
      <vt:lpstr>Helvetica</vt:lpstr>
      <vt:lpstr>Solano Gothic MVB Lt</vt:lpstr>
      <vt:lpstr>Solano Gothic MVB Md</vt:lpstr>
      <vt:lpstr>Solano Gothic MVB Rg</vt:lpstr>
      <vt:lpstr>SolanoGothicMVB Bd</vt:lpstr>
      <vt:lpstr>Titillium</vt:lpstr>
      <vt:lpstr>Titillium Regular</vt:lpstr>
      <vt:lpstr>Titillium Semibold</vt:lpstr>
      <vt:lpstr>Titillium WebRegular</vt:lpstr>
      <vt:lpstr>1_IRONMAN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Anja Orthmann</dc:creator>
  <cp:lastModifiedBy>Jacqui Jones</cp:lastModifiedBy>
  <cp:revision>220</cp:revision>
  <dcterms:modified xsi:type="dcterms:W3CDTF">2021-02-13T01:29:24Z</dcterms:modified>
</cp:coreProperties>
</file>