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31"/>
  </p:notesMasterIdLst>
  <p:sldIdLst>
    <p:sldId id="256" r:id="rId7"/>
    <p:sldId id="257" r:id="rId8"/>
    <p:sldId id="263" r:id="rId9"/>
    <p:sldId id="269" r:id="rId10"/>
    <p:sldId id="271" r:id="rId11"/>
    <p:sldId id="264" r:id="rId12"/>
    <p:sldId id="272" r:id="rId13"/>
    <p:sldId id="273" r:id="rId14"/>
    <p:sldId id="274" r:id="rId15"/>
    <p:sldId id="275" r:id="rId16"/>
    <p:sldId id="276" r:id="rId17"/>
    <p:sldId id="279" r:id="rId18"/>
    <p:sldId id="280" r:id="rId19"/>
    <p:sldId id="321" r:id="rId20"/>
    <p:sldId id="282" r:id="rId21"/>
    <p:sldId id="285" r:id="rId22"/>
    <p:sldId id="286" r:id="rId23"/>
    <p:sldId id="327" r:id="rId24"/>
    <p:sldId id="328" r:id="rId25"/>
    <p:sldId id="329" r:id="rId26"/>
    <p:sldId id="330" r:id="rId27"/>
    <p:sldId id="331" r:id="rId28"/>
    <p:sldId id="307" r:id="rId29"/>
    <p:sldId id="332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1A8937-F148-4FA6-BFAB-326C262FE014}" v="70" dt="2026-03-19T22:38:41.6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36"/>
    <p:restoredTop sz="82348" autoAdjust="0"/>
  </p:normalViewPr>
  <p:slideViewPr>
    <p:cSldViewPr snapToGrid="0" snapToObjects="1">
      <p:cViewPr>
        <p:scale>
          <a:sx n="91" d="100"/>
          <a:sy n="91" d="100"/>
        </p:scale>
        <p:origin x="2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microsoft.com/office/2016/11/relationships/changesInfo" Target="changesInfos/changesInfo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ableStyles" Target="tableStyle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28B19D55-2B64-4018-8539-1453B0FDE5DC}"/>
    <pc:docChg chg="undo custSel addSld delSld modSld sldOrd">
      <pc:chgData name="Mark Huntly" userId="2f894ec6-1403-4f17-b28b-5f1f7519461e" providerId="ADAL" clId="{28B19D55-2B64-4018-8539-1453B0FDE5DC}" dt="2026-03-19T22:39:01.741" v="1805" actId="1076"/>
      <pc:docMkLst>
        <pc:docMk/>
      </pc:docMkLst>
      <pc:sldChg chg="addSp delSp modSp mod">
        <pc:chgData name="Mark Huntly" userId="2f894ec6-1403-4f17-b28b-5f1f7519461e" providerId="ADAL" clId="{28B19D55-2B64-4018-8539-1453B0FDE5DC}" dt="2026-03-19T20:21:06.005" v="39" actId="1076"/>
        <pc:sldMkLst>
          <pc:docMk/>
          <pc:sldMk cId="3804189453" sldId="263"/>
        </pc:sldMkLst>
        <pc:spChg chg="mod">
          <ac:chgData name="Mark Huntly" userId="2f894ec6-1403-4f17-b28b-5f1f7519461e" providerId="ADAL" clId="{28B19D55-2B64-4018-8539-1453B0FDE5DC}" dt="2026-03-19T20:19:43.895" v="18" actId="20577"/>
          <ac:spMkLst>
            <pc:docMk/>
            <pc:sldMk cId="3804189453" sldId="263"/>
            <ac:spMk id="4" creationId="{398E7FE3-8F88-C138-C1B4-61F1A99BB5B0}"/>
          </ac:spMkLst>
        </pc:spChg>
        <pc:spChg chg="mod">
          <ac:chgData name="Mark Huntly" userId="2f894ec6-1403-4f17-b28b-5f1f7519461e" providerId="ADAL" clId="{28B19D55-2B64-4018-8539-1453B0FDE5DC}" dt="2026-03-19T20:20:55.617" v="37" actId="14100"/>
          <ac:spMkLst>
            <pc:docMk/>
            <pc:sldMk cId="3804189453" sldId="263"/>
            <ac:spMk id="9" creationId="{3B6FF36C-D965-A876-2C37-86250C13D2E6}"/>
          </ac:spMkLst>
        </pc:spChg>
        <pc:picChg chg="del">
          <ac:chgData name="Mark Huntly" userId="2f894ec6-1403-4f17-b28b-5f1f7519461e" providerId="ADAL" clId="{28B19D55-2B64-4018-8539-1453B0FDE5DC}" dt="2026-03-19T20:19:34.339" v="0" actId="478"/>
          <ac:picMkLst>
            <pc:docMk/>
            <pc:sldMk cId="3804189453" sldId="263"/>
            <ac:picMk id="2" creationId="{C2535DE8-FB15-87B8-EA6A-0937294002BD}"/>
          </ac:picMkLst>
        </pc:picChg>
        <pc:picChg chg="add mod">
          <ac:chgData name="Mark Huntly" userId="2f894ec6-1403-4f17-b28b-5f1f7519461e" providerId="ADAL" clId="{28B19D55-2B64-4018-8539-1453B0FDE5DC}" dt="2026-03-19T20:21:06.005" v="39" actId="1076"/>
          <ac:picMkLst>
            <pc:docMk/>
            <pc:sldMk cId="3804189453" sldId="263"/>
            <ac:picMk id="3" creationId="{3331CAF4-D14F-1F7E-547D-E52EE509AA55}"/>
          </ac:picMkLst>
        </pc:picChg>
      </pc:sldChg>
      <pc:sldChg chg="addSp delSp modSp mod ord">
        <pc:chgData name="Mark Huntly" userId="2f894ec6-1403-4f17-b28b-5f1f7519461e" providerId="ADAL" clId="{28B19D55-2B64-4018-8539-1453B0FDE5DC}" dt="2026-03-19T21:00:08.901" v="313"/>
        <pc:sldMkLst>
          <pc:docMk/>
          <pc:sldMk cId="4288200217" sldId="264"/>
        </pc:sldMkLst>
        <pc:spChg chg="add mod">
          <ac:chgData name="Mark Huntly" userId="2f894ec6-1403-4f17-b28b-5f1f7519461e" providerId="ADAL" clId="{28B19D55-2B64-4018-8539-1453B0FDE5DC}" dt="2026-03-19T20:22:11.399" v="73"/>
          <ac:spMkLst>
            <pc:docMk/>
            <pc:sldMk cId="4288200217" sldId="264"/>
            <ac:spMk id="3" creationId="{450A7EAD-9300-34F5-C799-5635450086F0}"/>
          </ac:spMkLst>
        </pc:spChg>
        <pc:spChg chg="mod ord">
          <ac:chgData name="Mark Huntly" userId="2f894ec6-1403-4f17-b28b-5f1f7519461e" providerId="ADAL" clId="{28B19D55-2B64-4018-8539-1453B0FDE5DC}" dt="2026-03-19T20:24:22.982" v="84" actId="167"/>
          <ac:spMkLst>
            <pc:docMk/>
            <pc:sldMk cId="4288200217" sldId="264"/>
            <ac:spMk id="4" creationId="{29DB8046-87ED-4EEF-6E4E-A8A281C99078}"/>
          </ac:spMkLst>
        </pc:spChg>
        <pc:spChg chg="add del mod">
          <ac:chgData name="Mark Huntly" userId="2f894ec6-1403-4f17-b28b-5f1f7519461e" providerId="ADAL" clId="{28B19D55-2B64-4018-8539-1453B0FDE5DC}" dt="2026-03-19T20:35:02.535" v="131" actId="113"/>
          <ac:spMkLst>
            <pc:docMk/>
            <pc:sldMk cId="4288200217" sldId="264"/>
            <ac:spMk id="9" creationId="{DF2EBCCA-D51E-4419-C3BE-23711C4C5C03}"/>
          </ac:spMkLst>
        </pc:spChg>
        <pc:picChg chg="del">
          <ac:chgData name="Mark Huntly" userId="2f894ec6-1403-4f17-b28b-5f1f7519461e" providerId="ADAL" clId="{28B19D55-2B64-4018-8539-1453B0FDE5DC}" dt="2026-03-19T20:21:24.512" v="40" actId="478"/>
          <ac:picMkLst>
            <pc:docMk/>
            <pc:sldMk cId="4288200217" sldId="264"/>
            <ac:picMk id="2" creationId="{BEE60549-FD66-1341-4587-AA32A03EE0AE}"/>
          </ac:picMkLst>
        </pc:picChg>
        <pc:picChg chg="add mod ord">
          <ac:chgData name="Mark Huntly" userId="2f894ec6-1403-4f17-b28b-5f1f7519461e" providerId="ADAL" clId="{28B19D55-2B64-4018-8539-1453B0FDE5DC}" dt="2026-03-19T20:41:20.845" v="133" actId="207"/>
          <ac:picMkLst>
            <pc:docMk/>
            <pc:sldMk cId="4288200217" sldId="264"/>
            <ac:picMk id="5" creationId="{F6FE5AFC-E4B0-98F7-7188-59FEE316A900}"/>
          </ac:picMkLst>
        </pc:picChg>
      </pc:sldChg>
      <pc:sldChg chg="addSp delSp modSp mod ord">
        <pc:chgData name="Mark Huntly" userId="2f894ec6-1403-4f17-b28b-5f1f7519461e" providerId="ADAL" clId="{28B19D55-2B64-4018-8539-1453B0FDE5DC}" dt="2026-03-19T20:54:09.951" v="289"/>
        <pc:sldMkLst>
          <pc:docMk/>
          <pc:sldMk cId="4067013015" sldId="269"/>
        </pc:sldMkLst>
        <pc:spChg chg="add mod">
          <ac:chgData name="Mark Huntly" userId="2f894ec6-1403-4f17-b28b-5f1f7519461e" providerId="ADAL" clId="{28B19D55-2B64-4018-8539-1453B0FDE5DC}" dt="2026-03-19T20:46:57.365" v="199"/>
          <ac:spMkLst>
            <pc:docMk/>
            <pc:sldMk cId="4067013015" sldId="269"/>
            <ac:spMk id="2" creationId="{0403C792-28AE-F757-6707-6A47AAC2DF9C}"/>
          </ac:spMkLst>
        </pc:spChg>
        <pc:spChg chg="mod">
          <ac:chgData name="Mark Huntly" userId="2f894ec6-1403-4f17-b28b-5f1f7519461e" providerId="ADAL" clId="{28B19D55-2B64-4018-8539-1453B0FDE5DC}" dt="2026-03-19T20:44:27.631" v="173" actId="20577"/>
          <ac:spMkLst>
            <pc:docMk/>
            <pc:sldMk cId="4067013015" sldId="269"/>
            <ac:spMk id="4" creationId="{98CB95A0-03C5-4D20-0048-11D5F9899FE2}"/>
          </ac:spMkLst>
        </pc:spChg>
        <pc:spChg chg="mod">
          <ac:chgData name="Mark Huntly" userId="2f894ec6-1403-4f17-b28b-5f1f7519461e" providerId="ADAL" clId="{28B19D55-2B64-4018-8539-1453B0FDE5DC}" dt="2026-03-19T20:50:36.003" v="236" actId="120"/>
          <ac:spMkLst>
            <pc:docMk/>
            <pc:sldMk cId="4067013015" sldId="269"/>
            <ac:spMk id="9" creationId="{8A827A21-BD3F-31BE-39D1-8509DF123800}"/>
          </ac:spMkLst>
        </pc:spChg>
        <pc:spChg chg="add mod">
          <ac:chgData name="Mark Huntly" userId="2f894ec6-1403-4f17-b28b-5f1f7519461e" providerId="ADAL" clId="{28B19D55-2B64-4018-8539-1453B0FDE5DC}" dt="2026-03-19T20:47:47.262" v="209"/>
          <ac:spMkLst>
            <pc:docMk/>
            <pc:sldMk cId="4067013015" sldId="269"/>
            <ac:spMk id="12" creationId="{626F8150-434B-5126-7C65-415A232BD71A}"/>
          </ac:spMkLst>
        </pc:spChg>
        <pc:picChg chg="add mod">
          <ac:chgData name="Mark Huntly" userId="2f894ec6-1403-4f17-b28b-5f1f7519461e" providerId="ADAL" clId="{28B19D55-2B64-4018-8539-1453B0FDE5DC}" dt="2026-03-19T20:50:46.774" v="272" actId="1037"/>
          <ac:picMkLst>
            <pc:docMk/>
            <pc:sldMk cId="4067013015" sldId="269"/>
            <ac:picMk id="3" creationId="{EB859960-7AF6-C179-8BB7-1056B49F49FD}"/>
          </ac:picMkLst>
        </pc:picChg>
        <pc:picChg chg="add mod">
          <ac:chgData name="Mark Huntly" userId="2f894ec6-1403-4f17-b28b-5f1f7519461e" providerId="ADAL" clId="{28B19D55-2B64-4018-8539-1453B0FDE5DC}" dt="2026-03-19T20:52:17.291" v="285" actId="1076"/>
          <ac:picMkLst>
            <pc:docMk/>
            <pc:sldMk cId="4067013015" sldId="269"/>
            <ac:picMk id="13" creationId="{CFFAC7CB-9085-797C-2E6D-F5C84BBB7AC7}"/>
          </ac:picMkLst>
        </pc:picChg>
        <pc:picChg chg="add del mod">
          <ac:chgData name="Mark Huntly" userId="2f894ec6-1403-4f17-b28b-5f1f7519461e" providerId="ADAL" clId="{28B19D55-2B64-4018-8539-1453B0FDE5DC}" dt="2026-03-19T20:49:18.457" v="225" actId="478"/>
          <ac:picMkLst>
            <pc:docMk/>
            <pc:sldMk cId="4067013015" sldId="269"/>
            <ac:picMk id="15" creationId="{BD4F785B-9413-0B15-EEFE-C3899A423E5A}"/>
          </ac:picMkLst>
        </pc:picChg>
        <pc:picChg chg="add mod">
          <ac:chgData name="Mark Huntly" userId="2f894ec6-1403-4f17-b28b-5f1f7519461e" providerId="ADAL" clId="{28B19D55-2B64-4018-8539-1453B0FDE5DC}" dt="2026-03-19T20:50:46.774" v="272" actId="1037"/>
          <ac:picMkLst>
            <pc:docMk/>
            <pc:sldMk cId="4067013015" sldId="269"/>
            <ac:picMk id="17" creationId="{3D30856B-56FE-7B1C-B834-16BBD29E008A}"/>
          </ac:picMkLst>
        </pc:picChg>
        <pc:picChg chg="add mod ord">
          <ac:chgData name="Mark Huntly" userId="2f894ec6-1403-4f17-b28b-5f1f7519461e" providerId="ADAL" clId="{28B19D55-2B64-4018-8539-1453B0FDE5DC}" dt="2026-03-19T20:51:29.220" v="278" actId="167"/>
          <ac:picMkLst>
            <pc:docMk/>
            <pc:sldMk cId="4067013015" sldId="269"/>
            <ac:picMk id="21" creationId="{8371D4CF-D061-6AE8-02B9-E303EBBC98C5}"/>
          </ac:picMkLst>
        </pc:picChg>
        <pc:picChg chg="add mod ord">
          <ac:chgData name="Mark Huntly" userId="2f894ec6-1403-4f17-b28b-5f1f7519461e" providerId="ADAL" clId="{28B19D55-2B64-4018-8539-1453B0FDE5DC}" dt="2026-03-19T20:52:09.738" v="284" actId="167"/>
          <ac:picMkLst>
            <pc:docMk/>
            <pc:sldMk cId="4067013015" sldId="269"/>
            <ac:picMk id="22" creationId="{F97C1E44-8A26-AB47-7BB4-14C5E2549F30}"/>
          </ac:picMkLst>
        </pc:picChg>
        <pc:cxnChg chg="add mod">
          <ac:chgData name="Mark Huntly" userId="2f894ec6-1403-4f17-b28b-5f1f7519461e" providerId="ADAL" clId="{28B19D55-2B64-4018-8539-1453B0FDE5DC}" dt="2026-03-19T20:50:46.774" v="272" actId="1037"/>
          <ac:cxnSpMkLst>
            <pc:docMk/>
            <pc:sldMk cId="4067013015" sldId="269"/>
            <ac:cxnSpMk id="6" creationId="{4EE0EA60-9C37-A9D5-60B4-88545257C536}"/>
          </ac:cxnSpMkLst>
        </pc:cxnChg>
        <pc:cxnChg chg="add mod">
          <ac:chgData name="Mark Huntly" userId="2f894ec6-1403-4f17-b28b-5f1f7519461e" providerId="ADAL" clId="{28B19D55-2B64-4018-8539-1453B0FDE5DC}" dt="2026-03-19T20:52:30.567" v="287" actId="14100"/>
          <ac:cxnSpMkLst>
            <pc:docMk/>
            <pc:sldMk cId="4067013015" sldId="269"/>
            <ac:cxnSpMk id="14" creationId="{A3EDAA5B-0F5D-277E-F556-2D1AF5037D7B}"/>
          </ac:cxnSpMkLst>
        </pc:cxnChg>
        <pc:cxnChg chg="add mod">
          <ac:chgData name="Mark Huntly" userId="2f894ec6-1403-4f17-b28b-5f1f7519461e" providerId="ADAL" clId="{28B19D55-2B64-4018-8539-1453B0FDE5DC}" dt="2026-03-19T20:50:46.774" v="272" actId="1037"/>
          <ac:cxnSpMkLst>
            <pc:docMk/>
            <pc:sldMk cId="4067013015" sldId="269"/>
            <ac:cxnSpMk id="16" creationId="{FE27DF33-93FE-988A-3C5E-D516FC033323}"/>
          </ac:cxnSpMkLst>
        </pc:cxnChg>
      </pc:sldChg>
      <pc:sldChg chg="addSp delSp modSp mod">
        <pc:chgData name="Mark Huntly" userId="2f894ec6-1403-4f17-b28b-5f1f7519461e" providerId="ADAL" clId="{28B19D55-2B64-4018-8539-1453B0FDE5DC}" dt="2026-03-19T21:00:28.768" v="340" actId="20577"/>
        <pc:sldMkLst>
          <pc:docMk/>
          <pc:sldMk cId="3315229939" sldId="271"/>
        </pc:sldMkLst>
        <pc:spChg chg="del mod">
          <ac:chgData name="Mark Huntly" userId="2f894ec6-1403-4f17-b28b-5f1f7519461e" providerId="ADAL" clId="{28B19D55-2B64-4018-8539-1453B0FDE5DC}" dt="2026-03-19T20:54:28.874" v="291" actId="478"/>
          <ac:spMkLst>
            <pc:docMk/>
            <pc:sldMk cId="3315229939" sldId="271"/>
            <ac:spMk id="2" creationId="{4C6CF8C1-7D6E-D569-ED24-007C309AA3CC}"/>
          </ac:spMkLst>
        </pc:spChg>
        <pc:spChg chg="mod">
          <ac:chgData name="Mark Huntly" userId="2f894ec6-1403-4f17-b28b-5f1f7519461e" providerId="ADAL" clId="{28B19D55-2B64-4018-8539-1453B0FDE5DC}" dt="2026-03-19T21:00:28.768" v="340" actId="20577"/>
          <ac:spMkLst>
            <pc:docMk/>
            <pc:sldMk cId="3315229939" sldId="271"/>
            <ac:spMk id="4" creationId="{F62ED632-70A8-859D-23F2-B17B369830C0}"/>
          </ac:spMkLst>
        </pc:spChg>
        <pc:spChg chg="add del">
          <ac:chgData name="Mark Huntly" userId="2f894ec6-1403-4f17-b28b-5f1f7519461e" providerId="ADAL" clId="{28B19D55-2B64-4018-8539-1453B0FDE5DC}" dt="2026-03-19T20:57:58.005" v="296" actId="21"/>
          <ac:spMkLst>
            <pc:docMk/>
            <pc:sldMk cId="3315229939" sldId="271"/>
            <ac:spMk id="6" creationId="{BB486363-5425-8A2C-495A-E56F3AEA3596}"/>
          </ac:spMkLst>
        </pc:spChg>
        <pc:spChg chg="add del mod">
          <ac:chgData name="Mark Huntly" userId="2f894ec6-1403-4f17-b28b-5f1f7519461e" providerId="ADAL" clId="{28B19D55-2B64-4018-8539-1453B0FDE5DC}" dt="2026-03-19T20:58:11.694" v="300" actId="21"/>
          <ac:spMkLst>
            <pc:docMk/>
            <pc:sldMk cId="3315229939" sldId="271"/>
            <ac:spMk id="8" creationId="{BB486363-5425-8A2C-495A-E56F3AEA3596}"/>
          </ac:spMkLst>
        </pc:spChg>
        <pc:spChg chg="mod">
          <ac:chgData name="Mark Huntly" userId="2f894ec6-1403-4f17-b28b-5f1f7519461e" providerId="ADAL" clId="{28B19D55-2B64-4018-8539-1453B0FDE5DC}" dt="2026-03-19T20:54:45.011" v="292"/>
          <ac:spMkLst>
            <pc:docMk/>
            <pc:sldMk cId="3315229939" sldId="271"/>
            <ac:spMk id="9" creationId="{C1C69D9A-1FDC-378D-8AA6-17D67D38A823}"/>
          </ac:spMkLst>
        </pc:spChg>
        <pc:spChg chg="add del">
          <ac:chgData name="Mark Huntly" userId="2f894ec6-1403-4f17-b28b-5f1f7519461e" providerId="ADAL" clId="{28B19D55-2B64-4018-8539-1453B0FDE5DC}" dt="2026-03-19T20:59:35.932" v="307" actId="21"/>
          <ac:spMkLst>
            <pc:docMk/>
            <pc:sldMk cId="3315229939" sldId="271"/>
            <ac:spMk id="13" creationId="{4A346E09-6DDA-1D59-BEE3-C2B7270E84CC}"/>
          </ac:spMkLst>
        </pc:spChg>
        <pc:picChg chg="add del mod">
          <ac:chgData name="Mark Huntly" userId="2f894ec6-1403-4f17-b28b-5f1f7519461e" providerId="ADAL" clId="{28B19D55-2B64-4018-8539-1453B0FDE5DC}" dt="2026-03-19T20:57:58.005" v="296" actId="21"/>
          <ac:picMkLst>
            <pc:docMk/>
            <pc:sldMk cId="3315229939" sldId="271"/>
            <ac:picMk id="5" creationId="{3ACA1CB7-F8DD-8230-814F-1879D8A91553}"/>
          </ac:picMkLst>
        </pc:picChg>
        <pc:picChg chg="add del mod">
          <ac:chgData name="Mark Huntly" userId="2f894ec6-1403-4f17-b28b-5f1f7519461e" providerId="ADAL" clId="{28B19D55-2B64-4018-8539-1453B0FDE5DC}" dt="2026-03-19T20:58:11.694" v="300" actId="21"/>
          <ac:picMkLst>
            <pc:docMk/>
            <pc:sldMk cId="3315229939" sldId="271"/>
            <ac:picMk id="7" creationId="{3ACA1CB7-F8DD-8230-814F-1879D8A91553}"/>
          </ac:picMkLst>
        </pc:picChg>
        <pc:picChg chg="add mod">
          <ac:chgData name="Mark Huntly" userId="2f894ec6-1403-4f17-b28b-5f1f7519461e" providerId="ADAL" clId="{28B19D55-2B64-4018-8539-1453B0FDE5DC}" dt="2026-03-19T20:58:29.294" v="304" actId="1076"/>
          <ac:picMkLst>
            <pc:docMk/>
            <pc:sldMk cId="3315229939" sldId="271"/>
            <ac:picMk id="10" creationId="{96843189-6E3D-3C1B-A201-5788410015BA}"/>
          </ac:picMkLst>
        </pc:picChg>
        <pc:picChg chg="add del">
          <ac:chgData name="Mark Huntly" userId="2f894ec6-1403-4f17-b28b-5f1f7519461e" providerId="ADAL" clId="{28B19D55-2B64-4018-8539-1453B0FDE5DC}" dt="2026-03-19T20:59:35.932" v="307" actId="21"/>
          <ac:picMkLst>
            <pc:docMk/>
            <pc:sldMk cId="3315229939" sldId="271"/>
            <ac:picMk id="12" creationId="{FE1CE837-B032-9863-1ADD-1356B54A675F}"/>
          </ac:picMkLst>
        </pc:picChg>
        <pc:picChg chg="add mod">
          <ac:chgData name="Mark Huntly" userId="2f894ec6-1403-4f17-b28b-5f1f7519461e" providerId="ADAL" clId="{28B19D55-2B64-4018-8539-1453B0FDE5DC}" dt="2026-03-19T20:59:52.392" v="311" actId="1076"/>
          <ac:picMkLst>
            <pc:docMk/>
            <pc:sldMk cId="3315229939" sldId="271"/>
            <ac:picMk id="14" creationId="{2EE67C97-51C5-F449-62E7-D1E7AA699BD4}"/>
          </ac:picMkLst>
        </pc:picChg>
      </pc:sldChg>
      <pc:sldChg chg="addSp modSp mod">
        <pc:chgData name="Mark Huntly" userId="2f894ec6-1403-4f17-b28b-5f1f7519461e" providerId="ADAL" clId="{28B19D55-2B64-4018-8539-1453B0FDE5DC}" dt="2026-03-19T21:07:28.993" v="453" actId="1076"/>
        <pc:sldMkLst>
          <pc:docMk/>
          <pc:sldMk cId="2854239945" sldId="272"/>
        </pc:sldMkLst>
        <pc:spChg chg="mod">
          <ac:chgData name="Mark Huntly" userId="2f894ec6-1403-4f17-b28b-5f1f7519461e" providerId="ADAL" clId="{28B19D55-2B64-4018-8539-1453B0FDE5DC}" dt="2026-03-19T21:03:55.101" v="370" actId="20577"/>
          <ac:spMkLst>
            <pc:docMk/>
            <pc:sldMk cId="2854239945" sldId="272"/>
            <ac:spMk id="4" creationId="{C5883F14-AFF6-E81C-53E8-71E2E1F44D07}"/>
          </ac:spMkLst>
        </pc:spChg>
        <pc:spChg chg="mod">
          <ac:chgData name="Mark Huntly" userId="2f894ec6-1403-4f17-b28b-5f1f7519461e" providerId="ADAL" clId="{28B19D55-2B64-4018-8539-1453B0FDE5DC}" dt="2026-03-19T21:05:06.670" v="385" actId="113"/>
          <ac:spMkLst>
            <pc:docMk/>
            <pc:sldMk cId="2854239945" sldId="272"/>
            <ac:spMk id="9" creationId="{872E5976-6CA3-8354-1290-654B7EC9ECBC}"/>
          </ac:spMkLst>
        </pc:spChg>
        <pc:picChg chg="add mod">
          <ac:chgData name="Mark Huntly" userId="2f894ec6-1403-4f17-b28b-5f1f7519461e" providerId="ADAL" clId="{28B19D55-2B64-4018-8539-1453B0FDE5DC}" dt="2026-03-19T21:06:07.661" v="388" actId="1076"/>
          <ac:picMkLst>
            <pc:docMk/>
            <pc:sldMk cId="2854239945" sldId="272"/>
            <ac:picMk id="2" creationId="{3BFAA3C5-B4C1-4F36-C84C-AB35581B4D39}"/>
          </ac:picMkLst>
        </pc:picChg>
        <pc:picChg chg="add mod">
          <ac:chgData name="Mark Huntly" userId="2f894ec6-1403-4f17-b28b-5f1f7519461e" providerId="ADAL" clId="{28B19D55-2B64-4018-8539-1453B0FDE5DC}" dt="2026-03-19T21:06:38.252" v="446" actId="1036"/>
          <ac:picMkLst>
            <pc:docMk/>
            <pc:sldMk cId="2854239945" sldId="272"/>
            <ac:picMk id="3" creationId="{2101450F-9DB8-61C3-0AE2-3845D7C65AAE}"/>
          </ac:picMkLst>
        </pc:picChg>
        <pc:picChg chg="add mod">
          <ac:chgData name="Mark Huntly" userId="2f894ec6-1403-4f17-b28b-5f1f7519461e" providerId="ADAL" clId="{28B19D55-2B64-4018-8539-1453B0FDE5DC}" dt="2026-03-19T21:07:28.993" v="453" actId="1076"/>
          <ac:picMkLst>
            <pc:docMk/>
            <pc:sldMk cId="2854239945" sldId="272"/>
            <ac:picMk id="5" creationId="{B462576B-E145-37D6-3C6A-83FB9A536FC4}"/>
          </ac:picMkLst>
        </pc:picChg>
      </pc:sldChg>
      <pc:sldChg chg="modSp mod">
        <pc:chgData name="Mark Huntly" userId="2f894ec6-1403-4f17-b28b-5f1f7519461e" providerId="ADAL" clId="{28B19D55-2B64-4018-8539-1453B0FDE5DC}" dt="2026-03-19T21:09:45.542" v="496" actId="113"/>
        <pc:sldMkLst>
          <pc:docMk/>
          <pc:sldMk cId="2374094688" sldId="273"/>
        </pc:sldMkLst>
        <pc:spChg chg="mod">
          <ac:chgData name="Mark Huntly" userId="2f894ec6-1403-4f17-b28b-5f1f7519461e" providerId="ADAL" clId="{28B19D55-2B64-4018-8539-1453B0FDE5DC}" dt="2026-03-19T21:09:45.542" v="496" actId="113"/>
          <ac:spMkLst>
            <pc:docMk/>
            <pc:sldMk cId="2374094688" sldId="273"/>
            <ac:spMk id="3" creationId="{583FA440-4FA3-257D-1FCF-143DF26D30D1}"/>
          </ac:spMkLst>
        </pc:spChg>
        <pc:spChg chg="mod">
          <ac:chgData name="Mark Huntly" userId="2f894ec6-1403-4f17-b28b-5f1f7519461e" providerId="ADAL" clId="{28B19D55-2B64-4018-8539-1453B0FDE5DC}" dt="2026-03-19T21:08:11.571" v="483" actId="20577"/>
          <ac:spMkLst>
            <pc:docMk/>
            <pc:sldMk cId="2374094688" sldId="273"/>
            <ac:spMk id="4" creationId="{FC6CE076-AE9B-8BA9-16A4-BA306E8F8314}"/>
          </ac:spMkLst>
        </pc:spChg>
      </pc:sldChg>
      <pc:sldChg chg="addSp delSp modSp mod">
        <pc:chgData name="Mark Huntly" userId="2f894ec6-1403-4f17-b28b-5f1f7519461e" providerId="ADAL" clId="{28B19D55-2B64-4018-8539-1453B0FDE5DC}" dt="2026-03-19T21:14:05.558" v="577" actId="1037"/>
        <pc:sldMkLst>
          <pc:docMk/>
          <pc:sldMk cId="3315044606" sldId="274"/>
        </pc:sldMkLst>
        <pc:spChg chg="mod">
          <ac:chgData name="Mark Huntly" userId="2f894ec6-1403-4f17-b28b-5f1f7519461e" providerId="ADAL" clId="{28B19D55-2B64-4018-8539-1453B0FDE5DC}" dt="2026-03-19T21:10:28.067" v="520" actId="20577"/>
          <ac:spMkLst>
            <pc:docMk/>
            <pc:sldMk cId="3315044606" sldId="274"/>
            <ac:spMk id="4" creationId="{EACBAFED-C11F-1BBC-DA18-2BEA1238F668}"/>
          </ac:spMkLst>
        </pc:spChg>
        <pc:spChg chg="add mod">
          <ac:chgData name="Mark Huntly" userId="2f894ec6-1403-4f17-b28b-5f1f7519461e" providerId="ADAL" clId="{28B19D55-2B64-4018-8539-1453B0FDE5DC}" dt="2026-03-19T21:14:05.558" v="577" actId="1037"/>
          <ac:spMkLst>
            <pc:docMk/>
            <pc:sldMk cId="3315044606" sldId="274"/>
            <ac:spMk id="5" creationId="{31C66164-845E-0262-62F6-B85B342FE23E}"/>
          </ac:spMkLst>
        </pc:spChg>
        <pc:spChg chg="mod">
          <ac:chgData name="Mark Huntly" userId="2f894ec6-1403-4f17-b28b-5f1f7519461e" providerId="ADAL" clId="{28B19D55-2B64-4018-8539-1453B0FDE5DC}" dt="2026-03-19T21:12:35.171" v="560" actId="113"/>
          <ac:spMkLst>
            <pc:docMk/>
            <pc:sldMk cId="3315044606" sldId="274"/>
            <ac:spMk id="9" creationId="{9F4E577C-5C4F-6ABB-D81E-DAF0D9C4B835}"/>
          </ac:spMkLst>
        </pc:spChg>
        <pc:picChg chg="del">
          <ac:chgData name="Mark Huntly" userId="2f894ec6-1403-4f17-b28b-5f1f7519461e" providerId="ADAL" clId="{28B19D55-2B64-4018-8539-1453B0FDE5DC}" dt="2026-03-19T21:10:42.305" v="521" actId="478"/>
          <ac:picMkLst>
            <pc:docMk/>
            <pc:sldMk cId="3315044606" sldId="274"/>
            <ac:picMk id="2" creationId="{B0628A73-7742-4C89-6167-3A9CA134AC3C}"/>
          </ac:picMkLst>
        </pc:picChg>
        <pc:picChg chg="del">
          <ac:chgData name="Mark Huntly" userId="2f894ec6-1403-4f17-b28b-5f1f7519461e" providerId="ADAL" clId="{28B19D55-2B64-4018-8539-1453B0FDE5DC}" dt="2026-03-19T21:10:43.876" v="522" actId="478"/>
          <ac:picMkLst>
            <pc:docMk/>
            <pc:sldMk cId="3315044606" sldId="274"/>
            <ac:picMk id="3" creationId="{29B6160C-B212-BEF4-8E90-FC9D97F93634}"/>
          </ac:picMkLst>
        </pc:picChg>
      </pc:sldChg>
      <pc:sldChg chg="addSp delSp modSp mod">
        <pc:chgData name="Mark Huntly" userId="2f894ec6-1403-4f17-b28b-5f1f7519461e" providerId="ADAL" clId="{28B19D55-2B64-4018-8539-1453B0FDE5DC}" dt="2026-03-19T21:18:13.273" v="638" actId="20577"/>
        <pc:sldMkLst>
          <pc:docMk/>
          <pc:sldMk cId="501050547" sldId="275"/>
        </pc:sldMkLst>
        <pc:spChg chg="del">
          <ac:chgData name="Mark Huntly" userId="2f894ec6-1403-4f17-b28b-5f1f7519461e" providerId="ADAL" clId="{28B19D55-2B64-4018-8539-1453B0FDE5DC}" dt="2026-03-19T21:14:30.034" v="579" actId="478"/>
          <ac:spMkLst>
            <pc:docMk/>
            <pc:sldMk cId="501050547" sldId="275"/>
            <ac:spMk id="2" creationId="{82BB6415-9181-9909-C97F-5FF9A469C9AD}"/>
          </ac:spMkLst>
        </pc:spChg>
        <pc:spChg chg="mod">
          <ac:chgData name="Mark Huntly" userId="2f894ec6-1403-4f17-b28b-5f1f7519461e" providerId="ADAL" clId="{28B19D55-2B64-4018-8539-1453B0FDE5DC}" dt="2026-03-19T21:18:13.273" v="638" actId="20577"/>
          <ac:spMkLst>
            <pc:docMk/>
            <pc:sldMk cId="501050547" sldId="275"/>
            <ac:spMk id="4" creationId="{81D53078-7EB7-4D2A-36FC-A8BAC7791772}"/>
          </ac:spMkLst>
        </pc:spChg>
        <pc:spChg chg="mod">
          <ac:chgData name="Mark Huntly" userId="2f894ec6-1403-4f17-b28b-5f1f7519461e" providerId="ADAL" clId="{28B19D55-2B64-4018-8539-1453B0FDE5DC}" dt="2026-03-19T21:15:34.864" v="598" actId="113"/>
          <ac:spMkLst>
            <pc:docMk/>
            <pc:sldMk cId="501050547" sldId="275"/>
            <ac:spMk id="9" creationId="{3D6E8E90-7196-66A6-52EF-57E6DE6CA133}"/>
          </ac:spMkLst>
        </pc:spChg>
        <pc:picChg chg="del">
          <ac:chgData name="Mark Huntly" userId="2f894ec6-1403-4f17-b28b-5f1f7519461e" providerId="ADAL" clId="{28B19D55-2B64-4018-8539-1453B0FDE5DC}" dt="2026-03-19T21:14:23.845" v="578" actId="478"/>
          <ac:picMkLst>
            <pc:docMk/>
            <pc:sldMk cId="501050547" sldId="275"/>
            <ac:picMk id="3" creationId="{91D66AE0-AE66-385D-865E-0378916A3771}"/>
          </ac:picMkLst>
        </pc:picChg>
        <pc:picChg chg="add mod">
          <ac:chgData name="Mark Huntly" userId="2f894ec6-1403-4f17-b28b-5f1f7519461e" providerId="ADAL" clId="{28B19D55-2B64-4018-8539-1453B0FDE5DC}" dt="2026-03-19T21:16:38.191" v="603" actId="1076"/>
          <ac:picMkLst>
            <pc:docMk/>
            <pc:sldMk cId="501050547" sldId="275"/>
            <ac:picMk id="5" creationId="{49ECC2AB-A070-68A9-DF89-FB2C57FC795D}"/>
          </ac:picMkLst>
        </pc:picChg>
        <pc:picChg chg="add mod">
          <ac:chgData name="Mark Huntly" userId="2f894ec6-1403-4f17-b28b-5f1f7519461e" providerId="ADAL" clId="{28B19D55-2B64-4018-8539-1453B0FDE5DC}" dt="2026-03-19T21:17:01.995" v="607" actId="1076"/>
          <ac:picMkLst>
            <pc:docMk/>
            <pc:sldMk cId="501050547" sldId="275"/>
            <ac:picMk id="6" creationId="{A805823F-602F-D97F-B138-59E61EB9187F}"/>
          </ac:picMkLst>
        </pc:picChg>
      </pc:sldChg>
      <pc:sldChg chg="modSp mod">
        <pc:chgData name="Mark Huntly" userId="2f894ec6-1403-4f17-b28b-5f1f7519461e" providerId="ADAL" clId="{28B19D55-2B64-4018-8539-1453B0FDE5DC}" dt="2026-03-19T21:21:08.130" v="720" actId="113"/>
        <pc:sldMkLst>
          <pc:docMk/>
          <pc:sldMk cId="3097667551" sldId="276"/>
        </pc:sldMkLst>
        <pc:spChg chg="mod">
          <ac:chgData name="Mark Huntly" userId="2f894ec6-1403-4f17-b28b-5f1f7519461e" providerId="ADAL" clId="{28B19D55-2B64-4018-8539-1453B0FDE5DC}" dt="2026-03-19T21:19:32.369" v="697" actId="403"/>
          <ac:spMkLst>
            <pc:docMk/>
            <pc:sldMk cId="3097667551" sldId="276"/>
            <ac:spMk id="4" creationId="{B3E64D0A-14D9-C9CE-4813-89B1793A2797}"/>
          </ac:spMkLst>
        </pc:spChg>
        <pc:spChg chg="mod">
          <ac:chgData name="Mark Huntly" userId="2f894ec6-1403-4f17-b28b-5f1f7519461e" providerId="ADAL" clId="{28B19D55-2B64-4018-8539-1453B0FDE5DC}" dt="2026-03-19T21:21:08.130" v="720" actId="113"/>
          <ac:spMkLst>
            <pc:docMk/>
            <pc:sldMk cId="3097667551" sldId="276"/>
            <ac:spMk id="9" creationId="{082AA6A0-E3F7-8364-00E9-B79DEE98ECCD}"/>
          </ac:spMkLst>
        </pc:spChg>
      </pc:sldChg>
      <pc:sldChg chg="addSp delSp modSp mod">
        <pc:chgData name="Mark Huntly" userId="2f894ec6-1403-4f17-b28b-5f1f7519461e" providerId="ADAL" clId="{28B19D55-2B64-4018-8539-1453B0FDE5DC}" dt="2026-03-19T21:29:05.503" v="801" actId="1035"/>
        <pc:sldMkLst>
          <pc:docMk/>
          <pc:sldMk cId="1251503576" sldId="279"/>
        </pc:sldMkLst>
        <pc:spChg chg="mod">
          <ac:chgData name="Mark Huntly" userId="2f894ec6-1403-4f17-b28b-5f1f7519461e" providerId="ADAL" clId="{28B19D55-2B64-4018-8539-1453B0FDE5DC}" dt="2026-03-19T21:22:22.451" v="757" actId="20577"/>
          <ac:spMkLst>
            <pc:docMk/>
            <pc:sldMk cId="1251503576" sldId="279"/>
            <ac:spMk id="4" creationId="{B0093A86-5EA9-E714-238F-F020E6B721CE}"/>
          </ac:spMkLst>
        </pc:spChg>
        <pc:spChg chg="add del">
          <ac:chgData name="Mark Huntly" userId="2f894ec6-1403-4f17-b28b-5f1f7519461e" providerId="ADAL" clId="{28B19D55-2B64-4018-8539-1453B0FDE5DC}" dt="2026-03-19T21:23:40.623" v="760" actId="21"/>
          <ac:spMkLst>
            <pc:docMk/>
            <pc:sldMk cId="1251503576" sldId="279"/>
            <ac:spMk id="6" creationId="{FF2C0446-8E60-9A04-D0FC-FE66C6978660}"/>
          </ac:spMkLst>
        </pc:spChg>
        <pc:spChg chg="mod">
          <ac:chgData name="Mark Huntly" userId="2f894ec6-1403-4f17-b28b-5f1f7519461e" providerId="ADAL" clId="{28B19D55-2B64-4018-8539-1453B0FDE5DC}" dt="2026-03-19T21:27:23.951" v="786" actId="255"/>
          <ac:spMkLst>
            <pc:docMk/>
            <pc:sldMk cId="1251503576" sldId="279"/>
            <ac:spMk id="9" creationId="{C3C8122B-DCD8-EC75-C87B-9ED1F898B10C}"/>
          </ac:spMkLst>
        </pc:spChg>
        <pc:spChg chg="add del">
          <ac:chgData name="Mark Huntly" userId="2f894ec6-1403-4f17-b28b-5f1f7519461e" providerId="ADAL" clId="{28B19D55-2B64-4018-8539-1453B0FDE5DC}" dt="2026-03-19T21:25:06.650" v="767" actId="21"/>
          <ac:spMkLst>
            <pc:docMk/>
            <pc:sldMk cId="1251503576" sldId="279"/>
            <ac:spMk id="11" creationId="{7A9BB44B-9EA0-7459-4694-BA871D40437B}"/>
          </ac:spMkLst>
        </pc:spChg>
        <pc:spChg chg="add del mod">
          <ac:chgData name="Mark Huntly" userId="2f894ec6-1403-4f17-b28b-5f1f7519461e" providerId="ADAL" clId="{28B19D55-2B64-4018-8539-1453B0FDE5DC}" dt="2026-03-19T21:27:03.871" v="781" actId="21"/>
          <ac:spMkLst>
            <pc:docMk/>
            <pc:sldMk cId="1251503576" sldId="279"/>
            <ac:spMk id="15" creationId="{B548097B-5EEC-9981-CF6B-CA47A43698AE}"/>
          </ac:spMkLst>
        </pc:spChg>
        <pc:spChg chg="add del">
          <ac:chgData name="Mark Huntly" userId="2f894ec6-1403-4f17-b28b-5f1f7519461e" providerId="ADAL" clId="{28B19D55-2B64-4018-8539-1453B0FDE5DC}" dt="2026-03-19T21:28:41.929" v="789" actId="21"/>
          <ac:spMkLst>
            <pc:docMk/>
            <pc:sldMk cId="1251503576" sldId="279"/>
            <ac:spMk id="19" creationId="{BFDF942A-3B61-8956-0BB4-33D318B672AB}"/>
          </ac:spMkLst>
        </pc:spChg>
        <pc:picChg chg="add del">
          <ac:chgData name="Mark Huntly" userId="2f894ec6-1403-4f17-b28b-5f1f7519461e" providerId="ADAL" clId="{28B19D55-2B64-4018-8539-1453B0FDE5DC}" dt="2026-03-19T21:23:40.623" v="760" actId="21"/>
          <ac:picMkLst>
            <pc:docMk/>
            <pc:sldMk cId="1251503576" sldId="279"/>
            <ac:picMk id="3" creationId="{61CB945C-C13D-1E34-40A3-D83356F21E87}"/>
          </ac:picMkLst>
        </pc:picChg>
        <pc:picChg chg="del">
          <ac:chgData name="Mark Huntly" userId="2f894ec6-1403-4f17-b28b-5f1f7519461e" providerId="ADAL" clId="{28B19D55-2B64-4018-8539-1453B0FDE5DC}" dt="2026-03-19T21:21:44.159" v="721" actId="478"/>
          <ac:picMkLst>
            <pc:docMk/>
            <pc:sldMk cId="1251503576" sldId="279"/>
            <ac:picMk id="5" creationId="{DCD6E195-FD3C-7BCB-6168-1A7E2FDA54B1}"/>
          </ac:picMkLst>
        </pc:picChg>
        <pc:picChg chg="add mod">
          <ac:chgData name="Mark Huntly" userId="2f894ec6-1403-4f17-b28b-5f1f7519461e" providerId="ADAL" clId="{28B19D55-2B64-4018-8539-1453B0FDE5DC}" dt="2026-03-19T21:23:52.225" v="764" actId="1076"/>
          <ac:picMkLst>
            <pc:docMk/>
            <pc:sldMk cId="1251503576" sldId="279"/>
            <ac:picMk id="7" creationId="{AB679620-EC0C-7767-CB07-7A2C832A890E}"/>
          </ac:picMkLst>
        </pc:picChg>
        <pc:picChg chg="add del">
          <ac:chgData name="Mark Huntly" userId="2f894ec6-1403-4f17-b28b-5f1f7519461e" providerId="ADAL" clId="{28B19D55-2B64-4018-8539-1453B0FDE5DC}" dt="2026-03-19T21:25:06.650" v="767" actId="21"/>
          <ac:picMkLst>
            <pc:docMk/>
            <pc:sldMk cId="1251503576" sldId="279"/>
            <ac:picMk id="10" creationId="{68071CD5-97F0-4379-2588-E469CA14134C}"/>
          </ac:picMkLst>
        </pc:picChg>
        <pc:picChg chg="add mod">
          <ac:chgData name="Mark Huntly" userId="2f894ec6-1403-4f17-b28b-5f1f7519461e" providerId="ADAL" clId="{28B19D55-2B64-4018-8539-1453B0FDE5DC}" dt="2026-03-19T21:25:26.847" v="771" actId="1076"/>
          <ac:picMkLst>
            <pc:docMk/>
            <pc:sldMk cId="1251503576" sldId="279"/>
            <ac:picMk id="12" creationId="{CCE272DC-02C0-5CBB-19AA-4DA25A5E6B4A}"/>
          </ac:picMkLst>
        </pc:picChg>
        <pc:picChg chg="add del">
          <ac:chgData name="Mark Huntly" userId="2f894ec6-1403-4f17-b28b-5f1f7519461e" providerId="ADAL" clId="{28B19D55-2B64-4018-8539-1453B0FDE5DC}" dt="2026-03-19T21:27:03.871" v="781" actId="21"/>
          <ac:picMkLst>
            <pc:docMk/>
            <pc:sldMk cId="1251503576" sldId="279"/>
            <ac:picMk id="14" creationId="{39676123-10BC-25FF-D9CD-90CA419E0F9D}"/>
          </ac:picMkLst>
        </pc:picChg>
        <pc:picChg chg="add mod">
          <ac:chgData name="Mark Huntly" userId="2f894ec6-1403-4f17-b28b-5f1f7519461e" providerId="ADAL" clId="{28B19D55-2B64-4018-8539-1453B0FDE5DC}" dt="2026-03-19T21:29:05.503" v="801" actId="1035"/>
          <ac:picMkLst>
            <pc:docMk/>
            <pc:sldMk cId="1251503576" sldId="279"/>
            <ac:picMk id="16" creationId="{9196DAEF-6BD2-58DE-0A11-66BC91641B6D}"/>
          </ac:picMkLst>
        </pc:picChg>
        <pc:picChg chg="add del">
          <ac:chgData name="Mark Huntly" userId="2f894ec6-1403-4f17-b28b-5f1f7519461e" providerId="ADAL" clId="{28B19D55-2B64-4018-8539-1453B0FDE5DC}" dt="2026-03-19T21:28:41.929" v="789" actId="21"/>
          <ac:picMkLst>
            <pc:docMk/>
            <pc:sldMk cId="1251503576" sldId="279"/>
            <ac:picMk id="18" creationId="{90857021-632A-F0D9-3F0F-40F11A6FF17B}"/>
          </ac:picMkLst>
        </pc:picChg>
        <pc:picChg chg="add mod">
          <ac:chgData name="Mark Huntly" userId="2f894ec6-1403-4f17-b28b-5f1f7519461e" providerId="ADAL" clId="{28B19D55-2B64-4018-8539-1453B0FDE5DC}" dt="2026-03-19T21:28:54.802" v="793" actId="1076"/>
          <ac:picMkLst>
            <pc:docMk/>
            <pc:sldMk cId="1251503576" sldId="279"/>
            <ac:picMk id="20" creationId="{FBFE7821-4294-3FCE-CA18-AF96A5A7D12C}"/>
          </ac:picMkLst>
        </pc:picChg>
      </pc:sldChg>
      <pc:sldChg chg="addSp delSp modSp mod">
        <pc:chgData name="Mark Huntly" userId="2f894ec6-1403-4f17-b28b-5f1f7519461e" providerId="ADAL" clId="{28B19D55-2B64-4018-8539-1453B0FDE5DC}" dt="2026-03-19T21:40:11.266" v="905" actId="1035"/>
        <pc:sldMkLst>
          <pc:docMk/>
          <pc:sldMk cId="2135512139" sldId="280"/>
        </pc:sldMkLst>
        <pc:spChg chg="mod">
          <ac:chgData name="Mark Huntly" userId="2f894ec6-1403-4f17-b28b-5f1f7519461e" providerId="ADAL" clId="{28B19D55-2B64-4018-8539-1453B0FDE5DC}" dt="2026-03-19T21:29:44.093" v="828" actId="20577"/>
          <ac:spMkLst>
            <pc:docMk/>
            <pc:sldMk cId="2135512139" sldId="280"/>
            <ac:spMk id="4" creationId="{F70817F0-A08D-ACD1-A0F4-07974738E5A5}"/>
          </ac:spMkLst>
        </pc:spChg>
        <pc:spChg chg="mod">
          <ac:chgData name="Mark Huntly" userId="2f894ec6-1403-4f17-b28b-5f1f7519461e" providerId="ADAL" clId="{28B19D55-2B64-4018-8539-1453B0FDE5DC}" dt="2026-03-19T21:40:04.932" v="888" actId="1076"/>
          <ac:spMkLst>
            <pc:docMk/>
            <pc:sldMk cId="2135512139" sldId="280"/>
            <ac:spMk id="9" creationId="{14F97C80-E351-64CB-747B-CA6A8410E139}"/>
          </ac:spMkLst>
        </pc:spChg>
        <pc:spChg chg="add del mod">
          <ac:chgData name="Mark Huntly" userId="2f894ec6-1403-4f17-b28b-5f1f7519461e" providerId="ADAL" clId="{28B19D55-2B64-4018-8539-1453B0FDE5DC}" dt="2026-03-19T21:33:23.242" v="839" actId="21"/>
          <ac:spMkLst>
            <pc:docMk/>
            <pc:sldMk cId="2135512139" sldId="280"/>
            <ac:spMk id="10" creationId="{05A1051B-3421-C2E5-FE13-5C5D607994FC}"/>
          </ac:spMkLst>
        </pc:spChg>
        <pc:spChg chg="add del mod">
          <ac:chgData name="Mark Huntly" userId="2f894ec6-1403-4f17-b28b-5f1f7519461e" providerId="ADAL" clId="{28B19D55-2B64-4018-8539-1453B0FDE5DC}" dt="2026-03-19T21:39:13.378" v="873" actId="21"/>
          <ac:spMkLst>
            <pc:docMk/>
            <pc:sldMk cId="2135512139" sldId="280"/>
            <ac:spMk id="20" creationId="{B94F3B9F-D2D4-5713-3CDD-6B7A5309D178}"/>
          </ac:spMkLst>
        </pc:spChg>
        <pc:picChg chg="add del mod modCrop">
          <ac:chgData name="Mark Huntly" userId="2f894ec6-1403-4f17-b28b-5f1f7519461e" providerId="ADAL" clId="{28B19D55-2B64-4018-8539-1453B0FDE5DC}" dt="2026-03-19T21:33:23.242" v="839" actId="21"/>
          <ac:picMkLst>
            <pc:docMk/>
            <pc:sldMk cId="2135512139" sldId="280"/>
            <ac:picMk id="3" creationId="{24781546-13B5-4B80-FFDE-F8B4C52F290F}"/>
          </ac:picMkLst>
        </pc:picChg>
        <pc:picChg chg="add del mod">
          <ac:chgData name="Mark Huntly" userId="2f894ec6-1403-4f17-b28b-5f1f7519461e" providerId="ADAL" clId="{28B19D55-2B64-4018-8539-1453B0FDE5DC}" dt="2026-03-19T21:33:23.242" v="839" actId="21"/>
          <ac:picMkLst>
            <pc:docMk/>
            <pc:sldMk cId="2135512139" sldId="280"/>
            <ac:picMk id="6" creationId="{27CB5DD4-734A-5656-7250-904EB58B7687}"/>
          </ac:picMkLst>
        </pc:picChg>
        <pc:picChg chg="add del mod">
          <ac:chgData name="Mark Huntly" userId="2f894ec6-1403-4f17-b28b-5f1f7519461e" providerId="ADAL" clId="{28B19D55-2B64-4018-8539-1453B0FDE5DC}" dt="2026-03-19T21:33:23.242" v="839" actId="21"/>
          <ac:picMkLst>
            <pc:docMk/>
            <pc:sldMk cId="2135512139" sldId="280"/>
            <ac:picMk id="8" creationId="{52119B36-66BD-D441-5267-7C5DD13B08DA}"/>
          </ac:picMkLst>
        </pc:picChg>
        <pc:picChg chg="add del mod">
          <ac:chgData name="Mark Huntly" userId="2f894ec6-1403-4f17-b28b-5f1f7519461e" providerId="ADAL" clId="{28B19D55-2B64-4018-8539-1453B0FDE5DC}" dt="2026-03-19T21:35:23.818" v="855" actId="478"/>
          <ac:picMkLst>
            <pc:docMk/>
            <pc:sldMk cId="2135512139" sldId="280"/>
            <ac:picMk id="11" creationId="{E1774FC3-47B3-0C4F-CF5B-92A599EEBD74}"/>
          </ac:picMkLst>
        </pc:picChg>
        <pc:picChg chg="add del mod">
          <ac:chgData name="Mark Huntly" userId="2f894ec6-1403-4f17-b28b-5f1f7519461e" providerId="ADAL" clId="{28B19D55-2B64-4018-8539-1453B0FDE5DC}" dt="2026-03-19T21:39:13.378" v="873" actId="21"/>
          <ac:picMkLst>
            <pc:docMk/>
            <pc:sldMk cId="2135512139" sldId="280"/>
            <ac:picMk id="13" creationId="{F5691A34-FC3C-D309-0F06-A1C35376E18E}"/>
          </ac:picMkLst>
        </pc:picChg>
        <pc:picChg chg="add del mod">
          <ac:chgData name="Mark Huntly" userId="2f894ec6-1403-4f17-b28b-5f1f7519461e" providerId="ADAL" clId="{28B19D55-2B64-4018-8539-1453B0FDE5DC}" dt="2026-03-19T21:37:27.234" v="863" actId="478"/>
          <ac:picMkLst>
            <pc:docMk/>
            <pc:sldMk cId="2135512139" sldId="280"/>
            <ac:picMk id="15" creationId="{00023C8E-E96D-997F-826F-8DFEE0A00089}"/>
          </ac:picMkLst>
        </pc:picChg>
        <pc:picChg chg="add del mod">
          <ac:chgData name="Mark Huntly" userId="2f894ec6-1403-4f17-b28b-5f1f7519461e" providerId="ADAL" clId="{28B19D55-2B64-4018-8539-1453B0FDE5DC}" dt="2026-03-19T21:39:13.378" v="873" actId="21"/>
          <ac:picMkLst>
            <pc:docMk/>
            <pc:sldMk cId="2135512139" sldId="280"/>
            <ac:picMk id="17" creationId="{358DEA03-3CBB-7C79-52A4-E46211CC68B8}"/>
          </ac:picMkLst>
        </pc:picChg>
        <pc:picChg chg="add del mod">
          <ac:chgData name="Mark Huntly" userId="2f894ec6-1403-4f17-b28b-5f1f7519461e" providerId="ADAL" clId="{28B19D55-2B64-4018-8539-1453B0FDE5DC}" dt="2026-03-19T21:39:13.378" v="873" actId="21"/>
          <ac:picMkLst>
            <pc:docMk/>
            <pc:sldMk cId="2135512139" sldId="280"/>
            <ac:picMk id="19" creationId="{BFA1966B-DF47-87D9-9F22-E97E91BC7C25}"/>
          </ac:picMkLst>
        </pc:picChg>
        <pc:picChg chg="add mod">
          <ac:chgData name="Mark Huntly" userId="2f894ec6-1403-4f17-b28b-5f1f7519461e" providerId="ADAL" clId="{28B19D55-2B64-4018-8539-1453B0FDE5DC}" dt="2026-03-19T21:40:11.266" v="905" actId="1035"/>
          <ac:picMkLst>
            <pc:docMk/>
            <pc:sldMk cId="2135512139" sldId="280"/>
            <ac:picMk id="21" creationId="{1408C7E8-885A-F948-6C91-0D6FAA415392}"/>
          </ac:picMkLst>
        </pc:picChg>
      </pc:sldChg>
      <pc:sldChg chg="addSp delSp modSp mod">
        <pc:chgData name="Mark Huntly" userId="2f894ec6-1403-4f17-b28b-5f1f7519461e" providerId="ADAL" clId="{28B19D55-2B64-4018-8539-1453B0FDE5DC}" dt="2026-03-19T22:15:07.584" v="1251" actId="1076"/>
        <pc:sldMkLst>
          <pc:docMk/>
          <pc:sldMk cId="1357402799" sldId="282"/>
        </pc:sldMkLst>
        <pc:spChg chg="mod">
          <ac:chgData name="Mark Huntly" userId="2f894ec6-1403-4f17-b28b-5f1f7519461e" providerId="ADAL" clId="{28B19D55-2B64-4018-8539-1453B0FDE5DC}" dt="2026-03-19T22:02:55.744" v="1107" actId="20577"/>
          <ac:spMkLst>
            <pc:docMk/>
            <pc:sldMk cId="1357402799" sldId="282"/>
            <ac:spMk id="4" creationId="{B3DF2EEB-02FD-7778-39EF-2FCF29496555}"/>
          </ac:spMkLst>
        </pc:spChg>
        <pc:spChg chg="mod">
          <ac:chgData name="Mark Huntly" userId="2f894ec6-1403-4f17-b28b-5f1f7519461e" providerId="ADAL" clId="{28B19D55-2B64-4018-8539-1453B0FDE5DC}" dt="2026-03-19T22:14:07.964" v="1239" actId="20577"/>
          <ac:spMkLst>
            <pc:docMk/>
            <pc:sldMk cId="1357402799" sldId="282"/>
            <ac:spMk id="9" creationId="{B9A92973-2787-9B49-015A-53A2BEFEA3CE}"/>
          </ac:spMkLst>
        </pc:spChg>
        <pc:spChg chg="add del mod">
          <ac:chgData name="Mark Huntly" userId="2f894ec6-1403-4f17-b28b-5f1f7519461e" providerId="ADAL" clId="{28B19D55-2B64-4018-8539-1453B0FDE5DC}" dt="2026-03-19T22:07:16.704" v="1122" actId="21"/>
          <ac:spMkLst>
            <pc:docMk/>
            <pc:sldMk cId="1357402799" sldId="282"/>
            <ac:spMk id="12" creationId="{B1083B9E-EE69-51DE-3AC0-D93C50681FFA}"/>
          </ac:spMkLst>
        </pc:spChg>
        <pc:spChg chg="add del mod">
          <ac:chgData name="Mark Huntly" userId="2f894ec6-1403-4f17-b28b-5f1f7519461e" providerId="ADAL" clId="{28B19D55-2B64-4018-8539-1453B0FDE5DC}" dt="2026-03-19T22:09:40.768" v="1202" actId="21"/>
          <ac:spMkLst>
            <pc:docMk/>
            <pc:sldMk cId="1357402799" sldId="282"/>
            <ac:spMk id="16" creationId="{56483F9C-1001-AA3A-D290-427CE3669A92}"/>
          </ac:spMkLst>
        </pc:spChg>
        <pc:spChg chg="add del">
          <ac:chgData name="Mark Huntly" userId="2f894ec6-1403-4f17-b28b-5f1f7519461e" providerId="ADAL" clId="{28B19D55-2B64-4018-8539-1453B0FDE5DC}" dt="2026-03-19T22:12:20.853" v="1210" actId="21"/>
          <ac:spMkLst>
            <pc:docMk/>
            <pc:sldMk cId="1357402799" sldId="282"/>
            <ac:spMk id="20" creationId="{80C3EAE6-7CD5-33D6-4C17-819F191B9A17}"/>
          </ac:spMkLst>
        </pc:spChg>
        <pc:spChg chg="add del mod">
          <ac:chgData name="Mark Huntly" userId="2f894ec6-1403-4f17-b28b-5f1f7519461e" providerId="ADAL" clId="{28B19D55-2B64-4018-8539-1453B0FDE5DC}" dt="2026-03-19T22:12:20.853" v="1210" actId="21"/>
          <ac:spMkLst>
            <pc:docMk/>
            <pc:sldMk cId="1357402799" sldId="282"/>
            <ac:spMk id="21" creationId="{6AA0061D-66C6-C31F-83B2-2A60D2A98B64}"/>
          </ac:spMkLst>
        </pc:spChg>
        <pc:spChg chg="add del mod">
          <ac:chgData name="Mark Huntly" userId="2f894ec6-1403-4f17-b28b-5f1f7519461e" providerId="ADAL" clId="{28B19D55-2B64-4018-8539-1453B0FDE5DC}" dt="2026-03-19T22:14:54.825" v="1249" actId="21"/>
          <ac:spMkLst>
            <pc:docMk/>
            <pc:sldMk cId="1357402799" sldId="282"/>
            <ac:spMk id="25" creationId="{D3827A31-61F2-50D3-4A8C-E778A86DEA53}"/>
          </ac:spMkLst>
        </pc:spChg>
        <pc:picChg chg="add del mod">
          <ac:chgData name="Mark Huntly" userId="2f894ec6-1403-4f17-b28b-5f1f7519461e" providerId="ADAL" clId="{28B19D55-2B64-4018-8539-1453B0FDE5DC}" dt="2026-03-19T22:04:18.379" v="1113" actId="22"/>
          <ac:picMkLst>
            <pc:docMk/>
            <pc:sldMk cId="1357402799" sldId="282"/>
            <ac:picMk id="3" creationId="{A4CF47E0-09CE-BE10-370A-EDAA8F204A65}"/>
          </ac:picMkLst>
        </pc:picChg>
        <pc:picChg chg="add del mod">
          <ac:chgData name="Mark Huntly" userId="2f894ec6-1403-4f17-b28b-5f1f7519461e" providerId="ADAL" clId="{28B19D55-2B64-4018-8539-1453B0FDE5DC}" dt="2026-03-19T22:07:16.704" v="1122" actId="21"/>
          <ac:picMkLst>
            <pc:docMk/>
            <pc:sldMk cId="1357402799" sldId="282"/>
            <ac:picMk id="6" creationId="{7E360906-D227-64D8-6BCF-C6132A771093}"/>
          </ac:picMkLst>
        </pc:picChg>
        <pc:picChg chg="add del mod">
          <ac:chgData name="Mark Huntly" userId="2f894ec6-1403-4f17-b28b-5f1f7519461e" providerId="ADAL" clId="{28B19D55-2B64-4018-8539-1453B0FDE5DC}" dt="2026-03-19T22:07:16.704" v="1122" actId="21"/>
          <ac:picMkLst>
            <pc:docMk/>
            <pc:sldMk cId="1357402799" sldId="282"/>
            <ac:picMk id="8" creationId="{F65D81D9-B6FA-EC9A-D5C4-00746CA77E5F}"/>
          </ac:picMkLst>
        </pc:picChg>
        <pc:picChg chg="add del mod">
          <ac:chgData name="Mark Huntly" userId="2f894ec6-1403-4f17-b28b-5f1f7519461e" providerId="ADAL" clId="{28B19D55-2B64-4018-8539-1453B0FDE5DC}" dt="2026-03-19T22:07:16.704" v="1122" actId="21"/>
          <ac:picMkLst>
            <pc:docMk/>
            <pc:sldMk cId="1357402799" sldId="282"/>
            <ac:picMk id="11" creationId="{AC5C2A89-E03C-C5DB-A74B-F152B345D36F}"/>
          </ac:picMkLst>
        </pc:picChg>
        <pc:picChg chg="add mod">
          <ac:chgData name="Mark Huntly" userId="2f894ec6-1403-4f17-b28b-5f1f7519461e" providerId="ADAL" clId="{28B19D55-2B64-4018-8539-1453B0FDE5DC}" dt="2026-03-19T22:09:06.395" v="1195" actId="1076"/>
          <ac:picMkLst>
            <pc:docMk/>
            <pc:sldMk cId="1357402799" sldId="282"/>
            <ac:picMk id="13" creationId="{AF53334C-BEF0-FCD4-0004-27A8CD34015B}"/>
          </ac:picMkLst>
        </pc:picChg>
        <pc:picChg chg="add del mod">
          <ac:chgData name="Mark Huntly" userId="2f894ec6-1403-4f17-b28b-5f1f7519461e" providerId="ADAL" clId="{28B19D55-2B64-4018-8539-1453B0FDE5DC}" dt="2026-03-19T22:09:40.768" v="1202" actId="21"/>
          <ac:picMkLst>
            <pc:docMk/>
            <pc:sldMk cId="1357402799" sldId="282"/>
            <ac:picMk id="15" creationId="{92C1B7F8-3F13-A3C2-8129-40234A47B69E}"/>
          </ac:picMkLst>
        </pc:picChg>
        <pc:picChg chg="add del mod">
          <ac:chgData name="Mark Huntly" userId="2f894ec6-1403-4f17-b28b-5f1f7519461e" providerId="ADAL" clId="{28B19D55-2B64-4018-8539-1453B0FDE5DC}" dt="2026-03-19T22:12:26.747" v="1212" actId="478"/>
          <ac:picMkLst>
            <pc:docMk/>
            <pc:sldMk cId="1357402799" sldId="282"/>
            <ac:picMk id="17" creationId="{D53B4C3B-2A90-CFCF-118A-3C3CA40DD22E}"/>
          </ac:picMkLst>
        </pc:picChg>
        <pc:picChg chg="add del mod">
          <ac:chgData name="Mark Huntly" userId="2f894ec6-1403-4f17-b28b-5f1f7519461e" providerId="ADAL" clId="{28B19D55-2B64-4018-8539-1453B0FDE5DC}" dt="2026-03-19T22:12:20.853" v="1210" actId="21"/>
          <ac:picMkLst>
            <pc:docMk/>
            <pc:sldMk cId="1357402799" sldId="282"/>
            <ac:picMk id="19" creationId="{14CD4CCD-ABE7-7ECE-B5DF-38648C077EC7}"/>
          </ac:picMkLst>
        </pc:picChg>
        <pc:picChg chg="add mod">
          <ac:chgData name="Mark Huntly" userId="2f894ec6-1403-4f17-b28b-5f1f7519461e" providerId="ADAL" clId="{28B19D55-2B64-4018-8539-1453B0FDE5DC}" dt="2026-03-19T22:12:32.836" v="1213" actId="1076"/>
          <ac:picMkLst>
            <pc:docMk/>
            <pc:sldMk cId="1357402799" sldId="282"/>
            <ac:picMk id="22" creationId="{E5F4B51C-9B7B-EDBC-5735-FE6C640FFB0D}"/>
          </ac:picMkLst>
        </pc:picChg>
        <pc:picChg chg="add del mod">
          <ac:chgData name="Mark Huntly" userId="2f894ec6-1403-4f17-b28b-5f1f7519461e" providerId="ADAL" clId="{28B19D55-2B64-4018-8539-1453B0FDE5DC}" dt="2026-03-19T22:14:54.825" v="1249" actId="21"/>
          <ac:picMkLst>
            <pc:docMk/>
            <pc:sldMk cId="1357402799" sldId="282"/>
            <ac:picMk id="24" creationId="{B7E93097-5DCB-59E1-A282-0A231FD38D68}"/>
          </ac:picMkLst>
        </pc:picChg>
        <pc:picChg chg="add mod">
          <ac:chgData name="Mark Huntly" userId="2f894ec6-1403-4f17-b28b-5f1f7519461e" providerId="ADAL" clId="{28B19D55-2B64-4018-8539-1453B0FDE5DC}" dt="2026-03-19T22:15:07.584" v="1251" actId="1076"/>
          <ac:picMkLst>
            <pc:docMk/>
            <pc:sldMk cId="1357402799" sldId="282"/>
            <ac:picMk id="26" creationId="{E908BE68-ADF5-F4CC-E58E-6B8D32E72B4E}"/>
          </ac:picMkLst>
        </pc:picChg>
      </pc:sldChg>
      <pc:sldChg chg="addSp delSp modSp mod">
        <pc:chgData name="Mark Huntly" userId="2f894ec6-1403-4f17-b28b-5f1f7519461e" providerId="ADAL" clId="{28B19D55-2B64-4018-8539-1453B0FDE5DC}" dt="2026-03-19T22:20:15.190" v="1343" actId="20577"/>
        <pc:sldMkLst>
          <pc:docMk/>
          <pc:sldMk cId="1132508313" sldId="285"/>
        </pc:sldMkLst>
        <pc:spChg chg="del">
          <ac:chgData name="Mark Huntly" userId="2f894ec6-1403-4f17-b28b-5f1f7519461e" providerId="ADAL" clId="{28B19D55-2B64-4018-8539-1453B0FDE5DC}" dt="2026-03-19T22:16:14.299" v="1277" actId="478"/>
          <ac:spMkLst>
            <pc:docMk/>
            <pc:sldMk cId="1132508313" sldId="285"/>
            <ac:spMk id="2" creationId="{B8B6F922-0CFD-13BA-F426-E5F36E6D1BE7}"/>
          </ac:spMkLst>
        </pc:spChg>
        <pc:spChg chg="mod">
          <ac:chgData name="Mark Huntly" userId="2f894ec6-1403-4f17-b28b-5f1f7519461e" providerId="ADAL" clId="{28B19D55-2B64-4018-8539-1453B0FDE5DC}" dt="2026-03-19T22:15:44.200" v="1273" actId="20577"/>
          <ac:spMkLst>
            <pc:docMk/>
            <pc:sldMk cId="1132508313" sldId="285"/>
            <ac:spMk id="4" creationId="{61252DE4-8376-84ED-3EA5-418261BA8695}"/>
          </ac:spMkLst>
        </pc:spChg>
        <pc:spChg chg="mod">
          <ac:chgData name="Mark Huntly" userId="2f894ec6-1403-4f17-b28b-5f1f7519461e" providerId="ADAL" clId="{28B19D55-2B64-4018-8539-1453B0FDE5DC}" dt="2026-03-19T22:18:42.070" v="1333" actId="20577"/>
          <ac:spMkLst>
            <pc:docMk/>
            <pc:sldMk cId="1132508313" sldId="285"/>
            <ac:spMk id="5" creationId="{8E2DD0E1-449B-3B59-8BE4-3D9DCE45135C}"/>
          </ac:spMkLst>
        </pc:spChg>
        <pc:spChg chg="add mod">
          <ac:chgData name="Mark Huntly" userId="2f894ec6-1403-4f17-b28b-5f1f7519461e" providerId="ADAL" clId="{28B19D55-2B64-4018-8539-1453B0FDE5DC}" dt="2026-03-19T22:20:15.190" v="1343" actId="20577"/>
          <ac:spMkLst>
            <pc:docMk/>
            <pc:sldMk cId="1132508313" sldId="285"/>
            <ac:spMk id="7" creationId="{E0D9A936-5305-825A-7DCC-D8705CC2CF19}"/>
          </ac:spMkLst>
        </pc:spChg>
        <pc:picChg chg="add mod">
          <ac:chgData name="Mark Huntly" userId="2f894ec6-1403-4f17-b28b-5f1f7519461e" providerId="ADAL" clId="{28B19D55-2B64-4018-8539-1453B0FDE5DC}" dt="2026-03-19T22:19:45.236" v="1336" actId="1076"/>
          <ac:picMkLst>
            <pc:docMk/>
            <pc:sldMk cId="1132508313" sldId="285"/>
            <ac:picMk id="3" creationId="{2BD5303D-7011-B827-5CF3-4E6D5B2515C6}"/>
          </ac:picMkLst>
        </pc:picChg>
        <pc:picChg chg="del">
          <ac:chgData name="Mark Huntly" userId="2f894ec6-1403-4f17-b28b-5f1f7519461e" providerId="ADAL" clId="{28B19D55-2B64-4018-8539-1453B0FDE5DC}" dt="2026-03-19T22:15:52.174" v="1274" actId="478"/>
          <ac:picMkLst>
            <pc:docMk/>
            <pc:sldMk cId="1132508313" sldId="285"/>
            <ac:picMk id="6" creationId="{E852C13D-BBE4-1971-8DC0-153C9823683F}"/>
          </ac:picMkLst>
        </pc:picChg>
      </pc:sldChg>
      <pc:sldChg chg="addSp delSp modSp mod">
        <pc:chgData name="Mark Huntly" userId="2f894ec6-1403-4f17-b28b-5f1f7519461e" providerId="ADAL" clId="{28B19D55-2B64-4018-8539-1453B0FDE5DC}" dt="2026-03-19T22:25:25.366" v="1432" actId="478"/>
        <pc:sldMkLst>
          <pc:docMk/>
          <pc:sldMk cId="1764516604" sldId="286"/>
        </pc:sldMkLst>
        <pc:spChg chg="add del mod">
          <ac:chgData name="Mark Huntly" userId="2f894ec6-1403-4f17-b28b-5f1f7519461e" providerId="ADAL" clId="{28B19D55-2B64-4018-8539-1453B0FDE5DC}" dt="2026-03-19T22:25:25.366" v="1432" actId="478"/>
          <ac:spMkLst>
            <pc:docMk/>
            <pc:sldMk cId="1764516604" sldId="286"/>
            <ac:spMk id="3" creationId="{C6093EF8-47BA-A098-0675-ADAEF8183C34}"/>
          </ac:spMkLst>
        </pc:spChg>
        <pc:spChg chg="mod">
          <ac:chgData name="Mark Huntly" userId="2f894ec6-1403-4f17-b28b-5f1f7519461e" providerId="ADAL" clId="{28B19D55-2B64-4018-8539-1453B0FDE5DC}" dt="2026-03-19T22:22:43.050" v="1375" actId="14100"/>
          <ac:spMkLst>
            <pc:docMk/>
            <pc:sldMk cId="1764516604" sldId="286"/>
            <ac:spMk id="4" creationId="{20233769-3EE3-D37A-13A4-A89BCD5D1FB1}"/>
          </ac:spMkLst>
        </pc:spChg>
        <pc:spChg chg="del mod">
          <ac:chgData name="Mark Huntly" userId="2f894ec6-1403-4f17-b28b-5f1f7519461e" providerId="ADAL" clId="{28B19D55-2B64-4018-8539-1453B0FDE5DC}" dt="2026-03-19T22:21:58.943" v="1365"/>
          <ac:spMkLst>
            <pc:docMk/>
            <pc:sldMk cId="1764516604" sldId="286"/>
            <ac:spMk id="5" creationId="{D815A83E-9D54-2309-9BEA-C4BBBE9CEE7B}"/>
          </ac:spMkLst>
        </pc:spChg>
        <pc:spChg chg="del">
          <ac:chgData name="Mark Huntly" userId="2f894ec6-1403-4f17-b28b-5f1f7519461e" providerId="ADAL" clId="{28B19D55-2B64-4018-8539-1453B0FDE5DC}" dt="2026-03-19T22:21:28.837" v="1363" actId="478"/>
          <ac:spMkLst>
            <pc:docMk/>
            <pc:sldMk cId="1764516604" sldId="286"/>
            <ac:spMk id="6" creationId="{323DF402-0428-D5C5-DCF1-729C7517CE9F}"/>
          </ac:spMkLst>
        </pc:spChg>
        <pc:spChg chg="add del mod">
          <ac:chgData name="Mark Huntly" userId="2f894ec6-1403-4f17-b28b-5f1f7519461e" providerId="ADAL" clId="{28B19D55-2B64-4018-8539-1453B0FDE5DC}" dt="2026-03-19T22:25:16.482" v="1429" actId="478"/>
          <ac:spMkLst>
            <pc:docMk/>
            <pc:sldMk cId="1764516604" sldId="286"/>
            <ac:spMk id="7" creationId="{6D0979F3-3CA2-E793-E7A4-54F831B90B41}"/>
          </ac:spMkLst>
        </pc:spChg>
        <pc:picChg chg="add mod">
          <ac:chgData name="Mark Huntly" userId="2f894ec6-1403-4f17-b28b-5f1f7519461e" providerId="ADAL" clId="{28B19D55-2B64-4018-8539-1453B0FDE5DC}" dt="2026-03-19T22:24:51.677" v="1425" actId="1076"/>
          <ac:picMkLst>
            <pc:docMk/>
            <pc:sldMk cId="1764516604" sldId="286"/>
            <ac:picMk id="2" creationId="{158652F8-1B92-739F-5851-697079813033}"/>
          </ac:picMkLst>
        </pc:picChg>
      </pc:sldChg>
      <pc:sldChg chg="del">
        <pc:chgData name="Mark Huntly" userId="2f894ec6-1403-4f17-b28b-5f1f7519461e" providerId="ADAL" clId="{28B19D55-2B64-4018-8539-1453B0FDE5DC}" dt="2026-03-19T22:35:13.431" v="1751" actId="47"/>
        <pc:sldMkLst>
          <pc:docMk/>
          <pc:sldMk cId="1559894889" sldId="301"/>
        </pc:sldMkLst>
      </pc:sldChg>
      <pc:sldChg chg="del">
        <pc:chgData name="Mark Huntly" userId="2f894ec6-1403-4f17-b28b-5f1f7519461e" providerId="ADAL" clId="{28B19D55-2B64-4018-8539-1453B0FDE5DC}" dt="2026-03-19T22:35:13.431" v="1751" actId="47"/>
        <pc:sldMkLst>
          <pc:docMk/>
          <pc:sldMk cId="2119413114" sldId="302"/>
        </pc:sldMkLst>
      </pc:sldChg>
      <pc:sldChg chg="del">
        <pc:chgData name="Mark Huntly" userId="2f894ec6-1403-4f17-b28b-5f1f7519461e" providerId="ADAL" clId="{28B19D55-2B64-4018-8539-1453B0FDE5DC}" dt="2026-03-19T22:35:13.431" v="1751" actId="47"/>
        <pc:sldMkLst>
          <pc:docMk/>
          <pc:sldMk cId="3588271771" sldId="303"/>
        </pc:sldMkLst>
      </pc:sldChg>
      <pc:sldChg chg="del">
        <pc:chgData name="Mark Huntly" userId="2f894ec6-1403-4f17-b28b-5f1f7519461e" providerId="ADAL" clId="{28B19D55-2B64-4018-8539-1453B0FDE5DC}" dt="2026-03-19T22:35:13.431" v="1751" actId="47"/>
        <pc:sldMkLst>
          <pc:docMk/>
          <pc:sldMk cId="4058865473" sldId="304"/>
        </pc:sldMkLst>
      </pc:sldChg>
      <pc:sldChg chg="del">
        <pc:chgData name="Mark Huntly" userId="2f894ec6-1403-4f17-b28b-5f1f7519461e" providerId="ADAL" clId="{28B19D55-2B64-4018-8539-1453B0FDE5DC}" dt="2026-03-19T22:35:13.431" v="1751" actId="47"/>
        <pc:sldMkLst>
          <pc:docMk/>
          <pc:sldMk cId="2532198233" sldId="305"/>
        </pc:sldMkLst>
      </pc:sldChg>
      <pc:sldChg chg="del">
        <pc:chgData name="Mark Huntly" userId="2f894ec6-1403-4f17-b28b-5f1f7519461e" providerId="ADAL" clId="{28B19D55-2B64-4018-8539-1453B0FDE5DC}" dt="2026-03-19T22:23:20.130" v="1376" actId="47"/>
        <pc:sldMkLst>
          <pc:docMk/>
          <pc:sldMk cId="3232326261" sldId="306"/>
        </pc:sldMkLst>
      </pc:sldChg>
      <pc:sldChg chg="addSp delSp modSp mod">
        <pc:chgData name="Mark Huntly" userId="2f894ec6-1403-4f17-b28b-5f1f7519461e" providerId="ADAL" clId="{28B19D55-2B64-4018-8539-1453B0FDE5DC}" dt="2026-03-19T22:34:48.498" v="1750" actId="14100"/>
        <pc:sldMkLst>
          <pc:docMk/>
          <pc:sldMk cId="1255948975" sldId="307"/>
        </pc:sldMkLst>
        <pc:spChg chg="add mod">
          <ac:chgData name="Mark Huntly" userId="2f894ec6-1403-4f17-b28b-5f1f7519461e" providerId="ADAL" clId="{28B19D55-2B64-4018-8539-1453B0FDE5DC}" dt="2026-03-19T22:34:39.703" v="1748" actId="1076"/>
          <ac:spMkLst>
            <pc:docMk/>
            <pc:sldMk cId="1255948975" sldId="307"/>
            <ac:spMk id="2" creationId="{E97D1A5D-CC44-1826-7A44-BFB2B1954F37}"/>
          </ac:spMkLst>
        </pc:spChg>
        <pc:spChg chg="del">
          <ac:chgData name="Mark Huntly" userId="2f894ec6-1403-4f17-b28b-5f1f7519461e" providerId="ADAL" clId="{28B19D55-2B64-4018-8539-1453B0FDE5DC}" dt="2026-03-19T22:32:33.811" v="1723" actId="478"/>
          <ac:spMkLst>
            <pc:docMk/>
            <pc:sldMk cId="1255948975" sldId="307"/>
            <ac:spMk id="3" creationId="{52F5825C-4269-5F90-0244-DA10A49880DB}"/>
          </ac:spMkLst>
        </pc:spChg>
        <pc:spChg chg="mod">
          <ac:chgData name="Mark Huntly" userId="2f894ec6-1403-4f17-b28b-5f1f7519461e" providerId="ADAL" clId="{28B19D55-2B64-4018-8539-1453B0FDE5DC}" dt="2026-03-19T22:34:48.498" v="1750" actId="14100"/>
          <ac:spMkLst>
            <pc:docMk/>
            <pc:sldMk cId="1255948975" sldId="307"/>
            <ac:spMk id="4" creationId="{01D8CE83-3EE6-66A3-B735-AB2DF175DF02}"/>
          </ac:spMkLst>
        </pc:spChg>
        <pc:spChg chg="mod">
          <ac:chgData name="Mark Huntly" userId="2f894ec6-1403-4f17-b28b-5f1f7519461e" providerId="ADAL" clId="{28B19D55-2B64-4018-8539-1453B0FDE5DC}" dt="2026-03-19T22:34:45.287" v="1749" actId="14100"/>
          <ac:spMkLst>
            <pc:docMk/>
            <pc:sldMk cId="1255948975" sldId="307"/>
            <ac:spMk id="5" creationId="{B964AEB5-BE0D-67E5-B4A8-3A3993102D65}"/>
          </ac:spMkLst>
        </pc:spChg>
      </pc:sldChg>
      <pc:sldChg chg="del">
        <pc:chgData name="Mark Huntly" userId="2f894ec6-1403-4f17-b28b-5f1f7519461e" providerId="ADAL" clId="{28B19D55-2B64-4018-8539-1453B0FDE5DC}" dt="2026-03-19T22:35:13.431" v="1751" actId="47"/>
        <pc:sldMkLst>
          <pc:docMk/>
          <pc:sldMk cId="1718618659" sldId="308"/>
        </pc:sldMkLst>
      </pc:sldChg>
      <pc:sldChg chg="del">
        <pc:chgData name="Mark Huntly" userId="2f894ec6-1403-4f17-b28b-5f1f7519461e" providerId="ADAL" clId="{28B19D55-2B64-4018-8539-1453B0FDE5DC}" dt="2026-03-19T22:35:13.431" v="1751" actId="47"/>
        <pc:sldMkLst>
          <pc:docMk/>
          <pc:sldMk cId="2686996989" sldId="309"/>
        </pc:sldMkLst>
      </pc:sldChg>
      <pc:sldChg chg="del">
        <pc:chgData name="Mark Huntly" userId="2f894ec6-1403-4f17-b28b-5f1f7519461e" providerId="ADAL" clId="{28B19D55-2B64-4018-8539-1453B0FDE5DC}" dt="2026-03-19T22:35:13.431" v="1751" actId="47"/>
        <pc:sldMkLst>
          <pc:docMk/>
          <pc:sldMk cId="841243829" sldId="310"/>
        </pc:sldMkLst>
      </pc:sldChg>
      <pc:sldChg chg="del">
        <pc:chgData name="Mark Huntly" userId="2f894ec6-1403-4f17-b28b-5f1f7519461e" providerId="ADAL" clId="{28B19D55-2B64-4018-8539-1453B0FDE5DC}" dt="2026-03-19T22:35:13.431" v="1751" actId="47"/>
        <pc:sldMkLst>
          <pc:docMk/>
          <pc:sldMk cId="117594240" sldId="311"/>
        </pc:sldMkLst>
      </pc:sldChg>
      <pc:sldChg chg="del">
        <pc:chgData name="Mark Huntly" userId="2f894ec6-1403-4f17-b28b-5f1f7519461e" providerId="ADAL" clId="{28B19D55-2B64-4018-8539-1453B0FDE5DC}" dt="2026-03-19T22:35:13.431" v="1751" actId="47"/>
        <pc:sldMkLst>
          <pc:docMk/>
          <pc:sldMk cId="3220844098" sldId="312"/>
        </pc:sldMkLst>
      </pc:sldChg>
      <pc:sldChg chg="del">
        <pc:chgData name="Mark Huntly" userId="2f894ec6-1403-4f17-b28b-5f1f7519461e" providerId="ADAL" clId="{28B19D55-2B64-4018-8539-1453B0FDE5DC}" dt="2026-03-19T22:35:13.431" v="1751" actId="47"/>
        <pc:sldMkLst>
          <pc:docMk/>
          <pc:sldMk cId="1784150285" sldId="313"/>
        </pc:sldMkLst>
      </pc:sldChg>
      <pc:sldChg chg="del">
        <pc:chgData name="Mark Huntly" userId="2f894ec6-1403-4f17-b28b-5f1f7519461e" providerId="ADAL" clId="{28B19D55-2B64-4018-8539-1453B0FDE5DC}" dt="2026-03-19T22:35:13.431" v="1751" actId="47"/>
        <pc:sldMkLst>
          <pc:docMk/>
          <pc:sldMk cId="592084920" sldId="314"/>
        </pc:sldMkLst>
      </pc:sldChg>
      <pc:sldChg chg="del">
        <pc:chgData name="Mark Huntly" userId="2f894ec6-1403-4f17-b28b-5f1f7519461e" providerId="ADAL" clId="{28B19D55-2B64-4018-8539-1453B0FDE5DC}" dt="2026-03-19T22:35:13.431" v="1751" actId="47"/>
        <pc:sldMkLst>
          <pc:docMk/>
          <pc:sldMk cId="1742691291" sldId="315"/>
        </pc:sldMkLst>
      </pc:sldChg>
      <pc:sldChg chg="del">
        <pc:chgData name="Mark Huntly" userId="2f894ec6-1403-4f17-b28b-5f1f7519461e" providerId="ADAL" clId="{28B19D55-2B64-4018-8539-1453B0FDE5DC}" dt="2026-03-19T22:35:13.431" v="1751" actId="47"/>
        <pc:sldMkLst>
          <pc:docMk/>
          <pc:sldMk cId="526968734" sldId="316"/>
        </pc:sldMkLst>
      </pc:sldChg>
      <pc:sldChg chg="del">
        <pc:chgData name="Mark Huntly" userId="2f894ec6-1403-4f17-b28b-5f1f7519461e" providerId="ADAL" clId="{28B19D55-2B64-4018-8539-1453B0FDE5DC}" dt="2026-03-19T22:35:13.431" v="1751" actId="47"/>
        <pc:sldMkLst>
          <pc:docMk/>
          <pc:sldMk cId="3950761934" sldId="317"/>
        </pc:sldMkLst>
      </pc:sldChg>
      <pc:sldChg chg="del">
        <pc:chgData name="Mark Huntly" userId="2f894ec6-1403-4f17-b28b-5f1f7519461e" providerId="ADAL" clId="{28B19D55-2B64-4018-8539-1453B0FDE5DC}" dt="2026-03-19T22:35:13.431" v="1751" actId="47"/>
        <pc:sldMkLst>
          <pc:docMk/>
          <pc:sldMk cId="1994459290" sldId="318"/>
        </pc:sldMkLst>
      </pc:sldChg>
      <pc:sldChg chg="del">
        <pc:chgData name="Mark Huntly" userId="2f894ec6-1403-4f17-b28b-5f1f7519461e" providerId="ADAL" clId="{28B19D55-2B64-4018-8539-1453B0FDE5DC}" dt="2026-03-19T22:35:13.431" v="1751" actId="47"/>
        <pc:sldMkLst>
          <pc:docMk/>
          <pc:sldMk cId="193873165" sldId="319"/>
        </pc:sldMkLst>
      </pc:sldChg>
      <pc:sldChg chg="del">
        <pc:chgData name="Mark Huntly" userId="2f894ec6-1403-4f17-b28b-5f1f7519461e" providerId="ADAL" clId="{28B19D55-2B64-4018-8539-1453B0FDE5DC}" dt="2026-03-19T22:35:13.431" v="1751" actId="47"/>
        <pc:sldMkLst>
          <pc:docMk/>
          <pc:sldMk cId="4135846208" sldId="320"/>
        </pc:sldMkLst>
      </pc:sldChg>
      <pc:sldChg chg="addSp delSp modSp mod">
        <pc:chgData name="Mark Huntly" userId="2f894ec6-1403-4f17-b28b-5f1f7519461e" providerId="ADAL" clId="{28B19D55-2B64-4018-8539-1453B0FDE5DC}" dt="2026-03-19T22:02:07.997" v="1073" actId="1036"/>
        <pc:sldMkLst>
          <pc:docMk/>
          <pc:sldMk cId="3936958420" sldId="321"/>
        </pc:sldMkLst>
        <pc:spChg chg="mod">
          <ac:chgData name="Mark Huntly" userId="2f894ec6-1403-4f17-b28b-5f1f7519461e" providerId="ADAL" clId="{28B19D55-2B64-4018-8539-1453B0FDE5DC}" dt="2026-03-19T21:42:27.700" v="937" actId="20577"/>
          <ac:spMkLst>
            <pc:docMk/>
            <pc:sldMk cId="3936958420" sldId="321"/>
            <ac:spMk id="4" creationId="{F9260AFD-175C-75C8-F125-6564516B87EE}"/>
          </ac:spMkLst>
        </pc:spChg>
        <pc:spChg chg="add del">
          <ac:chgData name="Mark Huntly" userId="2f894ec6-1403-4f17-b28b-5f1f7519461e" providerId="ADAL" clId="{28B19D55-2B64-4018-8539-1453B0FDE5DC}" dt="2026-03-19T21:58:55.981" v="1034" actId="21"/>
          <ac:spMkLst>
            <pc:docMk/>
            <pc:sldMk cId="3936958420" sldId="321"/>
            <ac:spMk id="7" creationId="{BEFB980B-E768-6C12-3A24-6F8709138695}"/>
          </ac:spMkLst>
        </pc:spChg>
        <pc:spChg chg="mod">
          <ac:chgData name="Mark Huntly" userId="2f894ec6-1403-4f17-b28b-5f1f7519461e" providerId="ADAL" clId="{28B19D55-2B64-4018-8539-1453B0FDE5DC}" dt="2026-03-19T21:44:32.701" v="1029" actId="20577"/>
          <ac:spMkLst>
            <pc:docMk/>
            <pc:sldMk cId="3936958420" sldId="321"/>
            <ac:spMk id="9" creationId="{38557096-6BE5-7E0E-6568-574F1E6A244A}"/>
          </ac:spMkLst>
        </pc:spChg>
        <pc:spChg chg="del mod">
          <ac:chgData name="Mark Huntly" userId="2f894ec6-1403-4f17-b28b-5f1f7519461e" providerId="ADAL" clId="{28B19D55-2B64-4018-8539-1453B0FDE5DC}" dt="2026-03-19T21:42:35.497" v="941" actId="478"/>
          <ac:spMkLst>
            <pc:docMk/>
            <pc:sldMk cId="3936958420" sldId="321"/>
            <ac:spMk id="10" creationId="{F0C370E3-4ED5-82E5-8380-A1904E36133C}"/>
          </ac:spMkLst>
        </pc:spChg>
        <pc:picChg chg="del">
          <ac:chgData name="Mark Huntly" userId="2f894ec6-1403-4f17-b28b-5f1f7519461e" providerId="ADAL" clId="{28B19D55-2B64-4018-8539-1453B0FDE5DC}" dt="2026-03-19T21:42:31.332" v="938" actId="478"/>
          <ac:picMkLst>
            <pc:docMk/>
            <pc:sldMk cId="3936958420" sldId="321"/>
            <ac:picMk id="2" creationId="{841B241F-EEE6-9786-9933-46F6D8B928A3}"/>
          </ac:picMkLst>
        </pc:picChg>
        <pc:picChg chg="del">
          <ac:chgData name="Mark Huntly" userId="2f894ec6-1403-4f17-b28b-5f1f7519461e" providerId="ADAL" clId="{28B19D55-2B64-4018-8539-1453B0FDE5DC}" dt="2026-03-19T21:42:36.663" v="942" actId="478"/>
          <ac:picMkLst>
            <pc:docMk/>
            <pc:sldMk cId="3936958420" sldId="321"/>
            <ac:picMk id="5" creationId="{38668C28-019A-7216-68DF-0A1B433953B3}"/>
          </ac:picMkLst>
        </pc:picChg>
        <pc:picChg chg="add del mod">
          <ac:chgData name="Mark Huntly" userId="2f894ec6-1403-4f17-b28b-5f1f7519461e" providerId="ADAL" clId="{28B19D55-2B64-4018-8539-1453B0FDE5DC}" dt="2026-03-19T21:58:55.981" v="1034" actId="21"/>
          <ac:picMkLst>
            <pc:docMk/>
            <pc:sldMk cId="3936958420" sldId="321"/>
            <ac:picMk id="6" creationId="{B3C9981E-2F5A-206A-8FA6-51CCABC6B157}"/>
          </ac:picMkLst>
        </pc:picChg>
        <pc:picChg chg="add mod">
          <ac:chgData name="Mark Huntly" userId="2f894ec6-1403-4f17-b28b-5f1f7519461e" providerId="ADAL" clId="{28B19D55-2B64-4018-8539-1453B0FDE5DC}" dt="2026-03-19T21:59:10.289" v="1036" actId="1076"/>
          <ac:picMkLst>
            <pc:docMk/>
            <pc:sldMk cId="3936958420" sldId="321"/>
            <ac:picMk id="8" creationId="{7FBFD755-59C2-8774-94BA-7B2D2A538F95}"/>
          </ac:picMkLst>
        </pc:picChg>
        <pc:picChg chg="add mod">
          <ac:chgData name="Mark Huntly" userId="2f894ec6-1403-4f17-b28b-5f1f7519461e" providerId="ADAL" clId="{28B19D55-2B64-4018-8539-1453B0FDE5DC}" dt="2026-03-19T22:01:56.541" v="1052" actId="14100"/>
          <ac:picMkLst>
            <pc:docMk/>
            <pc:sldMk cId="3936958420" sldId="321"/>
            <ac:picMk id="13" creationId="{FAD0BC56-36BD-03D0-9109-00AF5C542178}"/>
          </ac:picMkLst>
        </pc:picChg>
        <pc:picChg chg="add mod">
          <ac:chgData name="Mark Huntly" userId="2f894ec6-1403-4f17-b28b-5f1f7519461e" providerId="ADAL" clId="{28B19D55-2B64-4018-8539-1453B0FDE5DC}" dt="2026-03-19T22:02:07.997" v="1073" actId="1036"/>
          <ac:picMkLst>
            <pc:docMk/>
            <pc:sldMk cId="3936958420" sldId="321"/>
            <ac:picMk id="14" creationId="{1D92B9D7-BA03-44B7-E5E8-A3BA1951D7A9}"/>
          </ac:picMkLst>
        </pc:picChg>
        <pc:cxnChg chg="del mod">
          <ac:chgData name="Mark Huntly" userId="2f894ec6-1403-4f17-b28b-5f1f7519461e" providerId="ADAL" clId="{28B19D55-2B64-4018-8539-1453B0FDE5DC}" dt="2026-03-19T21:42:33.281" v="939" actId="478"/>
          <ac:cxnSpMkLst>
            <pc:docMk/>
            <pc:sldMk cId="3936958420" sldId="321"/>
            <ac:cxnSpMk id="12" creationId="{3D4ED1CC-D794-48B3-1F4E-C9F8B324D815}"/>
          </ac:cxnSpMkLst>
        </pc:cxnChg>
        <pc:cxnChg chg="add mod">
          <ac:chgData name="Mark Huntly" userId="2f894ec6-1403-4f17-b28b-5f1f7519461e" providerId="ADAL" clId="{28B19D55-2B64-4018-8539-1453B0FDE5DC}" dt="2026-03-19T22:02:07.997" v="1073" actId="1036"/>
          <ac:cxnSpMkLst>
            <pc:docMk/>
            <pc:sldMk cId="3936958420" sldId="321"/>
            <ac:cxnSpMk id="16" creationId="{C784682A-0003-C74F-21AF-0AC42B3740C2}"/>
          </ac:cxnSpMkLst>
        </pc:cxnChg>
      </pc:sldChg>
      <pc:sldChg chg="del">
        <pc:chgData name="Mark Huntly" userId="2f894ec6-1403-4f17-b28b-5f1f7519461e" providerId="ADAL" clId="{28B19D55-2B64-4018-8539-1453B0FDE5DC}" dt="2026-03-19T22:35:13.431" v="1751" actId="47"/>
        <pc:sldMkLst>
          <pc:docMk/>
          <pc:sldMk cId="2876689619" sldId="322"/>
        </pc:sldMkLst>
      </pc:sldChg>
      <pc:sldChg chg="del">
        <pc:chgData name="Mark Huntly" userId="2f894ec6-1403-4f17-b28b-5f1f7519461e" providerId="ADAL" clId="{28B19D55-2B64-4018-8539-1453B0FDE5DC}" dt="2026-03-19T22:35:13.431" v="1751" actId="47"/>
        <pc:sldMkLst>
          <pc:docMk/>
          <pc:sldMk cId="766294778" sldId="323"/>
        </pc:sldMkLst>
      </pc:sldChg>
      <pc:sldChg chg="del">
        <pc:chgData name="Mark Huntly" userId="2f894ec6-1403-4f17-b28b-5f1f7519461e" providerId="ADAL" clId="{28B19D55-2B64-4018-8539-1453B0FDE5DC}" dt="2026-03-19T22:35:13.431" v="1751" actId="47"/>
        <pc:sldMkLst>
          <pc:docMk/>
          <pc:sldMk cId="1544551051" sldId="324"/>
        </pc:sldMkLst>
      </pc:sldChg>
      <pc:sldChg chg="del">
        <pc:chgData name="Mark Huntly" userId="2f894ec6-1403-4f17-b28b-5f1f7519461e" providerId="ADAL" clId="{28B19D55-2B64-4018-8539-1453B0FDE5DC}" dt="2026-03-19T22:35:13.431" v="1751" actId="47"/>
        <pc:sldMkLst>
          <pc:docMk/>
          <pc:sldMk cId="4200442459" sldId="325"/>
        </pc:sldMkLst>
      </pc:sldChg>
      <pc:sldChg chg="del">
        <pc:chgData name="Mark Huntly" userId="2f894ec6-1403-4f17-b28b-5f1f7519461e" providerId="ADAL" clId="{28B19D55-2B64-4018-8539-1453B0FDE5DC}" dt="2026-03-19T22:35:13.431" v="1751" actId="47"/>
        <pc:sldMkLst>
          <pc:docMk/>
          <pc:sldMk cId="3330514438" sldId="326"/>
        </pc:sldMkLst>
      </pc:sldChg>
      <pc:sldChg chg="add del">
        <pc:chgData name="Mark Huntly" userId="2f894ec6-1403-4f17-b28b-5f1f7519461e" providerId="ADAL" clId="{28B19D55-2B64-4018-8539-1453B0FDE5DC}" dt="2026-03-19T22:24:18.357" v="1417" actId="47"/>
        <pc:sldMkLst>
          <pc:docMk/>
          <pc:sldMk cId="1952098717" sldId="327"/>
        </pc:sldMkLst>
      </pc:sldChg>
      <pc:sldChg chg="modSp add mod">
        <pc:chgData name="Mark Huntly" userId="2f894ec6-1403-4f17-b28b-5f1f7519461e" providerId="ADAL" clId="{28B19D55-2B64-4018-8539-1453B0FDE5DC}" dt="2026-03-19T22:26:03.003" v="1436" actId="14100"/>
        <pc:sldMkLst>
          <pc:docMk/>
          <pc:sldMk cId="2168585931" sldId="327"/>
        </pc:sldMkLst>
        <pc:spChg chg="mod">
          <ac:chgData name="Mark Huntly" userId="2f894ec6-1403-4f17-b28b-5f1f7519461e" providerId="ADAL" clId="{28B19D55-2B64-4018-8539-1453B0FDE5DC}" dt="2026-03-19T22:26:03.003" v="1436" actId="14100"/>
          <ac:spMkLst>
            <pc:docMk/>
            <pc:sldMk cId="2168585931" sldId="327"/>
            <ac:spMk id="7" creationId="{30017E23-A1DF-12F3-55B8-D51BE2C37694}"/>
          </ac:spMkLst>
        </pc:spChg>
      </pc:sldChg>
      <pc:sldChg chg="modSp add mod">
        <pc:chgData name="Mark Huntly" userId="2f894ec6-1403-4f17-b28b-5f1f7519461e" providerId="ADAL" clId="{28B19D55-2B64-4018-8539-1453B0FDE5DC}" dt="2026-03-19T22:26:49.688" v="1482" actId="14100"/>
        <pc:sldMkLst>
          <pc:docMk/>
          <pc:sldMk cId="4290152992" sldId="328"/>
        </pc:sldMkLst>
        <pc:spChg chg="mod">
          <ac:chgData name="Mark Huntly" userId="2f894ec6-1403-4f17-b28b-5f1f7519461e" providerId="ADAL" clId="{28B19D55-2B64-4018-8539-1453B0FDE5DC}" dt="2026-03-19T22:26:30.419" v="1477" actId="14100"/>
          <ac:spMkLst>
            <pc:docMk/>
            <pc:sldMk cId="4290152992" sldId="328"/>
            <ac:spMk id="3" creationId="{E84D8007-728F-1DD9-F1E8-BE6892496468}"/>
          </ac:spMkLst>
        </pc:spChg>
        <pc:spChg chg="mod">
          <ac:chgData name="Mark Huntly" userId="2f894ec6-1403-4f17-b28b-5f1f7519461e" providerId="ADAL" clId="{28B19D55-2B64-4018-8539-1453B0FDE5DC}" dt="2026-03-19T22:26:49.688" v="1482" actId="14100"/>
          <ac:spMkLst>
            <pc:docMk/>
            <pc:sldMk cId="4290152992" sldId="328"/>
            <ac:spMk id="7" creationId="{3F826062-B532-F2A9-5471-B2D2A3EB0A4C}"/>
          </ac:spMkLst>
        </pc:spChg>
        <pc:picChg chg="mod">
          <ac:chgData name="Mark Huntly" userId="2f894ec6-1403-4f17-b28b-5f1f7519461e" providerId="ADAL" clId="{28B19D55-2B64-4018-8539-1453B0FDE5DC}" dt="2026-03-19T22:26:35.116" v="1479" actId="1076"/>
          <ac:picMkLst>
            <pc:docMk/>
            <pc:sldMk cId="4290152992" sldId="328"/>
            <ac:picMk id="2" creationId="{542E0081-E9E2-BBB4-3782-DEE16BD54B72}"/>
          </ac:picMkLst>
        </pc:picChg>
      </pc:sldChg>
      <pc:sldChg chg="modSp add mod">
        <pc:chgData name="Mark Huntly" userId="2f894ec6-1403-4f17-b28b-5f1f7519461e" providerId="ADAL" clId="{28B19D55-2B64-4018-8539-1453B0FDE5DC}" dt="2026-03-19T22:29:11.253" v="1587" actId="20577"/>
        <pc:sldMkLst>
          <pc:docMk/>
          <pc:sldMk cId="594777809" sldId="329"/>
        </pc:sldMkLst>
        <pc:spChg chg="mod">
          <ac:chgData name="Mark Huntly" userId="2f894ec6-1403-4f17-b28b-5f1f7519461e" providerId="ADAL" clId="{28B19D55-2B64-4018-8539-1453B0FDE5DC}" dt="2026-03-19T22:29:11.253" v="1587" actId="20577"/>
          <ac:spMkLst>
            <pc:docMk/>
            <pc:sldMk cId="594777809" sldId="329"/>
            <ac:spMk id="3" creationId="{FAB7807B-2295-1F74-CEA3-3313D0BB2024}"/>
          </ac:spMkLst>
        </pc:spChg>
        <pc:spChg chg="mod">
          <ac:chgData name="Mark Huntly" userId="2f894ec6-1403-4f17-b28b-5f1f7519461e" providerId="ADAL" clId="{28B19D55-2B64-4018-8539-1453B0FDE5DC}" dt="2026-03-19T22:28:39.185" v="1537" actId="14100"/>
          <ac:spMkLst>
            <pc:docMk/>
            <pc:sldMk cId="594777809" sldId="329"/>
            <ac:spMk id="7" creationId="{1902BA05-D0F8-3D71-E3D5-85D475AE558E}"/>
          </ac:spMkLst>
        </pc:spChg>
      </pc:sldChg>
      <pc:sldChg chg="modSp add mod">
        <pc:chgData name="Mark Huntly" userId="2f894ec6-1403-4f17-b28b-5f1f7519461e" providerId="ADAL" clId="{28B19D55-2B64-4018-8539-1453B0FDE5DC}" dt="2026-03-19T22:31:13.043" v="1680" actId="12"/>
        <pc:sldMkLst>
          <pc:docMk/>
          <pc:sldMk cId="2968092982" sldId="330"/>
        </pc:sldMkLst>
        <pc:spChg chg="mod">
          <ac:chgData name="Mark Huntly" userId="2f894ec6-1403-4f17-b28b-5f1f7519461e" providerId="ADAL" clId="{28B19D55-2B64-4018-8539-1453B0FDE5DC}" dt="2026-03-19T22:31:13.043" v="1680" actId="12"/>
          <ac:spMkLst>
            <pc:docMk/>
            <pc:sldMk cId="2968092982" sldId="330"/>
            <ac:spMk id="3" creationId="{EE77E2B3-C2ED-5165-4F69-84ED30FED964}"/>
          </ac:spMkLst>
        </pc:spChg>
        <pc:spChg chg="mod">
          <ac:chgData name="Mark Huntly" userId="2f894ec6-1403-4f17-b28b-5f1f7519461e" providerId="ADAL" clId="{28B19D55-2B64-4018-8539-1453B0FDE5DC}" dt="2026-03-19T22:29:53.889" v="1592" actId="1076"/>
          <ac:spMkLst>
            <pc:docMk/>
            <pc:sldMk cId="2968092982" sldId="330"/>
            <ac:spMk id="7" creationId="{F431496A-B111-89BB-8BF8-7B26BBB88574}"/>
          </ac:spMkLst>
        </pc:spChg>
      </pc:sldChg>
      <pc:sldChg chg="modSp add mod">
        <pc:chgData name="Mark Huntly" userId="2f894ec6-1403-4f17-b28b-5f1f7519461e" providerId="ADAL" clId="{28B19D55-2B64-4018-8539-1453B0FDE5DC}" dt="2026-03-19T22:32:05.067" v="1718" actId="113"/>
        <pc:sldMkLst>
          <pc:docMk/>
          <pc:sldMk cId="972036691" sldId="331"/>
        </pc:sldMkLst>
        <pc:spChg chg="mod">
          <ac:chgData name="Mark Huntly" userId="2f894ec6-1403-4f17-b28b-5f1f7519461e" providerId="ADAL" clId="{28B19D55-2B64-4018-8539-1453B0FDE5DC}" dt="2026-03-19T22:32:05.067" v="1718" actId="113"/>
          <ac:spMkLst>
            <pc:docMk/>
            <pc:sldMk cId="972036691" sldId="331"/>
            <ac:spMk id="3" creationId="{3E66E04A-3866-A85C-F20C-06E386416401}"/>
          </ac:spMkLst>
        </pc:spChg>
        <pc:spChg chg="mod">
          <ac:chgData name="Mark Huntly" userId="2f894ec6-1403-4f17-b28b-5f1f7519461e" providerId="ADAL" clId="{28B19D55-2B64-4018-8539-1453B0FDE5DC}" dt="2026-03-19T22:31:46.094" v="1687" actId="14100"/>
          <ac:spMkLst>
            <pc:docMk/>
            <pc:sldMk cId="972036691" sldId="331"/>
            <ac:spMk id="7" creationId="{49FC8A21-76E1-0020-BA3F-D439762C2CAB}"/>
          </ac:spMkLst>
        </pc:spChg>
        <pc:picChg chg="mod">
          <ac:chgData name="Mark Huntly" userId="2f894ec6-1403-4f17-b28b-5f1f7519461e" providerId="ADAL" clId="{28B19D55-2B64-4018-8539-1453B0FDE5DC}" dt="2026-03-19T22:31:25.078" v="1683" actId="1076"/>
          <ac:picMkLst>
            <pc:docMk/>
            <pc:sldMk cId="972036691" sldId="331"/>
            <ac:picMk id="2" creationId="{050BE328-31D2-4444-B111-8CFA1AABBDC3}"/>
          </ac:picMkLst>
        </pc:picChg>
      </pc:sldChg>
      <pc:sldChg chg="addSp delSp modSp add mod ord">
        <pc:chgData name="Mark Huntly" userId="2f894ec6-1403-4f17-b28b-5f1f7519461e" providerId="ADAL" clId="{28B19D55-2B64-4018-8539-1453B0FDE5DC}" dt="2026-03-19T22:39:01.741" v="1805" actId="1076"/>
        <pc:sldMkLst>
          <pc:docMk/>
          <pc:sldMk cId="1710361924" sldId="332"/>
        </pc:sldMkLst>
        <pc:spChg chg="mod">
          <ac:chgData name="Mark Huntly" userId="2f894ec6-1403-4f17-b28b-5f1f7519461e" providerId="ADAL" clId="{28B19D55-2B64-4018-8539-1453B0FDE5DC}" dt="2026-03-19T22:37:03.457" v="1781" actId="20577"/>
          <ac:spMkLst>
            <pc:docMk/>
            <pc:sldMk cId="1710361924" sldId="332"/>
            <ac:spMk id="4" creationId="{187DF31F-2DFF-DDFA-9EC4-4E0EE2751ADC}"/>
          </ac:spMkLst>
        </pc:spChg>
        <pc:spChg chg="mod">
          <ac:chgData name="Mark Huntly" userId="2f894ec6-1403-4f17-b28b-5f1f7519461e" providerId="ADAL" clId="{28B19D55-2B64-4018-8539-1453B0FDE5DC}" dt="2026-03-19T22:37:28.189" v="1788" actId="27636"/>
          <ac:spMkLst>
            <pc:docMk/>
            <pc:sldMk cId="1710361924" sldId="332"/>
            <ac:spMk id="5" creationId="{2A0B563E-D466-8827-6D20-7E5358C3250B}"/>
          </ac:spMkLst>
        </pc:spChg>
        <pc:spChg chg="del">
          <ac:chgData name="Mark Huntly" userId="2f894ec6-1403-4f17-b28b-5f1f7519461e" providerId="ADAL" clId="{28B19D55-2B64-4018-8539-1453B0FDE5DC}" dt="2026-03-19T22:37:08.092" v="1782" actId="478"/>
          <ac:spMkLst>
            <pc:docMk/>
            <pc:sldMk cId="1710361924" sldId="332"/>
            <ac:spMk id="7" creationId="{2827460D-05D0-AEF3-0594-FEF4F6522BDD}"/>
          </ac:spMkLst>
        </pc:spChg>
        <pc:picChg chg="add mod">
          <ac:chgData name="Mark Huntly" userId="2f894ec6-1403-4f17-b28b-5f1f7519461e" providerId="ADAL" clId="{28B19D55-2B64-4018-8539-1453B0FDE5DC}" dt="2026-03-19T22:38:07.582" v="1794" actId="1076"/>
          <ac:picMkLst>
            <pc:docMk/>
            <pc:sldMk cId="1710361924" sldId="332"/>
            <ac:picMk id="2" creationId="{865734EF-A2B8-CC5D-81FC-994CAC760062}"/>
          </ac:picMkLst>
        </pc:picChg>
        <pc:picChg chg="add mod">
          <ac:chgData name="Mark Huntly" userId="2f894ec6-1403-4f17-b28b-5f1f7519461e" providerId="ADAL" clId="{28B19D55-2B64-4018-8539-1453B0FDE5DC}" dt="2026-03-19T22:38:30.819" v="1798" actId="1076"/>
          <ac:picMkLst>
            <pc:docMk/>
            <pc:sldMk cId="1710361924" sldId="332"/>
            <ac:picMk id="3" creationId="{8F5AAEF4-E27F-5D6A-00EA-C9038E40C5B8}"/>
          </ac:picMkLst>
        </pc:picChg>
        <pc:picChg chg="add mod">
          <ac:chgData name="Mark Huntly" userId="2f894ec6-1403-4f17-b28b-5f1f7519461e" providerId="ADAL" clId="{28B19D55-2B64-4018-8539-1453B0FDE5DC}" dt="2026-03-19T22:39:01.741" v="1805" actId="1076"/>
          <ac:picMkLst>
            <pc:docMk/>
            <pc:sldMk cId="1710361924" sldId="332"/>
            <ac:picMk id="6" creationId="{FC698C38-10FB-D854-6E51-0282D787B42D}"/>
          </ac:picMkLst>
        </pc:picChg>
      </pc:sldChg>
      <pc:sldChg chg="delSp add del mod">
        <pc:chgData name="Mark Huntly" userId="2f894ec6-1403-4f17-b28b-5f1f7519461e" providerId="ADAL" clId="{28B19D55-2B64-4018-8539-1453B0FDE5DC}" dt="2026-03-19T22:36:39.059" v="1754" actId="47"/>
        <pc:sldMkLst>
          <pc:docMk/>
          <pc:sldMk cId="2878254209" sldId="332"/>
        </pc:sldMkLst>
        <pc:spChg chg="del">
          <ac:chgData name="Mark Huntly" userId="2f894ec6-1403-4f17-b28b-5f1f7519461e" providerId="ADAL" clId="{28B19D55-2B64-4018-8539-1453B0FDE5DC}" dt="2026-03-19T22:36:30.617" v="1753" actId="478"/>
          <ac:spMkLst>
            <pc:docMk/>
            <pc:sldMk cId="2878254209" sldId="332"/>
            <ac:spMk id="2" creationId="{B666ECFA-4A4F-7361-97EE-4028EA5D639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C3DBD6-D5D7-45D1-A82D-B30EB9481E52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DEBEB4-0A53-4D6B-A3A8-E3F9C5B056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551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9B0621-F3DB-65EC-A1A0-3DB288AEC5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FE0255-57AD-ED27-A6A9-0A00AC0AED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BA97A3-4F98-DCD8-138C-C4E2FA5A5E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C781B8-7A15-756D-8915-279D2F7D17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0834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A5C5D8-C70C-C091-5BBE-76473074B3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BB529E-9E31-E53B-1EDB-DC614BAC55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90F1BD-7A80-BAEC-E727-C38C75C6C4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B07C7E-8FE5-3053-C674-C5A0664270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5716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1A67AB-48C6-F9C2-E0AE-0E28FAFBF9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A4F655-5635-FF9F-F648-EF46CDF9E7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B694E8-89D5-2266-4F3D-FF6034D476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48D1AC-9105-A2A6-54DD-0CC7DBB9CB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7336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5601C4-06CE-1AB5-D182-BE4A8FED92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7CA4F7-642F-9981-7A58-E41A9F8E1E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7B3992-2EE5-EC9F-4CB3-51E9C10EC7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Understanding these override mechanisms is critical for cloud engineering because:</a:t>
            </a:r>
          </a:p>
          <a:p>
            <a:r>
              <a:rPr lang="en-GB" dirty="0"/>
              <a:t>In </a:t>
            </a:r>
            <a:r>
              <a:rPr lang="en-GB" b="1" dirty="0"/>
              <a:t>CI/CD pipelines</a:t>
            </a:r>
            <a:r>
              <a:rPr lang="en-GB" dirty="0"/>
              <a:t>, you'll override commands to run tests inside containers</a:t>
            </a:r>
          </a:p>
          <a:p>
            <a:r>
              <a:rPr lang="en-GB" dirty="0"/>
              <a:t>In </a:t>
            </a:r>
            <a:r>
              <a:rPr lang="en-GB" b="1" dirty="0"/>
              <a:t>debugging scenarios</a:t>
            </a:r>
            <a:r>
              <a:rPr lang="en-GB" dirty="0"/>
              <a:t>, you'll override </a:t>
            </a:r>
            <a:r>
              <a:rPr lang="en-GB" dirty="0" err="1"/>
              <a:t>entrypoints</a:t>
            </a:r>
            <a:r>
              <a:rPr lang="en-GB" dirty="0"/>
              <a:t> to get a shell (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/bin/bash</a:t>
            </a:r>
            <a:r>
              <a:rPr lang="en-GB" dirty="0"/>
              <a:t>) inside a misbehaving container</a:t>
            </a:r>
          </a:p>
          <a:p>
            <a:r>
              <a:rPr lang="en-GB" dirty="0"/>
              <a:t>In </a:t>
            </a:r>
            <a:r>
              <a:rPr lang="en-GB" b="1" dirty="0"/>
              <a:t>orchestration platforms</a:t>
            </a:r>
            <a:r>
              <a:rPr lang="en-GB" dirty="0"/>
              <a:t> like Kubernetes, these same principles apply — pod specs allow you to override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command</a:t>
            </a:r>
            <a:r>
              <a:rPr lang="en-GB" dirty="0"/>
              <a:t> and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args</a:t>
            </a:r>
            <a:r>
              <a:rPr lang="en-GB" dirty="0"/>
              <a:t> in exactly this way</a:t>
            </a:r>
          </a:p>
          <a:p>
            <a:r>
              <a:rPr lang="en-GB" dirty="0"/>
              <a:t>The image is immutable — but the </a:t>
            </a:r>
            <a:r>
              <a:rPr lang="en-GB" i="1" dirty="0"/>
              <a:t>behaviour</a:t>
            </a:r>
            <a:r>
              <a:rPr lang="en-GB" dirty="0"/>
              <a:t> at runtime is flexible. That separation of concerns is a core Docker design principle.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297343-65A4-8F6A-CAA1-24C1D88C0F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0359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E1A385-C1A3-074D-251D-0D45C30CC1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FE302B-7DAD-F1AA-7395-E7CFDB5770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BE4B55-B45A-9AE9-6448-5028E6865C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0C8977-2F2E-FF10-FC36-135593B66D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951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3A795D-F14A-2658-0F27-ED30EE8F71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C61E1A-A71F-7CCE-A1DE-50D5BD851C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73631D-476B-98FD-819F-AAB3136534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E20785-0353-7E27-A43F-CA222F2A43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4199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976EC7-BAD2-4225-E7B3-062247BC58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2CD543-5469-FEA9-3117-112DA39EF2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2AEFC0D-93F9-2F3F-7F4D-77E7B24FB5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7453F1-07CD-392C-B46A-B07D39FEC0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364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1E4B0F-3967-361F-7F0A-75A258DA78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8B3339-B894-A98D-261C-3E76130AEF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F7BE34-0288-545F-A2B0-4EBB3AB0DF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D9DDBC-391C-4F0A-CA3D-A0C85D0008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7DEBEB4-0A53-4D6B-A3A8-E3F9C5B0569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01214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8C6E64-98A9-AFD4-63FF-976C55121F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C8603A-0E03-9EFD-8810-0AB3BF245F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8027A1-543E-858C-2E3C-0278DDAF84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69E9C0-696A-1E82-99A7-4CC61EEEF9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3016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BD5518-D589-8180-E577-0B2C8ACC8D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AAF9AA-A632-51BA-019A-4FA44D59BD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FD7566-AF6B-17DD-44F3-76439B5438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EF84C3-DD28-C786-8812-53F865B254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4336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7FBA5A-78B3-AA1A-063C-724195A889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73A6CC-B9A4-13A2-97FD-F15B71D33E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508954-EBD8-3291-42D5-6021869DA3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43703F-BE32-3F92-6870-D277334A5D2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4266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57B7E5-9AC3-6411-2218-69B71FF877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D10451-FF06-94EB-6A73-B8986DEE5F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50537C-30B9-5109-9CE2-313C7B88A6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A6E488-083B-C4D8-FBAE-AEEC376567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7DEBEB4-0A53-4D6B-A3A8-E3F9C5B0569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12515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EB5E90-6E34-E3F1-BB71-0A2644EBFF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6D111B-D2C8-D838-5575-8E2513FA0B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4226B0-0574-3515-3C37-8CB70A9F90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89772A-E950-C171-7304-D7CC931D51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3854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EC2AE9-D219-0ABE-D516-395CD4AF49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DA146E-45F7-B7C3-657A-FB45A8D7C8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90966D-0ECC-BF8D-BB20-075B32AC38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D17876-B525-6E48-E6BF-FA4A294D24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3031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EF911B-9B52-7890-48D2-B54D608EFB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28CDF1-2468-06AC-2478-04C6972CA5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793E84-1FEB-B50D-EACC-950465D917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A3315-25DD-AD05-4D2A-55B3854D34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4913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EB626E-FEA0-F77A-BEC7-1737C1145F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6265F2-72B1-8104-588A-D902920417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1517EA-A299-EA6B-1C9E-E72EFDE579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88230B-825F-E426-0A06-C8C43B9603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26138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5C6494-B8F9-EF64-E38F-4F2F0416E9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AF888D-ABA2-82D7-7227-8E32762E67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5E0494-BBC1-FAB1-10A3-1DB74088EF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DE8469-F212-A415-6A39-8060708FFC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25641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A64D40-C44E-2E0B-199B-4F360ED65E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A230A9-D6FD-73B7-390F-915876EA10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E9E09E-9681-DA26-9C5F-51E3041839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3A3287-2218-BC0D-1D9A-831DF78680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67625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512B7D-8FFC-BC9A-AF1F-327E6CB4D6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ED9203-A657-8100-627B-84F1D4CC8F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BAA351E-553C-5828-838E-44E6A8ACB3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1F065B-3EF6-91A8-A28E-250D70F93C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20922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3F1B92-11A2-7259-90DF-EAAF948AEC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1A00C0-E495-77BF-74FC-3E729ED071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12B159-3BB5-0853-F745-5EF67E470C3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89134-9FEC-B5C9-F440-B1935A70BA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78145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AC5A8A-1F78-F5D7-FBBA-16AE1BBC60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A05691D-2ECC-5D19-96F4-446311632E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F30297-EC8F-3631-A5CA-BCC9386EF6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0BAEF0-60A7-36CD-37D9-BCCD0496F2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01351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B7ACF9-F013-48A7-97B1-CD779433DA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380895-E8B2-F737-78A5-076B9E69B7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C62998-58F5-688F-B963-5485535DEF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1CF4B5-14EE-D070-55C8-E25FF8A991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6967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2DEF7983-6D99-D6AE-E909-F8EA31D3BDE8}"/>
              </a:ext>
            </a:extLst>
          </p:cNvPr>
          <p:cNvSpPr txBox="1">
            <a:spLocks/>
          </p:cNvSpPr>
          <p:nvPr/>
        </p:nvSpPr>
        <p:spPr>
          <a:xfrm>
            <a:off x="2979926" y="1942810"/>
            <a:ext cx="6232147" cy="297238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618180-6A26-03E4-BE95-342F3FF2C855}"/>
              </a:ext>
            </a:extLst>
          </p:cNvPr>
          <p:cNvSpPr txBox="1"/>
          <p:nvPr/>
        </p:nvSpPr>
        <p:spPr>
          <a:xfrm>
            <a:off x="9387488" y="69003"/>
            <a:ext cx="2937033" cy="774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F74478-4DDF-26C3-ACBF-8B87D9606097}"/>
              </a:ext>
            </a:extLst>
          </p:cNvPr>
          <p:cNvSpPr txBox="1"/>
          <p:nvPr/>
        </p:nvSpPr>
        <p:spPr>
          <a:xfrm>
            <a:off x="2644254" y="1942810"/>
            <a:ext cx="6977418" cy="18825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Cloud Technologies –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6000" dirty="0">
                <a:solidFill>
                  <a:prstClr val="white"/>
                </a:solidFill>
                <a:latin typeface="Calibri" panose="020F0502020204030204"/>
              </a:rPr>
              <a:t>Container </a:t>
            </a:r>
            <a:r>
              <a:rPr kumimoji="0" lang="en-US" sz="6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Run</a:t>
            </a: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677AE4-B718-57E5-3625-17FF99974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B1BF40-F79D-1995-0298-B7F086E4E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Container Images (Docker)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CB276-E634-F3FA-56B6-00C61FECF4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  <a:buClrTx/>
              <a:buSzTx/>
            </a:pPr>
            <a:r>
              <a:rPr lang="en-GB" altLang="en-US" sz="3200" dirty="0"/>
              <a:t> More on running containers</a:t>
            </a:r>
          </a:p>
          <a:p>
            <a:pPr lvl="1">
              <a:spcBef>
                <a:spcPct val="0"/>
              </a:spcBef>
            </a:pPr>
            <a:r>
              <a:rPr lang="en-GB" altLang="en-US" sz="2800" dirty="0"/>
              <a:t>Docker Container Run</a:t>
            </a:r>
          </a:p>
          <a:p>
            <a:pPr>
              <a:spcBef>
                <a:spcPct val="0"/>
              </a:spcBef>
              <a:buClrTx/>
              <a:buSzTx/>
            </a:pPr>
            <a:endParaRPr lang="en-GB" altLang="en-US" sz="3200" dirty="0"/>
          </a:p>
          <a:p>
            <a:pPr>
              <a:spcBef>
                <a:spcPct val="0"/>
              </a:spcBef>
              <a:buClrTx/>
              <a:buSzTx/>
            </a:pPr>
            <a:r>
              <a:rPr lang="en-GB" altLang="en-US" sz="3200" dirty="0"/>
              <a:t>  Shipping and Storing Images</a:t>
            </a:r>
          </a:p>
          <a:p>
            <a:pPr>
              <a:spcBef>
                <a:spcPct val="0"/>
              </a:spcBef>
              <a:buClrTx/>
              <a:buSzTx/>
            </a:pPr>
            <a:endParaRPr lang="en-GB" altLang="en-US" sz="3200" dirty="0"/>
          </a:p>
          <a:p>
            <a:pPr>
              <a:spcBef>
                <a:spcPct val="0"/>
              </a:spcBef>
              <a:buClrTx/>
              <a:buSzTx/>
            </a:pPr>
            <a:r>
              <a:rPr lang="en-GB" altLang="en-US" sz="3200" dirty="0"/>
              <a:t>  Running Containers from Images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815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B7B18A-EA7C-80F5-5E83-58BE48D2DA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98E7FE3-8F88-C138-C1B4-61F1A99BB5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Image Vs Container</a:t>
            </a:r>
            <a:endParaRPr lang="en-GB" sz="60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B6FF36C-D965-A876-2C37-86250C13D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6321786" cy="4232440"/>
          </a:xfrm>
        </p:spPr>
        <p:txBody>
          <a:bodyPr>
            <a:normAutofit/>
          </a:bodyPr>
          <a:lstStyle/>
          <a:p>
            <a:r>
              <a:rPr lang="en-GB" dirty="0"/>
              <a:t>An image</a:t>
            </a:r>
          </a:p>
          <a:p>
            <a:pPr lvl="1"/>
            <a:r>
              <a:rPr lang="en-GB" dirty="0"/>
              <a:t>What you build and distribute</a:t>
            </a:r>
          </a:p>
          <a:p>
            <a:pPr lvl="1"/>
            <a:r>
              <a:rPr lang="en-GB" dirty="0"/>
              <a:t>Blueprint or template used to start a container from</a:t>
            </a:r>
          </a:p>
          <a:p>
            <a:pPr lvl="1"/>
            <a:endParaRPr lang="en-GB" dirty="0"/>
          </a:p>
          <a:p>
            <a:r>
              <a:rPr lang="en-GB" dirty="0"/>
              <a:t>The Container</a:t>
            </a:r>
          </a:p>
          <a:p>
            <a:pPr lvl="1"/>
            <a:r>
              <a:rPr lang="en-GB" dirty="0"/>
              <a:t>Running process or service from an image</a:t>
            </a:r>
          </a:p>
          <a:p>
            <a:pPr marL="285750" indent="-285750"/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31CAF4-D14F-1F7E-547D-E52EE509AA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33885" y="1579432"/>
            <a:ext cx="6246653" cy="3699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1894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7D1CAB-844F-7E2C-5080-093CE7506C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F97C1E44-8A26-AB47-7BB4-14C5E2549F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0989" y="3239545"/>
            <a:ext cx="3792041" cy="132294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7030A0"/>
            </a:solidFill>
          </a:ln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8371D4CF-D061-6AE8-02B9-E303EBBC98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08533" y="4530900"/>
            <a:ext cx="3984497" cy="23271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98CB95A0-03C5-4D20-0048-11D5F9899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6000" b="1" dirty="0"/>
              <a:t>Exercise: Run a container with my-nginx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A827A21-BD3F-31BE-39D1-8509DF1238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7" y="1690687"/>
            <a:ext cx="8458526" cy="4517409"/>
          </a:xfrm>
        </p:spPr>
        <p:txBody>
          <a:bodyPr>
            <a:normAutofit/>
          </a:bodyPr>
          <a:lstStyle/>
          <a:p>
            <a:r>
              <a:rPr lang="en-GB" sz="2400" dirty="0"/>
              <a:t>Run the container like this:</a:t>
            </a:r>
          </a:p>
          <a:p>
            <a:endParaRPr lang="en-GB" sz="2400" dirty="0"/>
          </a:p>
          <a:p>
            <a:pPr marL="0" indent="0" algn="ctr">
              <a:buNone/>
            </a:pPr>
            <a:r>
              <a:rPr lang="en-GB" sz="2400" b="1" i="1" dirty="0"/>
              <a:t>docker </a:t>
            </a:r>
            <a:r>
              <a:rPr lang="en-GB" sz="2400" b="1" i="1" dirty="0">
                <a:solidFill>
                  <a:srgbClr val="FF0000"/>
                </a:solidFill>
              </a:rPr>
              <a:t>container run </a:t>
            </a:r>
            <a:r>
              <a:rPr lang="en-GB" sz="2400" b="1" i="1" dirty="0"/>
              <a:t>--name=</a:t>
            </a:r>
            <a:r>
              <a:rPr lang="en-GB" sz="2400" b="1" i="1" dirty="0">
                <a:solidFill>
                  <a:srgbClr val="0070C0"/>
                </a:solidFill>
              </a:rPr>
              <a:t>my-nginx</a:t>
            </a:r>
            <a:r>
              <a:rPr lang="en-GB" sz="2400" b="1" i="1" dirty="0"/>
              <a:t> -d -p </a:t>
            </a:r>
            <a:r>
              <a:rPr lang="en-GB" sz="2400" b="1" i="1" dirty="0">
                <a:solidFill>
                  <a:srgbClr val="FF0000"/>
                </a:solidFill>
              </a:rPr>
              <a:t>8080:80</a:t>
            </a:r>
            <a:r>
              <a:rPr lang="en-GB" sz="2400" b="1" i="1" dirty="0"/>
              <a:t> </a:t>
            </a:r>
            <a:r>
              <a:rPr lang="en-GB" sz="2400" b="1" i="1" dirty="0">
                <a:solidFill>
                  <a:schemeClr val="accent1">
                    <a:lumMod val="25000"/>
                  </a:schemeClr>
                </a:solidFill>
              </a:rPr>
              <a:t>my-nginx</a:t>
            </a:r>
          </a:p>
          <a:p>
            <a:pPr marL="0" indent="0" algn="ctr">
              <a:buNone/>
            </a:pPr>
            <a:endParaRPr lang="en-GB" sz="2400" b="1" i="1" dirty="0">
              <a:solidFill>
                <a:schemeClr val="accent1">
                  <a:lumMod val="25000"/>
                </a:schemeClr>
              </a:solidFill>
            </a:endParaRPr>
          </a:p>
          <a:p>
            <a:pPr marL="0" indent="0" algn="ctr">
              <a:buNone/>
            </a:pPr>
            <a:endParaRPr lang="en-GB" sz="2400" b="1" i="1" dirty="0">
              <a:solidFill>
                <a:schemeClr val="accent1">
                  <a:lumMod val="25000"/>
                </a:schemeClr>
              </a:solidFill>
            </a:endParaRPr>
          </a:p>
          <a:p>
            <a:pPr marL="0" indent="0" algn="ctr">
              <a:buNone/>
            </a:pPr>
            <a:endParaRPr lang="en-GB" sz="2400" b="1" i="1" dirty="0">
              <a:solidFill>
                <a:schemeClr val="accent1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en-GB" sz="2400" b="1" i="1" dirty="0"/>
              <a:t>docker container ls            </a:t>
            </a:r>
            <a:r>
              <a:rPr lang="en-GB" sz="2400" i="1" dirty="0">
                <a:sym typeface="Wingdings" panose="05000000000000000000" pitchFamily="2" charset="2"/>
              </a:rPr>
              <a:t> check running containers</a:t>
            </a:r>
          </a:p>
          <a:p>
            <a:pPr marL="0" indent="0">
              <a:buNone/>
            </a:pPr>
            <a:r>
              <a:rPr lang="en-GB" sz="2400" b="1" i="1" dirty="0">
                <a:sym typeface="Wingdings" panose="05000000000000000000" pitchFamily="2" charset="2"/>
              </a:rPr>
              <a:t>docker container ls  -a	</a:t>
            </a:r>
            <a:r>
              <a:rPr lang="en-GB" sz="2400" i="1" dirty="0">
                <a:sym typeface="Wingdings" panose="05000000000000000000" pitchFamily="2" charset="2"/>
              </a:rPr>
              <a:t>    or check all containers like this</a:t>
            </a:r>
            <a:endParaRPr lang="en-GB" sz="2400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859960-7AF6-C179-8BB7-1056B49F49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54470" y="3407200"/>
            <a:ext cx="1993565" cy="49381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7030A0"/>
            </a:solidFill>
          </a:ln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EE0EA60-9C37-A9D5-60B4-88545257C536}"/>
              </a:ext>
            </a:extLst>
          </p:cNvPr>
          <p:cNvCxnSpPr>
            <a:cxnSpLocks/>
            <a:stCxn id="3" idx="0"/>
          </p:cNvCxnSpPr>
          <p:nvPr/>
        </p:nvCxnSpPr>
        <p:spPr>
          <a:xfrm flipV="1">
            <a:off x="4951253" y="2966565"/>
            <a:ext cx="11635" cy="440635"/>
          </a:xfrm>
          <a:prstGeom prst="straightConnector1">
            <a:avLst/>
          </a:prstGeom>
          <a:ln w="38100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CFFAC7CB-9085-797C-2E6D-F5C84BBB7AC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44349" y="2538159"/>
            <a:ext cx="1664352" cy="49381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7030A0"/>
            </a:solidFill>
          </a:ln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A3EDAA5B-0F5D-277E-F556-2D1AF5037D7B}"/>
              </a:ext>
            </a:extLst>
          </p:cNvPr>
          <p:cNvCxnSpPr>
            <a:cxnSpLocks/>
            <a:stCxn id="13" idx="1"/>
          </p:cNvCxnSpPr>
          <p:nvPr/>
        </p:nvCxnSpPr>
        <p:spPr>
          <a:xfrm flipH="1">
            <a:off x="8592568" y="2785069"/>
            <a:ext cx="851781" cy="0"/>
          </a:xfrm>
          <a:prstGeom prst="straightConnector1">
            <a:avLst/>
          </a:prstGeom>
          <a:ln w="38100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FE27DF33-93FE-988A-3C5E-D516FC033323}"/>
              </a:ext>
            </a:extLst>
          </p:cNvPr>
          <p:cNvCxnSpPr>
            <a:cxnSpLocks/>
          </p:cNvCxnSpPr>
          <p:nvPr/>
        </p:nvCxnSpPr>
        <p:spPr>
          <a:xfrm>
            <a:off x="6920444" y="2219689"/>
            <a:ext cx="0" cy="453709"/>
          </a:xfrm>
          <a:prstGeom prst="straightConnector1">
            <a:avLst/>
          </a:prstGeom>
          <a:ln w="38100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16">
            <a:extLst>
              <a:ext uri="{FF2B5EF4-FFF2-40B4-BE49-F238E27FC236}">
                <a16:creationId xmlns:a16="http://schemas.microsoft.com/office/drawing/2014/main" id="{3D30856B-56FE-7B1C-B834-16BBD29E008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96091" y="1552842"/>
            <a:ext cx="3816427" cy="7742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40670130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FBBBEF-A989-A30D-3C01-43CBD5D3A3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62ED632-70A8-859D-23F2-B17B369830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Run an image in a container</a:t>
            </a:r>
            <a:endParaRPr lang="en-GB" sz="60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1C69D9A-1FDC-378D-8AA6-17D67D38A8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7"/>
            <a:ext cx="11481846" cy="419303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You can run a container by just specifying the image</a:t>
            </a:r>
          </a:p>
          <a:p>
            <a:pPr lvl="1"/>
            <a:r>
              <a:rPr lang="en-GB" dirty="0"/>
              <a:t>This is common for services, databases, etc., that are run in detached mode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 can run a container by follow the image name</a:t>
            </a:r>
            <a:r>
              <a:rPr lang="en-GB" dirty="0">
                <a:solidFill>
                  <a:srgbClr val="FF0000"/>
                </a:solidFill>
              </a:rPr>
              <a:t> with a command and arguments</a:t>
            </a:r>
            <a:r>
              <a:rPr lang="en-GB" dirty="0"/>
              <a:t> to be executed in the container when it starts</a:t>
            </a:r>
          </a:p>
          <a:p>
            <a:pPr lvl="1"/>
            <a:r>
              <a:rPr lang="en-GB" dirty="0"/>
              <a:t>This is common for containers running a service that can be run with different options</a:t>
            </a:r>
          </a:p>
          <a:p>
            <a:pPr lvl="1"/>
            <a:r>
              <a:rPr lang="en-GB" dirty="0"/>
              <a:t>The </a:t>
            </a:r>
            <a:r>
              <a:rPr lang="en-GB" dirty="0">
                <a:solidFill>
                  <a:srgbClr val="FF0000"/>
                </a:solidFill>
              </a:rPr>
              <a:t>--rm option </a:t>
            </a:r>
            <a:r>
              <a:rPr lang="en-GB" dirty="0"/>
              <a:t>removes the image when the container stops, which is a useful clean-up for one off commands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Example, to display “hello world” in </a:t>
            </a:r>
            <a:r>
              <a:rPr lang="en-GB" dirty="0" err="1"/>
              <a:t>linux</a:t>
            </a:r>
            <a:r>
              <a:rPr lang="en-GB" dirty="0"/>
              <a:t> OS and remove image when container stops</a:t>
            </a:r>
            <a:br>
              <a:rPr lang="en-GB" dirty="0"/>
            </a:br>
            <a:r>
              <a:rPr lang="en-GB" i="1" dirty="0"/>
              <a:t>docker container  </a:t>
            </a:r>
            <a:r>
              <a:rPr lang="en-GB" i="1" dirty="0" err="1"/>
              <a:t>imagename</a:t>
            </a:r>
            <a:r>
              <a:rPr lang="en-GB" i="1" dirty="0"/>
              <a:t> --rm   </a:t>
            </a: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echo   “hello world”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6843189-6E3D-3C1B-A201-5788410015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4274" y="2436074"/>
            <a:ext cx="8103451" cy="55193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EE67C97-51C5-F449-62E7-D1E7AA699B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6837" y="4724069"/>
            <a:ext cx="9198325" cy="497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5229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C9354E-C2E2-13DE-52C7-6E0B9A9860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9DB8046-87ED-4EEF-6E4E-A8A281C990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Run an image in a container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FE5AFC-E4B0-98F7-7188-59FEE316A9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0120" y="1352783"/>
            <a:ext cx="5806721" cy="93956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7030A0"/>
            </a:solidFill>
          </a:ln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F2EBCCA-D51E-4419-C3BE-23711C4C5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954442"/>
            <a:ext cx="11247447" cy="4249562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options</a:t>
            </a:r>
            <a:br>
              <a:rPr lang="en-GB" dirty="0"/>
            </a:br>
            <a:r>
              <a:rPr lang="en-GB" sz="2600" dirty="0"/>
              <a:t>add to or override the image defaults set by a developer and by the Docker runtime itself including:</a:t>
            </a:r>
          </a:p>
          <a:p>
            <a:pPr lvl="1"/>
            <a:r>
              <a:rPr lang="en-GB" dirty="0"/>
              <a:t> </a:t>
            </a:r>
            <a:r>
              <a:rPr lang="en-GB" b="1" dirty="0">
                <a:solidFill>
                  <a:srgbClr val="FF0000"/>
                </a:solidFill>
              </a:rPr>
              <a:t>--name </a:t>
            </a:r>
            <a:r>
              <a:rPr lang="en-GB" dirty="0">
                <a:solidFill>
                  <a:srgbClr val="FF0000"/>
                </a:solidFill>
              </a:rPr>
              <a:t>to provide the container a name</a:t>
            </a:r>
            <a:r>
              <a:rPr lang="en-GB" dirty="0"/>
              <a:t> that can be used instead of the automatically generated UUID</a:t>
            </a:r>
          </a:p>
          <a:p>
            <a:r>
              <a:rPr lang="en-GB" b="1" dirty="0" err="1"/>
              <a:t>imagename:tag</a:t>
            </a:r>
            <a:r>
              <a:rPr lang="en-GB" dirty="0"/>
              <a:t> </a:t>
            </a:r>
            <a:br>
              <a:rPr lang="en-GB" dirty="0"/>
            </a:br>
            <a:r>
              <a:rPr lang="en-GB" sz="2600" dirty="0"/>
              <a:t>The name of the image including (optional) tag name</a:t>
            </a:r>
          </a:p>
          <a:p>
            <a:r>
              <a:rPr lang="en-GB" b="1" dirty="0"/>
              <a:t>[optional] command </a:t>
            </a:r>
            <a:r>
              <a:rPr lang="en-GB" b="1" dirty="0" err="1"/>
              <a:t>args</a:t>
            </a:r>
            <a:br>
              <a:rPr lang="en-GB" dirty="0"/>
            </a:br>
            <a:r>
              <a:rPr lang="en-GB" sz="2600" dirty="0"/>
              <a:t>overwrite the </a:t>
            </a:r>
            <a:r>
              <a:rPr lang="en-GB" sz="2600" b="1" dirty="0"/>
              <a:t>CMD</a:t>
            </a:r>
            <a:r>
              <a:rPr lang="en-GB" sz="2600" dirty="0"/>
              <a:t> instructions in the </a:t>
            </a:r>
            <a:r>
              <a:rPr lang="en-GB" sz="2600" dirty="0" err="1"/>
              <a:t>dockerfile</a:t>
            </a:r>
            <a:r>
              <a:rPr lang="en-GB" sz="2600" dirty="0"/>
              <a:t> to execute a new command </a:t>
            </a:r>
            <a:r>
              <a:rPr lang="en-GB" sz="2600" b="1" dirty="0"/>
              <a:t>within</a:t>
            </a:r>
            <a:r>
              <a:rPr lang="en-GB" sz="2600" dirty="0"/>
              <a:t> the container when it starts</a:t>
            </a:r>
          </a:p>
          <a:p>
            <a:pPr marL="457200" lvl="1" indent="0">
              <a:buNone/>
            </a:pPr>
            <a:r>
              <a:rPr lang="en-GB" sz="2200" b="1" dirty="0"/>
              <a:t>docker run -it </a:t>
            </a:r>
            <a:r>
              <a:rPr lang="en-GB" sz="2200" b="1" dirty="0" err="1"/>
              <a:t>my_image</a:t>
            </a:r>
            <a:r>
              <a:rPr lang="en-GB" sz="2200" b="1" dirty="0"/>
              <a:t>  echo “Hello World”</a:t>
            </a:r>
          </a:p>
          <a:p>
            <a:pPr lvl="1"/>
            <a:r>
              <a:rPr lang="en-GB" dirty="0"/>
              <a:t>You can also override the </a:t>
            </a:r>
            <a:r>
              <a:rPr lang="en-GB" b="1" dirty="0"/>
              <a:t>ENTRYPOINT </a:t>
            </a:r>
            <a:r>
              <a:rPr lang="en-GB" dirty="0"/>
              <a:t>command </a:t>
            </a:r>
            <a:br>
              <a:rPr lang="en-GB" dirty="0"/>
            </a:br>
            <a:r>
              <a:rPr lang="en-GB" b="1" i="1" dirty="0"/>
              <a:t>docker run -it </a:t>
            </a:r>
            <a:r>
              <a:rPr lang="en-GB" b="1" i="1" dirty="0">
                <a:solidFill>
                  <a:srgbClr val="FF0000"/>
                </a:solidFill>
              </a:rPr>
              <a:t>--</a:t>
            </a:r>
            <a:r>
              <a:rPr lang="en-GB" b="1" i="1" dirty="0" err="1">
                <a:solidFill>
                  <a:srgbClr val="FF0000"/>
                </a:solidFill>
              </a:rPr>
              <a:t>entrypoint</a:t>
            </a:r>
            <a:r>
              <a:rPr lang="en-GB" b="1" i="1" dirty="0">
                <a:solidFill>
                  <a:srgbClr val="FF0000"/>
                </a:solidFill>
              </a:rPr>
              <a:t> </a:t>
            </a:r>
            <a:r>
              <a:rPr lang="en-GB" b="1" i="1" dirty="0"/>
              <a:t>/</a:t>
            </a:r>
            <a:r>
              <a:rPr lang="en-GB" b="1" i="1" dirty="0" err="1"/>
              <a:t>usr</a:t>
            </a:r>
            <a:r>
              <a:rPr lang="en-GB" b="1" i="1" dirty="0"/>
              <a:t>/bin/</a:t>
            </a:r>
            <a:r>
              <a:rPr lang="en-GB" b="1" i="1" dirty="0" err="1"/>
              <a:t>redis</a:t>
            </a:r>
            <a:r>
              <a:rPr lang="en-GB" b="1" i="1" dirty="0"/>
              <a:t>-cli example/</a:t>
            </a:r>
            <a:r>
              <a:rPr lang="en-GB" b="1" i="1" dirty="0" err="1"/>
              <a:t>redis</a:t>
            </a:r>
            <a:r>
              <a:rPr lang="en-GB" b="1" i="1" dirty="0"/>
              <a:t> --help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882002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234F0D-CDCF-26FD-8CBF-95C9D19E5E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5883F14-AFF6-E81C-53E8-71E2E1F44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Check the container is running</a:t>
            </a:r>
            <a:endParaRPr lang="en-GB" sz="60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72E5976-6CA3-8354-1290-654B7EC9EC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525374"/>
            <a:ext cx="11481848" cy="4493288"/>
          </a:xfrm>
        </p:spPr>
        <p:txBody>
          <a:bodyPr>
            <a:normAutofit/>
          </a:bodyPr>
          <a:lstStyle/>
          <a:p>
            <a:r>
              <a:rPr lang="en-GB" dirty="0"/>
              <a:t>Check that the container is running</a:t>
            </a:r>
          </a:p>
          <a:p>
            <a:pPr marL="0" indent="0" algn="ctr">
              <a:buNone/>
            </a:pPr>
            <a:r>
              <a:rPr lang="en-GB" b="1" i="1" dirty="0"/>
              <a:t>docker container ls </a:t>
            </a:r>
            <a:endParaRPr lang="en-GB" b="1" dirty="0"/>
          </a:p>
          <a:p>
            <a:r>
              <a:rPr lang="en-GB" dirty="0"/>
              <a:t>If you do not see your container then repeat the above but display </a:t>
            </a:r>
            <a:r>
              <a:rPr lang="en-GB" b="1" dirty="0"/>
              <a:t>all </a:t>
            </a:r>
            <a:r>
              <a:rPr lang="en-GB" dirty="0"/>
              <a:t>the containers using the --all (-a) option and check the exit code</a:t>
            </a:r>
          </a:p>
          <a:p>
            <a:pPr marL="0" indent="0" algn="ctr">
              <a:buNone/>
            </a:pPr>
            <a:r>
              <a:rPr lang="en-GB" b="1" i="1" dirty="0"/>
              <a:t>docker container ls -a</a:t>
            </a:r>
            <a:endParaRPr lang="en-GB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BFAA3C5-B4C1-4F36-C84C-AB35581B4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219" y="3930959"/>
            <a:ext cx="8236410" cy="124369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101450F-9DB8-61C3-0AE2-3845D7C65A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6524" y="4314545"/>
            <a:ext cx="3444539" cy="23715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462576B-E145-37D6-3C6A-83FB9A536FC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4321" y="5237932"/>
            <a:ext cx="2881206" cy="144295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28542399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C22010-684C-CECE-DD1F-9AE82F8BAA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C6CE076-AE9B-8BA9-16A4-BA306E8F8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Exercise: Run ‘echo’ command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FA440-4FA3-257D-1FCF-143DF26D30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b="1" i="1" dirty="0"/>
              <a:t>docker container run </a:t>
            </a:r>
            <a:r>
              <a:rPr lang="en-GB" b="1" i="1" dirty="0" err="1"/>
              <a:t>debian</a:t>
            </a:r>
            <a:r>
              <a:rPr lang="en-GB" b="1" i="1" dirty="0"/>
              <a:t> </a:t>
            </a:r>
            <a:r>
              <a:rPr lang="en-GB" b="1" i="1" dirty="0">
                <a:solidFill>
                  <a:schemeClr val="bg2">
                    <a:lumMod val="50000"/>
                  </a:schemeClr>
                </a:solidFill>
              </a:rPr>
              <a:t>echo “Hello World”</a:t>
            </a:r>
          </a:p>
          <a:p>
            <a:r>
              <a:rPr lang="en-GB" dirty="0"/>
              <a:t>Run </a:t>
            </a:r>
            <a:r>
              <a:rPr lang="en-GB" dirty="0" err="1"/>
              <a:t>debian</a:t>
            </a:r>
            <a:r>
              <a:rPr lang="en-GB" dirty="0"/>
              <a:t> </a:t>
            </a:r>
            <a:r>
              <a:rPr lang="en-GB" dirty="0" err="1"/>
              <a:t>linux</a:t>
            </a:r>
            <a:r>
              <a:rPr lang="en-GB" dirty="0"/>
              <a:t> OS and echo “Hello World” on the screen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The container closes when the command finishes executing, therefore there is no point in naming it using the option “--name”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b="1" i="1" dirty="0"/>
              <a:t>docker container run </a:t>
            </a:r>
            <a:r>
              <a:rPr lang="en-GB" b="1" i="1" dirty="0">
                <a:solidFill>
                  <a:srgbClr val="FF0000"/>
                </a:solidFill>
              </a:rPr>
              <a:t>--rm</a:t>
            </a:r>
            <a:r>
              <a:rPr lang="en-GB" b="1" i="1" dirty="0"/>
              <a:t> </a:t>
            </a:r>
            <a:r>
              <a:rPr lang="en-GB" b="1" i="1" dirty="0" err="1"/>
              <a:t>debian</a:t>
            </a:r>
            <a:r>
              <a:rPr lang="en-GB" b="1" i="1" dirty="0"/>
              <a:t> </a:t>
            </a:r>
            <a:r>
              <a:rPr lang="en-GB" b="1" i="1" dirty="0">
                <a:solidFill>
                  <a:schemeClr val="bg2">
                    <a:lumMod val="50000"/>
                  </a:schemeClr>
                </a:solidFill>
              </a:rPr>
              <a:t>/bin/ls</a:t>
            </a:r>
            <a:endParaRPr lang="en-GB" b="1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dirty="0"/>
              <a:t>List the root directory of the container file system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--rm deletes the container </a:t>
            </a:r>
            <a:r>
              <a:rPr lang="en-GB" b="1" dirty="0">
                <a:solidFill>
                  <a:srgbClr val="FF0000"/>
                </a:solidFill>
              </a:rPr>
              <a:t>and image </a:t>
            </a:r>
            <a:r>
              <a:rPr lang="en-GB" dirty="0">
                <a:solidFill>
                  <a:srgbClr val="FF0000"/>
                </a:solidFill>
              </a:rPr>
              <a:t>when the command ends</a:t>
            </a:r>
          </a:p>
        </p:txBody>
      </p:sp>
    </p:spTree>
    <p:extLst>
      <p:ext uri="{BB962C8B-B14F-4D97-AF65-F5344CB8AC3E}">
        <p14:creationId xmlns:p14="http://schemas.microsoft.com/office/powerpoint/2010/main" val="23740946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7B14B1-3885-21AE-D041-C65F9DC76A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ACBAFED-C11F-1BBC-DA18-2BEA1238F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Foreground vs Background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F4E577C-5C4F-6ABB-D81E-DAF0D9C4B8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488928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u="sng" dirty="0"/>
              <a:t>Foreground</a:t>
            </a:r>
          </a:p>
          <a:p>
            <a:pPr marL="0" indent="0">
              <a:buNone/>
            </a:pPr>
            <a:r>
              <a:rPr lang="en-GB" i="1" dirty="0"/>
              <a:t>docker container  run --name    </a:t>
            </a:r>
            <a:r>
              <a:rPr lang="en-GB" i="1" dirty="0" err="1"/>
              <a:t>container_one</a:t>
            </a:r>
            <a:r>
              <a:rPr lang="en-GB" i="1" dirty="0"/>
              <a:t>     </a:t>
            </a:r>
            <a:r>
              <a:rPr lang="en-GB" i="1" dirty="0" err="1"/>
              <a:t>my_image</a:t>
            </a:r>
            <a:endParaRPr lang="en-GB" dirty="0"/>
          </a:p>
          <a:p>
            <a:r>
              <a:rPr lang="en-GB" dirty="0"/>
              <a:t>This executes the container in the foreground and gives it the name </a:t>
            </a:r>
            <a:r>
              <a:rPr lang="en-GB" i="1" dirty="0" err="1"/>
              <a:t>container_one</a:t>
            </a:r>
            <a:endParaRPr lang="en-GB" i="1" dirty="0"/>
          </a:p>
          <a:p>
            <a:r>
              <a:rPr lang="en-GB" dirty="0"/>
              <a:t>Use Ctrl + C to escape and kill container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/>
              <a:t>Background (</a:t>
            </a:r>
            <a:r>
              <a:rPr lang="en-GB" b="1" u="sng" dirty="0"/>
              <a:t>as a daemon</a:t>
            </a:r>
            <a:r>
              <a:rPr lang="en-GB" u="sng" dirty="0"/>
              <a:t>)</a:t>
            </a:r>
          </a:p>
          <a:p>
            <a:pPr marL="0" indent="0">
              <a:buNone/>
            </a:pPr>
            <a:r>
              <a:rPr lang="en-GB" i="1" dirty="0"/>
              <a:t>docker container  run --name </a:t>
            </a:r>
            <a:r>
              <a:rPr lang="en-GB" i="1" dirty="0" err="1"/>
              <a:t>my_container</a:t>
            </a:r>
            <a:r>
              <a:rPr lang="en-GB" i="1" dirty="0"/>
              <a:t> </a:t>
            </a:r>
            <a:r>
              <a:rPr lang="en-GB" i="1" dirty="0">
                <a:solidFill>
                  <a:srgbClr val="FF0000"/>
                </a:solidFill>
              </a:rPr>
              <a:t>--detach</a:t>
            </a:r>
            <a:r>
              <a:rPr lang="en-GB" i="1" dirty="0"/>
              <a:t>  </a:t>
            </a:r>
            <a:r>
              <a:rPr lang="en-GB" i="1" dirty="0" err="1"/>
              <a:t>my_image</a:t>
            </a:r>
            <a:endParaRPr lang="en-GB" dirty="0"/>
          </a:p>
          <a:p>
            <a:pPr marL="0" indent="0">
              <a:buNone/>
            </a:pPr>
            <a:r>
              <a:rPr lang="en-GB" i="1" dirty="0"/>
              <a:t>docker container  run --name </a:t>
            </a:r>
            <a:r>
              <a:rPr lang="en-GB" i="1" dirty="0" err="1"/>
              <a:t>my_container</a:t>
            </a:r>
            <a:r>
              <a:rPr lang="en-GB" i="1" dirty="0"/>
              <a:t> </a:t>
            </a:r>
            <a:r>
              <a:rPr lang="en-GB" i="1" dirty="0">
                <a:solidFill>
                  <a:srgbClr val="FF0000"/>
                </a:solidFill>
              </a:rPr>
              <a:t>-d</a:t>
            </a:r>
            <a:r>
              <a:rPr lang="en-GB" i="1" dirty="0"/>
              <a:t>  </a:t>
            </a:r>
            <a:r>
              <a:rPr lang="en-GB" i="1" dirty="0" err="1"/>
              <a:t>my_image</a:t>
            </a:r>
            <a:endParaRPr lang="en-GB" dirty="0"/>
          </a:p>
          <a:p>
            <a:r>
              <a:rPr lang="en-GB" dirty="0"/>
              <a:t>Detaches the running container from the console window</a:t>
            </a:r>
          </a:p>
          <a:p>
            <a:endParaRPr lang="en-GB" sz="4200" dirty="0"/>
          </a:p>
          <a:p>
            <a:pPr marL="0" indent="0">
              <a:buNone/>
            </a:pPr>
            <a:r>
              <a:rPr lang="en-GB" b="1" dirty="0">
                <a:solidFill>
                  <a:srgbClr val="FFC000"/>
                </a:solidFill>
              </a:rPr>
              <a:t>		</a:t>
            </a:r>
            <a:r>
              <a:rPr lang="en-GB" dirty="0">
                <a:solidFill>
                  <a:srgbClr val="FFC000"/>
                </a:solidFill>
              </a:rPr>
              <a:t>Kill background container using</a:t>
            </a:r>
          </a:p>
          <a:p>
            <a:pPr marL="0" indent="0">
              <a:buNone/>
            </a:pPr>
            <a:r>
              <a:rPr lang="en-GB" b="1" i="1" dirty="0">
                <a:solidFill>
                  <a:srgbClr val="FFC000"/>
                </a:solidFill>
              </a:rPr>
              <a:t>		docker container kill  CONTAINER_ID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C66164-845E-0262-62F6-B85B342FE23E}"/>
              </a:ext>
            </a:extLst>
          </p:cNvPr>
          <p:cNvSpPr txBox="1"/>
          <p:nvPr/>
        </p:nvSpPr>
        <p:spPr>
          <a:xfrm>
            <a:off x="8376561" y="4496859"/>
            <a:ext cx="3745639" cy="64633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660066"/>
                </a:solidFill>
                <a:latin typeface="Helvetica" panose="020B0604020202020204" pitchFamily="34" charset="0"/>
              </a:rPr>
              <a:t>Note: use –p </a:t>
            </a:r>
            <a:r>
              <a:rPr lang="en-GB" dirty="0" err="1">
                <a:solidFill>
                  <a:srgbClr val="660066"/>
                </a:solidFill>
                <a:latin typeface="Helvetica" panose="020B0604020202020204" pitchFamily="34" charset="0"/>
              </a:rPr>
              <a:t>hostport:serviceport</a:t>
            </a:r>
            <a:r>
              <a:rPr lang="en-GB" dirty="0">
                <a:solidFill>
                  <a:srgbClr val="660066"/>
                </a:solidFill>
                <a:latin typeface="Helvetica" panose="020B0604020202020204" pitchFamily="34" charset="0"/>
              </a:rPr>
              <a:t> to publish the port(s) required</a:t>
            </a:r>
          </a:p>
        </p:txBody>
      </p:sp>
    </p:spTree>
    <p:extLst>
      <p:ext uri="{BB962C8B-B14F-4D97-AF65-F5344CB8AC3E}">
        <p14:creationId xmlns:p14="http://schemas.microsoft.com/office/powerpoint/2010/main" val="33150446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3486F3-6AF3-96D2-DFB5-F209026A7E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1D53078-7EB7-4D2A-36FC-A8BAC7791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Execute in interactive mode</a:t>
            </a:r>
            <a:endParaRPr lang="en-GB" sz="60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D6E8E90-7196-66A6-52EF-57E6DE6CA1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4493288"/>
          </a:xfrm>
        </p:spPr>
        <p:txBody>
          <a:bodyPr>
            <a:normAutofit/>
          </a:bodyPr>
          <a:lstStyle/>
          <a:p>
            <a:r>
              <a:rPr lang="en-GB" sz="2400" dirty="0"/>
              <a:t>Open terminal window to OS running in the  container</a:t>
            </a:r>
          </a:p>
          <a:p>
            <a:pPr marL="0" indent="0" algn="ctr">
              <a:buNone/>
            </a:pPr>
            <a:r>
              <a:rPr lang="en-GB" sz="2400" b="1" i="1" dirty="0"/>
              <a:t>docker container  run -it ubuntu bash</a:t>
            </a:r>
          </a:p>
          <a:p>
            <a:pPr marL="0" indent="0" algn="ctr">
              <a:buNone/>
            </a:pPr>
            <a:r>
              <a:rPr lang="en-GB" sz="2400" b="1" i="1" dirty="0"/>
              <a:t>docker container run -</a:t>
            </a:r>
            <a:r>
              <a:rPr lang="en-GB" sz="2400" b="1" i="1" dirty="0" err="1"/>
              <a:t>i</a:t>
            </a:r>
            <a:r>
              <a:rPr lang="en-GB" sz="2400" b="1" i="1" dirty="0"/>
              <a:t> -t ubuntu bash</a:t>
            </a:r>
          </a:p>
          <a:p>
            <a:pPr marL="0" indent="0" algn="ctr">
              <a:buNone/>
            </a:pPr>
            <a:r>
              <a:rPr lang="en-GB" sz="2400" b="1" i="1" dirty="0"/>
              <a:t>docker container run --interactive --</a:t>
            </a:r>
            <a:r>
              <a:rPr lang="en-GB" sz="2400" b="1" i="1" dirty="0" err="1"/>
              <a:t>tty</a:t>
            </a:r>
            <a:r>
              <a:rPr lang="en-GB" sz="2400" b="1" i="1" dirty="0"/>
              <a:t> ubuntu bash</a:t>
            </a:r>
            <a:endParaRPr lang="en-GB" sz="2400" b="1" dirty="0"/>
          </a:p>
          <a:p>
            <a:r>
              <a:rPr lang="en-GB" sz="2400" dirty="0"/>
              <a:t>No container name (--name) is needed because the container runs executing your commands then you exit it</a:t>
            </a:r>
          </a:p>
          <a:p>
            <a:r>
              <a:rPr lang="en-GB" sz="2400" dirty="0"/>
              <a:t>Type </a:t>
            </a:r>
            <a:r>
              <a:rPr lang="en-GB" sz="2400" b="1" i="1" dirty="0"/>
              <a:t>exit</a:t>
            </a:r>
            <a:r>
              <a:rPr lang="en-GB" sz="2400" dirty="0"/>
              <a:t> to close container</a:t>
            </a:r>
          </a:p>
          <a:p>
            <a:r>
              <a:rPr lang="en-GB" sz="2400" dirty="0"/>
              <a:t>Note: if you include the --rm option then the image will be deleted when you stop the container!!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ECC2AB-A070-68A9-DF89-FB2C57FC79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1926" y="2039776"/>
            <a:ext cx="1347750" cy="64815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805823F-602F-D97F-B138-59E61EB918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83057" y="2796519"/>
            <a:ext cx="725487" cy="76816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5010505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56ED36-3A65-9249-1EB1-E4360F24FC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E64D0A-14D9-C9CE-4813-89B1793A27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5400" b="1" dirty="0"/>
              <a:t>Connect to a detached interactive container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82AA6A0-E3F7-8364-00E9-B79DEE98E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960922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If you start a container in interactive mode but run it in the background (detached), you can still attach to it in interactive mode later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Start as background daemon/server</a:t>
            </a:r>
          </a:p>
          <a:p>
            <a:pPr marL="0" indent="0" algn="ctr">
              <a:buNone/>
            </a:pPr>
            <a:r>
              <a:rPr lang="en-GB" sz="2400" b="1" i="1" dirty="0"/>
              <a:t>docker run --name container1 -</a:t>
            </a:r>
            <a:r>
              <a:rPr lang="en-GB" sz="2400" b="1" i="1" dirty="0" err="1"/>
              <a:t>it</a:t>
            </a:r>
            <a:r>
              <a:rPr lang="en-GB" sz="2400" b="1" i="1" dirty="0" err="1">
                <a:solidFill>
                  <a:srgbClr val="FF0000"/>
                </a:solidFill>
              </a:rPr>
              <a:t>d</a:t>
            </a:r>
            <a:r>
              <a:rPr lang="en-GB" sz="2400" b="1" i="1" dirty="0"/>
              <a:t> ubuntu</a:t>
            </a:r>
            <a:br>
              <a:rPr lang="en-GB" sz="2400" dirty="0"/>
            </a:br>
            <a:endParaRPr lang="en-GB" sz="2400" dirty="0"/>
          </a:p>
          <a:p>
            <a:r>
              <a:rPr lang="en-GB" sz="2400" dirty="0"/>
              <a:t>Sometime later connect to it</a:t>
            </a:r>
          </a:p>
          <a:p>
            <a:pPr marL="0" indent="0" algn="ctr">
              <a:buNone/>
            </a:pPr>
            <a:r>
              <a:rPr lang="en-GB" sz="2400" b="1" i="1" dirty="0"/>
              <a:t>docker exec -it container1 bash</a:t>
            </a:r>
          </a:p>
          <a:p>
            <a:endParaRPr lang="en-GB" sz="1200" i="1" dirty="0"/>
          </a:p>
          <a:p>
            <a:r>
              <a:rPr lang="en-GB" sz="2400" dirty="0"/>
              <a:t>If you are having problems with root password for the container</a:t>
            </a:r>
          </a:p>
          <a:p>
            <a:pPr marL="0" indent="0" algn="ctr">
              <a:buNone/>
            </a:pPr>
            <a:r>
              <a:rPr lang="en-GB" sz="2400" b="1" i="1" dirty="0"/>
              <a:t>docker exec -it </a:t>
            </a:r>
            <a:r>
              <a:rPr lang="en-GB" sz="2400" b="1" i="1" dirty="0">
                <a:solidFill>
                  <a:srgbClr val="FF0000"/>
                </a:solidFill>
              </a:rPr>
              <a:t>-u 0 </a:t>
            </a:r>
            <a:r>
              <a:rPr lang="en-GB" sz="2400" b="1" i="1" dirty="0"/>
              <a:t>container1 bash</a:t>
            </a:r>
          </a:p>
          <a:p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30976675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9544B0-4A5E-6616-FF82-BFB3D04797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0093A86-5EA9-E714-238F-F020E6B721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800" b="1" dirty="0"/>
              <a:t>Exercise: Interactive container</a:t>
            </a:r>
            <a:endParaRPr lang="en-GB" sz="48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3C8122B-DCD8-EC75-C87B-9ED1F898B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11475561" cy="4628225"/>
          </a:xfrm>
        </p:spPr>
        <p:txBody>
          <a:bodyPr>
            <a:normAutofit/>
          </a:bodyPr>
          <a:lstStyle/>
          <a:p>
            <a:r>
              <a:rPr lang="en-GB" sz="2400" dirty="0"/>
              <a:t>Run a container using Ubuntu Linux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Run another container in detached mode then connect to it in a separate step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1200" dirty="0"/>
          </a:p>
          <a:p>
            <a:r>
              <a:rPr lang="en-GB" sz="2400" dirty="0"/>
              <a:t>Run a container using Debian Linux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B679620-EC0C-7767-CB07-7A2C832A89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0883" y="2289683"/>
            <a:ext cx="9810233" cy="46757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CE272DC-02C0-5CBB-19AA-4DA25A5E6B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7527" y="3633170"/>
            <a:ext cx="10056946" cy="46757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196DAEF-6BD2-58DE-0A11-66BC91641B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03781" y="4176325"/>
            <a:ext cx="7384437" cy="46757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FBFE7821-4294-3FCE-CA18-AF96A5A7D12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08262" y="5167312"/>
            <a:ext cx="7975476" cy="467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5035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FBC809-1BD0-FB62-C82D-9A676448D8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70817F0-A08D-ACD1-A0F4-07974738E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Running multiple containers</a:t>
            </a:r>
            <a:endParaRPr lang="en-GB" sz="60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4F97C80-E351-64CB-747B-CA6A8410E1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11481846" cy="4493288"/>
          </a:xfrm>
        </p:spPr>
        <p:txBody>
          <a:bodyPr>
            <a:normAutofit/>
          </a:bodyPr>
          <a:lstStyle/>
          <a:p>
            <a:r>
              <a:rPr lang="en-GB" sz="2400" dirty="0"/>
              <a:t>Multiple containers can execute the same image but the port numbers must be different if they are on the same host machine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200" dirty="0"/>
              <a:t>You do not need to name the containers as we have done here.</a:t>
            </a:r>
          </a:p>
          <a:p>
            <a:r>
              <a:rPr lang="en-GB" sz="2200" dirty="0"/>
              <a:t>Each container is given a DOCKER ID (UUID) and you can use that to manage the container</a:t>
            </a:r>
          </a:p>
          <a:p>
            <a:r>
              <a:rPr lang="en-GB" sz="2200" dirty="0"/>
              <a:t>Note: we have given each container a different host port number </a:t>
            </a:r>
            <a:r>
              <a:rPr lang="en-GB" sz="2200" dirty="0">
                <a:solidFill>
                  <a:srgbClr val="FF0000"/>
                </a:solidFill>
              </a:rPr>
              <a:t>50 to 52</a:t>
            </a:r>
            <a:r>
              <a:rPr lang="en-GB" sz="2200" dirty="0"/>
              <a:t>, but the internal web servers in each container still use port 80 i.e. http://localhost:50 results in the request being mapped from host port 50 to port 80 within “</a:t>
            </a:r>
            <a:r>
              <a:rPr lang="en-GB" sz="2200" dirty="0" err="1"/>
              <a:t>container_one</a:t>
            </a:r>
            <a:r>
              <a:rPr lang="en-GB" sz="2200" dirty="0"/>
              <a:t>”</a:t>
            </a:r>
          </a:p>
          <a:p>
            <a:endParaRPr lang="en-GB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408C7E8-885A-F948-6C91-0D6FAA4153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3476" y="2592847"/>
            <a:ext cx="7645047" cy="1127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5121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D935F6-7237-AC39-1D2D-D276253377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9260AFD-175C-75C8-F125-6564516B8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Exercise: Port Mapping</a:t>
            </a:r>
            <a:endParaRPr lang="en-GB" sz="60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8557096-6BE5-7E0E-6568-574F1E6A24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11481846" cy="4081898"/>
          </a:xfrm>
        </p:spPr>
        <p:txBody>
          <a:bodyPr>
            <a:normAutofit/>
          </a:bodyPr>
          <a:lstStyle/>
          <a:p>
            <a:r>
              <a:rPr lang="en-GB" sz="2400" dirty="0"/>
              <a:t>Map HTTP port 80 in the container to host port 3000:</a:t>
            </a:r>
          </a:p>
          <a:p>
            <a:endParaRPr lang="en-GB" sz="2400" b="1" dirty="0"/>
          </a:p>
          <a:p>
            <a:r>
              <a:rPr lang="en-GB" sz="2400" dirty="0"/>
              <a:t>Include option flag </a:t>
            </a:r>
            <a:r>
              <a:rPr lang="en-GB" sz="2400" b="1" dirty="0"/>
              <a:t>--detach </a:t>
            </a:r>
            <a:r>
              <a:rPr lang="en-GB" sz="2400" dirty="0"/>
              <a:t>or </a:t>
            </a:r>
            <a:r>
              <a:rPr lang="en-GB" sz="2400" b="1" dirty="0"/>
              <a:t>-d  </a:t>
            </a:r>
            <a:r>
              <a:rPr lang="en-GB" sz="2400" dirty="0"/>
              <a:t>to run in background</a:t>
            </a:r>
          </a:p>
          <a:p>
            <a:pPr lvl="1"/>
            <a:r>
              <a:rPr lang="en-GB" dirty="0"/>
              <a:t>(use </a:t>
            </a:r>
            <a:r>
              <a:rPr lang="en-GB" dirty="0" err="1"/>
              <a:t>ctrl+C</a:t>
            </a:r>
            <a:r>
              <a:rPr lang="en-GB" dirty="0"/>
              <a:t> to terminate foreground container if not used -d)</a:t>
            </a:r>
          </a:p>
          <a:p>
            <a:endParaRPr lang="en-GB" sz="24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BFD755-59C2-8774-94BA-7B2D2A538F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346" y="2179669"/>
            <a:ext cx="11577307" cy="390178"/>
          </a:xfrm>
          <a:prstGeom prst="rect">
            <a:avLst/>
          </a:prstGeom>
        </p:spPr>
      </p:pic>
      <p:pic>
        <p:nvPicPr>
          <p:cNvPr id="13" name="Picture 1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AD0BC56-36BD-03D0-9109-00AF5C5421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64457" y="3429000"/>
            <a:ext cx="8394919" cy="325811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D92B9D7-BA03-44B7-E5E8-A3BA1951D7A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76171" y="4831839"/>
            <a:ext cx="1950889" cy="76816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C784682A-0003-C74F-21AF-0AC42B3740C2}"/>
              </a:ext>
            </a:extLst>
          </p:cNvPr>
          <p:cNvCxnSpPr>
            <a:cxnSpLocks/>
          </p:cNvCxnSpPr>
          <p:nvPr/>
        </p:nvCxnSpPr>
        <p:spPr>
          <a:xfrm flipH="1">
            <a:off x="8585588" y="5263037"/>
            <a:ext cx="890583" cy="104702"/>
          </a:xfrm>
          <a:prstGeom prst="straightConnector1">
            <a:avLst/>
          </a:prstGeom>
          <a:ln w="38100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69584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D416C3-97AE-928A-770B-E8059A277D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DF2EEB-02FD-7778-39EF-2FCF294965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Exercise: Multiple copies of image</a:t>
            </a:r>
            <a:endParaRPr lang="en-GB" sz="6000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9A92973-2787-9B49-015A-53A2BEFEA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35634"/>
            <a:ext cx="11481846" cy="47832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Run the rancher container on different ports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List the containers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Kill the containers:</a:t>
            </a:r>
            <a:r>
              <a:rPr lang="en-GB" sz="2400" dirty="0"/>
              <a:t>			</a:t>
            </a:r>
            <a:endParaRPr lang="en-GB" sz="2400" b="1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F53334C-BEF0-FCD4-0004-27A8CD3401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0975" y="1963145"/>
            <a:ext cx="7895004" cy="1085182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E5F4B51C-9B7B-EDBC-5735-FE6C640FFB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726726"/>
            <a:ext cx="12192000" cy="1121664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E908BE68-ADF5-F4CC-E58E-6B8D32E72B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7100" y="5205666"/>
            <a:ext cx="8309568" cy="377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4027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E2C7AC-E5B5-E17C-3B3D-A48BF584BE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1252DE4-8376-84ED-3EA5-418261BA86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Managing Containers</a:t>
            </a:r>
            <a:endParaRPr lang="en-GB" sz="6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E2DD0E1-449B-3B59-8BE4-3D9DCE4513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11481846" cy="3988321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Manage docker containers using the following commands:</a:t>
            </a:r>
          </a:p>
          <a:p>
            <a:pPr marL="0" indent="0" algn="ctr">
              <a:buNone/>
            </a:pPr>
            <a:r>
              <a:rPr lang="en-GB" b="1" i="1" dirty="0"/>
              <a:t>docker container </a:t>
            </a:r>
            <a:r>
              <a:rPr lang="en-GB" b="1" i="1" dirty="0">
                <a:solidFill>
                  <a:srgbClr val="FF0000"/>
                </a:solidFill>
              </a:rPr>
              <a:t>start</a:t>
            </a:r>
            <a:r>
              <a:rPr lang="en-GB" b="1" i="1" dirty="0"/>
              <a:t> </a:t>
            </a:r>
            <a:r>
              <a:rPr lang="en-GB" b="1" dirty="0" err="1"/>
              <a:t>containername</a:t>
            </a:r>
            <a:br>
              <a:rPr lang="en-GB" b="1" i="1" dirty="0"/>
            </a:br>
            <a:r>
              <a:rPr lang="en-GB" b="1" i="1" dirty="0"/>
              <a:t>docker container</a:t>
            </a:r>
            <a:r>
              <a:rPr lang="en-GB" b="1" i="1" dirty="0">
                <a:solidFill>
                  <a:srgbClr val="FF0000"/>
                </a:solidFill>
              </a:rPr>
              <a:t> stop </a:t>
            </a:r>
            <a:r>
              <a:rPr lang="en-GB" b="1" dirty="0" err="1"/>
              <a:t>containername</a:t>
            </a:r>
            <a:br>
              <a:rPr lang="en-GB" b="1" dirty="0"/>
            </a:br>
            <a:r>
              <a:rPr lang="en-GB" b="1" i="1" dirty="0"/>
              <a:t>docker container </a:t>
            </a:r>
            <a:r>
              <a:rPr lang="en-GB" b="1" i="1" dirty="0">
                <a:solidFill>
                  <a:srgbClr val="FF0000"/>
                </a:solidFill>
              </a:rPr>
              <a:t>restart</a:t>
            </a:r>
            <a:r>
              <a:rPr lang="en-GB" b="1" i="1" dirty="0"/>
              <a:t> </a:t>
            </a:r>
            <a:r>
              <a:rPr lang="en-GB" b="1" dirty="0" err="1"/>
              <a:t>containername</a:t>
            </a:r>
            <a:br>
              <a:rPr lang="en-GB" b="1" i="1" dirty="0"/>
            </a:br>
            <a:r>
              <a:rPr lang="en-GB" b="1" i="1" dirty="0"/>
              <a:t>docker container </a:t>
            </a:r>
            <a:r>
              <a:rPr lang="en-GB" b="1" i="1" dirty="0">
                <a:solidFill>
                  <a:srgbClr val="FF0000"/>
                </a:solidFill>
              </a:rPr>
              <a:t>pause</a:t>
            </a:r>
            <a:r>
              <a:rPr lang="en-GB" b="1" i="1" dirty="0"/>
              <a:t> </a:t>
            </a:r>
            <a:r>
              <a:rPr lang="en-GB" b="1" dirty="0" err="1"/>
              <a:t>containername</a:t>
            </a:r>
            <a:br>
              <a:rPr lang="en-GB" b="1" i="1" dirty="0"/>
            </a:br>
            <a:r>
              <a:rPr lang="en-GB" b="1" i="1" dirty="0"/>
              <a:t>docker container </a:t>
            </a:r>
            <a:r>
              <a:rPr lang="en-GB" b="1" i="1" dirty="0">
                <a:solidFill>
                  <a:srgbClr val="FF0000"/>
                </a:solidFill>
              </a:rPr>
              <a:t>kill </a:t>
            </a:r>
            <a:r>
              <a:rPr lang="en-GB" b="1" dirty="0" err="1"/>
              <a:t>containername</a:t>
            </a:r>
            <a:br>
              <a:rPr lang="en-GB" b="1" dirty="0"/>
            </a:br>
            <a:r>
              <a:rPr lang="en-GB" b="1" i="1" dirty="0"/>
              <a:t>docker container </a:t>
            </a:r>
            <a:r>
              <a:rPr lang="en-GB" b="1" i="1" dirty="0">
                <a:solidFill>
                  <a:srgbClr val="FF0000"/>
                </a:solidFill>
              </a:rPr>
              <a:t>logs</a:t>
            </a:r>
            <a:r>
              <a:rPr lang="en-GB" b="1" i="1" dirty="0"/>
              <a:t> </a:t>
            </a:r>
            <a:r>
              <a:rPr lang="en-GB" b="1" dirty="0" err="1"/>
              <a:t>containername</a:t>
            </a:r>
            <a:endParaRPr lang="en-GB" dirty="0"/>
          </a:p>
          <a:p>
            <a:r>
              <a:rPr lang="en-GB" dirty="0"/>
              <a:t>Force remove containers.</a:t>
            </a:r>
          </a:p>
          <a:p>
            <a:pPr marL="0" indent="0" algn="ctr">
              <a:buNone/>
            </a:pPr>
            <a:r>
              <a:rPr lang="en-GB" b="1" i="1" dirty="0"/>
              <a:t>docker container </a:t>
            </a:r>
            <a:r>
              <a:rPr lang="en-GB" b="1" i="1" dirty="0">
                <a:solidFill>
                  <a:srgbClr val="FF0000"/>
                </a:solidFill>
              </a:rPr>
              <a:t>rm –f    </a:t>
            </a:r>
            <a:r>
              <a:rPr lang="en-GB" b="1" dirty="0" err="1"/>
              <a:t>containername</a:t>
            </a:r>
            <a:endParaRPr lang="en-GB" b="1" dirty="0"/>
          </a:p>
          <a:p>
            <a:pPr lvl="1"/>
            <a:r>
              <a:rPr lang="en-GB" dirty="0"/>
              <a:t>Example my-nginx and registry containers</a:t>
            </a:r>
          </a:p>
          <a:p>
            <a:pPr marL="457200" lvl="1" indent="0" algn="ctr">
              <a:buNone/>
            </a:pPr>
            <a:r>
              <a:rPr lang="en-GB" b="1" i="1" dirty="0"/>
              <a:t>docker container </a:t>
            </a:r>
            <a:r>
              <a:rPr lang="en-GB" b="1" i="1" dirty="0">
                <a:solidFill>
                  <a:srgbClr val="FF0000"/>
                </a:solidFill>
              </a:rPr>
              <a:t>rm -f </a:t>
            </a:r>
            <a:r>
              <a:rPr lang="en-GB" b="1" i="1" dirty="0">
                <a:solidFill>
                  <a:srgbClr val="00B0F0"/>
                </a:solidFill>
              </a:rPr>
              <a:t>my-nginx registry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D9A936-5305-825A-7DCC-D8705CC2CF19}"/>
              </a:ext>
            </a:extLst>
          </p:cNvPr>
          <p:cNvSpPr txBox="1"/>
          <p:nvPr/>
        </p:nvSpPr>
        <p:spPr>
          <a:xfrm>
            <a:off x="3472548" y="5816646"/>
            <a:ext cx="4277709" cy="92333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NOTE: Short-hand version, drop “container”</a:t>
            </a:r>
            <a:br>
              <a:rPr lang="en-GB" dirty="0">
                <a:solidFill>
                  <a:srgbClr val="FFC000"/>
                </a:solidFill>
              </a:rPr>
            </a:br>
            <a:r>
              <a:rPr lang="en-GB" dirty="0">
                <a:solidFill>
                  <a:srgbClr val="FFC000"/>
                </a:solidFill>
              </a:rPr>
              <a:t>The newer approach is to keep “container” </a:t>
            </a:r>
            <a:br>
              <a:rPr lang="en-GB" dirty="0">
                <a:solidFill>
                  <a:srgbClr val="FFC000"/>
                </a:solidFill>
              </a:rPr>
            </a:br>
            <a:r>
              <a:rPr lang="en-GB" dirty="0">
                <a:solidFill>
                  <a:srgbClr val="FFC000"/>
                </a:solidFill>
              </a:rPr>
              <a:t>although it makes the command line longer</a:t>
            </a:r>
          </a:p>
        </p:txBody>
      </p:sp>
    </p:spTree>
    <p:extLst>
      <p:ext uri="{BB962C8B-B14F-4D97-AF65-F5344CB8AC3E}">
        <p14:creationId xmlns:p14="http://schemas.microsoft.com/office/powerpoint/2010/main" val="11325083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49EE60-68F0-4AA9-AD2E-B15CB69D4C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0233769-3EE3-D37A-13A4-A89BCD5D1F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4323628" cy="2524658"/>
          </a:xfrm>
        </p:spPr>
        <p:txBody>
          <a:bodyPr>
            <a:noAutofit/>
          </a:bodyPr>
          <a:lstStyle/>
          <a:p>
            <a:r>
              <a:rPr lang="en-US" sz="6000" b="1" dirty="0"/>
              <a:t>Container Lifecycle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158652F8-1B92-739F-5851-6970798130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681847" y="69802"/>
            <a:ext cx="7339198" cy="563300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17645166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D49119-4AEA-DD45-FD25-76830971E5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40B1BB-1850-0B9A-29EF-AF7A33629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4323628" cy="2524658"/>
          </a:xfrm>
        </p:spPr>
        <p:txBody>
          <a:bodyPr>
            <a:noAutofit/>
          </a:bodyPr>
          <a:lstStyle/>
          <a:p>
            <a:r>
              <a:rPr lang="en-US" sz="6000" b="1" dirty="0"/>
              <a:t>Container Lifecycle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C9A84C4E-641C-D3C8-2CEE-9285CF963F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681847" y="69802"/>
            <a:ext cx="7339198" cy="563300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C29BB34-3CD7-F5B8-7B42-D103395F77DC}"/>
              </a:ext>
            </a:extLst>
          </p:cNvPr>
          <p:cNvSpPr txBox="1"/>
          <p:nvPr/>
        </p:nvSpPr>
        <p:spPr>
          <a:xfrm>
            <a:off x="358220" y="2705117"/>
            <a:ext cx="40345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Image is created from a </a:t>
            </a:r>
            <a:r>
              <a:rPr lang="en-GB" dirty="0" err="1"/>
              <a:t>dockerfile</a:t>
            </a:r>
            <a:endParaRPr lang="en-GB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0017E23-A1DF-12F3-55B8-D51BE2C37694}"/>
              </a:ext>
            </a:extLst>
          </p:cNvPr>
          <p:cNvSpPr/>
          <p:nvPr/>
        </p:nvSpPr>
        <p:spPr>
          <a:xfrm>
            <a:off x="4497544" y="614253"/>
            <a:ext cx="5630657" cy="150771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5859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9A9299-A627-23A5-CF8D-54647D7877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D88D29-8F4E-88AF-10E6-30A4235BA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4323628" cy="2524658"/>
          </a:xfrm>
        </p:spPr>
        <p:txBody>
          <a:bodyPr>
            <a:noAutofit/>
          </a:bodyPr>
          <a:lstStyle/>
          <a:p>
            <a:r>
              <a:rPr lang="en-US" sz="6000" b="1" dirty="0"/>
              <a:t>Container Lifecycle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542E0081-E9E2-BBB4-3782-DEE16BD54B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681847" y="69802"/>
            <a:ext cx="7339198" cy="563300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84D8007-728F-1DD9-F1E8-BE6892496468}"/>
              </a:ext>
            </a:extLst>
          </p:cNvPr>
          <p:cNvSpPr txBox="1"/>
          <p:nvPr/>
        </p:nvSpPr>
        <p:spPr>
          <a:xfrm>
            <a:off x="358220" y="2705117"/>
            <a:ext cx="43236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Image is created from a </a:t>
            </a:r>
            <a:r>
              <a:rPr lang="en-GB" dirty="0" err="1"/>
              <a:t>dockerfile</a:t>
            </a:r>
            <a:endParaRPr lang="en-GB" dirty="0"/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A container instance of an image is run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F826062-B532-F2A9-5471-B2D2A3EB0A4C}"/>
              </a:ext>
            </a:extLst>
          </p:cNvPr>
          <p:cNvSpPr/>
          <p:nvPr/>
        </p:nvSpPr>
        <p:spPr>
          <a:xfrm>
            <a:off x="4537099" y="1423951"/>
            <a:ext cx="3580819" cy="2160665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1529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08D5EB-BCA3-8202-0CF7-475D061E8C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750519-8FE8-65B3-2C61-DF1FF9F25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4323628" cy="2524658"/>
          </a:xfrm>
        </p:spPr>
        <p:txBody>
          <a:bodyPr>
            <a:noAutofit/>
          </a:bodyPr>
          <a:lstStyle/>
          <a:p>
            <a:r>
              <a:rPr lang="en-US" sz="6000" b="1" dirty="0"/>
              <a:t>Container Lifecycle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7AF837A5-39E5-D8AC-E371-5C997031D0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681847" y="69802"/>
            <a:ext cx="7339198" cy="563300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AB7807B-2295-1F74-CEA3-3313D0BB2024}"/>
              </a:ext>
            </a:extLst>
          </p:cNvPr>
          <p:cNvSpPr txBox="1"/>
          <p:nvPr/>
        </p:nvSpPr>
        <p:spPr>
          <a:xfrm>
            <a:off x="358220" y="2705117"/>
            <a:ext cx="43236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Image is created from a </a:t>
            </a:r>
            <a:r>
              <a:rPr lang="en-GB" dirty="0" err="1"/>
              <a:t>dockerfile</a:t>
            </a:r>
            <a:endParaRPr lang="en-GB" dirty="0"/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A container instance of an image is run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We can start and stop containers as we choose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We can kill a container – a more forceful stop.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GB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902BA05-D0F8-3D71-E3D5-85D475AE558E}"/>
              </a:ext>
            </a:extLst>
          </p:cNvPr>
          <p:cNvSpPr/>
          <p:nvPr/>
        </p:nvSpPr>
        <p:spPr>
          <a:xfrm>
            <a:off x="6096000" y="1333209"/>
            <a:ext cx="5925045" cy="312146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7778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2869D8-912C-BB47-776E-C7E32B0FDE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8400F8A-948C-56D2-2592-319838BF8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4323628" cy="2524658"/>
          </a:xfrm>
        </p:spPr>
        <p:txBody>
          <a:bodyPr>
            <a:noAutofit/>
          </a:bodyPr>
          <a:lstStyle/>
          <a:p>
            <a:r>
              <a:rPr lang="en-US" sz="6000" b="1" dirty="0"/>
              <a:t>Container Lifecycle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B5DAA6CC-9C60-1C1A-B38D-7A7194824E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681847" y="69802"/>
            <a:ext cx="7339198" cy="563300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E77E2B3-C2ED-5165-4F69-84ED30FED964}"/>
              </a:ext>
            </a:extLst>
          </p:cNvPr>
          <p:cNvSpPr txBox="1"/>
          <p:nvPr/>
        </p:nvSpPr>
        <p:spPr>
          <a:xfrm>
            <a:off x="358220" y="2705117"/>
            <a:ext cx="43236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Image is created from a </a:t>
            </a:r>
            <a:r>
              <a:rPr lang="en-GB" dirty="0" err="1"/>
              <a:t>dockerfile</a:t>
            </a:r>
            <a:endParaRPr lang="en-GB" dirty="0"/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A container instance of an image is run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We can start and stop containers as we choose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We can kill a container – a more forceful stop.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Delete a container with </a:t>
            </a:r>
            <a:r>
              <a:rPr lang="en-GB" b="1" dirty="0"/>
              <a:t>rm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/>
              <a:t>This can be done even if running using –f for force.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F431496A-B111-89BB-8BF8-7B26BBB88574}"/>
              </a:ext>
            </a:extLst>
          </p:cNvPr>
          <p:cNvSpPr/>
          <p:nvPr/>
        </p:nvSpPr>
        <p:spPr>
          <a:xfrm>
            <a:off x="5977338" y="3964727"/>
            <a:ext cx="4506853" cy="1880019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0929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F55F70-8BA0-FD77-C15F-76F85647CC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AA4BF90-2C31-5D18-5EAD-B9B3EFA4D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4323628" cy="2524658"/>
          </a:xfrm>
        </p:spPr>
        <p:txBody>
          <a:bodyPr>
            <a:noAutofit/>
          </a:bodyPr>
          <a:lstStyle/>
          <a:p>
            <a:r>
              <a:rPr lang="en-US" sz="6000" b="1" dirty="0"/>
              <a:t>Container Lifecycle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050BE328-31D2-4444-B111-8CFA1AABBD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681847" y="69802"/>
            <a:ext cx="7339198" cy="563300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E66E04A-3866-A85C-F20C-06E386416401}"/>
              </a:ext>
            </a:extLst>
          </p:cNvPr>
          <p:cNvSpPr txBox="1"/>
          <p:nvPr/>
        </p:nvSpPr>
        <p:spPr>
          <a:xfrm>
            <a:off x="358220" y="2705117"/>
            <a:ext cx="43236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Image is created from a </a:t>
            </a:r>
            <a:r>
              <a:rPr lang="en-GB" dirty="0" err="1"/>
              <a:t>dockerfile</a:t>
            </a:r>
            <a:endParaRPr lang="en-GB" dirty="0"/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A container instance of an image is run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We can start and stop containers as we choose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We can kill a container – a more forceful stop.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Delete a container with </a:t>
            </a:r>
            <a:r>
              <a:rPr lang="en-GB" b="1" dirty="0"/>
              <a:t>rm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/>
              <a:t>This can be done even if running using –f for force.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Delete unwanted images with </a:t>
            </a:r>
            <a:r>
              <a:rPr lang="en-GB" b="1" dirty="0"/>
              <a:t>rm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49FC8A21-76E1-0020-BA3F-D439762C2CAB}"/>
              </a:ext>
            </a:extLst>
          </p:cNvPr>
          <p:cNvSpPr/>
          <p:nvPr/>
        </p:nvSpPr>
        <p:spPr>
          <a:xfrm>
            <a:off x="5530608" y="69802"/>
            <a:ext cx="5616696" cy="1368109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0366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4E32A9-45B1-16CD-B3D6-37963C594E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1D8CE83-3EE6-66A3-B735-AB2DF175DF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9499" y="365125"/>
            <a:ext cx="10960567" cy="1325563"/>
          </a:xfrm>
        </p:spPr>
        <p:txBody>
          <a:bodyPr>
            <a:no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964AEB5-BE0D-67E5-B4A8-3A3993102D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9499" y="1542614"/>
            <a:ext cx="10960567" cy="4271331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Start the rancher-hello web server on host port 5130</a:t>
            </a:r>
          </a:p>
          <a:p>
            <a:r>
              <a:rPr lang="en-GB" dirty="0"/>
              <a:t>Check it works</a:t>
            </a:r>
          </a:p>
          <a:p>
            <a:r>
              <a:rPr lang="en-GB" dirty="0"/>
              <a:t>Stop it (or kill it)</a:t>
            </a:r>
          </a:p>
          <a:p>
            <a:r>
              <a:rPr lang="en-GB" dirty="0"/>
              <a:t>Check it has stopped</a:t>
            </a:r>
          </a:p>
          <a:p>
            <a:r>
              <a:rPr lang="en-GB" dirty="0"/>
              <a:t>Start it</a:t>
            </a:r>
          </a:p>
          <a:p>
            <a:r>
              <a:rPr lang="en-GB" dirty="0"/>
              <a:t>Check it has started</a:t>
            </a:r>
          </a:p>
          <a:p>
            <a:r>
              <a:rPr lang="en-GB" dirty="0"/>
              <a:t>Delete the container</a:t>
            </a:r>
          </a:p>
          <a:p>
            <a:r>
              <a:rPr lang="en-GB" dirty="0"/>
              <a:t>Delete the image</a:t>
            </a:r>
          </a:p>
          <a:p>
            <a:r>
              <a:rPr lang="en-GB" dirty="0"/>
              <a:t>Stop all the running containers</a:t>
            </a:r>
          </a:p>
          <a:p>
            <a:r>
              <a:rPr lang="en-GB" dirty="0"/>
              <a:t>Delete all the containers (exclude “registry” if running)</a:t>
            </a:r>
          </a:p>
          <a:p>
            <a:r>
              <a:rPr lang="en-GB" dirty="0"/>
              <a:t>Delete all the images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7D1A5D-CC44-1826-7A44-BFB2B1954F37}"/>
              </a:ext>
            </a:extLst>
          </p:cNvPr>
          <p:cNvSpPr txBox="1"/>
          <p:nvPr/>
        </p:nvSpPr>
        <p:spPr>
          <a:xfrm>
            <a:off x="2359291" y="5813945"/>
            <a:ext cx="9742599" cy="83099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i="1" dirty="0">
                <a:solidFill>
                  <a:srgbClr val="7030A0"/>
                </a:solidFill>
              </a:rPr>
              <a:t>docker container run -d --name=</a:t>
            </a:r>
            <a:r>
              <a:rPr lang="en-GB" sz="2400" b="1" i="1" dirty="0" err="1">
                <a:solidFill>
                  <a:srgbClr val="7030A0"/>
                </a:solidFill>
              </a:rPr>
              <a:t>tutum</a:t>
            </a:r>
            <a:r>
              <a:rPr lang="en-GB" sz="2400" b="1" i="1" dirty="0">
                <a:solidFill>
                  <a:srgbClr val="7030A0"/>
                </a:solidFill>
              </a:rPr>
              <a:t>-hello –p5130:80 </a:t>
            </a:r>
            <a:r>
              <a:rPr lang="en-GB" sz="2400" b="1" i="1" dirty="0" err="1">
                <a:solidFill>
                  <a:srgbClr val="7030A0"/>
                </a:solidFill>
              </a:rPr>
              <a:t>tutum</a:t>
            </a:r>
            <a:r>
              <a:rPr lang="en-GB" sz="2400" b="1" i="1" dirty="0">
                <a:solidFill>
                  <a:srgbClr val="7030A0"/>
                </a:solidFill>
              </a:rPr>
              <a:t>/hello-world</a:t>
            </a:r>
          </a:p>
          <a:p>
            <a:r>
              <a:rPr lang="en-GB" sz="2400" b="1" i="1" dirty="0">
                <a:solidFill>
                  <a:srgbClr val="7030A0"/>
                </a:solidFill>
              </a:rPr>
              <a:t>docker container start/stop/kill/rm </a:t>
            </a:r>
            <a:r>
              <a:rPr lang="en-GB" sz="2400" b="1" i="1" dirty="0" err="1">
                <a:solidFill>
                  <a:srgbClr val="7030A0"/>
                </a:solidFill>
              </a:rPr>
              <a:t>containername</a:t>
            </a:r>
            <a:endParaRPr lang="en-GB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59489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1A4200-8B4B-26E5-3B6E-BC7AE39FA7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87DF31F-2DFF-DDFA-9EC4-4E0EE2751A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b="1" dirty="0"/>
              <a:t>Stop / Kill / Remove All</a:t>
            </a:r>
            <a:endParaRPr lang="en-GB" sz="6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A0B563E-D466-8827-6D20-7E5358C325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11481846" cy="4123257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You can list just the container IDs of the running containers using the --quiet (-q) flag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Interestingly you can stop all running containers like this: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Add the --all (-a) flag to stop all </a:t>
            </a:r>
            <a:r>
              <a:rPr lang="en-GB" b="1" dirty="0"/>
              <a:t>running and stopped </a:t>
            </a:r>
            <a:r>
              <a:rPr lang="en-GB" dirty="0"/>
              <a:t>containers (i.e. all the containers regardless of status)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You can do the same thing to kill or remove containers e.g.   </a:t>
            </a:r>
            <a:r>
              <a:rPr lang="en-GB" i="1" dirty="0"/>
              <a:t> Docker container </a:t>
            </a:r>
            <a:r>
              <a:rPr lang="en-GB" b="1" i="1" dirty="0"/>
              <a:t>rm</a:t>
            </a:r>
            <a:r>
              <a:rPr lang="en-GB" i="1" dirty="0"/>
              <a:t> $(docker </a:t>
            </a:r>
            <a:r>
              <a:rPr lang="en-GB" i="1" dirty="0" err="1"/>
              <a:t>ps</a:t>
            </a:r>
            <a:r>
              <a:rPr lang="en-GB" i="1" dirty="0"/>
              <a:t> -q)</a:t>
            </a:r>
            <a:endParaRPr lang="en-GB" dirty="0"/>
          </a:p>
          <a:p>
            <a:endParaRPr lang="en-GB" b="1" i="1" dirty="0">
              <a:solidFill>
                <a:srgbClr val="00B0F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65734EF-A2B8-CC5D-81FC-994CAC7600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404" y="1956015"/>
            <a:ext cx="2475191" cy="768163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F5AAEF4-E27F-5D6A-00EA-C9038E40C5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0091" y="2990731"/>
            <a:ext cx="6031817" cy="1096694"/>
          </a:xfrm>
          <a:prstGeom prst="rect">
            <a:avLst/>
          </a:prstGeom>
          <a:ln>
            <a:solidFill>
              <a:srgbClr val="7030A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C698C38-10FB-D854-6E51-0282D787B42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41858" y="4339554"/>
            <a:ext cx="6308284" cy="1111118"/>
          </a:xfrm>
          <a:prstGeom prst="rect">
            <a:avLst/>
          </a:prstGeom>
          <a:ln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171036192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D040630-A62C-4063-B6E2-E8C2D35B5414}">
  <ds:schemaRefs>
    <ds:schemaRef ds:uri="http://purl.org/dc/terms/"/>
    <ds:schemaRef ds:uri="http://purl.org/dc/dcmitype/"/>
    <ds:schemaRef ds:uri="http://purl.org/dc/elements/1.1/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303dbf9b-b85b-46a0-94f1-894078c07ecd"/>
    <ds:schemaRef ds:uri="http://schemas.openxmlformats.org/package/2006/metadata/core-properties"/>
    <ds:schemaRef ds:uri="211f9404-bca0-4bcf-9c1d-965ccb6f8d2d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1514</Words>
  <Application>Microsoft Office PowerPoint</Application>
  <PresentationFormat>Widescreen</PresentationFormat>
  <Paragraphs>208</Paragraphs>
  <Slides>24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24</vt:i4>
      </vt:variant>
    </vt:vector>
  </HeadingPairs>
  <TitlesOfParts>
    <vt:vector size="33" baseType="lpstr">
      <vt:lpstr>Aptos</vt:lpstr>
      <vt:lpstr>Arial</vt:lpstr>
      <vt:lpstr>Calibri</vt:lpstr>
      <vt:lpstr>Calibri Light</vt:lpstr>
      <vt:lpstr>Helvetica</vt:lpstr>
      <vt:lpstr>Wingdings</vt:lpstr>
      <vt:lpstr>UWTSD Holding Page</vt:lpstr>
      <vt:lpstr>UWTSD Text 2</vt:lpstr>
      <vt:lpstr>UWTSD Logo Variations place image in Background</vt:lpstr>
      <vt:lpstr>PowerPoint Presentation</vt:lpstr>
      <vt:lpstr>Container Images (Docker)</vt:lpstr>
      <vt:lpstr>Image Vs Container</vt:lpstr>
      <vt:lpstr>Exercise: Run a container with my-nginx</vt:lpstr>
      <vt:lpstr>Run an image in a container</vt:lpstr>
      <vt:lpstr>Run an image in a container</vt:lpstr>
      <vt:lpstr>Check the container is running</vt:lpstr>
      <vt:lpstr>Exercise: Run ‘echo’ command</vt:lpstr>
      <vt:lpstr>Foreground vs Background</vt:lpstr>
      <vt:lpstr>Execute in interactive mode</vt:lpstr>
      <vt:lpstr>Connect to a detached interactive container</vt:lpstr>
      <vt:lpstr>Exercise: Interactive container</vt:lpstr>
      <vt:lpstr>Running multiple containers</vt:lpstr>
      <vt:lpstr>Exercise: Port Mapping</vt:lpstr>
      <vt:lpstr>Exercise: Multiple copies of image</vt:lpstr>
      <vt:lpstr>Managing Containers</vt:lpstr>
      <vt:lpstr>Container Lifecycle</vt:lpstr>
      <vt:lpstr>Container Lifecycle</vt:lpstr>
      <vt:lpstr>Container Lifecycle</vt:lpstr>
      <vt:lpstr>Container Lifecycle</vt:lpstr>
      <vt:lpstr>Container Lifecycle</vt:lpstr>
      <vt:lpstr>Container Lifecycle</vt:lpstr>
      <vt:lpstr>Exercise</vt:lpstr>
      <vt:lpstr>Stop / Kill / Remove All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22</cp:revision>
  <dcterms:created xsi:type="dcterms:W3CDTF">2021-03-09T15:35:42Z</dcterms:created>
  <dcterms:modified xsi:type="dcterms:W3CDTF">2026-03-19T22:39:12Z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