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1" r:id="rId14"/>
    <p:sldId id="268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B8DE50-CCE9-60F7-21A1-CAE265FFC3B3}" v="172" dt="2024-06-30T18:07:00.9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a Lesiczka (2130091)" userId="S::2130091@student.uwtsd.ac.uk::b20c7b52-3611-404b-9849-19f409ac3c92" providerId="AD" clId="Web-{AB9A00C0-884B-0E35-17E8-B3C67993C990}"/>
    <pc:docChg chg="modSld">
      <pc:chgData name="Marta Lesiczka (2130091)" userId="S::2130091@student.uwtsd.ac.uk::b20c7b52-3611-404b-9849-19f409ac3c92" providerId="AD" clId="Web-{AB9A00C0-884B-0E35-17E8-B3C67993C990}" dt="2024-06-23T17:40:35.538" v="1" actId="20577"/>
      <pc:docMkLst>
        <pc:docMk/>
      </pc:docMkLst>
      <pc:sldChg chg="modSp">
        <pc:chgData name="Marta Lesiczka (2130091)" userId="S::2130091@student.uwtsd.ac.uk::b20c7b52-3611-404b-9849-19f409ac3c92" providerId="AD" clId="Web-{AB9A00C0-884B-0E35-17E8-B3C67993C990}" dt="2024-06-23T17:40:35.538" v="1" actId="20577"/>
        <pc:sldMkLst>
          <pc:docMk/>
          <pc:sldMk cId="3935581914" sldId="267"/>
        </pc:sldMkLst>
        <pc:spChg chg="mod">
          <ac:chgData name="Marta Lesiczka (2130091)" userId="S::2130091@student.uwtsd.ac.uk::b20c7b52-3611-404b-9849-19f409ac3c92" providerId="AD" clId="Web-{AB9A00C0-884B-0E35-17E8-B3C67993C990}" dt="2024-06-23T17:40:35.538" v="1" actId="20577"/>
          <ac:spMkLst>
            <pc:docMk/>
            <pc:sldMk cId="3935581914" sldId="267"/>
            <ac:spMk id="3" creationId="{3B9C828E-4E15-7CE4-8D85-6B3414E4F2F8}"/>
          </ac:spMkLst>
        </pc:spChg>
      </pc:sldChg>
    </pc:docChg>
  </pc:docChgLst>
  <pc:docChgLst>
    <pc:chgData name="Marta Lesiczka (2130091)" userId="S::2130091@student.uwtsd.ac.uk::b20c7b52-3611-404b-9849-19f409ac3c92" providerId="AD" clId="Web-{477281A8-26C4-B335-21BC-BF0B28A34D5F}"/>
    <pc:docChg chg="addSld delSld modSld">
      <pc:chgData name="Marta Lesiczka (2130091)" userId="S::2130091@student.uwtsd.ac.uk::b20c7b52-3611-404b-9849-19f409ac3c92" providerId="AD" clId="Web-{477281A8-26C4-B335-21BC-BF0B28A34D5F}" dt="2024-06-23T17:38:43.644" v="703" actId="20577"/>
      <pc:docMkLst>
        <pc:docMk/>
      </pc:docMkLst>
      <pc:sldChg chg="addSp modSp mod setBg">
        <pc:chgData name="Marta Lesiczka (2130091)" userId="S::2130091@student.uwtsd.ac.uk::b20c7b52-3611-404b-9849-19f409ac3c92" providerId="AD" clId="Web-{477281A8-26C4-B335-21BC-BF0B28A34D5F}" dt="2024-06-23T15:00:41.123" v="18"/>
        <pc:sldMkLst>
          <pc:docMk/>
          <pc:sldMk cId="109857222" sldId="256"/>
        </pc:sldMkLst>
        <pc:spChg chg="mod">
          <ac:chgData name="Marta Lesiczka (2130091)" userId="S::2130091@student.uwtsd.ac.uk::b20c7b52-3611-404b-9849-19f409ac3c92" providerId="AD" clId="Web-{477281A8-26C4-B335-21BC-BF0B28A34D5F}" dt="2024-06-23T15:00:41.123" v="1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ta Lesiczka (2130091)" userId="S::2130091@student.uwtsd.ac.uk::b20c7b52-3611-404b-9849-19f409ac3c92" providerId="AD" clId="Web-{477281A8-26C4-B335-21BC-BF0B28A34D5F}" dt="2024-06-23T15:00:41.123" v="1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5:00:41.123" v="18"/>
          <ac:spMkLst>
            <pc:docMk/>
            <pc:sldMk cId="109857222" sldId="256"/>
            <ac:spMk id="8" creationId="{1A3C89F8-0D2F-47FF-B903-151248265F47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5:00:41.123" v="18"/>
          <ac:spMkLst>
            <pc:docMk/>
            <pc:sldMk cId="109857222" sldId="256"/>
            <ac:spMk id="10" creationId="{C5CB530E-515E-412C-9DF1-5F8FFBD6F383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5:00:41.123" v="18"/>
          <ac:spMkLst>
            <pc:docMk/>
            <pc:sldMk cId="109857222" sldId="256"/>
            <ac:spMk id="12" creationId="{712D4376-A578-4FF1-94FC-245E7A6A489F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5:00:41.123" v="18"/>
          <ac:spMkLst>
            <pc:docMk/>
            <pc:sldMk cId="109857222" sldId="256"/>
            <ac:spMk id="14" creationId="{AEA7509D-F04F-40CB-A0B3-EEF16499CC9F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5:00:41.123" v="18"/>
          <ac:spMkLst>
            <pc:docMk/>
            <pc:sldMk cId="109857222" sldId="256"/>
            <ac:spMk id="18" creationId="{508BEF50-7B1E-49A4-BC19-5F4F1D755E64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5:00:41.123" v="18"/>
          <ac:spMkLst>
            <pc:docMk/>
            <pc:sldMk cId="109857222" sldId="256"/>
            <ac:spMk id="20" creationId="{3FBAD350-5664-4811-A208-657FB882D350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5:00:41.123" v="18"/>
          <ac:spMkLst>
            <pc:docMk/>
            <pc:sldMk cId="109857222" sldId="256"/>
            <ac:spMk id="22" creationId="{C39ADB8F-D187-49D7-BDCF-C1B6DC727068}"/>
          </ac:spMkLst>
        </pc:spChg>
        <pc:cxnChg chg="add">
          <ac:chgData name="Marta Lesiczka (2130091)" userId="S::2130091@student.uwtsd.ac.uk::b20c7b52-3611-404b-9849-19f409ac3c92" providerId="AD" clId="Web-{477281A8-26C4-B335-21BC-BF0B28A34D5F}" dt="2024-06-23T15:00:41.123" v="18"/>
          <ac:cxnSpMkLst>
            <pc:docMk/>
            <pc:sldMk cId="109857222" sldId="256"/>
            <ac:cxnSpMk id="16" creationId="{56020367-4FD5-4596-8E10-C5F095CD8DBF}"/>
          </ac:cxnSpMkLst>
        </pc:cxnChg>
      </pc:sldChg>
      <pc:sldChg chg="addSp modSp new mod setBg">
        <pc:chgData name="Marta Lesiczka (2130091)" userId="S::2130091@student.uwtsd.ac.uk::b20c7b52-3611-404b-9849-19f409ac3c92" providerId="AD" clId="Web-{477281A8-26C4-B335-21BC-BF0B28A34D5F}" dt="2024-06-23T16:44:00.521" v="408" actId="20577"/>
        <pc:sldMkLst>
          <pc:docMk/>
          <pc:sldMk cId="168287617" sldId="257"/>
        </pc:sldMkLst>
        <pc:spChg chg="mod">
          <ac:chgData name="Marta Lesiczka (2130091)" userId="S::2130091@student.uwtsd.ac.uk::b20c7b52-3611-404b-9849-19f409ac3c92" providerId="AD" clId="Web-{477281A8-26C4-B335-21BC-BF0B28A34D5F}" dt="2024-06-23T16:37:01.021" v="349" actId="20577"/>
          <ac:spMkLst>
            <pc:docMk/>
            <pc:sldMk cId="168287617" sldId="257"/>
            <ac:spMk id="2" creationId="{9D47DA3F-BD81-58D1-1B7D-FBEAF4EF84F3}"/>
          </ac:spMkLst>
        </pc:spChg>
        <pc:spChg chg="mod">
          <ac:chgData name="Marta Lesiczka (2130091)" userId="S::2130091@student.uwtsd.ac.uk::b20c7b52-3611-404b-9849-19f409ac3c92" providerId="AD" clId="Web-{477281A8-26C4-B335-21BC-BF0B28A34D5F}" dt="2024-06-23T16:44:00.521" v="408" actId="20577"/>
          <ac:spMkLst>
            <pc:docMk/>
            <pc:sldMk cId="168287617" sldId="257"/>
            <ac:spMk id="3" creationId="{22191011-C94A-F091-3D9E-EA8DC57BEDDE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5:18:22.633" v="40"/>
          <ac:spMkLst>
            <pc:docMk/>
            <pc:sldMk cId="168287617" sldId="257"/>
            <ac:spMk id="9" creationId="{9F7D5CDA-D291-4307-BF55-1381FED29634}"/>
          </ac:spMkLst>
        </pc:spChg>
        <pc:picChg chg="add">
          <ac:chgData name="Marta Lesiczka (2130091)" userId="S::2130091@student.uwtsd.ac.uk::b20c7b52-3611-404b-9849-19f409ac3c92" providerId="AD" clId="Web-{477281A8-26C4-B335-21BC-BF0B28A34D5F}" dt="2024-06-23T15:18:22.633" v="40"/>
          <ac:picMkLst>
            <pc:docMk/>
            <pc:sldMk cId="168287617" sldId="257"/>
            <ac:picMk id="5" creationId="{7635AD87-F605-B402-0CD1-9804E74A2122}"/>
          </ac:picMkLst>
        </pc:picChg>
      </pc:sldChg>
      <pc:sldChg chg="addSp delSp modSp new mod setBg">
        <pc:chgData name="Marta Lesiczka (2130091)" userId="S::2130091@student.uwtsd.ac.uk::b20c7b52-3611-404b-9849-19f409ac3c92" providerId="AD" clId="Web-{477281A8-26C4-B335-21BC-BF0B28A34D5F}" dt="2024-06-23T17:01:00.347" v="479" actId="20577"/>
        <pc:sldMkLst>
          <pc:docMk/>
          <pc:sldMk cId="3358262624" sldId="258"/>
        </pc:sldMkLst>
        <pc:spChg chg="mod">
          <ac:chgData name="Marta Lesiczka (2130091)" userId="S::2130091@student.uwtsd.ac.uk::b20c7b52-3611-404b-9849-19f409ac3c92" providerId="AD" clId="Web-{477281A8-26C4-B335-21BC-BF0B28A34D5F}" dt="2024-06-23T16:56:53.439" v="468" actId="14100"/>
          <ac:spMkLst>
            <pc:docMk/>
            <pc:sldMk cId="3358262624" sldId="258"/>
            <ac:spMk id="2" creationId="{3CA72BD9-A76C-0D0A-56B2-440597162696}"/>
          </ac:spMkLst>
        </pc:spChg>
        <pc:spChg chg="mod">
          <ac:chgData name="Marta Lesiczka (2130091)" userId="S::2130091@student.uwtsd.ac.uk::b20c7b52-3611-404b-9849-19f409ac3c92" providerId="AD" clId="Web-{477281A8-26C4-B335-21BC-BF0B28A34D5F}" dt="2024-06-23T17:01:00.347" v="479" actId="20577"/>
          <ac:spMkLst>
            <pc:docMk/>
            <pc:sldMk cId="3358262624" sldId="258"/>
            <ac:spMk id="3" creationId="{C25888C5-A285-690D-58B6-834B7DCC752E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36:17.359" v="76"/>
          <ac:spMkLst>
            <pc:docMk/>
            <pc:sldMk cId="3358262624" sldId="258"/>
            <ac:spMk id="9" creationId="{C0763A76-9F1C-4FC5-82B7-DD475DA461B2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36:40.954" v="78"/>
          <ac:spMkLst>
            <pc:docMk/>
            <pc:sldMk cId="3358262624" sldId="258"/>
            <ac:spMk id="10" creationId="{8D1AA55E-40D5-461B-A5A8-4AE8AAB71B08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36:17.359" v="76"/>
          <ac:spMkLst>
            <pc:docMk/>
            <pc:sldMk cId="3358262624" sldId="258"/>
            <ac:spMk id="11" creationId="{E81BF4F6-F2CF-4984-9D14-D6966D92F99F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36:40.954" v="78"/>
          <ac:spMkLst>
            <pc:docMk/>
            <pc:sldMk cId="3358262624" sldId="258"/>
            <ac:spMk id="14" creationId="{6CB927A4-E432-4310-9CD5-E89FF5063179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36:40.954" v="78"/>
          <ac:spMkLst>
            <pc:docMk/>
            <pc:sldMk cId="3358262624" sldId="258"/>
            <ac:spMk id="16" creationId="{E3020543-B24B-4EC4-8FFC-8DD88EEA91A8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36:43.329" v="80"/>
          <ac:spMkLst>
            <pc:docMk/>
            <pc:sldMk cId="3358262624" sldId="258"/>
            <ac:spMk id="18" creationId="{C0763A76-9F1C-4FC5-82B7-DD475DA461B2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36:43.329" v="80"/>
          <ac:spMkLst>
            <pc:docMk/>
            <pc:sldMk cId="3358262624" sldId="258"/>
            <ac:spMk id="19" creationId="{E81BF4F6-F2CF-4984-9D14-D6966D92F99F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5:36:43.344" v="81"/>
          <ac:spMkLst>
            <pc:docMk/>
            <pc:sldMk cId="3358262624" sldId="258"/>
            <ac:spMk id="22" creationId="{9F7D5CDA-D291-4307-BF55-1381FED29634}"/>
          </ac:spMkLst>
        </pc:spChg>
        <pc:picChg chg="add del">
          <ac:chgData name="Marta Lesiczka (2130091)" userId="S::2130091@student.uwtsd.ac.uk::b20c7b52-3611-404b-9849-19f409ac3c92" providerId="AD" clId="Web-{477281A8-26C4-B335-21BC-BF0B28A34D5F}" dt="2024-06-23T15:36:17.359" v="76"/>
          <ac:picMkLst>
            <pc:docMk/>
            <pc:sldMk cId="3358262624" sldId="258"/>
            <ac:picMk id="5" creationId="{5FD5A773-3705-20C0-FEF6-DF2077ECA8DE}"/>
          </ac:picMkLst>
        </pc:picChg>
        <pc:picChg chg="add del">
          <ac:chgData name="Marta Lesiczka (2130091)" userId="S::2130091@student.uwtsd.ac.uk::b20c7b52-3611-404b-9849-19f409ac3c92" providerId="AD" clId="Web-{477281A8-26C4-B335-21BC-BF0B28A34D5F}" dt="2024-06-23T15:36:40.954" v="78"/>
          <ac:picMkLst>
            <pc:docMk/>
            <pc:sldMk cId="3358262624" sldId="258"/>
            <ac:picMk id="7" creationId="{4D442EF4-0675-CA2B-B8B6-1E82DD78833E}"/>
          </ac:picMkLst>
        </pc:picChg>
        <pc:picChg chg="add del">
          <ac:chgData name="Marta Lesiczka (2130091)" userId="S::2130091@student.uwtsd.ac.uk::b20c7b52-3611-404b-9849-19f409ac3c92" providerId="AD" clId="Web-{477281A8-26C4-B335-21BC-BF0B28A34D5F}" dt="2024-06-23T15:36:43.329" v="80"/>
          <ac:picMkLst>
            <pc:docMk/>
            <pc:sldMk cId="3358262624" sldId="258"/>
            <ac:picMk id="20" creationId="{5FD5A773-3705-20C0-FEF6-DF2077ECA8DE}"/>
          </ac:picMkLst>
        </pc:picChg>
        <pc:picChg chg="add">
          <ac:chgData name="Marta Lesiczka (2130091)" userId="S::2130091@student.uwtsd.ac.uk::b20c7b52-3611-404b-9849-19f409ac3c92" providerId="AD" clId="Web-{477281A8-26C4-B335-21BC-BF0B28A34D5F}" dt="2024-06-23T15:36:43.344" v="81"/>
          <ac:picMkLst>
            <pc:docMk/>
            <pc:sldMk cId="3358262624" sldId="258"/>
            <ac:picMk id="23" creationId="{ADE39C0F-3230-4DC1-F0A6-2658A392FDC8}"/>
          </ac:picMkLst>
        </pc:picChg>
        <pc:cxnChg chg="add del">
          <ac:chgData name="Marta Lesiczka (2130091)" userId="S::2130091@student.uwtsd.ac.uk::b20c7b52-3611-404b-9849-19f409ac3c92" providerId="AD" clId="Web-{477281A8-26C4-B335-21BC-BF0B28A34D5F}" dt="2024-06-23T15:36:40.954" v="78"/>
          <ac:cxnSpMkLst>
            <pc:docMk/>
            <pc:sldMk cId="3358262624" sldId="258"/>
            <ac:cxnSpMk id="12" creationId="{7EB498BD-8089-4626-91EA-4978EBEF535E}"/>
          </ac:cxnSpMkLst>
        </pc:cxnChg>
      </pc:sldChg>
      <pc:sldChg chg="addSp modSp new mod setBg">
        <pc:chgData name="Marta Lesiczka (2130091)" userId="S::2130091@student.uwtsd.ac.uk::b20c7b52-3611-404b-9849-19f409ac3c92" providerId="AD" clId="Web-{477281A8-26C4-B335-21BC-BF0B28A34D5F}" dt="2024-06-23T17:15:36.454" v="538" actId="20577"/>
        <pc:sldMkLst>
          <pc:docMk/>
          <pc:sldMk cId="816791843" sldId="259"/>
        </pc:sldMkLst>
        <pc:spChg chg="mod">
          <ac:chgData name="Marta Lesiczka (2130091)" userId="S::2130091@student.uwtsd.ac.uk::b20c7b52-3611-404b-9849-19f409ac3c92" providerId="AD" clId="Web-{477281A8-26C4-B335-21BC-BF0B28A34D5F}" dt="2024-06-23T17:15:36.454" v="538" actId="20577"/>
          <ac:spMkLst>
            <pc:docMk/>
            <pc:sldMk cId="816791843" sldId="259"/>
            <ac:spMk id="2" creationId="{D60686B4-1248-590D-D0E4-200D06D8D7DD}"/>
          </ac:spMkLst>
        </pc:spChg>
        <pc:spChg chg="mod">
          <ac:chgData name="Marta Lesiczka (2130091)" userId="S::2130091@student.uwtsd.ac.uk::b20c7b52-3611-404b-9849-19f409ac3c92" providerId="AD" clId="Web-{477281A8-26C4-B335-21BC-BF0B28A34D5F}" dt="2024-06-23T17:12:31.080" v="524" actId="20577"/>
          <ac:spMkLst>
            <pc:docMk/>
            <pc:sldMk cId="816791843" sldId="259"/>
            <ac:spMk id="3" creationId="{B24F6C27-B1E6-B711-6C29-1AA6BA0D63DF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5:44:45.644" v="107"/>
          <ac:spMkLst>
            <pc:docMk/>
            <pc:sldMk cId="816791843" sldId="259"/>
            <ac:spMk id="9" creationId="{9F7D5CDA-D291-4307-BF55-1381FED29634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5:44:45.644" v="107"/>
          <ac:spMkLst>
            <pc:docMk/>
            <pc:sldMk cId="816791843" sldId="259"/>
            <ac:spMk id="11" creationId="{59B296B9-C5A5-4E4F-9B60-C907B5F1466C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5:44:45.644" v="107"/>
          <ac:spMkLst>
            <pc:docMk/>
            <pc:sldMk cId="816791843" sldId="259"/>
            <ac:spMk id="13" creationId="{D0300FD3-5AF1-6305-15FA-9078072672E2}"/>
          </ac:spMkLst>
        </pc:spChg>
        <pc:picChg chg="add">
          <ac:chgData name="Marta Lesiczka (2130091)" userId="S::2130091@student.uwtsd.ac.uk::b20c7b52-3611-404b-9849-19f409ac3c92" providerId="AD" clId="Web-{477281A8-26C4-B335-21BC-BF0B28A34D5F}" dt="2024-06-23T15:44:45.644" v="107"/>
          <ac:picMkLst>
            <pc:docMk/>
            <pc:sldMk cId="816791843" sldId="259"/>
            <ac:picMk id="5" creationId="{025FC9DA-3214-45A5-D2BB-F3B36FE4284A}"/>
          </ac:picMkLst>
        </pc:picChg>
      </pc:sldChg>
      <pc:sldChg chg="addSp delSp modSp new mod setBg">
        <pc:chgData name="Marta Lesiczka (2130091)" userId="S::2130091@student.uwtsd.ac.uk::b20c7b52-3611-404b-9849-19f409ac3c92" providerId="AD" clId="Web-{477281A8-26C4-B335-21BC-BF0B28A34D5F}" dt="2024-06-23T17:20:07.672" v="568" actId="20577"/>
        <pc:sldMkLst>
          <pc:docMk/>
          <pc:sldMk cId="3948998040" sldId="260"/>
        </pc:sldMkLst>
        <pc:spChg chg="mod">
          <ac:chgData name="Marta Lesiczka (2130091)" userId="S::2130091@student.uwtsd.ac.uk::b20c7b52-3611-404b-9849-19f409ac3c92" providerId="AD" clId="Web-{477281A8-26C4-B335-21BC-BF0B28A34D5F}" dt="2024-06-23T17:18:01.912" v="553" actId="20577"/>
          <ac:spMkLst>
            <pc:docMk/>
            <pc:sldMk cId="3948998040" sldId="260"/>
            <ac:spMk id="2" creationId="{3CD9D63E-69E8-BBAA-3A45-FD353AE8D78E}"/>
          </ac:spMkLst>
        </pc:spChg>
        <pc:spChg chg="mod">
          <ac:chgData name="Marta Lesiczka (2130091)" userId="S::2130091@student.uwtsd.ac.uk::b20c7b52-3611-404b-9849-19f409ac3c92" providerId="AD" clId="Web-{477281A8-26C4-B335-21BC-BF0B28A34D5F}" dt="2024-06-23T17:20:07.672" v="568" actId="20577"/>
          <ac:spMkLst>
            <pc:docMk/>
            <pc:sldMk cId="3948998040" sldId="260"/>
            <ac:spMk id="3" creationId="{254A1EF1-5683-A7CF-9013-071E6679725B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50:20.546" v="141"/>
          <ac:spMkLst>
            <pc:docMk/>
            <pc:sldMk cId="3948998040" sldId="260"/>
            <ac:spMk id="9" creationId="{9F7D5CDA-D291-4307-BF55-1381FED29634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50:15.343" v="139"/>
          <ac:spMkLst>
            <pc:docMk/>
            <pc:sldMk cId="3948998040" sldId="260"/>
            <ac:spMk id="10" creationId="{327D73B4-9F5C-4A64-A179-51B9500CB8B5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50:22.843" v="143"/>
          <ac:spMkLst>
            <pc:docMk/>
            <pc:sldMk cId="3948998040" sldId="260"/>
            <ac:spMk id="11" creationId="{A2679492-7988-4050-9056-542444452411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50:15.343" v="139"/>
          <ac:spMkLst>
            <pc:docMk/>
            <pc:sldMk cId="3948998040" sldId="260"/>
            <ac:spMk id="12" creationId="{C1F06963-6374-4B48-844F-071A9BAAAE02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50:22.843" v="143"/>
          <ac:spMkLst>
            <pc:docMk/>
            <pc:sldMk cId="3948998040" sldId="260"/>
            <ac:spMk id="13" creationId="{B091B163-7D61-4891-ABCF-5C13D9C418D0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50:15.343" v="139"/>
          <ac:spMkLst>
            <pc:docMk/>
            <pc:sldMk cId="3948998040" sldId="260"/>
            <ac:spMk id="18" creationId="{E3020543-B24B-4EC4-8FFC-8DD88EEA91A8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5:50:22.890" v="144"/>
          <ac:spMkLst>
            <pc:docMk/>
            <pc:sldMk cId="3948998040" sldId="260"/>
            <ac:spMk id="19" creationId="{9F7D5CDA-D291-4307-BF55-1381FED29634}"/>
          </ac:spMkLst>
        </pc:spChg>
        <pc:grpChg chg="add del">
          <ac:chgData name="Marta Lesiczka (2130091)" userId="S::2130091@student.uwtsd.ac.uk::b20c7b52-3611-404b-9849-19f409ac3c92" providerId="AD" clId="Web-{477281A8-26C4-B335-21BC-BF0B28A34D5F}" dt="2024-06-23T15:50:15.343" v="139"/>
          <ac:grpSpMkLst>
            <pc:docMk/>
            <pc:sldMk cId="3948998040" sldId="260"/>
            <ac:grpSpMk id="14" creationId="{5614C7C0-FA1D-4105-8345-1DF76F9870A8}"/>
          </ac:grpSpMkLst>
        </pc:grpChg>
        <pc:picChg chg="add del">
          <ac:chgData name="Marta Lesiczka (2130091)" userId="S::2130091@student.uwtsd.ac.uk::b20c7b52-3611-404b-9849-19f409ac3c92" providerId="AD" clId="Web-{477281A8-26C4-B335-21BC-BF0B28A34D5F}" dt="2024-06-23T15:50:20.546" v="141"/>
          <ac:picMkLst>
            <pc:docMk/>
            <pc:sldMk cId="3948998040" sldId="260"/>
            <ac:picMk id="5" creationId="{3AD583C4-3492-1354-EC7C-B18DD19A6BAA}"/>
          </ac:picMkLst>
        </pc:picChg>
        <pc:picChg chg="add del">
          <ac:chgData name="Marta Lesiczka (2130091)" userId="S::2130091@student.uwtsd.ac.uk::b20c7b52-3611-404b-9849-19f409ac3c92" providerId="AD" clId="Web-{477281A8-26C4-B335-21BC-BF0B28A34D5F}" dt="2024-06-23T15:50:15.343" v="139"/>
          <ac:picMkLst>
            <pc:docMk/>
            <pc:sldMk cId="3948998040" sldId="260"/>
            <ac:picMk id="7" creationId="{42DB626B-E1B4-8066-1784-8D016CB5FF46}"/>
          </ac:picMkLst>
        </pc:picChg>
        <pc:picChg chg="add del">
          <ac:chgData name="Marta Lesiczka (2130091)" userId="S::2130091@student.uwtsd.ac.uk::b20c7b52-3611-404b-9849-19f409ac3c92" providerId="AD" clId="Web-{477281A8-26C4-B335-21BC-BF0B28A34D5F}" dt="2024-06-23T15:50:22.843" v="143"/>
          <ac:picMkLst>
            <pc:docMk/>
            <pc:sldMk cId="3948998040" sldId="260"/>
            <ac:picMk id="15" creationId="{2419096A-A20F-B05E-4532-59FD9AC0E1B9}"/>
          </ac:picMkLst>
        </pc:picChg>
        <pc:picChg chg="add">
          <ac:chgData name="Marta Lesiczka (2130091)" userId="S::2130091@student.uwtsd.ac.uk::b20c7b52-3611-404b-9849-19f409ac3c92" providerId="AD" clId="Web-{477281A8-26C4-B335-21BC-BF0B28A34D5F}" dt="2024-06-23T15:50:22.890" v="144"/>
          <ac:picMkLst>
            <pc:docMk/>
            <pc:sldMk cId="3948998040" sldId="260"/>
            <ac:picMk id="21" creationId="{3AD583C4-3492-1354-EC7C-B18DD19A6BAA}"/>
          </ac:picMkLst>
        </pc:picChg>
        <pc:cxnChg chg="add del">
          <ac:chgData name="Marta Lesiczka (2130091)" userId="S::2130091@student.uwtsd.ac.uk::b20c7b52-3611-404b-9849-19f409ac3c92" providerId="AD" clId="Web-{477281A8-26C4-B335-21BC-BF0B28A34D5F}" dt="2024-06-23T15:50:22.843" v="143"/>
          <ac:cxnSpMkLst>
            <pc:docMk/>
            <pc:sldMk cId="3948998040" sldId="260"/>
            <ac:cxnSpMk id="16" creationId="{C49DA8F6-BCC1-4447-B54C-57856834B94B}"/>
          </ac:cxnSpMkLst>
        </pc:cxnChg>
        <pc:cxnChg chg="add del">
          <ac:chgData name="Marta Lesiczka (2130091)" userId="S::2130091@student.uwtsd.ac.uk::b20c7b52-3611-404b-9849-19f409ac3c92" providerId="AD" clId="Web-{477281A8-26C4-B335-21BC-BF0B28A34D5F}" dt="2024-06-23T15:50:15.343" v="139"/>
          <ac:cxnSpMkLst>
            <pc:docMk/>
            <pc:sldMk cId="3948998040" sldId="260"/>
            <ac:cxnSpMk id="20" creationId="{C49DA8F6-BCC1-4447-B54C-57856834B94B}"/>
          </ac:cxnSpMkLst>
        </pc:cxnChg>
      </pc:sldChg>
      <pc:sldChg chg="addSp delSp modSp new mod setBg">
        <pc:chgData name="Marta Lesiczka (2130091)" userId="S::2130091@student.uwtsd.ac.uk::b20c7b52-3611-404b-9849-19f409ac3c92" providerId="AD" clId="Web-{477281A8-26C4-B335-21BC-BF0B28A34D5F}" dt="2024-06-23T17:24:39.715" v="603" actId="20577"/>
        <pc:sldMkLst>
          <pc:docMk/>
          <pc:sldMk cId="3455531647" sldId="261"/>
        </pc:sldMkLst>
        <pc:spChg chg="mod">
          <ac:chgData name="Marta Lesiczka (2130091)" userId="S::2130091@student.uwtsd.ac.uk::b20c7b52-3611-404b-9849-19f409ac3c92" providerId="AD" clId="Web-{477281A8-26C4-B335-21BC-BF0B28A34D5F}" dt="2024-06-23T15:57:18.707" v="167" actId="20577"/>
          <ac:spMkLst>
            <pc:docMk/>
            <pc:sldMk cId="3455531647" sldId="261"/>
            <ac:spMk id="2" creationId="{4AC311B4-ADA6-98FF-6FC8-2AFAA497122F}"/>
          </ac:spMkLst>
        </pc:spChg>
        <pc:spChg chg="del mod">
          <ac:chgData name="Marta Lesiczka (2130091)" userId="S::2130091@student.uwtsd.ac.uk::b20c7b52-3611-404b-9849-19f409ac3c92" providerId="AD" clId="Web-{477281A8-26C4-B335-21BC-BF0B28A34D5F}" dt="2024-06-23T15:54:37.092" v="156"/>
          <ac:spMkLst>
            <pc:docMk/>
            <pc:sldMk cId="3455531647" sldId="261"/>
            <ac:spMk id="3" creationId="{7B6415CC-257C-505D-B2D8-327763B848C1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54:37.076" v="155"/>
          <ac:spMkLst>
            <pc:docMk/>
            <pc:sldMk cId="3455531647" sldId="261"/>
            <ac:spMk id="9" creationId="{09CFCDAF-46CE-4056-866C-5EE9122FDCAB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54:37.076" v="155"/>
          <ac:spMkLst>
            <pc:docMk/>
            <pc:sldMk cId="3455531647" sldId="261"/>
            <ac:spMk id="11" creationId="{9F587EB1-1674-4B8B-88AD-2A81FFFB5F36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54:37.076" v="155"/>
          <ac:spMkLst>
            <pc:docMk/>
            <pc:sldMk cId="3455531647" sldId="261"/>
            <ac:spMk id="15" creationId="{6CB927A4-E432-4310-9CD5-E89FF5063179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54:37.076" v="155"/>
          <ac:spMkLst>
            <pc:docMk/>
            <pc:sldMk cId="3455531647" sldId="261"/>
            <ac:spMk id="17" creationId="{E3020543-B24B-4EC4-8FFC-8DD88EEA91A8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5:54:37.076" v="155"/>
          <ac:spMkLst>
            <pc:docMk/>
            <pc:sldMk cId="3455531647" sldId="261"/>
            <ac:spMk id="19" creationId="{1453BF6C-B012-48B7-B4E8-6D7AC7C27D02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5:54:54.108" v="158"/>
          <ac:spMkLst>
            <pc:docMk/>
            <pc:sldMk cId="3455531647" sldId="261"/>
            <ac:spMk id="26" creationId="{5C8908E2-EE49-44D2-9428-A28D2312A8D5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5:54:54.108" v="158"/>
          <ac:spMkLst>
            <pc:docMk/>
            <pc:sldMk cId="3455531647" sldId="261"/>
            <ac:spMk id="32" creationId="{7449A6C7-D15F-4AA5-BFA5-71A404B47016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5:54:54.108" v="158"/>
          <ac:spMkLst>
            <pc:docMk/>
            <pc:sldMk cId="3455531647" sldId="261"/>
            <ac:spMk id="34" creationId="{ED888B23-07FA-482A-96DF-47E31AF1A603}"/>
          </ac:spMkLst>
        </pc:spChg>
        <pc:grpChg chg="add">
          <ac:chgData name="Marta Lesiczka (2130091)" userId="S::2130091@student.uwtsd.ac.uk::b20c7b52-3611-404b-9849-19f409ac3c92" providerId="AD" clId="Web-{477281A8-26C4-B335-21BC-BF0B28A34D5F}" dt="2024-06-23T15:54:54.108" v="158"/>
          <ac:grpSpMkLst>
            <pc:docMk/>
            <pc:sldMk cId="3455531647" sldId="261"/>
            <ac:grpSpMk id="28" creationId="{05314994-6337-4875-8CF5-652CAFE8342C}"/>
          </ac:grpSpMkLst>
        </pc:grpChg>
        <pc:graphicFrameChg chg="add mod modGraphic">
          <ac:chgData name="Marta Lesiczka (2130091)" userId="S::2130091@student.uwtsd.ac.uk::b20c7b52-3611-404b-9849-19f409ac3c92" providerId="AD" clId="Web-{477281A8-26C4-B335-21BC-BF0B28A34D5F}" dt="2024-06-23T17:24:39.715" v="603" actId="20577"/>
          <ac:graphicFrameMkLst>
            <pc:docMk/>
            <pc:sldMk cId="3455531647" sldId="261"/>
            <ac:graphicFrameMk id="21" creationId="{A4806EDF-94DE-B093-2200-CEA0645D87D4}"/>
          </ac:graphicFrameMkLst>
        </pc:graphicFrameChg>
        <pc:picChg chg="add del">
          <ac:chgData name="Marta Lesiczka (2130091)" userId="S::2130091@student.uwtsd.ac.uk::b20c7b52-3611-404b-9849-19f409ac3c92" providerId="AD" clId="Web-{477281A8-26C4-B335-21BC-BF0B28A34D5F}" dt="2024-06-23T15:54:37.076" v="155"/>
          <ac:picMkLst>
            <pc:docMk/>
            <pc:sldMk cId="3455531647" sldId="261"/>
            <ac:picMk id="5" creationId="{4276ACC5-82CE-9837-F9A6-EFBCAF24D1B6}"/>
          </ac:picMkLst>
        </pc:picChg>
        <pc:cxnChg chg="add del">
          <ac:chgData name="Marta Lesiczka (2130091)" userId="S::2130091@student.uwtsd.ac.uk::b20c7b52-3611-404b-9849-19f409ac3c92" providerId="AD" clId="Web-{477281A8-26C4-B335-21BC-BF0B28A34D5F}" dt="2024-06-23T15:54:37.076" v="155"/>
          <ac:cxnSpMkLst>
            <pc:docMk/>
            <pc:sldMk cId="3455531647" sldId="261"/>
            <ac:cxnSpMk id="13" creationId="{C49DA8F6-BCC1-4447-B54C-57856834B94B}"/>
          </ac:cxnSpMkLst>
        </pc:cxnChg>
      </pc:sldChg>
      <pc:sldChg chg="addSp delSp modSp new mod setBg">
        <pc:chgData name="Marta Lesiczka (2130091)" userId="S::2130091@student.uwtsd.ac.uk::b20c7b52-3611-404b-9849-19f409ac3c92" providerId="AD" clId="Web-{477281A8-26C4-B335-21BC-BF0B28A34D5F}" dt="2024-06-23T17:28:21.566" v="637" actId="20577"/>
        <pc:sldMkLst>
          <pc:docMk/>
          <pc:sldMk cId="907611233" sldId="262"/>
        </pc:sldMkLst>
        <pc:spChg chg="mod">
          <ac:chgData name="Marta Lesiczka (2130091)" userId="S::2130091@student.uwtsd.ac.uk::b20c7b52-3611-404b-9849-19f409ac3c92" providerId="AD" clId="Web-{477281A8-26C4-B335-21BC-BF0B28A34D5F}" dt="2024-06-23T17:28:21.566" v="637" actId="20577"/>
          <ac:spMkLst>
            <pc:docMk/>
            <pc:sldMk cId="907611233" sldId="262"/>
            <ac:spMk id="2" creationId="{99EE4D2D-2991-4A34-99B1-B0C562B48D66}"/>
          </ac:spMkLst>
        </pc:spChg>
        <pc:spChg chg="del mod">
          <ac:chgData name="Marta Lesiczka (2130091)" userId="S::2130091@student.uwtsd.ac.uk::b20c7b52-3611-404b-9849-19f409ac3c92" providerId="AD" clId="Web-{477281A8-26C4-B335-21BC-BF0B28A34D5F}" dt="2024-06-23T16:01:43.490" v="179"/>
          <ac:spMkLst>
            <pc:docMk/>
            <pc:sldMk cId="907611233" sldId="262"/>
            <ac:spMk id="3" creationId="{FDD6B92A-D2B9-8B76-AC6D-EA117C34A093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01:43.459" v="178"/>
          <ac:spMkLst>
            <pc:docMk/>
            <pc:sldMk cId="907611233" sldId="262"/>
            <ac:spMk id="9" creationId="{9F7D5CDA-D291-4307-BF55-1381FED29634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01:43.459" v="178"/>
          <ac:spMkLst>
            <pc:docMk/>
            <pc:sldMk cId="907611233" sldId="262"/>
            <ac:spMk id="11" creationId="{59B296B9-C5A5-4E4F-9B60-C907B5F1466C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01:43.459" v="178"/>
          <ac:spMkLst>
            <pc:docMk/>
            <pc:sldMk cId="907611233" sldId="262"/>
            <ac:spMk id="13" creationId="{D0300FD3-5AF1-6305-15FA-9078072672E2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01:43.490" v="179"/>
          <ac:spMkLst>
            <pc:docMk/>
            <pc:sldMk cId="907611233" sldId="262"/>
            <ac:spMk id="15" creationId="{463EEC44-1BA3-44ED-81FC-A644B04B2A44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01:43.490" v="179"/>
          <ac:spMkLst>
            <pc:docMk/>
            <pc:sldMk cId="907611233" sldId="262"/>
            <ac:spMk id="16" creationId="{7517A47C-B2E5-4B79-8061-D74B1311AF6E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01:43.490" v="179"/>
          <ac:spMkLst>
            <pc:docMk/>
            <pc:sldMk cId="907611233" sldId="262"/>
            <ac:spMk id="17" creationId="{C505E780-2083-4CB5-A42A-5E0E2908ECC3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01:43.490" v="179"/>
          <ac:spMkLst>
            <pc:docMk/>
            <pc:sldMk cId="907611233" sldId="262"/>
            <ac:spMk id="18" creationId="{D2C0AE1C-0118-41AE-8A10-7CDCBF10E96F}"/>
          </ac:spMkLst>
        </pc:spChg>
        <pc:graphicFrameChg chg="add">
          <ac:chgData name="Marta Lesiczka (2130091)" userId="S::2130091@student.uwtsd.ac.uk::b20c7b52-3611-404b-9849-19f409ac3c92" providerId="AD" clId="Web-{477281A8-26C4-B335-21BC-BF0B28A34D5F}" dt="2024-06-23T16:01:43.490" v="179"/>
          <ac:graphicFrameMkLst>
            <pc:docMk/>
            <pc:sldMk cId="907611233" sldId="262"/>
            <ac:graphicFrameMk id="19" creationId="{05EE14B0-6D78-E947-F079-026449B04B42}"/>
          </ac:graphicFrameMkLst>
        </pc:graphicFrameChg>
        <pc:picChg chg="add del">
          <ac:chgData name="Marta Lesiczka (2130091)" userId="S::2130091@student.uwtsd.ac.uk::b20c7b52-3611-404b-9849-19f409ac3c92" providerId="AD" clId="Web-{477281A8-26C4-B335-21BC-BF0B28A34D5F}" dt="2024-06-23T16:01:43.459" v="178"/>
          <ac:picMkLst>
            <pc:docMk/>
            <pc:sldMk cId="907611233" sldId="262"/>
            <ac:picMk id="5" creationId="{0C10EF67-7E3B-B385-991E-CF240C4F72A5}"/>
          </ac:picMkLst>
        </pc:picChg>
      </pc:sldChg>
      <pc:sldChg chg="addSp delSp modSp new mod setBg">
        <pc:chgData name="Marta Lesiczka (2130091)" userId="S::2130091@student.uwtsd.ac.uk::b20c7b52-3611-404b-9849-19f409ac3c92" providerId="AD" clId="Web-{477281A8-26C4-B335-21BC-BF0B28A34D5F}" dt="2024-06-23T16:30:20.785" v="328"/>
        <pc:sldMkLst>
          <pc:docMk/>
          <pc:sldMk cId="4098221330" sldId="263"/>
        </pc:sldMkLst>
        <pc:spChg chg="mod">
          <ac:chgData name="Marta Lesiczka (2130091)" userId="S::2130091@student.uwtsd.ac.uk::b20c7b52-3611-404b-9849-19f409ac3c92" providerId="AD" clId="Web-{477281A8-26C4-B335-21BC-BF0B28A34D5F}" dt="2024-06-23T16:03:49.420" v="200"/>
          <ac:spMkLst>
            <pc:docMk/>
            <pc:sldMk cId="4098221330" sldId="263"/>
            <ac:spMk id="2" creationId="{595715A7-5F65-08AB-1BEC-C5B4CB287275}"/>
          </ac:spMkLst>
        </pc:spChg>
        <pc:spChg chg="add del mod">
          <ac:chgData name="Marta Lesiczka (2130091)" userId="S::2130091@student.uwtsd.ac.uk::b20c7b52-3611-404b-9849-19f409ac3c92" providerId="AD" clId="Web-{477281A8-26C4-B335-21BC-BF0B28A34D5F}" dt="2024-06-23T16:03:49.420" v="200"/>
          <ac:spMkLst>
            <pc:docMk/>
            <pc:sldMk cId="4098221330" sldId="263"/>
            <ac:spMk id="3" creationId="{E5C7EF40-8216-2F83-C1E3-4A901AD746DC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03:43.763" v="197"/>
          <ac:spMkLst>
            <pc:docMk/>
            <pc:sldMk cId="4098221330" sldId="263"/>
            <ac:spMk id="9" creationId="{7517A47C-B2E5-4B79-8061-D74B1311AF6E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03:43.763" v="197"/>
          <ac:spMkLst>
            <pc:docMk/>
            <pc:sldMk cId="4098221330" sldId="263"/>
            <ac:spMk id="11" creationId="{C505E780-2083-4CB5-A42A-5E0E2908ECC3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03:43.763" v="197"/>
          <ac:spMkLst>
            <pc:docMk/>
            <pc:sldMk cId="4098221330" sldId="263"/>
            <ac:spMk id="13" creationId="{D2C0AE1C-0118-41AE-8A10-7CDCBF10E96F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03:43.763" v="197"/>
          <ac:spMkLst>
            <pc:docMk/>
            <pc:sldMk cId="4098221330" sldId="263"/>
            <ac:spMk id="15" creationId="{463EEC44-1BA3-44ED-81FC-A644B04B2A44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03:49.388" v="199"/>
          <ac:spMkLst>
            <pc:docMk/>
            <pc:sldMk cId="4098221330" sldId="263"/>
            <ac:spMk id="18" creationId="{8EB2B82E-9519-13BE-F662-21976E2C7A9C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03:49.388" v="199"/>
          <ac:spMkLst>
            <pc:docMk/>
            <pc:sldMk cId="4098221330" sldId="263"/>
            <ac:spMk id="20" creationId="{E5C7EF40-8216-2F83-C1E3-4A901AD746DC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03:49.420" v="200"/>
          <ac:spMkLst>
            <pc:docMk/>
            <pc:sldMk cId="4098221330" sldId="263"/>
            <ac:spMk id="22" creationId="{9F27744B-47AB-4459-8C2F-1D5EE63A3E09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03:49.420" v="200"/>
          <ac:spMkLst>
            <pc:docMk/>
            <pc:sldMk cId="4098221330" sldId="263"/>
            <ac:spMk id="24" creationId="{7D266DCC-5218-4AE0-B964-6FC2EA3BDF21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03:49.420" v="200"/>
          <ac:spMkLst>
            <pc:docMk/>
            <pc:sldMk cId="4098221330" sldId="263"/>
            <ac:spMk id="25" creationId="{973DE4F1-1583-4AE3-9696-9659D27C5F66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03:49.420" v="200"/>
          <ac:spMkLst>
            <pc:docMk/>
            <pc:sldMk cId="4098221330" sldId="263"/>
            <ac:spMk id="26" creationId="{D6297641-8B9F-4767-9606-8A11313227BF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03:49.420" v="200"/>
          <ac:spMkLst>
            <pc:docMk/>
            <pc:sldMk cId="4098221330" sldId="263"/>
            <ac:spMk id="27" creationId="{FD3C8959-A2A1-469E-8619-82F077E33FE5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03:49.420" v="200"/>
          <ac:spMkLst>
            <pc:docMk/>
            <pc:sldMk cId="4098221330" sldId="263"/>
            <ac:spMk id="28" creationId="{E5C7EF40-8216-2F83-C1E3-4A901AD746DC}"/>
          </ac:spMkLst>
        </pc:spChg>
        <pc:graphicFrameChg chg="add del">
          <ac:chgData name="Marta Lesiczka (2130091)" userId="S::2130091@student.uwtsd.ac.uk::b20c7b52-3611-404b-9849-19f409ac3c92" providerId="AD" clId="Web-{477281A8-26C4-B335-21BC-BF0B28A34D5F}" dt="2024-06-23T16:03:43.763" v="197"/>
          <ac:graphicFrameMkLst>
            <pc:docMk/>
            <pc:sldMk cId="4098221330" sldId="263"/>
            <ac:graphicFrameMk id="5" creationId="{D590806F-D85F-C5FD-7455-ED8DBEF29FEA}"/>
          </ac:graphicFrameMkLst>
        </pc:graphicFrameChg>
        <pc:picChg chg="add del">
          <ac:chgData name="Marta Lesiczka (2130091)" userId="S::2130091@student.uwtsd.ac.uk::b20c7b52-3611-404b-9849-19f409ac3c92" providerId="AD" clId="Web-{477281A8-26C4-B335-21BC-BF0B28A34D5F}" dt="2024-06-23T16:03:49.388" v="199"/>
          <ac:picMkLst>
            <pc:docMk/>
            <pc:sldMk cId="4098221330" sldId="263"/>
            <ac:picMk id="17" creationId="{1FFFE39D-FA89-0149-15D7-C64194529AF0}"/>
          </ac:picMkLst>
        </pc:picChg>
        <pc:picChg chg="add">
          <ac:chgData name="Marta Lesiczka (2130091)" userId="S::2130091@student.uwtsd.ac.uk::b20c7b52-3611-404b-9849-19f409ac3c92" providerId="AD" clId="Web-{477281A8-26C4-B335-21BC-BF0B28A34D5F}" dt="2024-06-23T16:03:49.420" v="200"/>
          <ac:picMkLst>
            <pc:docMk/>
            <pc:sldMk cId="4098221330" sldId="263"/>
            <ac:picMk id="23" creationId="{BB5D0176-B18E-1B64-81AA-FA6D0D14C0DB}"/>
          </ac:picMkLst>
        </pc:picChg>
        <pc:cxnChg chg="add del">
          <ac:chgData name="Marta Lesiczka (2130091)" userId="S::2130091@student.uwtsd.ac.uk::b20c7b52-3611-404b-9849-19f409ac3c92" providerId="AD" clId="Web-{477281A8-26C4-B335-21BC-BF0B28A34D5F}" dt="2024-06-23T16:03:49.388" v="199"/>
          <ac:cxnSpMkLst>
            <pc:docMk/>
            <pc:sldMk cId="4098221330" sldId="263"/>
            <ac:cxnSpMk id="19" creationId="{58111A9F-5A83-81E0-CD78-A5959435DC2D}"/>
          </ac:cxnSpMkLst>
        </pc:cxnChg>
      </pc:sldChg>
      <pc:sldChg chg="addSp modSp new mod setBg">
        <pc:chgData name="Marta Lesiczka (2130091)" userId="S::2130091@student.uwtsd.ac.uk::b20c7b52-3611-404b-9849-19f409ac3c92" providerId="AD" clId="Web-{477281A8-26C4-B335-21BC-BF0B28A34D5F}" dt="2024-06-23T16:30:31.301" v="329"/>
        <pc:sldMkLst>
          <pc:docMk/>
          <pc:sldMk cId="2567769857" sldId="264"/>
        </pc:sldMkLst>
        <pc:spChg chg="mod">
          <ac:chgData name="Marta Lesiczka (2130091)" userId="S::2130091@student.uwtsd.ac.uk::b20c7b52-3611-404b-9849-19f409ac3c92" providerId="AD" clId="Web-{477281A8-26C4-B335-21BC-BF0B28A34D5F}" dt="2024-06-23T16:07:11.652" v="214"/>
          <ac:spMkLst>
            <pc:docMk/>
            <pc:sldMk cId="2567769857" sldId="264"/>
            <ac:spMk id="2" creationId="{32315183-C553-2DFD-1D00-3E993D7FE3AB}"/>
          </ac:spMkLst>
        </pc:spChg>
        <pc:spChg chg="mod">
          <ac:chgData name="Marta Lesiczka (2130091)" userId="S::2130091@student.uwtsd.ac.uk::b20c7b52-3611-404b-9849-19f409ac3c92" providerId="AD" clId="Web-{477281A8-26C4-B335-21BC-BF0B28A34D5F}" dt="2024-06-23T16:07:11.652" v="214"/>
          <ac:spMkLst>
            <pc:docMk/>
            <pc:sldMk cId="2567769857" sldId="264"/>
            <ac:spMk id="3" creationId="{8DB2F077-311C-F025-813C-71F908D3DB80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07:11.652" v="214"/>
          <ac:spMkLst>
            <pc:docMk/>
            <pc:sldMk cId="2567769857" sldId="264"/>
            <ac:spMk id="9" creationId="{C0763A76-9F1C-4FC5-82B7-DD475DA461B2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07:11.652" v="214"/>
          <ac:spMkLst>
            <pc:docMk/>
            <pc:sldMk cId="2567769857" sldId="264"/>
            <ac:spMk id="11" creationId="{E81BF4F6-F2CF-4984-9D14-D6966D92F99F}"/>
          </ac:spMkLst>
        </pc:spChg>
        <pc:picChg chg="add">
          <ac:chgData name="Marta Lesiczka (2130091)" userId="S::2130091@student.uwtsd.ac.uk::b20c7b52-3611-404b-9849-19f409ac3c92" providerId="AD" clId="Web-{477281A8-26C4-B335-21BC-BF0B28A34D5F}" dt="2024-06-23T16:07:11.652" v="214"/>
          <ac:picMkLst>
            <pc:docMk/>
            <pc:sldMk cId="2567769857" sldId="264"/>
            <ac:picMk id="5" creationId="{8B050033-A6D0-0FC4-FD0C-F564A4ACD263}"/>
          </ac:picMkLst>
        </pc:picChg>
      </pc:sldChg>
      <pc:sldChg chg="addSp modSp new mod setBg">
        <pc:chgData name="Marta Lesiczka (2130091)" userId="S::2130091@student.uwtsd.ac.uk::b20c7b52-3611-404b-9849-19f409ac3c92" providerId="AD" clId="Web-{477281A8-26C4-B335-21BC-BF0B28A34D5F}" dt="2024-06-23T17:31:53.921" v="653" actId="20577"/>
        <pc:sldMkLst>
          <pc:docMk/>
          <pc:sldMk cId="3778418809" sldId="265"/>
        </pc:sldMkLst>
        <pc:spChg chg="mod">
          <ac:chgData name="Marta Lesiczka (2130091)" userId="S::2130091@student.uwtsd.ac.uk::b20c7b52-3611-404b-9849-19f409ac3c92" providerId="AD" clId="Web-{477281A8-26C4-B335-21BC-BF0B28A34D5F}" dt="2024-06-23T17:31:53.921" v="653" actId="20577"/>
          <ac:spMkLst>
            <pc:docMk/>
            <pc:sldMk cId="3778418809" sldId="265"/>
            <ac:spMk id="2" creationId="{369B6A2B-D456-021E-2A1F-8D57438AD539}"/>
          </ac:spMkLst>
        </pc:spChg>
        <pc:spChg chg="mod">
          <ac:chgData name="Marta Lesiczka (2130091)" userId="S::2130091@student.uwtsd.ac.uk::b20c7b52-3611-404b-9849-19f409ac3c92" providerId="AD" clId="Web-{477281A8-26C4-B335-21BC-BF0B28A34D5F}" dt="2024-06-23T16:13:10.715" v="236"/>
          <ac:spMkLst>
            <pc:docMk/>
            <pc:sldMk cId="3778418809" sldId="265"/>
            <ac:spMk id="3" creationId="{AB819C3D-0086-ABF3-ED2C-0B9BB87076B2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13:10.715" v="236"/>
          <ac:spMkLst>
            <pc:docMk/>
            <pc:sldMk cId="3778418809" sldId="265"/>
            <ac:spMk id="9" creationId="{7C432AFE-B3D2-4BFF-BF8F-96C27AFF1AC7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13:10.715" v="236"/>
          <ac:spMkLst>
            <pc:docMk/>
            <pc:sldMk cId="3778418809" sldId="265"/>
            <ac:spMk id="11" creationId="{AF2F604E-43BE-4DC3-B983-E071523364F8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13:10.715" v="236"/>
          <ac:spMkLst>
            <pc:docMk/>
            <pc:sldMk cId="3778418809" sldId="265"/>
            <ac:spMk id="13" creationId="{08C9B587-E65E-4B52-B37C-ABEBB6E87928}"/>
          </ac:spMkLst>
        </pc:spChg>
        <pc:picChg chg="add">
          <ac:chgData name="Marta Lesiczka (2130091)" userId="S::2130091@student.uwtsd.ac.uk::b20c7b52-3611-404b-9849-19f409ac3c92" providerId="AD" clId="Web-{477281A8-26C4-B335-21BC-BF0B28A34D5F}" dt="2024-06-23T16:13:10.715" v="236"/>
          <ac:picMkLst>
            <pc:docMk/>
            <pc:sldMk cId="3778418809" sldId="265"/>
            <ac:picMk id="5" creationId="{38955C81-C30F-5651-7C54-0EDD6B76A5AD}"/>
          </ac:picMkLst>
        </pc:picChg>
      </pc:sldChg>
      <pc:sldChg chg="addSp delSp modSp new mod setBg">
        <pc:chgData name="Marta Lesiczka (2130091)" userId="S::2130091@student.uwtsd.ac.uk::b20c7b52-3611-404b-9849-19f409ac3c92" providerId="AD" clId="Web-{477281A8-26C4-B335-21BC-BF0B28A34D5F}" dt="2024-06-23T17:36:26.623" v="671" actId="20577"/>
        <pc:sldMkLst>
          <pc:docMk/>
          <pc:sldMk cId="3116480023" sldId="266"/>
        </pc:sldMkLst>
        <pc:spChg chg="mod">
          <ac:chgData name="Marta Lesiczka (2130091)" userId="S::2130091@student.uwtsd.ac.uk::b20c7b52-3611-404b-9849-19f409ac3c92" providerId="AD" clId="Web-{477281A8-26C4-B335-21BC-BF0B28A34D5F}" dt="2024-06-23T17:36:26.623" v="671" actId="20577"/>
          <ac:spMkLst>
            <pc:docMk/>
            <pc:sldMk cId="3116480023" sldId="266"/>
            <ac:spMk id="2" creationId="{4889B5A9-6CB7-ED58-2419-375321F3567D}"/>
          </ac:spMkLst>
        </pc:spChg>
        <pc:spChg chg="mod">
          <ac:chgData name="Marta Lesiczka (2130091)" userId="S::2130091@student.uwtsd.ac.uk::b20c7b52-3611-404b-9849-19f409ac3c92" providerId="AD" clId="Web-{477281A8-26C4-B335-21BC-BF0B28A34D5F}" dt="2024-06-23T16:18:28.210" v="262"/>
          <ac:spMkLst>
            <pc:docMk/>
            <pc:sldMk cId="3116480023" sldId="266"/>
            <ac:spMk id="3" creationId="{6C3818A7-F851-B75C-C951-6DB03BAF147B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18:28.194" v="261"/>
          <ac:spMkLst>
            <pc:docMk/>
            <pc:sldMk cId="3116480023" sldId="266"/>
            <ac:spMk id="11" creationId="{AF2F604E-43BE-4DC3-B983-E071523364F8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18:28.194" v="261"/>
          <ac:spMkLst>
            <pc:docMk/>
            <pc:sldMk cId="3116480023" sldId="266"/>
            <ac:spMk id="12" creationId="{7C432AFE-B3D2-4BFF-BF8F-96C27AFF1AC7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18:28.194" v="261"/>
          <ac:spMkLst>
            <pc:docMk/>
            <pc:sldMk cId="3116480023" sldId="266"/>
            <ac:spMk id="13" creationId="{08C9B587-E65E-4B52-B37C-ABEBB6E87928}"/>
          </ac:spMkLst>
        </pc:spChg>
        <pc:picChg chg="add del">
          <ac:chgData name="Marta Lesiczka (2130091)" userId="S::2130091@student.uwtsd.ac.uk::b20c7b52-3611-404b-9849-19f409ac3c92" providerId="AD" clId="Web-{477281A8-26C4-B335-21BC-BF0B28A34D5F}" dt="2024-06-23T16:18:20.679" v="259"/>
          <ac:picMkLst>
            <pc:docMk/>
            <pc:sldMk cId="3116480023" sldId="266"/>
            <ac:picMk id="5" creationId="{39A2188D-09FC-837C-2E96-E8789E97C34B}"/>
          </ac:picMkLst>
        </pc:picChg>
        <pc:picChg chg="add del">
          <ac:chgData name="Marta Lesiczka (2130091)" userId="S::2130091@student.uwtsd.ac.uk::b20c7b52-3611-404b-9849-19f409ac3c92" providerId="AD" clId="Web-{477281A8-26C4-B335-21BC-BF0B28A34D5F}" dt="2024-06-23T16:18:28.194" v="261"/>
          <ac:picMkLst>
            <pc:docMk/>
            <pc:sldMk cId="3116480023" sldId="266"/>
            <ac:picMk id="14" creationId="{A718C3FA-F77B-2378-A25F-B10A33B3CA4E}"/>
          </ac:picMkLst>
        </pc:picChg>
        <pc:picChg chg="add">
          <ac:chgData name="Marta Lesiczka (2130091)" userId="S::2130091@student.uwtsd.ac.uk::b20c7b52-3611-404b-9849-19f409ac3c92" providerId="AD" clId="Web-{477281A8-26C4-B335-21BC-BF0B28A34D5F}" dt="2024-06-23T16:18:28.210" v="262"/>
          <ac:picMkLst>
            <pc:docMk/>
            <pc:sldMk cId="3116480023" sldId="266"/>
            <ac:picMk id="16" creationId="{39A2188D-09FC-837C-2E96-E8789E97C34B}"/>
          </ac:picMkLst>
        </pc:picChg>
        <pc:cxnChg chg="add del">
          <ac:chgData name="Marta Lesiczka (2130091)" userId="S::2130091@student.uwtsd.ac.uk::b20c7b52-3611-404b-9849-19f409ac3c92" providerId="AD" clId="Web-{477281A8-26C4-B335-21BC-BF0B28A34D5F}" dt="2024-06-23T16:18:20.679" v="259"/>
          <ac:cxnSpMkLst>
            <pc:docMk/>
            <pc:sldMk cId="3116480023" sldId="266"/>
            <ac:cxnSpMk id="9" creationId="{1503BFE4-729B-D9D0-C17B-501E6AF1127A}"/>
          </ac:cxnSpMkLst>
        </pc:cxnChg>
        <pc:cxnChg chg="add">
          <ac:chgData name="Marta Lesiczka (2130091)" userId="S::2130091@student.uwtsd.ac.uk::b20c7b52-3611-404b-9849-19f409ac3c92" providerId="AD" clId="Web-{477281A8-26C4-B335-21BC-BF0B28A34D5F}" dt="2024-06-23T16:18:28.210" v="262"/>
          <ac:cxnSpMkLst>
            <pc:docMk/>
            <pc:sldMk cId="3116480023" sldId="266"/>
            <ac:cxnSpMk id="17" creationId="{1503BFE4-729B-D9D0-C17B-501E6AF1127A}"/>
          </ac:cxnSpMkLst>
        </pc:cxnChg>
      </pc:sldChg>
      <pc:sldChg chg="addSp delSp modSp new mod setBg">
        <pc:chgData name="Marta Lesiczka (2130091)" userId="S::2130091@student.uwtsd.ac.uk::b20c7b52-3611-404b-9849-19f409ac3c92" providerId="AD" clId="Web-{477281A8-26C4-B335-21BC-BF0B28A34D5F}" dt="2024-06-23T16:29:24.267" v="321"/>
        <pc:sldMkLst>
          <pc:docMk/>
          <pc:sldMk cId="3935581914" sldId="267"/>
        </pc:sldMkLst>
        <pc:spChg chg="mod">
          <ac:chgData name="Marta Lesiczka (2130091)" userId="S::2130091@student.uwtsd.ac.uk::b20c7b52-3611-404b-9849-19f409ac3c92" providerId="AD" clId="Web-{477281A8-26C4-B335-21BC-BF0B28A34D5F}" dt="2024-06-23T16:21:50.655" v="294"/>
          <ac:spMkLst>
            <pc:docMk/>
            <pc:sldMk cId="3935581914" sldId="267"/>
            <ac:spMk id="2" creationId="{ECDED45C-9A67-DF2B-BF45-0316C17CE7C0}"/>
          </ac:spMkLst>
        </pc:spChg>
        <pc:spChg chg="mod">
          <ac:chgData name="Marta Lesiczka (2130091)" userId="S::2130091@student.uwtsd.ac.uk::b20c7b52-3611-404b-9849-19f409ac3c92" providerId="AD" clId="Web-{477281A8-26C4-B335-21BC-BF0B28A34D5F}" dt="2024-06-23T16:22:41.328" v="305" actId="20577"/>
          <ac:spMkLst>
            <pc:docMk/>
            <pc:sldMk cId="3935581914" sldId="267"/>
            <ac:spMk id="3" creationId="{3B9C828E-4E15-7CE4-8D85-6B3414E4F2F8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0:13.823" v="270"/>
          <ac:spMkLst>
            <pc:docMk/>
            <pc:sldMk cId="3935581914" sldId="267"/>
            <ac:spMk id="9" creationId="{0D7B6173-1D58-48E2-83CF-37350F315F75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0:26.089" v="276"/>
          <ac:spMkLst>
            <pc:docMk/>
            <pc:sldMk cId="3935581914" sldId="267"/>
            <ac:spMk id="10" creationId="{5954F66B-3BF3-4495-BAEE-BEB2B018880D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0:13.823" v="270"/>
          <ac:spMkLst>
            <pc:docMk/>
            <pc:sldMk cId="3935581914" sldId="267"/>
            <ac:spMk id="11" creationId="{2F36CA75-CFBF-4844-B719-8FE9EBADA9AF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0:26.089" v="276"/>
          <ac:spMkLst>
            <pc:docMk/>
            <pc:sldMk cId="3935581914" sldId="267"/>
            <ac:spMk id="12" creationId="{EABAD4DA-87BA-4F70-9EF0-45C6BCF17823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0:13.823" v="270"/>
          <ac:spMkLst>
            <pc:docMk/>
            <pc:sldMk cId="3935581914" sldId="267"/>
            <ac:spMk id="13" creationId="{3D4A84B9-E564-4DD0-97F8-DBF1C460C28A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0:26.089" v="276"/>
          <ac:spMkLst>
            <pc:docMk/>
            <pc:sldMk cId="3935581914" sldId="267"/>
            <ac:spMk id="14" creationId="{915128D9-2797-47FA-B6FE-EC24E6B8437A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0:13.823" v="270"/>
          <ac:spMkLst>
            <pc:docMk/>
            <pc:sldMk cId="3935581914" sldId="267"/>
            <ac:spMk id="15" creationId="{102382E0-0A09-46AE-B955-B911CAFE7F00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0:31.058" v="278"/>
          <ac:spMkLst>
            <pc:docMk/>
            <pc:sldMk cId="3935581914" sldId="267"/>
            <ac:spMk id="16" creationId="{C3896A03-3945-419A-B66B-4EE266EDD152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0:13.823" v="270"/>
          <ac:spMkLst>
            <pc:docMk/>
            <pc:sldMk cId="3935581914" sldId="267"/>
            <ac:spMk id="17" creationId="{7DE75D4A-0965-4973-BE75-DECCAC9A9614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0:31.058" v="278"/>
          <ac:spMkLst>
            <pc:docMk/>
            <pc:sldMk cId="3935581914" sldId="267"/>
            <ac:spMk id="18" creationId="{B34F5AD2-EDBD-4BBD-A55C-EAFFD0C7097A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0:31.058" v="278"/>
          <ac:spMkLst>
            <pc:docMk/>
            <pc:sldMk cId="3935581914" sldId="267"/>
            <ac:spMk id="20" creationId="{450D3AD2-FA80-415F-A9CE-54D884561CD7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0:17.151" v="272"/>
          <ac:spMkLst>
            <pc:docMk/>
            <pc:sldMk cId="3935581914" sldId="267"/>
            <ac:spMk id="21" creationId="{E51BA4DF-2BD4-4EC2-B1DB-B27C8AC71864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0:23.792" v="274"/>
          <ac:spMkLst>
            <pc:docMk/>
            <pc:sldMk cId="3935581914" sldId="267"/>
            <ac:spMk id="24" creationId="{7C432AFE-B3D2-4BFF-BF8F-96C27AFF1AC7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0:23.792" v="274"/>
          <ac:spMkLst>
            <pc:docMk/>
            <pc:sldMk cId="3935581914" sldId="267"/>
            <ac:spMk id="26" creationId="{AF2F604E-43BE-4DC3-B983-E071523364F8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0:23.792" v="274"/>
          <ac:spMkLst>
            <pc:docMk/>
            <pc:sldMk cId="3935581914" sldId="267"/>
            <ac:spMk id="27" creationId="{08C9B587-E65E-4B52-B37C-ABEBB6E87928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1:50.655" v="294"/>
          <ac:spMkLst>
            <pc:docMk/>
            <pc:sldMk cId="3935581914" sldId="267"/>
            <ac:spMk id="28" creationId="{6F4C891B-62D0-4250-AEB7-0F42BAD78D7D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1:47.420" v="291"/>
          <ac:spMkLst>
            <pc:docMk/>
            <pc:sldMk cId="3935581914" sldId="267"/>
            <ac:spMk id="34" creationId="{3346177D-ADC4-4968-B747-5CFCD390B5B9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1:47.420" v="291"/>
          <ac:spMkLst>
            <pc:docMk/>
            <pc:sldMk cId="3935581914" sldId="267"/>
            <ac:spMk id="36" creationId="{0844A943-BF79-4FEA-ABB1-3BD54D236606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1:47.420" v="291"/>
          <ac:spMkLst>
            <pc:docMk/>
            <pc:sldMk cId="3935581914" sldId="267"/>
            <ac:spMk id="38" creationId="{6437CC72-F4A8-4DC3-AFAB-D22C482C8100}"/>
          </ac:spMkLst>
        </pc:spChg>
        <pc:picChg chg="add del">
          <ac:chgData name="Marta Lesiczka (2130091)" userId="S::2130091@student.uwtsd.ac.uk::b20c7b52-3611-404b-9849-19f409ac3c92" providerId="AD" clId="Web-{477281A8-26C4-B335-21BC-BF0B28A34D5F}" dt="2024-06-23T16:20:13.823" v="270"/>
          <ac:picMkLst>
            <pc:docMk/>
            <pc:sldMk cId="3935581914" sldId="267"/>
            <ac:picMk id="5" creationId="{DFA2CC20-FC20-2A5F-5BCD-0BD476F5EC16}"/>
          </ac:picMkLst>
        </pc:picChg>
        <pc:picChg chg="add del">
          <ac:chgData name="Marta Lesiczka (2130091)" userId="S::2130091@student.uwtsd.ac.uk::b20c7b52-3611-404b-9849-19f409ac3c92" providerId="AD" clId="Web-{477281A8-26C4-B335-21BC-BF0B28A34D5F}" dt="2024-06-23T16:20:26.089" v="276"/>
          <ac:picMkLst>
            <pc:docMk/>
            <pc:sldMk cId="3935581914" sldId="267"/>
            <ac:picMk id="7" creationId="{C8EF8540-B7CD-4478-0489-994E97B85334}"/>
          </ac:picMkLst>
        </pc:picChg>
        <pc:picChg chg="add del">
          <ac:chgData name="Marta Lesiczka (2130091)" userId="S::2130091@student.uwtsd.ac.uk::b20c7b52-3611-404b-9849-19f409ac3c92" providerId="AD" clId="Web-{477281A8-26C4-B335-21BC-BF0B28A34D5F}" dt="2024-06-23T16:20:13.823" v="270"/>
          <ac:picMkLst>
            <pc:docMk/>
            <pc:sldMk cId="3935581914" sldId="267"/>
            <ac:picMk id="19" creationId="{4A599609-F5C2-4A0B-A992-913F814A631A}"/>
          </ac:picMkLst>
        </pc:picChg>
        <pc:picChg chg="add del">
          <ac:chgData name="Marta Lesiczka (2130091)" userId="S::2130091@student.uwtsd.ac.uk::b20c7b52-3611-404b-9849-19f409ac3c92" providerId="AD" clId="Web-{477281A8-26C4-B335-21BC-BF0B28A34D5F}" dt="2024-06-23T16:20:17.151" v="272"/>
          <ac:picMkLst>
            <pc:docMk/>
            <pc:sldMk cId="3935581914" sldId="267"/>
            <ac:picMk id="22" creationId="{EEB45722-8D5F-E970-B525-810AD1682225}"/>
          </ac:picMkLst>
        </pc:picChg>
        <pc:picChg chg="add del">
          <ac:chgData name="Marta Lesiczka (2130091)" userId="S::2130091@student.uwtsd.ac.uk::b20c7b52-3611-404b-9849-19f409ac3c92" providerId="AD" clId="Web-{477281A8-26C4-B335-21BC-BF0B28A34D5F}" dt="2024-06-23T16:20:31.058" v="278"/>
          <ac:picMkLst>
            <pc:docMk/>
            <pc:sldMk cId="3935581914" sldId="267"/>
            <ac:picMk id="23" creationId="{EF163079-E081-7496-634B-C8E3B2A3E4EA}"/>
          </ac:picMkLst>
        </pc:picChg>
        <pc:picChg chg="add del">
          <ac:chgData name="Marta Lesiczka (2130091)" userId="S::2130091@student.uwtsd.ac.uk::b20c7b52-3611-404b-9849-19f409ac3c92" providerId="AD" clId="Web-{477281A8-26C4-B335-21BC-BF0B28A34D5F}" dt="2024-06-23T16:20:23.792" v="274"/>
          <ac:picMkLst>
            <pc:docMk/>
            <pc:sldMk cId="3935581914" sldId="267"/>
            <ac:picMk id="25" creationId="{DA05F6B7-A613-7093-09F0-5F8471DB4E04}"/>
          </ac:picMkLst>
        </pc:picChg>
        <pc:picChg chg="add del mod">
          <ac:chgData name="Marta Lesiczka (2130091)" userId="S::2130091@student.uwtsd.ac.uk::b20c7b52-3611-404b-9849-19f409ac3c92" providerId="AD" clId="Web-{477281A8-26C4-B335-21BC-BF0B28A34D5F}" dt="2024-06-23T16:21:50.655" v="294"/>
          <ac:picMkLst>
            <pc:docMk/>
            <pc:sldMk cId="3935581914" sldId="267"/>
            <ac:picMk id="29" creationId="{6C86C89C-C227-D823-88D4-CA7773779579}"/>
          </ac:picMkLst>
        </pc:picChg>
      </pc:sldChg>
      <pc:sldChg chg="addSp delSp modSp new mod setBg">
        <pc:chgData name="Marta Lesiczka (2130091)" userId="S::2130091@student.uwtsd.ac.uk::b20c7b52-3611-404b-9849-19f409ac3c92" providerId="AD" clId="Web-{477281A8-26C4-B335-21BC-BF0B28A34D5F}" dt="2024-06-23T16:30:46.457" v="331"/>
        <pc:sldMkLst>
          <pc:docMk/>
          <pc:sldMk cId="3653112931" sldId="268"/>
        </pc:sldMkLst>
        <pc:spChg chg="mod">
          <ac:chgData name="Marta Lesiczka (2130091)" userId="S::2130091@student.uwtsd.ac.uk::b20c7b52-3611-404b-9849-19f409ac3c92" providerId="AD" clId="Web-{477281A8-26C4-B335-21BC-BF0B28A34D5F}" dt="2024-06-23T16:28:32.422" v="316"/>
          <ac:spMkLst>
            <pc:docMk/>
            <pc:sldMk cId="3653112931" sldId="268"/>
            <ac:spMk id="2" creationId="{B42C15EF-9A85-3BD1-DA3F-AC631D0B462F}"/>
          </ac:spMkLst>
        </pc:spChg>
        <pc:spChg chg="mod">
          <ac:chgData name="Marta Lesiczka (2130091)" userId="S::2130091@student.uwtsd.ac.uk::b20c7b52-3611-404b-9849-19f409ac3c92" providerId="AD" clId="Web-{477281A8-26C4-B335-21BC-BF0B28A34D5F}" dt="2024-06-23T16:29:07.157" v="319" actId="20577"/>
          <ac:spMkLst>
            <pc:docMk/>
            <pc:sldMk cId="3653112931" sldId="268"/>
            <ac:spMk id="3" creationId="{6EF624D5-5675-B5D0-0418-54219650787E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8:20.671" v="313"/>
          <ac:spMkLst>
            <pc:docMk/>
            <pc:sldMk cId="3653112931" sldId="268"/>
            <ac:spMk id="10" creationId="{6F4C891B-62D0-4250-AEB7-0F42BAD78D7D}"/>
          </ac:spMkLst>
        </pc:spChg>
        <pc:spChg chg="add del">
          <ac:chgData name="Marta Lesiczka (2130091)" userId="S::2130091@student.uwtsd.ac.uk::b20c7b52-3611-404b-9849-19f409ac3c92" providerId="AD" clId="Web-{477281A8-26C4-B335-21BC-BF0B28A34D5F}" dt="2024-06-23T16:28:32.422" v="316"/>
          <ac:spMkLst>
            <pc:docMk/>
            <pc:sldMk cId="3653112931" sldId="268"/>
            <ac:spMk id="12" creationId="{6F4C891B-62D0-4250-AEB7-0F42BAD78D7D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28:32.422" v="316"/>
          <ac:spMkLst>
            <pc:docMk/>
            <pc:sldMk cId="3653112931" sldId="268"/>
            <ac:spMk id="18" creationId="{3346177D-ADC4-4968-B747-5CFCD390B5B9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28:32.422" v="316"/>
          <ac:spMkLst>
            <pc:docMk/>
            <pc:sldMk cId="3653112931" sldId="268"/>
            <ac:spMk id="20" creationId="{0844A943-BF79-4FEA-ABB1-3BD54D236606}"/>
          </ac:spMkLst>
        </pc:spChg>
        <pc:spChg chg="add">
          <ac:chgData name="Marta Lesiczka (2130091)" userId="S::2130091@student.uwtsd.ac.uk::b20c7b52-3611-404b-9849-19f409ac3c92" providerId="AD" clId="Web-{477281A8-26C4-B335-21BC-BF0B28A34D5F}" dt="2024-06-23T16:28:32.422" v="316"/>
          <ac:spMkLst>
            <pc:docMk/>
            <pc:sldMk cId="3653112931" sldId="268"/>
            <ac:spMk id="22" creationId="{6437CC72-F4A8-4DC3-AFAB-D22C482C8100}"/>
          </ac:spMkLst>
        </pc:spChg>
        <pc:picChg chg="add del">
          <ac:chgData name="Marta Lesiczka (2130091)" userId="S::2130091@student.uwtsd.ac.uk::b20c7b52-3611-404b-9849-19f409ac3c92" providerId="AD" clId="Web-{477281A8-26C4-B335-21BC-BF0B28A34D5F}" dt="2024-06-23T16:28:20.671" v="313"/>
          <ac:picMkLst>
            <pc:docMk/>
            <pc:sldMk cId="3653112931" sldId="268"/>
            <ac:picMk id="7" creationId="{DBFC3F55-4D2B-7A50-8E22-A4B9AEA4B6E4}"/>
          </ac:picMkLst>
        </pc:picChg>
        <pc:picChg chg="add mod">
          <ac:chgData name="Marta Lesiczka (2130091)" userId="S::2130091@student.uwtsd.ac.uk::b20c7b52-3611-404b-9849-19f409ac3c92" providerId="AD" clId="Web-{477281A8-26C4-B335-21BC-BF0B28A34D5F}" dt="2024-06-23T16:28:32.422" v="316"/>
          <ac:picMkLst>
            <pc:docMk/>
            <pc:sldMk cId="3653112931" sldId="268"/>
            <ac:picMk id="13" creationId="{CF35FBD0-4B97-A703-CBAF-62A72EEC30DA}"/>
          </ac:picMkLst>
        </pc:picChg>
      </pc:sldChg>
      <pc:sldChg chg="addSp delSp modSp new mod setBg">
        <pc:chgData name="Marta Lesiczka (2130091)" userId="S::2130091@student.uwtsd.ac.uk::b20c7b52-3611-404b-9849-19f409ac3c92" providerId="AD" clId="Web-{477281A8-26C4-B335-21BC-BF0B28A34D5F}" dt="2024-06-23T17:38:34.378" v="701" actId="20577"/>
        <pc:sldMkLst>
          <pc:docMk/>
          <pc:sldMk cId="2725541028" sldId="269"/>
        </pc:sldMkLst>
        <pc:spChg chg="mod">
          <ac:chgData name="Marta Lesiczka (2130091)" userId="S::2130091@student.uwtsd.ac.uk::b20c7b52-3611-404b-9849-19f409ac3c92" providerId="AD" clId="Web-{477281A8-26C4-B335-21BC-BF0B28A34D5F}" dt="2024-06-23T16:42:47.878" v="396" actId="20577"/>
          <ac:spMkLst>
            <pc:docMk/>
            <pc:sldMk cId="2725541028" sldId="269"/>
            <ac:spMk id="2" creationId="{3AAF0983-8BC9-107F-9A90-7DAEA12815B1}"/>
          </ac:spMkLst>
        </pc:spChg>
        <pc:spChg chg="mod">
          <ac:chgData name="Marta Lesiczka (2130091)" userId="S::2130091@student.uwtsd.ac.uk::b20c7b52-3611-404b-9849-19f409ac3c92" providerId="AD" clId="Web-{477281A8-26C4-B335-21BC-BF0B28A34D5F}" dt="2024-06-23T17:38:34.378" v="701" actId="20577"/>
          <ac:spMkLst>
            <pc:docMk/>
            <pc:sldMk cId="2725541028" sldId="269"/>
            <ac:spMk id="3" creationId="{3C1C9B79-E0D9-9D38-0BDB-AFB2270681C2}"/>
          </ac:spMkLst>
        </pc:spChg>
        <pc:spChg chg="add del mod">
          <ac:chgData name="Marta Lesiczka (2130091)" userId="S::2130091@student.uwtsd.ac.uk::b20c7b52-3611-404b-9849-19f409ac3c92" providerId="AD" clId="Web-{477281A8-26C4-B335-21BC-BF0B28A34D5F}" dt="2024-06-23T16:42:39.268" v="388"/>
          <ac:spMkLst>
            <pc:docMk/>
            <pc:sldMk cId="2725541028" sldId="269"/>
            <ac:spMk id="4" creationId="{B5E3A70E-09C2-CD8F-E7F2-06BC395CEDEF}"/>
          </ac:spMkLst>
        </pc:spChg>
      </pc:sldChg>
      <pc:sldChg chg="new del">
        <pc:chgData name="Marta Lesiczka (2130091)" userId="S::2130091@student.uwtsd.ac.uk::b20c7b52-3611-404b-9849-19f409ac3c92" providerId="AD" clId="Web-{477281A8-26C4-B335-21BC-BF0B28A34D5F}" dt="2024-06-23T16:38:52.947" v="367"/>
        <pc:sldMkLst>
          <pc:docMk/>
          <pc:sldMk cId="3001650615" sldId="269"/>
        </pc:sldMkLst>
      </pc:sldChg>
      <pc:sldChg chg="modSp new mod setBg">
        <pc:chgData name="Marta Lesiczka (2130091)" userId="S::2130091@student.uwtsd.ac.uk::b20c7b52-3611-404b-9849-19f409ac3c92" providerId="AD" clId="Web-{477281A8-26C4-B335-21BC-BF0B28A34D5F}" dt="2024-06-23T17:38:43.644" v="703" actId="20577"/>
        <pc:sldMkLst>
          <pc:docMk/>
          <pc:sldMk cId="1693343238" sldId="270"/>
        </pc:sldMkLst>
        <pc:spChg chg="mod">
          <ac:chgData name="Marta Lesiczka (2130091)" userId="S::2130091@student.uwtsd.ac.uk::b20c7b52-3611-404b-9849-19f409ac3c92" providerId="AD" clId="Web-{477281A8-26C4-B335-21BC-BF0B28A34D5F}" dt="2024-06-23T17:38:43.644" v="703" actId="20577"/>
          <ac:spMkLst>
            <pc:docMk/>
            <pc:sldMk cId="1693343238" sldId="270"/>
            <ac:spMk id="3" creationId="{D9C5E6CE-420C-DCDE-1740-8905F30D60C3}"/>
          </ac:spMkLst>
        </pc:spChg>
      </pc:sldChg>
    </pc:docChg>
  </pc:docChgLst>
  <pc:docChgLst>
    <pc:chgData name="Marta Lesiczka (2130091)" userId="S::2130091@student.uwtsd.ac.uk::b20c7b52-3611-404b-9849-19f409ac3c92" providerId="AD" clId="Web-{F5B8DE50-CCE9-60F7-21A1-CAE265FFC3B3}"/>
    <pc:docChg chg="addSld modSld">
      <pc:chgData name="Marta Lesiczka (2130091)" userId="S::2130091@student.uwtsd.ac.uk::b20c7b52-3611-404b-9849-19f409ac3c92" providerId="AD" clId="Web-{F5B8DE50-CCE9-60F7-21A1-CAE265FFC3B3}" dt="2024-06-30T18:06:55.961" v="191" actId="20577"/>
      <pc:docMkLst>
        <pc:docMk/>
      </pc:docMkLst>
      <pc:sldChg chg="modSp">
        <pc:chgData name="Marta Lesiczka (2130091)" userId="S::2130091@student.uwtsd.ac.uk::b20c7b52-3611-404b-9849-19f409ac3c92" providerId="AD" clId="Web-{F5B8DE50-CCE9-60F7-21A1-CAE265FFC3B3}" dt="2024-06-30T18:06:55.961" v="191" actId="20577"/>
        <pc:sldMkLst>
          <pc:docMk/>
          <pc:sldMk cId="109857222" sldId="256"/>
        </pc:sldMkLst>
        <pc:spChg chg="mod">
          <ac:chgData name="Marta Lesiczka (2130091)" userId="S::2130091@student.uwtsd.ac.uk::b20c7b52-3611-404b-9849-19f409ac3c92" providerId="AD" clId="Web-{F5B8DE50-CCE9-60F7-21A1-CAE265FFC3B3}" dt="2024-06-30T18:06:27.132" v="18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ta Lesiczka (2130091)" userId="S::2130091@student.uwtsd.ac.uk::b20c7b52-3611-404b-9849-19f409ac3c92" providerId="AD" clId="Web-{F5B8DE50-CCE9-60F7-21A1-CAE265FFC3B3}" dt="2024-06-30T18:06:55.961" v="19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Marta Lesiczka (2130091)" userId="S::2130091@student.uwtsd.ac.uk::b20c7b52-3611-404b-9849-19f409ac3c92" providerId="AD" clId="Web-{F5B8DE50-CCE9-60F7-21A1-CAE265FFC3B3}" dt="2024-06-30T16:10:36.899" v="148" actId="20577"/>
        <pc:sldMkLst>
          <pc:docMk/>
          <pc:sldMk cId="168287617" sldId="257"/>
        </pc:sldMkLst>
        <pc:spChg chg="mod">
          <ac:chgData name="Marta Lesiczka (2130091)" userId="S::2130091@student.uwtsd.ac.uk::b20c7b52-3611-404b-9849-19f409ac3c92" providerId="AD" clId="Web-{F5B8DE50-CCE9-60F7-21A1-CAE265FFC3B3}" dt="2024-06-30T16:10:36.899" v="148" actId="20577"/>
          <ac:spMkLst>
            <pc:docMk/>
            <pc:sldMk cId="168287617" sldId="257"/>
            <ac:spMk id="3" creationId="{22191011-C94A-F091-3D9E-EA8DC57BEDDE}"/>
          </ac:spMkLst>
        </pc:spChg>
      </pc:sldChg>
      <pc:sldChg chg="addSp delSp modSp mod setBg">
        <pc:chgData name="Marta Lesiczka (2130091)" userId="S::2130091@student.uwtsd.ac.uk::b20c7b52-3611-404b-9849-19f409ac3c92" providerId="AD" clId="Web-{F5B8DE50-CCE9-60F7-21A1-CAE265FFC3B3}" dt="2024-06-30T16:08:59.576" v="134" actId="20577"/>
        <pc:sldMkLst>
          <pc:docMk/>
          <pc:sldMk cId="3358262624" sldId="258"/>
        </pc:sldMkLst>
        <pc:spChg chg="mod">
          <ac:chgData name="Marta Lesiczka (2130091)" userId="S::2130091@student.uwtsd.ac.uk::b20c7b52-3611-404b-9849-19f409ac3c92" providerId="AD" clId="Web-{F5B8DE50-CCE9-60F7-21A1-CAE265FFC3B3}" dt="2024-06-30T16:08:59.576" v="134" actId="20577"/>
          <ac:spMkLst>
            <pc:docMk/>
            <pc:sldMk cId="3358262624" sldId="258"/>
            <ac:spMk id="2" creationId="{3CA72BD9-A76C-0D0A-56B2-440597162696}"/>
          </ac:spMkLst>
        </pc:spChg>
        <pc:spChg chg="mod ord">
          <ac:chgData name="Marta Lesiczka (2130091)" userId="S::2130091@student.uwtsd.ac.uk::b20c7b52-3611-404b-9849-19f409ac3c92" providerId="AD" clId="Web-{F5B8DE50-CCE9-60F7-21A1-CAE265FFC3B3}" dt="2024-06-30T16:08:09.041" v="129"/>
          <ac:spMkLst>
            <pc:docMk/>
            <pc:sldMk cId="3358262624" sldId="258"/>
            <ac:spMk id="3" creationId="{C25888C5-A285-690D-58B6-834B7DCC752E}"/>
          </ac:spMkLst>
        </pc:spChg>
        <pc:spChg chg="del">
          <ac:chgData name="Marta Lesiczka (2130091)" userId="S::2130091@student.uwtsd.ac.uk::b20c7b52-3611-404b-9849-19f409ac3c92" providerId="AD" clId="Web-{F5B8DE50-CCE9-60F7-21A1-CAE265FFC3B3}" dt="2024-06-30T16:08:09.041" v="129"/>
          <ac:spMkLst>
            <pc:docMk/>
            <pc:sldMk cId="3358262624" sldId="258"/>
            <ac:spMk id="22" creationId="{9F7D5CDA-D291-4307-BF55-1381FED29634}"/>
          </ac:spMkLst>
        </pc:spChg>
        <pc:spChg chg="add">
          <ac:chgData name="Marta Lesiczka (2130091)" userId="S::2130091@student.uwtsd.ac.uk::b20c7b52-3611-404b-9849-19f409ac3c92" providerId="AD" clId="Web-{F5B8DE50-CCE9-60F7-21A1-CAE265FFC3B3}" dt="2024-06-30T16:08:09.041" v="129"/>
          <ac:spMkLst>
            <pc:docMk/>
            <pc:sldMk cId="3358262624" sldId="258"/>
            <ac:spMk id="28" creationId="{637B2035-1FCB-439A-B421-095E136C7E07}"/>
          </ac:spMkLst>
        </pc:spChg>
        <pc:spChg chg="add">
          <ac:chgData name="Marta Lesiczka (2130091)" userId="S::2130091@student.uwtsd.ac.uk::b20c7b52-3611-404b-9849-19f409ac3c92" providerId="AD" clId="Web-{F5B8DE50-CCE9-60F7-21A1-CAE265FFC3B3}" dt="2024-06-30T16:08:09.041" v="129"/>
          <ac:spMkLst>
            <pc:docMk/>
            <pc:sldMk cId="3358262624" sldId="258"/>
            <ac:spMk id="30" creationId="{676D6CDF-C512-4739-B158-55EE955EFA39}"/>
          </ac:spMkLst>
        </pc:spChg>
        <pc:picChg chg="mod">
          <ac:chgData name="Marta Lesiczka (2130091)" userId="S::2130091@student.uwtsd.ac.uk::b20c7b52-3611-404b-9849-19f409ac3c92" providerId="AD" clId="Web-{F5B8DE50-CCE9-60F7-21A1-CAE265FFC3B3}" dt="2024-06-30T16:08:09.041" v="129"/>
          <ac:picMkLst>
            <pc:docMk/>
            <pc:sldMk cId="3358262624" sldId="258"/>
            <ac:picMk id="23" creationId="{ADE39C0F-3230-4DC1-F0A6-2658A392FDC8}"/>
          </ac:picMkLst>
        </pc:picChg>
      </pc:sldChg>
      <pc:sldChg chg="modSp">
        <pc:chgData name="Marta Lesiczka (2130091)" userId="S::2130091@student.uwtsd.ac.uk::b20c7b52-3611-404b-9849-19f409ac3c92" providerId="AD" clId="Web-{F5B8DE50-CCE9-60F7-21A1-CAE265FFC3B3}" dt="2024-06-30T15:04:26.578" v="40" actId="20577"/>
        <pc:sldMkLst>
          <pc:docMk/>
          <pc:sldMk cId="816791843" sldId="259"/>
        </pc:sldMkLst>
        <pc:spChg chg="mod">
          <ac:chgData name="Marta Lesiczka (2130091)" userId="S::2130091@student.uwtsd.ac.uk::b20c7b52-3611-404b-9849-19f409ac3c92" providerId="AD" clId="Web-{F5B8DE50-CCE9-60F7-21A1-CAE265FFC3B3}" dt="2024-06-30T15:04:26.578" v="40" actId="20577"/>
          <ac:spMkLst>
            <pc:docMk/>
            <pc:sldMk cId="816791843" sldId="259"/>
            <ac:spMk id="2" creationId="{D60686B4-1248-590D-D0E4-200D06D8D7DD}"/>
          </ac:spMkLst>
        </pc:spChg>
        <pc:spChg chg="mod">
          <ac:chgData name="Marta Lesiczka (2130091)" userId="S::2130091@student.uwtsd.ac.uk::b20c7b52-3611-404b-9849-19f409ac3c92" providerId="AD" clId="Web-{F5B8DE50-CCE9-60F7-21A1-CAE265FFC3B3}" dt="2024-06-30T15:04:05.545" v="34" actId="20577"/>
          <ac:spMkLst>
            <pc:docMk/>
            <pc:sldMk cId="816791843" sldId="259"/>
            <ac:spMk id="3" creationId="{B24F6C27-B1E6-B711-6C29-1AA6BA0D63DF}"/>
          </ac:spMkLst>
        </pc:spChg>
      </pc:sldChg>
      <pc:sldChg chg="modSp">
        <pc:chgData name="Marta Lesiczka (2130091)" userId="S::2130091@student.uwtsd.ac.uk::b20c7b52-3611-404b-9849-19f409ac3c92" providerId="AD" clId="Web-{F5B8DE50-CCE9-60F7-21A1-CAE265FFC3B3}" dt="2024-06-30T15:08:21.048" v="49" actId="20577"/>
        <pc:sldMkLst>
          <pc:docMk/>
          <pc:sldMk cId="3948998040" sldId="260"/>
        </pc:sldMkLst>
        <pc:spChg chg="mod">
          <ac:chgData name="Marta Lesiczka (2130091)" userId="S::2130091@student.uwtsd.ac.uk::b20c7b52-3611-404b-9849-19f409ac3c92" providerId="AD" clId="Web-{F5B8DE50-CCE9-60F7-21A1-CAE265FFC3B3}" dt="2024-06-30T15:07:30.325" v="43" actId="20577"/>
          <ac:spMkLst>
            <pc:docMk/>
            <pc:sldMk cId="3948998040" sldId="260"/>
            <ac:spMk id="2" creationId="{3CD9D63E-69E8-BBAA-3A45-FD353AE8D78E}"/>
          </ac:spMkLst>
        </pc:spChg>
        <pc:spChg chg="mod">
          <ac:chgData name="Marta Lesiczka (2130091)" userId="S::2130091@student.uwtsd.ac.uk::b20c7b52-3611-404b-9849-19f409ac3c92" providerId="AD" clId="Web-{F5B8DE50-CCE9-60F7-21A1-CAE265FFC3B3}" dt="2024-06-30T15:08:21.048" v="49" actId="20577"/>
          <ac:spMkLst>
            <pc:docMk/>
            <pc:sldMk cId="3948998040" sldId="260"/>
            <ac:spMk id="3" creationId="{254A1EF1-5683-A7CF-9013-071E6679725B}"/>
          </ac:spMkLst>
        </pc:spChg>
      </pc:sldChg>
      <pc:sldChg chg="addSp delSp modSp mod setBg setClrOvrMap">
        <pc:chgData name="Marta Lesiczka (2130091)" userId="S::2130091@student.uwtsd.ac.uk::b20c7b52-3611-404b-9849-19f409ac3c92" providerId="AD" clId="Web-{F5B8DE50-CCE9-60F7-21A1-CAE265FFC3B3}" dt="2024-06-30T16:12:34.923" v="158"/>
        <pc:sldMkLst>
          <pc:docMk/>
          <pc:sldMk cId="3455531647" sldId="261"/>
        </pc:sldMkLst>
        <pc:spChg chg="mod">
          <ac:chgData name="Marta Lesiczka (2130091)" userId="S::2130091@student.uwtsd.ac.uk::b20c7b52-3611-404b-9849-19f409ac3c92" providerId="AD" clId="Web-{F5B8DE50-CCE9-60F7-21A1-CAE265FFC3B3}" dt="2024-06-30T16:12:27.391" v="157"/>
          <ac:spMkLst>
            <pc:docMk/>
            <pc:sldMk cId="3455531647" sldId="261"/>
            <ac:spMk id="2" creationId="{4AC311B4-ADA6-98FF-6FC8-2AFAA497122F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2:27.391" v="157"/>
          <ac:spMkLst>
            <pc:docMk/>
            <pc:sldMk cId="3455531647" sldId="261"/>
            <ac:spMk id="26" creationId="{5C8908E2-EE49-44D2-9428-A28D2312A8D5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2:27.391" v="157"/>
          <ac:spMkLst>
            <pc:docMk/>
            <pc:sldMk cId="3455531647" sldId="261"/>
            <ac:spMk id="32" creationId="{7449A6C7-D15F-4AA5-BFA5-71A404B47016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2:27.391" v="157"/>
          <ac:spMkLst>
            <pc:docMk/>
            <pc:sldMk cId="3455531647" sldId="261"/>
            <ac:spMk id="34" creationId="{ED888B23-07FA-482A-96DF-47E31AF1A603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1:56.389" v="150"/>
          <ac:spMkLst>
            <pc:docMk/>
            <pc:sldMk cId="3455531647" sldId="261"/>
            <ac:spMk id="39" creationId="{BACC6370-2D7E-4714-9D71-7542949D7D5D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2:22.297" v="154"/>
          <ac:spMkLst>
            <pc:docMk/>
            <pc:sldMk cId="3455531647" sldId="261"/>
            <ac:spMk id="40" creationId="{9228552E-C8B1-4A80-8448-0787CE0FC704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1:56.389" v="150"/>
          <ac:spMkLst>
            <pc:docMk/>
            <pc:sldMk cId="3455531647" sldId="261"/>
            <ac:spMk id="41" creationId="{F68B3F68-107C-434F-AA38-110D5EA91B85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2:27.344" v="156"/>
          <ac:spMkLst>
            <pc:docMk/>
            <pc:sldMk cId="3455531647" sldId="261"/>
            <ac:spMk id="42" creationId="{955A2079-FA98-4876-80F0-72364A7D2EA4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1:56.389" v="150"/>
          <ac:spMkLst>
            <pc:docMk/>
            <pc:sldMk cId="3455531647" sldId="261"/>
            <ac:spMk id="43" creationId="{AAD0DBB9-1A4B-4391-81D4-CB19F9AB918A}"/>
          </ac:spMkLst>
        </pc:spChg>
        <pc:spChg chg="add">
          <ac:chgData name="Marta Lesiczka (2130091)" userId="S::2130091@student.uwtsd.ac.uk::b20c7b52-3611-404b-9849-19f409ac3c92" providerId="AD" clId="Web-{F5B8DE50-CCE9-60F7-21A1-CAE265FFC3B3}" dt="2024-06-30T16:12:27.391" v="157"/>
          <ac:spMkLst>
            <pc:docMk/>
            <pc:sldMk cId="3455531647" sldId="261"/>
            <ac:spMk id="44" creationId="{6C4028FD-8BAA-4A19-BFDE-594D991B7552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1:56.389" v="150"/>
          <ac:spMkLst>
            <pc:docMk/>
            <pc:sldMk cId="3455531647" sldId="261"/>
            <ac:spMk id="45" creationId="{063BBA22-50EA-4C4D-BE05-F1CE4E63AA56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2:04.108" v="152"/>
          <ac:spMkLst>
            <pc:docMk/>
            <pc:sldMk cId="3455531647" sldId="261"/>
            <ac:spMk id="47" creationId="{BACC6370-2D7E-4714-9D71-7542949D7D5D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2:04.108" v="152"/>
          <ac:spMkLst>
            <pc:docMk/>
            <pc:sldMk cId="3455531647" sldId="261"/>
            <ac:spMk id="48" creationId="{F68B3F68-107C-434F-AA38-110D5EA91B85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2:04.108" v="152"/>
          <ac:spMkLst>
            <pc:docMk/>
            <pc:sldMk cId="3455531647" sldId="261"/>
            <ac:spMk id="49" creationId="{AAD0DBB9-1A4B-4391-81D4-CB19F9AB918A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2:04.108" v="152"/>
          <ac:spMkLst>
            <pc:docMk/>
            <pc:sldMk cId="3455531647" sldId="261"/>
            <ac:spMk id="50" creationId="{063BBA22-50EA-4C4D-BE05-F1CE4E63AA56}"/>
          </ac:spMkLst>
        </pc:spChg>
        <pc:grpChg chg="add del">
          <ac:chgData name="Marta Lesiczka (2130091)" userId="S::2130091@student.uwtsd.ac.uk::b20c7b52-3611-404b-9849-19f409ac3c92" providerId="AD" clId="Web-{F5B8DE50-CCE9-60F7-21A1-CAE265FFC3B3}" dt="2024-06-30T16:12:27.391" v="157"/>
          <ac:grpSpMkLst>
            <pc:docMk/>
            <pc:sldMk cId="3455531647" sldId="261"/>
            <ac:grpSpMk id="28" creationId="{05314994-6337-4875-8CF5-652CAFE8342C}"/>
          </ac:grpSpMkLst>
        </pc:grpChg>
        <pc:graphicFrameChg chg="mod modGraphic">
          <ac:chgData name="Marta Lesiczka (2130091)" userId="S::2130091@student.uwtsd.ac.uk::b20c7b52-3611-404b-9849-19f409ac3c92" providerId="AD" clId="Web-{F5B8DE50-CCE9-60F7-21A1-CAE265FFC3B3}" dt="2024-06-30T16:12:27.391" v="157"/>
          <ac:graphicFrameMkLst>
            <pc:docMk/>
            <pc:sldMk cId="3455531647" sldId="261"/>
            <ac:graphicFrameMk id="21" creationId="{A4806EDF-94DE-B093-2200-CEA0645D87D4}"/>
          </ac:graphicFrameMkLst>
        </pc:graphicFrameChg>
        <pc:picChg chg="add del">
          <ac:chgData name="Marta Lesiczka (2130091)" userId="S::2130091@student.uwtsd.ac.uk::b20c7b52-3611-404b-9849-19f409ac3c92" providerId="AD" clId="Web-{F5B8DE50-CCE9-60F7-21A1-CAE265FFC3B3}" dt="2024-06-30T16:12:22.297" v="154"/>
          <ac:picMkLst>
            <pc:docMk/>
            <pc:sldMk cId="3455531647" sldId="261"/>
            <ac:picMk id="36" creationId="{27B06C90-EB2B-68BB-123A-C302E587D306}"/>
          </ac:picMkLst>
        </pc:picChg>
      </pc:sldChg>
      <pc:sldChg chg="addSp delSp modSp mod setBg">
        <pc:chgData name="Marta Lesiczka (2130091)" userId="S::2130091@student.uwtsd.ac.uk::b20c7b52-3611-404b-9849-19f409ac3c92" providerId="AD" clId="Web-{F5B8DE50-CCE9-60F7-21A1-CAE265FFC3B3}" dt="2024-06-30T16:12:47.065" v="161"/>
        <pc:sldMkLst>
          <pc:docMk/>
          <pc:sldMk cId="907611233" sldId="262"/>
        </pc:sldMkLst>
        <pc:spChg chg="mod">
          <ac:chgData name="Marta Lesiczka (2130091)" userId="S::2130091@student.uwtsd.ac.uk::b20c7b52-3611-404b-9849-19f409ac3c92" providerId="AD" clId="Web-{F5B8DE50-CCE9-60F7-21A1-CAE265FFC3B3}" dt="2024-06-30T16:12:47.065" v="161"/>
          <ac:spMkLst>
            <pc:docMk/>
            <pc:sldMk cId="907611233" sldId="262"/>
            <ac:spMk id="2" creationId="{99EE4D2D-2991-4A34-99B1-B0C562B48D66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2:47.065" v="161"/>
          <ac:spMkLst>
            <pc:docMk/>
            <pc:sldMk cId="907611233" sldId="262"/>
            <ac:spMk id="15" creationId="{463EEC44-1BA3-44ED-81FC-A644B04B2A44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2:47.065" v="161"/>
          <ac:spMkLst>
            <pc:docMk/>
            <pc:sldMk cId="907611233" sldId="262"/>
            <ac:spMk id="16" creationId="{7517A47C-B2E5-4B79-8061-D74B1311AF6E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2:47.065" v="161"/>
          <ac:spMkLst>
            <pc:docMk/>
            <pc:sldMk cId="907611233" sldId="262"/>
            <ac:spMk id="17" creationId="{C505E780-2083-4CB5-A42A-5E0E2908ECC3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2:47.065" v="161"/>
          <ac:spMkLst>
            <pc:docMk/>
            <pc:sldMk cId="907611233" sldId="262"/>
            <ac:spMk id="18" creationId="{D2C0AE1C-0118-41AE-8A10-7CDCBF10E96F}"/>
          </ac:spMkLst>
        </pc:spChg>
        <pc:spChg chg="add">
          <ac:chgData name="Marta Lesiczka (2130091)" userId="S::2130091@student.uwtsd.ac.uk::b20c7b52-3611-404b-9849-19f409ac3c92" providerId="AD" clId="Web-{F5B8DE50-CCE9-60F7-21A1-CAE265FFC3B3}" dt="2024-06-30T16:12:47.065" v="161"/>
          <ac:spMkLst>
            <pc:docMk/>
            <pc:sldMk cId="907611233" sldId="262"/>
            <ac:spMk id="24" creationId="{1D63C574-BFD2-41A1-A567-B0C3CC7FDD4F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2:46.893" v="160"/>
          <ac:spMkLst>
            <pc:docMk/>
            <pc:sldMk cId="907611233" sldId="262"/>
            <ac:spMk id="25" creationId="{B50AB553-2A96-4A92-96F2-93548E096954}"/>
          </ac:spMkLst>
        </pc:spChg>
        <pc:spChg chg="add">
          <ac:chgData name="Marta Lesiczka (2130091)" userId="S::2130091@student.uwtsd.ac.uk::b20c7b52-3611-404b-9849-19f409ac3c92" providerId="AD" clId="Web-{F5B8DE50-CCE9-60F7-21A1-CAE265FFC3B3}" dt="2024-06-30T16:12:47.065" v="161"/>
          <ac:spMkLst>
            <pc:docMk/>
            <pc:sldMk cId="907611233" sldId="262"/>
            <ac:spMk id="26" creationId="{E2A46BAB-8C31-42B2-90E8-B26DD3E81D37}"/>
          </ac:spMkLst>
        </pc:spChg>
        <pc:grpChg chg="add">
          <ac:chgData name="Marta Lesiczka (2130091)" userId="S::2130091@student.uwtsd.ac.uk::b20c7b52-3611-404b-9849-19f409ac3c92" providerId="AD" clId="Web-{F5B8DE50-CCE9-60F7-21A1-CAE265FFC3B3}" dt="2024-06-30T16:12:47.065" v="161"/>
          <ac:grpSpMkLst>
            <pc:docMk/>
            <pc:sldMk cId="907611233" sldId="262"/>
            <ac:grpSpMk id="28" creationId="{B3F7A3C7-0737-4E57-B30E-8EEFE638B401}"/>
          </ac:grpSpMkLst>
        </pc:grpChg>
        <pc:grpChg chg="add">
          <ac:chgData name="Marta Lesiczka (2130091)" userId="S::2130091@student.uwtsd.ac.uk::b20c7b52-3611-404b-9849-19f409ac3c92" providerId="AD" clId="Web-{F5B8DE50-CCE9-60F7-21A1-CAE265FFC3B3}" dt="2024-06-30T16:12:47.065" v="161"/>
          <ac:grpSpMkLst>
            <pc:docMk/>
            <pc:sldMk cId="907611233" sldId="262"/>
            <ac:grpSpMk id="32" creationId="{43F5E015-E085-4624-B431-B42414448684}"/>
          </ac:grpSpMkLst>
        </pc:grpChg>
        <pc:graphicFrameChg chg="mod modGraphic">
          <ac:chgData name="Marta Lesiczka (2130091)" userId="S::2130091@student.uwtsd.ac.uk::b20c7b52-3611-404b-9849-19f409ac3c92" providerId="AD" clId="Web-{F5B8DE50-CCE9-60F7-21A1-CAE265FFC3B3}" dt="2024-06-30T16:12:47.065" v="161"/>
          <ac:graphicFrameMkLst>
            <pc:docMk/>
            <pc:sldMk cId="907611233" sldId="262"/>
            <ac:graphicFrameMk id="19" creationId="{05EE14B0-6D78-E947-F079-026449B04B42}"/>
          </ac:graphicFrameMkLst>
        </pc:graphicFrameChg>
        <pc:picChg chg="add del">
          <ac:chgData name="Marta Lesiczka (2130091)" userId="S::2130091@student.uwtsd.ac.uk::b20c7b52-3611-404b-9849-19f409ac3c92" providerId="AD" clId="Web-{F5B8DE50-CCE9-60F7-21A1-CAE265FFC3B3}" dt="2024-06-30T16:12:46.893" v="160"/>
          <ac:picMkLst>
            <pc:docMk/>
            <pc:sldMk cId="907611233" sldId="262"/>
            <ac:picMk id="21" creationId="{BEB5BC43-D270-8719-8151-D395FF4B139A}"/>
          </ac:picMkLst>
        </pc:picChg>
      </pc:sldChg>
      <pc:sldChg chg="modSp">
        <pc:chgData name="Marta Lesiczka (2130091)" userId="S::2130091@student.uwtsd.ac.uk::b20c7b52-3611-404b-9849-19f409ac3c92" providerId="AD" clId="Web-{F5B8DE50-CCE9-60F7-21A1-CAE265FFC3B3}" dt="2024-06-30T15:25:45.951" v="63" actId="20577"/>
        <pc:sldMkLst>
          <pc:docMk/>
          <pc:sldMk cId="4098221330" sldId="263"/>
        </pc:sldMkLst>
        <pc:spChg chg="mod">
          <ac:chgData name="Marta Lesiczka (2130091)" userId="S::2130091@student.uwtsd.ac.uk::b20c7b52-3611-404b-9849-19f409ac3c92" providerId="AD" clId="Web-{F5B8DE50-CCE9-60F7-21A1-CAE265FFC3B3}" dt="2024-06-30T15:25:26.184" v="61" actId="20577"/>
          <ac:spMkLst>
            <pc:docMk/>
            <pc:sldMk cId="4098221330" sldId="263"/>
            <ac:spMk id="2" creationId="{595715A7-5F65-08AB-1BEC-C5B4CB287275}"/>
          </ac:spMkLst>
        </pc:spChg>
        <pc:spChg chg="mod">
          <ac:chgData name="Marta Lesiczka (2130091)" userId="S::2130091@student.uwtsd.ac.uk::b20c7b52-3611-404b-9849-19f409ac3c92" providerId="AD" clId="Web-{F5B8DE50-CCE9-60F7-21A1-CAE265FFC3B3}" dt="2024-06-30T15:25:45.951" v="63" actId="20577"/>
          <ac:spMkLst>
            <pc:docMk/>
            <pc:sldMk cId="4098221330" sldId="263"/>
            <ac:spMk id="28" creationId="{E5C7EF40-8216-2F83-C1E3-4A901AD746DC}"/>
          </ac:spMkLst>
        </pc:spChg>
      </pc:sldChg>
      <pc:sldChg chg="modSp">
        <pc:chgData name="Marta Lesiczka (2130091)" userId="S::2130091@student.uwtsd.ac.uk::b20c7b52-3611-404b-9849-19f409ac3c92" providerId="AD" clId="Web-{F5B8DE50-CCE9-60F7-21A1-CAE265FFC3B3}" dt="2024-06-30T16:25:10.435" v="180" actId="20577"/>
        <pc:sldMkLst>
          <pc:docMk/>
          <pc:sldMk cId="2567769857" sldId="264"/>
        </pc:sldMkLst>
        <pc:spChg chg="mod">
          <ac:chgData name="Marta Lesiczka (2130091)" userId="S::2130091@student.uwtsd.ac.uk::b20c7b52-3611-404b-9849-19f409ac3c92" providerId="AD" clId="Web-{F5B8DE50-CCE9-60F7-21A1-CAE265FFC3B3}" dt="2024-06-30T15:30:32.987" v="64" actId="20577"/>
          <ac:spMkLst>
            <pc:docMk/>
            <pc:sldMk cId="2567769857" sldId="264"/>
            <ac:spMk id="2" creationId="{32315183-C553-2DFD-1D00-3E993D7FE3AB}"/>
          </ac:spMkLst>
        </pc:spChg>
        <pc:spChg chg="mod">
          <ac:chgData name="Marta Lesiczka (2130091)" userId="S::2130091@student.uwtsd.ac.uk::b20c7b52-3611-404b-9849-19f409ac3c92" providerId="AD" clId="Web-{F5B8DE50-CCE9-60F7-21A1-CAE265FFC3B3}" dt="2024-06-30T16:25:10.435" v="180" actId="20577"/>
          <ac:spMkLst>
            <pc:docMk/>
            <pc:sldMk cId="2567769857" sldId="264"/>
            <ac:spMk id="3" creationId="{8DB2F077-311C-F025-813C-71F908D3DB80}"/>
          </ac:spMkLst>
        </pc:spChg>
      </pc:sldChg>
      <pc:sldChg chg="modSp">
        <pc:chgData name="Marta Lesiczka (2130091)" userId="S::2130091@student.uwtsd.ac.uk::b20c7b52-3611-404b-9849-19f409ac3c92" providerId="AD" clId="Web-{F5B8DE50-CCE9-60F7-21A1-CAE265FFC3B3}" dt="2024-06-30T15:35:38.290" v="73" actId="20577"/>
        <pc:sldMkLst>
          <pc:docMk/>
          <pc:sldMk cId="3778418809" sldId="265"/>
        </pc:sldMkLst>
        <pc:spChg chg="mod">
          <ac:chgData name="Marta Lesiczka (2130091)" userId="S::2130091@student.uwtsd.ac.uk::b20c7b52-3611-404b-9849-19f409ac3c92" providerId="AD" clId="Web-{F5B8DE50-CCE9-60F7-21A1-CAE265FFC3B3}" dt="2024-06-30T15:34:17.941" v="70" actId="20577"/>
          <ac:spMkLst>
            <pc:docMk/>
            <pc:sldMk cId="3778418809" sldId="265"/>
            <ac:spMk id="2" creationId="{369B6A2B-D456-021E-2A1F-8D57438AD539}"/>
          </ac:spMkLst>
        </pc:spChg>
        <pc:spChg chg="mod">
          <ac:chgData name="Marta Lesiczka (2130091)" userId="S::2130091@student.uwtsd.ac.uk::b20c7b52-3611-404b-9849-19f409ac3c92" providerId="AD" clId="Web-{F5B8DE50-CCE9-60F7-21A1-CAE265FFC3B3}" dt="2024-06-30T15:35:38.290" v="73" actId="20577"/>
          <ac:spMkLst>
            <pc:docMk/>
            <pc:sldMk cId="3778418809" sldId="265"/>
            <ac:spMk id="3" creationId="{AB819C3D-0086-ABF3-ED2C-0B9BB87076B2}"/>
          </ac:spMkLst>
        </pc:spChg>
      </pc:sldChg>
      <pc:sldChg chg="addSp delSp modSp mod setBg">
        <pc:chgData name="Marta Lesiczka (2130091)" userId="S::2130091@student.uwtsd.ac.uk::b20c7b52-3611-404b-9849-19f409ac3c92" providerId="AD" clId="Web-{F5B8DE50-CCE9-60F7-21A1-CAE265FFC3B3}" dt="2024-06-30T16:13:38.764" v="163"/>
        <pc:sldMkLst>
          <pc:docMk/>
          <pc:sldMk cId="3116480023" sldId="266"/>
        </pc:sldMkLst>
        <pc:spChg chg="mod">
          <ac:chgData name="Marta Lesiczka (2130091)" userId="S::2130091@student.uwtsd.ac.uk::b20c7b52-3611-404b-9849-19f409ac3c92" providerId="AD" clId="Web-{F5B8DE50-CCE9-60F7-21A1-CAE265FFC3B3}" dt="2024-06-30T16:13:33.936" v="162"/>
          <ac:spMkLst>
            <pc:docMk/>
            <pc:sldMk cId="3116480023" sldId="266"/>
            <ac:spMk id="2" creationId="{4889B5A9-6CB7-ED58-2419-375321F3567D}"/>
          </ac:spMkLst>
        </pc:spChg>
        <pc:spChg chg="mod">
          <ac:chgData name="Marta Lesiczka (2130091)" userId="S::2130091@student.uwtsd.ac.uk::b20c7b52-3611-404b-9849-19f409ac3c92" providerId="AD" clId="Web-{F5B8DE50-CCE9-60F7-21A1-CAE265FFC3B3}" dt="2024-06-30T16:13:33.936" v="162"/>
          <ac:spMkLst>
            <pc:docMk/>
            <pc:sldMk cId="3116480023" sldId="266"/>
            <ac:spMk id="3" creationId="{6C3818A7-F851-B75C-C951-6DB03BAF147B}"/>
          </ac:spMkLst>
        </pc:spChg>
        <pc:spChg chg="add">
          <ac:chgData name="Marta Lesiczka (2130091)" userId="S::2130091@student.uwtsd.ac.uk::b20c7b52-3611-404b-9849-19f409ac3c92" providerId="AD" clId="Web-{F5B8DE50-CCE9-60F7-21A1-CAE265FFC3B3}" dt="2024-06-30T16:13:33.936" v="162"/>
          <ac:spMkLst>
            <pc:docMk/>
            <pc:sldMk cId="3116480023" sldId="266"/>
            <ac:spMk id="22" creationId="{D009D6D5-DAC2-4A8B-A17A-E206B9012D09}"/>
          </ac:spMkLst>
        </pc:spChg>
        <pc:picChg chg="mod ord">
          <ac:chgData name="Marta Lesiczka (2130091)" userId="S::2130091@student.uwtsd.ac.uk::b20c7b52-3611-404b-9849-19f409ac3c92" providerId="AD" clId="Web-{F5B8DE50-CCE9-60F7-21A1-CAE265FFC3B3}" dt="2024-06-30T16:13:33.936" v="162"/>
          <ac:picMkLst>
            <pc:docMk/>
            <pc:sldMk cId="3116480023" sldId="266"/>
            <ac:picMk id="16" creationId="{39A2188D-09FC-837C-2E96-E8789E97C34B}"/>
          </ac:picMkLst>
        </pc:picChg>
        <pc:cxnChg chg="del">
          <ac:chgData name="Marta Lesiczka (2130091)" userId="S::2130091@student.uwtsd.ac.uk::b20c7b52-3611-404b-9849-19f409ac3c92" providerId="AD" clId="Web-{F5B8DE50-CCE9-60F7-21A1-CAE265FFC3B3}" dt="2024-06-30T16:13:33.936" v="162"/>
          <ac:cxnSpMkLst>
            <pc:docMk/>
            <pc:sldMk cId="3116480023" sldId="266"/>
            <ac:cxnSpMk id="17" creationId="{1503BFE4-729B-D9D0-C17B-501E6AF1127A}"/>
          </ac:cxnSpMkLst>
        </pc:cxnChg>
      </pc:sldChg>
      <pc:sldChg chg="addSp delSp modSp mod setBg">
        <pc:chgData name="Marta Lesiczka (2130091)" userId="S::2130091@student.uwtsd.ac.uk::b20c7b52-3611-404b-9849-19f409ac3c92" providerId="AD" clId="Web-{F5B8DE50-CCE9-60F7-21A1-CAE265FFC3B3}" dt="2024-06-30T16:14:20.127" v="168"/>
        <pc:sldMkLst>
          <pc:docMk/>
          <pc:sldMk cId="3935581914" sldId="267"/>
        </pc:sldMkLst>
        <pc:spChg chg="mod">
          <ac:chgData name="Marta Lesiczka (2130091)" userId="S::2130091@student.uwtsd.ac.uk::b20c7b52-3611-404b-9849-19f409ac3c92" providerId="AD" clId="Web-{F5B8DE50-CCE9-60F7-21A1-CAE265FFC3B3}" dt="2024-06-30T16:14:20.127" v="168"/>
          <ac:spMkLst>
            <pc:docMk/>
            <pc:sldMk cId="3935581914" sldId="267"/>
            <ac:spMk id="2" creationId="{ECDED45C-9A67-DF2B-BF45-0316C17CE7C0}"/>
          </ac:spMkLst>
        </pc:spChg>
        <pc:spChg chg="add del mod">
          <ac:chgData name="Marta Lesiczka (2130091)" userId="S::2130091@student.uwtsd.ac.uk::b20c7b52-3611-404b-9849-19f409ac3c92" providerId="AD" clId="Web-{F5B8DE50-CCE9-60F7-21A1-CAE265FFC3B3}" dt="2024-06-30T16:14:20.127" v="168"/>
          <ac:spMkLst>
            <pc:docMk/>
            <pc:sldMk cId="3935581914" sldId="267"/>
            <ac:spMk id="3" creationId="{3B9C828E-4E15-7CE4-8D85-6B3414E4F2F8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4:20.002" v="167"/>
          <ac:spMkLst>
            <pc:docMk/>
            <pc:sldMk cId="3935581914" sldId="267"/>
            <ac:spMk id="33" creationId="{1D63C574-BFD2-41A1-A567-B0C3CC7FDD4F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4:20.002" v="167"/>
          <ac:spMkLst>
            <pc:docMk/>
            <pc:sldMk cId="3935581914" sldId="267"/>
            <ac:spMk id="35" creationId="{E2A46BAB-8C31-42B2-90E8-B26DD3E81D37}"/>
          </ac:spMkLst>
        </pc:spChg>
        <pc:spChg chg="add">
          <ac:chgData name="Marta Lesiczka (2130091)" userId="S::2130091@student.uwtsd.ac.uk::b20c7b52-3611-404b-9849-19f409ac3c92" providerId="AD" clId="Web-{F5B8DE50-CCE9-60F7-21A1-CAE265FFC3B3}" dt="2024-06-30T16:14:20.127" v="168"/>
          <ac:spMkLst>
            <pc:docMk/>
            <pc:sldMk cId="3935581914" sldId="267"/>
            <ac:spMk id="51" creationId="{1D63C574-BFD2-41A1-A567-B0C3CC7FDD4F}"/>
          </ac:spMkLst>
        </pc:spChg>
        <pc:spChg chg="add">
          <ac:chgData name="Marta Lesiczka (2130091)" userId="S::2130091@student.uwtsd.ac.uk::b20c7b52-3611-404b-9849-19f409ac3c92" providerId="AD" clId="Web-{F5B8DE50-CCE9-60F7-21A1-CAE265FFC3B3}" dt="2024-06-30T16:14:20.127" v="168"/>
          <ac:spMkLst>
            <pc:docMk/>
            <pc:sldMk cId="3935581914" sldId="267"/>
            <ac:spMk id="52" creationId="{E2A46BAB-8C31-42B2-90E8-B26DD3E81D37}"/>
          </ac:spMkLst>
        </pc:spChg>
        <pc:grpChg chg="add del">
          <ac:chgData name="Marta Lesiczka (2130091)" userId="S::2130091@student.uwtsd.ac.uk::b20c7b52-3611-404b-9849-19f409ac3c92" providerId="AD" clId="Web-{F5B8DE50-CCE9-60F7-21A1-CAE265FFC3B3}" dt="2024-06-30T16:14:11.267" v="165"/>
          <ac:grpSpMkLst>
            <pc:docMk/>
            <pc:sldMk cId="3935581914" sldId="267"/>
            <ac:grpSpMk id="8" creationId="{8CE57D37-C2D0-066B-1AE3-6F4244344F27}"/>
          </ac:grpSpMkLst>
        </pc:grpChg>
        <pc:grpChg chg="add del">
          <ac:chgData name="Marta Lesiczka (2130091)" userId="S::2130091@student.uwtsd.ac.uk::b20c7b52-3611-404b-9849-19f409ac3c92" providerId="AD" clId="Web-{F5B8DE50-CCE9-60F7-21A1-CAE265FFC3B3}" dt="2024-06-30T16:14:20.002" v="167"/>
          <ac:grpSpMkLst>
            <pc:docMk/>
            <pc:sldMk cId="3935581914" sldId="267"/>
            <ac:grpSpMk id="37" creationId="{B3F7A3C7-0737-4E57-B30E-8EEFE638B401}"/>
          </ac:grpSpMkLst>
        </pc:grpChg>
        <pc:grpChg chg="add del">
          <ac:chgData name="Marta Lesiczka (2130091)" userId="S::2130091@student.uwtsd.ac.uk::b20c7b52-3611-404b-9849-19f409ac3c92" providerId="AD" clId="Web-{F5B8DE50-CCE9-60F7-21A1-CAE265FFC3B3}" dt="2024-06-30T16:14:20.002" v="167"/>
          <ac:grpSpMkLst>
            <pc:docMk/>
            <pc:sldMk cId="3935581914" sldId="267"/>
            <ac:grpSpMk id="41" creationId="{43F5E015-E085-4624-B431-B42414448684}"/>
          </ac:grpSpMkLst>
        </pc:grpChg>
        <pc:grpChg chg="add">
          <ac:chgData name="Marta Lesiczka (2130091)" userId="S::2130091@student.uwtsd.ac.uk::b20c7b52-3611-404b-9849-19f409ac3c92" providerId="AD" clId="Web-{F5B8DE50-CCE9-60F7-21A1-CAE265FFC3B3}" dt="2024-06-30T16:14:20.127" v="168"/>
          <ac:grpSpMkLst>
            <pc:docMk/>
            <pc:sldMk cId="3935581914" sldId="267"/>
            <ac:grpSpMk id="53" creationId="{B3F7A3C7-0737-4E57-B30E-8EEFE638B401}"/>
          </ac:grpSpMkLst>
        </pc:grpChg>
        <pc:grpChg chg="add">
          <ac:chgData name="Marta Lesiczka (2130091)" userId="S::2130091@student.uwtsd.ac.uk::b20c7b52-3611-404b-9849-19f409ac3c92" providerId="AD" clId="Web-{F5B8DE50-CCE9-60F7-21A1-CAE265FFC3B3}" dt="2024-06-30T16:14:20.127" v="168"/>
          <ac:grpSpMkLst>
            <pc:docMk/>
            <pc:sldMk cId="3935581914" sldId="267"/>
            <ac:grpSpMk id="56" creationId="{43F5E015-E085-4624-B431-B42414448684}"/>
          </ac:grpSpMkLst>
        </pc:grpChg>
        <pc:graphicFrameChg chg="add del">
          <ac:chgData name="Marta Lesiczka (2130091)" userId="S::2130091@student.uwtsd.ac.uk::b20c7b52-3611-404b-9849-19f409ac3c92" providerId="AD" clId="Web-{F5B8DE50-CCE9-60F7-21A1-CAE265FFC3B3}" dt="2024-06-30T16:14:20.002" v="167"/>
          <ac:graphicFrameMkLst>
            <pc:docMk/>
            <pc:sldMk cId="3935581914" sldId="267"/>
            <ac:graphicFrameMk id="49" creationId="{7B0E1A57-453A-888F-35FC-E6FDE6FA1C46}"/>
          </ac:graphicFrameMkLst>
        </pc:graphicFrameChg>
        <pc:graphicFrameChg chg="add">
          <ac:chgData name="Marta Lesiczka (2130091)" userId="S::2130091@student.uwtsd.ac.uk::b20c7b52-3611-404b-9849-19f409ac3c92" providerId="AD" clId="Web-{F5B8DE50-CCE9-60F7-21A1-CAE265FFC3B3}" dt="2024-06-30T16:14:20.127" v="168"/>
          <ac:graphicFrameMkLst>
            <pc:docMk/>
            <pc:sldMk cId="3935581914" sldId="267"/>
            <ac:graphicFrameMk id="64" creationId="{C958F65F-2C1A-410E-6DB7-305EF87B019B}"/>
          </ac:graphicFrameMkLst>
        </pc:graphicFrameChg>
        <pc:picChg chg="add del">
          <ac:chgData name="Marta Lesiczka (2130091)" userId="S::2130091@student.uwtsd.ac.uk::b20c7b52-3611-404b-9849-19f409ac3c92" providerId="AD" clId="Web-{F5B8DE50-CCE9-60F7-21A1-CAE265FFC3B3}" dt="2024-06-30T16:14:11.267" v="165"/>
          <ac:picMkLst>
            <pc:docMk/>
            <pc:sldMk cId="3935581914" sldId="267"/>
            <ac:picMk id="6" creationId="{B119D5AA-85E1-2039-E7D8-68C8467685E5}"/>
          </ac:picMkLst>
        </pc:picChg>
      </pc:sldChg>
      <pc:sldChg chg="addSp delSp modSp new mod setBg">
        <pc:chgData name="Marta Lesiczka (2130091)" userId="S::2130091@student.uwtsd.ac.uk::b20c7b52-3611-404b-9849-19f409ac3c92" providerId="AD" clId="Web-{F5B8DE50-CCE9-60F7-21A1-CAE265FFC3B3}" dt="2024-06-30T16:14:57.160" v="172"/>
        <pc:sldMkLst>
          <pc:docMk/>
          <pc:sldMk cId="847760861" sldId="271"/>
        </pc:sldMkLst>
        <pc:spChg chg="mod">
          <ac:chgData name="Marta Lesiczka (2130091)" userId="S::2130091@student.uwtsd.ac.uk::b20c7b52-3611-404b-9849-19f409ac3c92" providerId="AD" clId="Web-{F5B8DE50-CCE9-60F7-21A1-CAE265FFC3B3}" dt="2024-06-30T16:14:50.723" v="171"/>
          <ac:spMkLst>
            <pc:docMk/>
            <pc:sldMk cId="847760861" sldId="271"/>
            <ac:spMk id="2" creationId="{756049C0-FD0E-7912-2543-F336A36F769B}"/>
          </ac:spMkLst>
        </pc:spChg>
        <pc:spChg chg="add del mod">
          <ac:chgData name="Marta Lesiczka (2130091)" userId="S::2130091@student.uwtsd.ac.uk::b20c7b52-3611-404b-9849-19f409ac3c92" providerId="AD" clId="Web-{F5B8DE50-CCE9-60F7-21A1-CAE265FFC3B3}" dt="2024-06-30T16:14:50.723" v="171"/>
          <ac:spMkLst>
            <pc:docMk/>
            <pc:sldMk cId="847760861" sldId="271"/>
            <ac:spMk id="3" creationId="{6C37045A-963B-423A-9D13-7DE558F7D9C6}"/>
          </ac:spMkLst>
        </pc:spChg>
        <pc:spChg chg="add del">
          <ac:chgData name="Marta Lesiczka (2130091)" userId="S::2130091@student.uwtsd.ac.uk::b20c7b52-3611-404b-9849-19f409ac3c92" providerId="AD" clId="Web-{F5B8DE50-CCE9-60F7-21A1-CAE265FFC3B3}" dt="2024-06-30T16:14:50.707" v="170"/>
          <ac:spMkLst>
            <pc:docMk/>
            <pc:sldMk cId="847760861" sldId="271"/>
            <ac:spMk id="9" creationId="{DCC231C8-C761-4B31-9B1C-C6D19248C6B3}"/>
          </ac:spMkLst>
        </pc:spChg>
        <pc:spChg chg="add">
          <ac:chgData name="Marta Lesiczka (2130091)" userId="S::2130091@student.uwtsd.ac.uk::b20c7b52-3611-404b-9849-19f409ac3c92" providerId="AD" clId="Web-{F5B8DE50-CCE9-60F7-21A1-CAE265FFC3B3}" dt="2024-06-30T16:14:50.723" v="171"/>
          <ac:spMkLst>
            <pc:docMk/>
            <pc:sldMk cId="847760861" sldId="271"/>
            <ac:spMk id="11" creationId="{DCC231C8-C761-4B31-9B1C-C6D19248C6B3}"/>
          </ac:spMkLst>
        </pc:spChg>
        <pc:graphicFrameChg chg="add del">
          <ac:chgData name="Marta Lesiczka (2130091)" userId="S::2130091@student.uwtsd.ac.uk::b20c7b52-3611-404b-9849-19f409ac3c92" providerId="AD" clId="Web-{F5B8DE50-CCE9-60F7-21A1-CAE265FFC3B3}" dt="2024-06-30T16:14:50.707" v="170"/>
          <ac:graphicFrameMkLst>
            <pc:docMk/>
            <pc:sldMk cId="847760861" sldId="271"/>
            <ac:graphicFrameMk id="5" creationId="{CD02E6AA-3B24-D8CD-E5D6-A9B530D71FB1}"/>
          </ac:graphicFrameMkLst>
        </pc:graphicFrameChg>
        <pc:graphicFrameChg chg="add">
          <ac:chgData name="Marta Lesiczka (2130091)" userId="S::2130091@student.uwtsd.ac.uk::b20c7b52-3611-404b-9849-19f409ac3c92" providerId="AD" clId="Web-{F5B8DE50-CCE9-60F7-21A1-CAE265FFC3B3}" dt="2024-06-30T16:14:50.723" v="171"/>
          <ac:graphicFrameMkLst>
            <pc:docMk/>
            <pc:sldMk cId="847760861" sldId="271"/>
            <ac:graphicFrameMk id="12" creationId="{3EF78A4D-27C7-D73B-ACB5-B3428964F384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71D4C2-2610-4DED-A677-F54D03559B9C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4EB9F7F-8FE7-4D08-9922-222DD72D70EF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7536C67C-2775-4F04-86FE-8F696E20646C}" type="parTrans" cxnId="{BD98C52F-CCC9-4EB7-A889-8F0098C0411C}">
      <dgm:prSet/>
      <dgm:spPr/>
      <dgm:t>
        <a:bodyPr/>
        <a:lstStyle/>
        <a:p>
          <a:endParaRPr lang="en-US"/>
        </a:p>
      </dgm:t>
    </dgm:pt>
    <dgm:pt modelId="{A9FC6715-C632-4910-89C6-BC30A13FCE60}" type="sibTrans" cxnId="{BD98C52F-CCC9-4EB7-A889-8F0098C0411C}">
      <dgm:prSet/>
      <dgm:spPr/>
      <dgm:t>
        <a:bodyPr/>
        <a:lstStyle/>
        <a:p>
          <a:endParaRPr lang="en-US"/>
        </a:p>
      </dgm:t>
    </dgm:pt>
    <dgm:pt modelId="{DDA85FC7-5135-4D82-B663-F9E94E09FB25}">
      <dgm:prSet phldr="0"/>
      <dgm:spPr/>
      <dgm:t>
        <a:bodyPr/>
        <a:lstStyle/>
        <a:p>
          <a:pPr rtl="0"/>
          <a:r>
            <a:rPr lang="en-US" b="1"/>
            <a:t>Consistency in Data Collection</a:t>
          </a:r>
          <a:endParaRPr lang="en-US">
            <a:latin typeface="Aptos Display" panose="020F0302020204030204"/>
          </a:endParaRPr>
        </a:p>
      </dgm:t>
    </dgm:pt>
    <dgm:pt modelId="{DC651950-5A70-494E-BA86-A6A82B87506C}" type="parTrans" cxnId="{90AC1F5C-3F4B-4C4C-A9A8-BF7EBCFDC570}">
      <dgm:prSet/>
      <dgm:spPr/>
    </dgm:pt>
    <dgm:pt modelId="{CBB03FD1-07A0-45A1-8AA4-216635FD00F4}" type="sibTrans" cxnId="{90AC1F5C-3F4B-4C4C-A9A8-BF7EBCFDC57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B269B1B-722A-4DF6-B464-518E05B9BF3D}">
      <dgm:prSet phldr="0"/>
      <dgm:spPr/>
      <dgm:t>
        <a:bodyPr/>
        <a:lstStyle/>
        <a:p>
          <a:pPr rtl="0"/>
          <a:r>
            <a:rPr lang="en-US"/>
            <a:t>Standardized procedures for surveys.Standardized Survey Questions-Standardization not only enables Interoperability and Regulatory Compliance but also provides the set of best practices(Chandra, 2021)</a:t>
          </a:r>
        </a:p>
      </dgm:t>
    </dgm:pt>
    <dgm:pt modelId="{D9DDEA3A-1A1E-4A4E-86C4-7BC7C3F3319A}" type="parTrans" cxnId="{A708FD9D-622A-4BF4-BB9E-E98BEB972F16}">
      <dgm:prSet/>
      <dgm:spPr/>
    </dgm:pt>
    <dgm:pt modelId="{13A0A3F3-391A-42C1-835F-74FD93BA6669}" type="sibTrans" cxnId="{A708FD9D-622A-4BF4-BB9E-E98BEB972F1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A5744C3-CD97-472F-BD1C-255047E4DCFB}">
      <dgm:prSet phldr="0"/>
      <dgm:spPr/>
      <dgm:t>
        <a:bodyPr/>
        <a:lstStyle/>
        <a:p>
          <a:r>
            <a:rPr lang="en-US"/>
            <a:t>Training for interviewers to reduce bias.</a:t>
          </a:r>
        </a:p>
      </dgm:t>
    </dgm:pt>
    <dgm:pt modelId="{15C2F483-C6AF-4642-920F-BB93694B3EEC}" type="parTrans" cxnId="{C181FE1E-0C35-4BAF-9342-CE9F76A749EC}">
      <dgm:prSet/>
      <dgm:spPr/>
    </dgm:pt>
    <dgm:pt modelId="{9B11EE6C-E061-4F86-AF7D-0953896FEE33}" type="sibTrans" cxnId="{C181FE1E-0C35-4BAF-9342-CE9F76A749E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D282648-A6BF-4942-9565-1377B24FBE1D}">
      <dgm:prSet phldr="0"/>
      <dgm:spPr/>
      <dgm:t>
        <a:bodyPr/>
        <a:lstStyle/>
        <a:p>
          <a:pPr rtl="0"/>
          <a:r>
            <a:rPr lang="en-US" b="1"/>
            <a:t>Pilot </a:t>
          </a:r>
          <a:r>
            <a:rPr lang="en-US" b="0">
              <a:latin typeface="Calibri"/>
              <a:cs typeface="Calibri"/>
            </a:rPr>
            <a:t>Testing is</a:t>
          </a:r>
          <a:r>
            <a:rPr lang="en-US">
              <a:latin typeface="Calibri"/>
              <a:cs typeface="Calibri"/>
            </a:rPr>
            <a:t> a small scale, preliminary test conducted before a full-scale project or study. Its primary purpose is to evaluate the feasibility, time, cost, risk, and adverse events involved in a proposed project(Aithal,2020)</a:t>
          </a:r>
          <a:endParaRPr lang="en-US"/>
        </a:p>
      </dgm:t>
    </dgm:pt>
    <dgm:pt modelId="{9668E212-BF80-4DFE-A780-9880B7646FC5}" type="parTrans" cxnId="{08834819-2AFC-4596-9790-FEF209C03DD4}">
      <dgm:prSet/>
      <dgm:spPr/>
    </dgm:pt>
    <dgm:pt modelId="{6F69071E-0AC2-495C-990E-BF5CB0F97944}" type="sibTrans" cxnId="{08834819-2AFC-4596-9790-FEF209C03DD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7598154-B664-4AAE-B118-50979B7D5E6D}">
      <dgm:prSet phldr="0"/>
      <dgm:spPr/>
      <dgm:t>
        <a:bodyPr/>
        <a:lstStyle/>
        <a:p>
          <a:r>
            <a:rPr lang="en-US"/>
            <a:t>Ensures clarity and reliability of survey questions.</a:t>
          </a:r>
        </a:p>
      </dgm:t>
    </dgm:pt>
    <dgm:pt modelId="{F76D0C35-C650-4DC5-865C-38AD9205DBC3}" type="parTrans" cxnId="{AC62B8B1-6244-4193-B666-2582C6CB614F}">
      <dgm:prSet/>
      <dgm:spPr/>
    </dgm:pt>
    <dgm:pt modelId="{0D10F08D-A81D-4F29-A95E-4033A8BF9AC8}" type="sibTrans" cxnId="{AC62B8B1-6244-4193-B666-2582C6CB614F}">
      <dgm:prSet/>
      <dgm:spPr/>
    </dgm:pt>
    <dgm:pt modelId="{99C5AE54-1078-4415-BBB1-0AACFF6F8001}" type="pres">
      <dgm:prSet presAssocID="{7771D4C2-2610-4DED-A677-F54D03559B9C}" presName="outerComposite" presStyleCnt="0">
        <dgm:presLayoutVars>
          <dgm:chMax val="5"/>
          <dgm:dir/>
          <dgm:resizeHandles val="exact"/>
        </dgm:presLayoutVars>
      </dgm:prSet>
      <dgm:spPr/>
    </dgm:pt>
    <dgm:pt modelId="{AFCBEFF3-43B5-4413-9454-DD8216AB399F}" type="pres">
      <dgm:prSet presAssocID="{7771D4C2-2610-4DED-A677-F54D03559B9C}" presName="dummyMaxCanvas" presStyleCnt="0">
        <dgm:presLayoutVars/>
      </dgm:prSet>
      <dgm:spPr/>
    </dgm:pt>
    <dgm:pt modelId="{EBC286B1-9D0B-485B-A235-403F3D178F6A}" type="pres">
      <dgm:prSet presAssocID="{7771D4C2-2610-4DED-A677-F54D03559B9C}" presName="FiveNodes_1" presStyleLbl="node1" presStyleIdx="0" presStyleCnt="5">
        <dgm:presLayoutVars>
          <dgm:bulletEnabled val="1"/>
        </dgm:presLayoutVars>
      </dgm:prSet>
      <dgm:spPr/>
    </dgm:pt>
    <dgm:pt modelId="{F031B605-EE23-4B0D-B672-7D06590FABCB}" type="pres">
      <dgm:prSet presAssocID="{7771D4C2-2610-4DED-A677-F54D03559B9C}" presName="FiveNodes_2" presStyleLbl="node1" presStyleIdx="1" presStyleCnt="5">
        <dgm:presLayoutVars>
          <dgm:bulletEnabled val="1"/>
        </dgm:presLayoutVars>
      </dgm:prSet>
      <dgm:spPr/>
    </dgm:pt>
    <dgm:pt modelId="{A3CBD9BE-BFA2-410C-8B55-FA0B26F88255}" type="pres">
      <dgm:prSet presAssocID="{7771D4C2-2610-4DED-A677-F54D03559B9C}" presName="FiveNodes_3" presStyleLbl="node1" presStyleIdx="2" presStyleCnt="5">
        <dgm:presLayoutVars>
          <dgm:bulletEnabled val="1"/>
        </dgm:presLayoutVars>
      </dgm:prSet>
      <dgm:spPr/>
    </dgm:pt>
    <dgm:pt modelId="{68E1A0C2-C542-493F-8DCC-8F2AD6943062}" type="pres">
      <dgm:prSet presAssocID="{7771D4C2-2610-4DED-A677-F54D03559B9C}" presName="FiveNodes_4" presStyleLbl="node1" presStyleIdx="3" presStyleCnt="5">
        <dgm:presLayoutVars>
          <dgm:bulletEnabled val="1"/>
        </dgm:presLayoutVars>
      </dgm:prSet>
      <dgm:spPr/>
    </dgm:pt>
    <dgm:pt modelId="{482485A3-4189-4DF3-A286-BFFD3EA80EA3}" type="pres">
      <dgm:prSet presAssocID="{7771D4C2-2610-4DED-A677-F54D03559B9C}" presName="FiveNodes_5" presStyleLbl="node1" presStyleIdx="4" presStyleCnt="5">
        <dgm:presLayoutVars>
          <dgm:bulletEnabled val="1"/>
        </dgm:presLayoutVars>
      </dgm:prSet>
      <dgm:spPr/>
    </dgm:pt>
    <dgm:pt modelId="{88A3807D-A06B-4770-896F-530F89EEE872}" type="pres">
      <dgm:prSet presAssocID="{7771D4C2-2610-4DED-A677-F54D03559B9C}" presName="FiveConn_1-2" presStyleLbl="fgAccFollowNode1" presStyleIdx="0" presStyleCnt="4">
        <dgm:presLayoutVars>
          <dgm:bulletEnabled val="1"/>
        </dgm:presLayoutVars>
      </dgm:prSet>
      <dgm:spPr/>
    </dgm:pt>
    <dgm:pt modelId="{FA664F48-04AD-4F68-A556-C3B283CB32E1}" type="pres">
      <dgm:prSet presAssocID="{7771D4C2-2610-4DED-A677-F54D03559B9C}" presName="FiveConn_2-3" presStyleLbl="fgAccFollowNode1" presStyleIdx="1" presStyleCnt="4">
        <dgm:presLayoutVars>
          <dgm:bulletEnabled val="1"/>
        </dgm:presLayoutVars>
      </dgm:prSet>
      <dgm:spPr/>
    </dgm:pt>
    <dgm:pt modelId="{654C0591-AE67-4328-9C8C-64EA1ABFC5E8}" type="pres">
      <dgm:prSet presAssocID="{7771D4C2-2610-4DED-A677-F54D03559B9C}" presName="FiveConn_3-4" presStyleLbl="fgAccFollowNode1" presStyleIdx="2" presStyleCnt="4">
        <dgm:presLayoutVars>
          <dgm:bulletEnabled val="1"/>
        </dgm:presLayoutVars>
      </dgm:prSet>
      <dgm:spPr/>
    </dgm:pt>
    <dgm:pt modelId="{907CAD4D-C727-45BC-AD05-39D98B6D2B4A}" type="pres">
      <dgm:prSet presAssocID="{7771D4C2-2610-4DED-A677-F54D03559B9C}" presName="FiveConn_4-5" presStyleLbl="fgAccFollowNode1" presStyleIdx="3" presStyleCnt="4">
        <dgm:presLayoutVars>
          <dgm:bulletEnabled val="1"/>
        </dgm:presLayoutVars>
      </dgm:prSet>
      <dgm:spPr/>
    </dgm:pt>
    <dgm:pt modelId="{2D1CC202-6B33-4FD4-B1CB-0D343B14711D}" type="pres">
      <dgm:prSet presAssocID="{7771D4C2-2610-4DED-A677-F54D03559B9C}" presName="FiveNodes_1_text" presStyleLbl="node1" presStyleIdx="4" presStyleCnt="5">
        <dgm:presLayoutVars>
          <dgm:bulletEnabled val="1"/>
        </dgm:presLayoutVars>
      </dgm:prSet>
      <dgm:spPr/>
    </dgm:pt>
    <dgm:pt modelId="{36800DD7-3AD0-42E5-8E55-AF81E2B54204}" type="pres">
      <dgm:prSet presAssocID="{7771D4C2-2610-4DED-A677-F54D03559B9C}" presName="FiveNodes_2_text" presStyleLbl="node1" presStyleIdx="4" presStyleCnt="5">
        <dgm:presLayoutVars>
          <dgm:bulletEnabled val="1"/>
        </dgm:presLayoutVars>
      </dgm:prSet>
      <dgm:spPr/>
    </dgm:pt>
    <dgm:pt modelId="{A34445BD-FC79-4B82-891C-C97BA86226C3}" type="pres">
      <dgm:prSet presAssocID="{7771D4C2-2610-4DED-A677-F54D03559B9C}" presName="FiveNodes_3_text" presStyleLbl="node1" presStyleIdx="4" presStyleCnt="5">
        <dgm:presLayoutVars>
          <dgm:bulletEnabled val="1"/>
        </dgm:presLayoutVars>
      </dgm:prSet>
      <dgm:spPr/>
    </dgm:pt>
    <dgm:pt modelId="{7BA714E2-425E-4312-A9B9-057E2CD85510}" type="pres">
      <dgm:prSet presAssocID="{7771D4C2-2610-4DED-A677-F54D03559B9C}" presName="FiveNodes_4_text" presStyleLbl="node1" presStyleIdx="4" presStyleCnt="5">
        <dgm:presLayoutVars>
          <dgm:bulletEnabled val="1"/>
        </dgm:presLayoutVars>
      </dgm:prSet>
      <dgm:spPr/>
    </dgm:pt>
    <dgm:pt modelId="{0517D256-6EB7-4BDC-ACE7-BA8C1D65537C}" type="pres">
      <dgm:prSet presAssocID="{7771D4C2-2610-4DED-A677-F54D03559B9C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D3B490E-1E9E-4DDC-89AA-34183B9F5B23}" type="presOf" srcId="{7771D4C2-2610-4DED-A677-F54D03559B9C}" destId="{99C5AE54-1078-4415-BBB1-0AACFF6F8001}" srcOrd="0" destOrd="0" presId="urn:microsoft.com/office/officeart/2005/8/layout/vProcess5"/>
    <dgm:cxn modelId="{08834819-2AFC-4596-9790-FEF209C03DD4}" srcId="{7771D4C2-2610-4DED-A677-F54D03559B9C}" destId="{8D282648-A6BF-4942-9565-1377B24FBE1D}" srcOrd="3" destOrd="0" parTransId="{9668E212-BF80-4DFE-A780-9880B7646FC5}" sibTransId="{6F69071E-0AC2-495C-990E-BF5CB0F97944}"/>
    <dgm:cxn modelId="{C4CD541A-9D9B-4A71-B873-76252F00F68E}" type="presOf" srcId="{87598154-B664-4AAE-B118-50979B7D5E6D}" destId="{0517D256-6EB7-4BDC-ACE7-BA8C1D65537C}" srcOrd="1" destOrd="0" presId="urn:microsoft.com/office/officeart/2005/8/layout/vProcess5"/>
    <dgm:cxn modelId="{C181FE1E-0C35-4BAF-9342-CE9F76A749EC}" srcId="{7771D4C2-2610-4DED-A677-F54D03559B9C}" destId="{5A5744C3-CD97-472F-BD1C-255047E4DCFB}" srcOrd="2" destOrd="0" parTransId="{15C2F483-C6AF-4642-920F-BB93694B3EEC}" sibTransId="{9B11EE6C-E061-4F86-AF7D-0953896FEE33}"/>
    <dgm:cxn modelId="{BD98C52F-CCC9-4EB7-A889-8F0098C0411C}" srcId="{7771D4C2-2610-4DED-A677-F54D03559B9C}" destId="{24EB9F7F-8FE7-4D08-9922-222DD72D70EF}" srcOrd="5" destOrd="0" parTransId="{7536C67C-2775-4F04-86FE-8F696E20646C}" sibTransId="{A9FC6715-C632-4910-89C6-BC30A13FCE60}"/>
    <dgm:cxn modelId="{90AC1F5C-3F4B-4C4C-A9A8-BF7EBCFDC570}" srcId="{7771D4C2-2610-4DED-A677-F54D03559B9C}" destId="{DDA85FC7-5135-4D82-B663-F9E94E09FB25}" srcOrd="0" destOrd="0" parTransId="{DC651950-5A70-494E-BA86-A6A82B87506C}" sibTransId="{CBB03FD1-07A0-45A1-8AA4-216635FD00F4}"/>
    <dgm:cxn modelId="{55A84F6B-6C91-4E4F-8CA0-55F13FEA84F4}" type="presOf" srcId="{6F69071E-0AC2-495C-990E-BF5CB0F97944}" destId="{907CAD4D-C727-45BC-AD05-39D98B6D2B4A}" srcOrd="0" destOrd="0" presId="urn:microsoft.com/office/officeart/2005/8/layout/vProcess5"/>
    <dgm:cxn modelId="{37ACFF4B-BACD-4C11-AD27-BF720B40555E}" type="presOf" srcId="{13A0A3F3-391A-42C1-835F-74FD93BA6669}" destId="{FA664F48-04AD-4F68-A556-C3B283CB32E1}" srcOrd="0" destOrd="0" presId="urn:microsoft.com/office/officeart/2005/8/layout/vProcess5"/>
    <dgm:cxn modelId="{867A566D-ACA5-4CED-A401-DC909F55B02F}" type="presOf" srcId="{8D282648-A6BF-4942-9565-1377B24FBE1D}" destId="{68E1A0C2-C542-493F-8DCC-8F2AD6943062}" srcOrd="0" destOrd="0" presId="urn:microsoft.com/office/officeart/2005/8/layout/vProcess5"/>
    <dgm:cxn modelId="{C14DCC4D-3B17-4F3B-94C5-6171FB1C05D8}" type="presOf" srcId="{5A5744C3-CD97-472F-BD1C-255047E4DCFB}" destId="{A34445BD-FC79-4B82-891C-C97BA86226C3}" srcOrd="1" destOrd="0" presId="urn:microsoft.com/office/officeart/2005/8/layout/vProcess5"/>
    <dgm:cxn modelId="{8B9D6456-EBB7-42A6-A722-347CA31C2A03}" type="presOf" srcId="{CBB03FD1-07A0-45A1-8AA4-216635FD00F4}" destId="{88A3807D-A06B-4770-896F-530F89EEE872}" srcOrd="0" destOrd="0" presId="urn:microsoft.com/office/officeart/2005/8/layout/vProcess5"/>
    <dgm:cxn modelId="{8852EF88-C4E8-40A1-8707-A9263E29B914}" type="presOf" srcId="{5A5744C3-CD97-472F-BD1C-255047E4DCFB}" destId="{A3CBD9BE-BFA2-410C-8B55-FA0B26F88255}" srcOrd="0" destOrd="0" presId="urn:microsoft.com/office/officeart/2005/8/layout/vProcess5"/>
    <dgm:cxn modelId="{7DE2CB89-3795-43A0-9072-1D009D08E8E0}" type="presOf" srcId="{8D282648-A6BF-4942-9565-1377B24FBE1D}" destId="{7BA714E2-425E-4312-A9B9-057E2CD85510}" srcOrd="1" destOrd="0" presId="urn:microsoft.com/office/officeart/2005/8/layout/vProcess5"/>
    <dgm:cxn modelId="{A708FD9D-622A-4BF4-BB9E-E98BEB972F16}" srcId="{7771D4C2-2610-4DED-A677-F54D03559B9C}" destId="{3B269B1B-722A-4DF6-B464-518E05B9BF3D}" srcOrd="1" destOrd="0" parTransId="{D9DDEA3A-1A1E-4A4E-86C4-7BC7C3F3319A}" sibTransId="{13A0A3F3-391A-42C1-835F-74FD93BA6669}"/>
    <dgm:cxn modelId="{DC611FB0-5752-4CE7-90F7-44ED7FEC3DB6}" type="presOf" srcId="{87598154-B664-4AAE-B118-50979B7D5E6D}" destId="{482485A3-4189-4DF3-A286-BFFD3EA80EA3}" srcOrd="0" destOrd="0" presId="urn:microsoft.com/office/officeart/2005/8/layout/vProcess5"/>
    <dgm:cxn modelId="{AC62B8B1-6244-4193-B666-2582C6CB614F}" srcId="{7771D4C2-2610-4DED-A677-F54D03559B9C}" destId="{87598154-B664-4AAE-B118-50979B7D5E6D}" srcOrd="4" destOrd="0" parTransId="{F76D0C35-C650-4DC5-865C-38AD9205DBC3}" sibTransId="{0D10F08D-A81D-4F29-A95E-4033A8BF9AC8}"/>
    <dgm:cxn modelId="{7250C0B8-3810-4F9A-A604-F9BAFF4D7D61}" type="presOf" srcId="{3B269B1B-722A-4DF6-B464-518E05B9BF3D}" destId="{F031B605-EE23-4B0D-B672-7D06590FABCB}" srcOrd="0" destOrd="0" presId="urn:microsoft.com/office/officeart/2005/8/layout/vProcess5"/>
    <dgm:cxn modelId="{ACA0B4EB-0E5C-45AD-AC9E-8F600BBE579A}" type="presOf" srcId="{DDA85FC7-5135-4D82-B663-F9E94E09FB25}" destId="{EBC286B1-9D0B-485B-A235-403F3D178F6A}" srcOrd="0" destOrd="0" presId="urn:microsoft.com/office/officeart/2005/8/layout/vProcess5"/>
    <dgm:cxn modelId="{167433F0-86F2-4F3B-9B11-C87BBE32BD6E}" type="presOf" srcId="{DDA85FC7-5135-4D82-B663-F9E94E09FB25}" destId="{2D1CC202-6B33-4FD4-B1CB-0D343B14711D}" srcOrd="1" destOrd="0" presId="urn:microsoft.com/office/officeart/2005/8/layout/vProcess5"/>
    <dgm:cxn modelId="{B57166F4-E697-46C0-9613-734EFC7B004D}" type="presOf" srcId="{9B11EE6C-E061-4F86-AF7D-0953896FEE33}" destId="{654C0591-AE67-4328-9C8C-64EA1ABFC5E8}" srcOrd="0" destOrd="0" presId="urn:microsoft.com/office/officeart/2005/8/layout/vProcess5"/>
    <dgm:cxn modelId="{A09293F4-135D-4821-B327-DFD1ABD1E804}" type="presOf" srcId="{3B269B1B-722A-4DF6-B464-518E05B9BF3D}" destId="{36800DD7-3AD0-42E5-8E55-AF81E2B54204}" srcOrd="1" destOrd="0" presId="urn:microsoft.com/office/officeart/2005/8/layout/vProcess5"/>
    <dgm:cxn modelId="{55652A4E-C9D8-48CF-A287-60586A163228}" type="presParOf" srcId="{99C5AE54-1078-4415-BBB1-0AACFF6F8001}" destId="{AFCBEFF3-43B5-4413-9454-DD8216AB399F}" srcOrd="0" destOrd="0" presId="urn:microsoft.com/office/officeart/2005/8/layout/vProcess5"/>
    <dgm:cxn modelId="{ACBAF3A3-6E9E-49E6-895F-1C6844FF260D}" type="presParOf" srcId="{99C5AE54-1078-4415-BBB1-0AACFF6F8001}" destId="{EBC286B1-9D0B-485B-A235-403F3D178F6A}" srcOrd="1" destOrd="0" presId="urn:microsoft.com/office/officeart/2005/8/layout/vProcess5"/>
    <dgm:cxn modelId="{14B5322B-C38E-4EC2-B2DB-4E939768581D}" type="presParOf" srcId="{99C5AE54-1078-4415-BBB1-0AACFF6F8001}" destId="{F031B605-EE23-4B0D-B672-7D06590FABCB}" srcOrd="2" destOrd="0" presId="urn:microsoft.com/office/officeart/2005/8/layout/vProcess5"/>
    <dgm:cxn modelId="{25CF02A0-4B07-4E19-ADC0-3D23E1E84860}" type="presParOf" srcId="{99C5AE54-1078-4415-BBB1-0AACFF6F8001}" destId="{A3CBD9BE-BFA2-410C-8B55-FA0B26F88255}" srcOrd="3" destOrd="0" presId="urn:microsoft.com/office/officeart/2005/8/layout/vProcess5"/>
    <dgm:cxn modelId="{AD92CB13-C180-4B6B-AE43-EB803D1B2368}" type="presParOf" srcId="{99C5AE54-1078-4415-BBB1-0AACFF6F8001}" destId="{68E1A0C2-C542-493F-8DCC-8F2AD6943062}" srcOrd="4" destOrd="0" presId="urn:microsoft.com/office/officeart/2005/8/layout/vProcess5"/>
    <dgm:cxn modelId="{4CD19D04-730A-45B8-A32E-105F601F0010}" type="presParOf" srcId="{99C5AE54-1078-4415-BBB1-0AACFF6F8001}" destId="{482485A3-4189-4DF3-A286-BFFD3EA80EA3}" srcOrd="5" destOrd="0" presId="urn:microsoft.com/office/officeart/2005/8/layout/vProcess5"/>
    <dgm:cxn modelId="{CCB8287D-6181-4D00-BE83-3C2ACE909F99}" type="presParOf" srcId="{99C5AE54-1078-4415-BBB1-0AACFF6F8001}" destId="{88A3807D-A06B-4770-896F-530F89EEE872}" srcOrd="6" destOrd="0" presId="urn:microsoft.com/office/officeart/2005/8/layout/vProcess5"/>
    <dgm:cxn modelId="{B89B7061-9FF5-4616-B3D0-175629DF6D23}" type="presParOf" srcId="{99C5AE54-1078-4415-BBB1-0AACFF6F8001}" destId="{FA664F48-04AD-4F68-A556-C3B283CB32E1}" srcOrd="7" destOrd="0" presId="urn:microsoft.com/office/officeart/2005/8/layout/vProcess5"/>
    <dgm:cxn modelId="{7869CBDA-0E57-4DE1-A45F-1558B17CF374}" type="presParOf" srcId="{99C5AE54-1078-4415-BBB1-0AACFF6F8001}" destId="{654C0591-AE67-4328-9C8C-64EA1ABFC5E8}" srcOrd="8" destOrd="0" presId="urn:microsoft.com/office/officeart/2005/8/layout/vProcess5"/>
    <dgm:cxn modelId="{99DA192A-D211-4215-B73F-DEB06ED8EA00}" type="presParOf" srcId="{99C5AE54-1078-4415-BBB1-0AACFF6F8001}" destId="{907CAD4D-C727-45BC-AD05-39D98B6D2B4A}" srcOrd="9" destOrd="0" presId="urn:microsoft.com/office/officeart/2005/8/layout/vProcess5"/>
    <dgm:cxn modelId="{A9DD3079-FF32-486B-A400-1096B953B582}" type="presParOf" srcId="{99C5AE54-1078-4415-BBB1-0AACFF6F8001}" destId="{2D1CC202-6B33-4FD4-B1CB-0D343B14711D}" srcOrd="10" destOrd="0" presId="urn:microsoft.com/office/officeart/2005/8/layout/vProcess5"/>
    <dgm:cxn modelId="{4F8A216C-DCDC-4872-93A3-193017DE7F1F}" type="presParOf" srcId="{99C5AE54-1078-4415-BBB1-0AACFF6F8001}" destId="{36800DD7-3AD0-42E5-8E55-AF81E2B54204}" srcOrd="11" destOrd="0" presId="urn:microsoft.com/office/officeart/2005/8/layout/vProcess5"/>
    <dgm:cxn modelId="{E65D7C6F-4B17-41CC-9ACF-99DD63C70F64}" type="presParOf" srcId="{99C5AE54-1078-4415-BBB1-0AACFF6F8001}" destId="{A34445BD-FC79-4B82-891C-C97BA86226C3}" srcOrd="12" destOrd="0" presId="urn:microsoft.com/office/officeart/2005/8/layout/vProcess5"/>
    <dgm:cxn modelId="{3F06B6E4-1C2C-470D-8BA8-A024A70529F5}" type="presParOf" srcId="{99C5AE54-1078-4415-BBB1-0AACFF6F8001}" destId="{7BA714E2-425E-4312-A9B9-057E2CD85510}" srcOrd="13" destOrd="0" presId="urn:microsoft.com/office/officeart/2005/8/layout/vProcess5"/>
    <dgm:cxn modelId="{AF55486A-C5A0-443B-B8A1-370B3ACC86D9}" type="presParOf" srcId="{99C5AE54-1078-4415-BBB1-0AACFF6F8001}" destId="{0517D256-6EB7-4BDC-ACE7-BA8C1D65537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4CED89-7FD0-4B37-BDE0-53333CAEFA1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6882B5A-8F11-4787-BE28-D50090E64999}">
      <dgm:prSet phldr="0"/>
      <dgm:spPr/>
      <dgm:t>
        <a:bodyPr/>
        <a:lstStyle/>
        <a:p>
          <a:r>
            <a:rPr lang="en-US" b="1"/>
            <a:t>Content Validity</a:t>
          </a:r>
          <a:endParaRPr lang="en-US" b="1">
            <a:latin typeface="Aptos Display" panose="020F0302020204030204"/>
          </a:endParaRPr>
        </a:p>
      </dgm:t>
    </dgm:pt>
    <dgm:pt modelId="{BA2A08DD-588C-4849-8533-B28B0664CF06}" type="parTrans" cxnId="{ECCB36BF-D23F-4534-B876-9662F9EB178F}">
      <dgm:prSet/>
      <dgm:spPr/>
    </dgm:pt>
    <dgm:pt modelId="{9762B770-CC17-44DA-9562-4BE6724ADB11}" type="sibTrans" cxnId="{ECCB36BF-D23F-4534-B876-9662F9EB178F}">
      <dgm:prSet/>
      <dgm:spPr/>
      <dgm:t>
        <a:bodyPr/>
        <a:lstStyle/>
        <a:p>
          <a:endParaRPr lang="en-US"/>
        </a:p>
        <a:p>
          <a:endParaRPr lang="en-US"/>
        </a:p>
      </dgm:t>
    </dgm:pt>
    <dgm:pt modelId="{85317D36-5B70-4FF9-BCBF-0E587B591F1C}">
      <dgm:prSet phldr="0"/>
      <dgm:spPr/>
      <dgm:t>
        <a:bodyPr/>
        <a:lstStyle/>
        <a:p>
          <a:r>
            <a:rPr lang="en-US" b="0"/>
            <a:t>Questions designed based on established theories and literature.</a:t>
          </a:r>
          <a:endParaRPr lang="en-US"/>
        </a:p>
      </dgm:t>
    </dgm:pt>
    <dgm:pt modelId="{C62CE585-BB30-45BF-B10A-C28B83BA2854}" type="parTrans" cxnId="{7BC052A6-63E2-48EF-95CA-15BE884B3AAA}">
      <dgm:prSet/>
      <dgm:spPr/>
    </dgm:pt>
    <dgm:pt modelId="{E643AB3B-945C-4706-ABCE-B09B5D74B970}" type="sibTrans" cxnId="{7BC052A6-63E2-48EF-95CA-15BE884B3AAA}">
      <dgm:prSet/>
      <dgm:spPr/>
      <dgm:t>
        <a:bodyPr/>
        <a:lstStyle/>
        <a:p>
          <a:endParaRPr lang="en-US"/>
        </a:p>
        <a:p>
          <a:endParaRPr lang="en-US"/>
        </a:p>
      </dgm:t>
    </dgm:pt>
    <dgm:pt modelId="{D311055B-ACB5-4CB9-B2E2-C2F7B4D7A672}">
      <dgm:prSet phldr="0"/>
      <dgm:spPr/>
      <dgm:t>
        <a:bodyPr/>
        <a:lstStyle/>
        <a:p>
          <a:r>
            <a:rPr lang="en-US" b="1"/>
            <a:t>Construct Validity</a:t>
          </a:r>
          <a:endParaRPr lang="en-US"/>
        </a:p>
      </dgm:t>
    </dgm:pt>
    <dgm:pt modelId="{F385B870-75D6-45BB-B802-A194EE659C7F}" type="parTrans" cxnId="{40E3DBCD-50B1-448C-BC34-A8F54D9FC506}">
      <dgm:prSet/>
      <dgm:spPr/>
    </dgm:pt>
    <dgm:pt modelId="{97B5FD5D-A2AB-49A9-A002-87F22E86D583}" type="sibTrans" cxnId="{40E3DBCD-50B1-448C-BC34-A8F54D9FC506}">
      <dgm:prSet/>
      <dgm:spPr/>
      <dgm:t>
        <a:bodyPr/>
        <a:lstStyle/>
        <a:p>
          <a:endParaRPr lang="en-US"/>
        </a:p>
        <a:p>
          <a:endParaRPr lang="en-US"/>
        </a:p>
      </dgm:t>
    </dgm:pt>
    <dgm:pt modelId="{C95061B7-D987-46ED-A014-D611DB85D517}">
      <dgm:prSet phldr="0"/>
      <dgm:spPr/>
      <dgm:t>
        <a:bodyPr/>
        <a:lstStyle/>
        <a:p>
          <a:r>
            <a:rPr lang="en-US" b="0"/>
            <a:t>Grounded in well-known motivational theories (Maslow, Herzberg, SDT, Vroom).</a:t>
          </a:r>
          <a:endParaRPr lang="en-US"/>
        </a:p>
      </dgm:t>
    </dgm:pt>
    <dgm:pt modelId="{0F94D824-87B5-470C-85D2-383C8EC25864}" type="parTrans" cxnId="{32D2DD9C-FB6E-4662-A691-6AAE5A63762F}">
      <dgm:prSet/>
      <dgm:spPr/>
    </dgm:pt>
    <dgm:pt modelId="{884109E5-7540-4DEF-8C5E-7BE8EEF3F8F3}" type="sibTrans" cxnId="{32D2DD9C-FB6E-4662-A691-6AAE5A63762F}">
      <dgm:prSet/>
      <dgm:spPr/>
      <dgm:t>
        <a:bodyPr/>
        <a:lstStyle/>
        <a:p>
          <a:endParaRPr lang="en-US"/>
        </a:p>
        <a:p>
          <a:endParaRPr lang="en-US"/>
        </a:p>
      </dgm:t>
    </dgm:pt>
    <dgm:pt modelId="{A10B1507-FE34-41C4-9390-0C73DCBF9064}">
      <dgm:prSet phldr="0"/>
      <dgm:spPr/>
      <dgm:t>
        <a:bodyPr/>
        <a:lstStyle/>
        <a:p>
          <a:r>
            <a:rPr lang="en-US" b="1"/>
            <a:t>Triangulation</a:t>
          </a:r>
          <a:endParaRPr lang="en-US"/>
        </a:p>
      </dgm:t>
    </dgm:pt>
    <dgm:pt modelId="{EFD4DE16-269A-43CB-AC9E-9AB142075624}" type="parTrans" cxnId="{1F8FEB50-4F1F-4724-AF40-C3E3E89C31B9}">
      <dgm:prSet/>
      <dgm:spPr/>
    </dgm:pt>
    <dgm:pt modelId="{575E0584-C30F-4BA2-9418-05EF25A1AAEB}" type="sibTrans" cxnId="{1F8FEB50-4F1F-4724-AF40-C3E3E89C31B9}">
      <dgm:prSet/>
      <dgm:spPr/>
      <dgm:t>
        <a:bodyPr/>
        <a:lstStyle/>
        <a:p>
          <a:endParaRPr lang="en-US"/>
        </a:p>
        <a:p>
          <a:endParaRPr lang="en-US"/>
        </a:p>
      </dgm:t>
    </dgm:pt>
    <dgm:pt modelId="{DBD0279A-3DC3-46CA-99D3-ED054B3D2B12}">
      <dgm:prSet phldr="0"/>
      <dgm:spPr/>
      <dgm:t>
        <a:bodyPr/>
        <a:lstStyle/>
        <a:p>
          <a:pPr rtl="0"/>
          <a:r>
            <a:rPr lang="en-US" b="0"/>
            <a:t>Cross-verifying data from surveys and interviews</a:t>
          </a:r>
          <a:r>
            <a:rPr lang="en-US" b="0">
              <a:latin typeface="Aptos Display" panose="020F0302020204030204"/>
            </a:rPr>
            <a:t> </a:t>
          </a:r>
          <a:r>
            <a:rPr lang="en-US" b="0"/>
            <a:t>(Polatcan, 2020</a:t>
          </a:r>
          <a:r>
            <a:rPr lang="en-US" b="0">
              <a:latin typeface="Aptos Display" panose="020F0302020204030204"/>
            </a:rPr>
            <a:t>).</a:t>
          </a:r>
          <a:endParaRPr lang="en-US"/>
        </a:p>
      </dgm:t>
    </dgm:pt>
    <dgm:pt modelId="{C292CD49-6EE5-4A63-926C-77ADF3E5AC63}" type="parTrans" cxnId="{67BD93CF-9B4B-4658-95E5-B726FF77D6A2}">
      <dgm:prSet/>
      <dgm:spPr/>
    </dgm:pt>
    <dgm:pt modelId="{B2FA6DC4-F998-4C41-80A6-5F4C752636A6}" type="sibTrans" cxnId="{67BD93CF-9B4B-4658-95E5-B726FF77D6A2}">
      <dgm:prSet/>
      <dgm:spPr/>
    </dgm:pt>
    <dgm:pt modelId="{2E8B6CF2-F707-49F7-8733-59251CA0F2D6}" type="pres">
      <dgm:prSet presAssocID="{324CED89-7FD0-4B37-BDE0-53333CAEFA14}" presName="Name0" presStyleCnt="0">
        <dgm:presLayoutVars>
          <dgm:dir/>
          <dgm:resizeHandles val="exact"/>
        </dgm:presLayoutVars>
      </dgm:prSet>
      <dgm:spPr/>
    </dgm:pt>
    <dgm:pt modelId="{EE248619-C677-4FBD-AA23-F7B862B35593}" type="pres">
      <dgm:prSet presAssocID="{06882B5A-8F11-4787-BE28-D50090E64999}" presName="node" presStyleLbl="node1" presStyleIdx="0" presStyleCnt="6">
        <dgm:presLayoutVars>
          <dgm:bulletEnabled val="1"/>
        </dgm:presLayoutVars>
      </dgm:prSet>
      <dgm:spPr/>
    </dgm:pt>
    <dgm:pt modelId="{A6AB251D-FB8E-4C00-942F-61A7C476366A}" type="pres">
      <dgm:prSet presAssocID="{9762B770-CC17-44DA-9562-4BE6724ADB11}" presName="sibTrans" presStyleLbl="sibTrans1D1" presStyleIdx="0" presStyleCnt="5"/>
      <dgm:spPr/>
    </dgm:pt>
    <dgm:pt modelId="{0227E645-6474-4A65-9F95-54E93DE4F3EE}" type="pres">
      <dgm:prSet presAssocID="{9762B770-CC17-44DA-9562-4BE6724ADB11}" presName="connectorText" presStyleLbl="sibTrans1D1" presStyleIdx="0" presStyleCnt="5"/>
      <dgm:spPr/>
    </dgm:pt>
    <dgm:pt modelId="{CAA06656-207E-4181-871C-6943DA4535C9}" type="pres">
      <dgm:prSet presAssocID="{85317D36-5B70-4FF9-BCBF-0E587B591F1C}" presName="node" presStyleLbl="node1" presStyleIdx="1" presStyleCnt="6">
        <dgm:presLayoutVars>
          <dgm:bulletEnabled val="1"/>
        </dgm:presLayoutVars>
      </dgm:prSet>
      <dgm:spPr/>
    </dgm:pt>
    <dgm:pt modelId="{1DA8C5C2-D33A-4395-BF66-BD8E11D10B6F}" type="pres">
      <dgm:prSet presAssocID="{E643AB3B-945C-4706-ABCE-B09B5D74B970}" presName="sibTrans" presStyleLbl="sibTrans1D1" presStyleIdx="1" presStyleCnt="5"/>
      <dgm:spPr/>
    </dgm:pt>
    <dgm:pt modelId="{330D31C6-BE7E-4E8B-85D7-849D8181249B}" type="pres">
      <dgm:prSet presAssocID="{E643AB3B-945C-4706-ABCE-B09B5D74B970}" presName="connectorText" presStyleLbl="sibTrans1D1" presStyleIdx="1" presStyleCnt="5"/>
      <dgm:spPr/>
    </dgm:pt>
    <dgm:pt modelId="{C0107668-A34A-44C1-9B4D-A108F8A53FF3}" type="pres">
      <dgm:prSet presAssocID="{D311055B-ACB5-4CB9-B2E2-C2F7B4D7A672}" presName="node" presStyleLbl="node1" presStyleIdx="2" presStyleCnt="6">
        <dgm:presLayoutVars>
          <dgm:bulletEnabled val="1"/>
        </dgm:presLayoutVars>
      </dgm:prSet>
      <dgm:spPr/>
    </dgm:pt>
    <dgm:pt modelId="{E2FC0E88-994B-422B-B4DD-303543D010EB}" type="pres">
      <dgm:prSet presAssocID="{97B5FD5D-A2AB-49A9-A002-87F22E86D583}" presName="sibTrans" presStyleLbl="sibTrans1D1" presStyleIdx="2" presStyleCnt="5"/>
      <dgm:spPr/>
    </dgm:pt>
    <dgm:pt modelId="{E0B75DBF-84E6-4586-9168-2446BE48B1B4}" type="pres">
      <dgm:prSet presAssocID="{97B5FD5D-A2AB-49A9-A002-87F22E86D583}" presName="connectorText" presStyleLbl="sibTrans1D1" presStyleIdx="2" presStyleCnt="5"/>
      <dgm:spPr/>
    </dgm:pt>
    <dgm:pt modelId="{A9A9265A-7364-4457-80DA-C26A70230E85}" type="pres">
      <dgm:prSet presAssocID="{C95061B7-D987-46ED-A014-D611DB85D517}" presName="node" presStyleLbl="node1" presStyleIdx="3" presStyleCnt="6">
        <dgm:presLayoutVars>
          <dgm:bulletEnabled val="1"/>
        </dgm:presLayoutVars>
      </dgm:prSet>
      <dgm:spPr/>
    </dgm:pt>
    <dgm:pt modelId="{3B388056-DE8B-4ADC-9B5E-A1C6337F1C2F}" type="pres">
      <dgm:prSet presAssocID="{884109E5-7540-4DEF-8C5E-7BE8EEF3F8F3}" presName="sibTrans" presStyleLbl="sibTrans1D1" presStyleIdx="3" presStyleCnt="5"/>
      <dgm:spPr/>
    </dgm:pt>
    <dgm:pt modelId="{F5A939F6-A83C-4E26-9DA3-D2FB85A43495}" type="pres">
      <dgm:prSet presAssocID="{884109E5-7540-4DEF-8C5E-7BE8EEF3F8F3}" presName="connectorText" presStyleLbl="sibTrans1D1" presStyleIdx="3" presStyleCnt="5"/>
      <dgm:spPr/>
    </dgm:pt>
    <dgm:pt modelId="{3BB88E6E-A6EB-4953-A83B-879B4A335829}" type="pres">
      <dgm:prSet presAssocID="{A10B1507-FE34-41C4-9390-0C73DCBF9064}" presName="node" presStyleLbl="node1" presStyleIdx="4" presStyleCnt="6">
        <dgm:presLayoutVars>
          <dgm:bulletEnabled val="1"/>
        </dgm:presLayoutVars>
      </dgm:prSet>
      <dgm:spPr/>
    </dgm:pt>
    <dgm:pt modelId="{97E45284-A6FF-4A3E-B217-BCC822638610}" type="pres">
      <dgm:prSet presAssocID="{575E0584-C30F-4BA2-9418-05EF25A1AAEB}" presName="sibTrans" presStyleLbl="sibTrans1D1" presStyleIdx="4" presStyleCnt="5"/>
      <dgm:spPr/>
    </dgm:pt>
    <dgm:pt modelId="{47323C2E-C7A3-46D1-99D8-568D2810F932}" type="pres">
      <dgm:prSet presAssocID="{575E0584-C30F-4BA2-9418-05EF25A1AAEB}" presName="connectorText" presStyleLbl="sibTrans1D1" presStyleIdx="4" presStyleCnt="5"/>
      <dgm:spPr/>
    </dgm:pt>
    <dgm:pt modelId="{C9832387-BD7A-4DE9-9C53-072FC325B890}" type="pres">
      <dgm:prSet presAssocID="{DBD0279A-3DC3-46CA-99D3-ED054B3D2B12}" presName="node" presStyleLbl="node1" presStyleIdx="5" presStyleCnt="6">
        <dgm:presLayoutVars>
          <dgm:bulletEnabled val="1"/>
        </dgm:presLayoutVars>
      </dgm:prSet>
      <dgm:spPr/>
    </dgm:pt>
  </dgm:ptLst>
  <dgm:cxnLst>
    <dgm:cxn modelId="{66937902-6C0E-47C1-A3A3-9B56D5E05E7F}" type="presOf" srcId="{E643AB3B-945C-4706-ABCE-B09B5D74B970}" destId="{330D31C6-BE7E-4E8B-85D7-849D8181249B}" srcOrd="1" destOrd="0" presId="urn:microsoft.com/office/officeart/2016/7/layout/RepeatingBendingProcessNew"/>
    <dgm:cxn modelId="{D216D11F-DBBE-468F-ACE2-AF48E39E1495}" type="presOf" srcId="{97B5FD5D-A2AB-49A9-A002-87F22E86D583}" destId="{E0B75DBF-84E6-4586-9168-2446BE48B1B4}" srcOrd="1" destOrd="0" presId="urn:microsoft.com/office/officeart/2016/7/layout/RepeatingBendingProcessNew"/>
    <dgm:cxn modelId="{1A176545-0DF9-424B-88CD-9884068197CA}" type="presOf" srcId="{575E0584-C30F-4BA2-9418-05EF25A1AAEB}" destId="{97E45284-A6FF-4A3E-B217-BCC822638610}" srcOrd="0" destOrd="0" presId="urn:microsoft.com/office/officeart/2016/7/layout/RepeatingBendingProcessNew"/>
    <dgm:cxn modelId="{3D82B44B-BB96-4177-9687-B5E0E1FA883C}" type="presOf" srcId="{97B5FD5D-A2AB-49A9-A002-87F22E86D583}" destId="{E2FC0E88-994B-422B-B4DD-303543D010EB}" srcOrd="0" destOrd="0" presId="urn:microsoft.com/office/officeart/2016/7/layout/RepeatingBendingProcessNew"/>
    <dgm:cxn modelId="{1F8FEB50-4F1F-4724-AF40-C3E3E89C31B9}" srcId="{324CED89-7FD0-4B37-BDE0-53333CAEFA14}" destId="{A10B1507-FE34-41C4-9390-0C73DCBF9064}" srcOrd="4" destOrd="0" parTransId="{EFD4DE16-269A-43CB-AC9E-9AB142075624}" sibTransId="{575E0584-C30F-4BA2-9418-05EF25A1AAEB}"/>
    <dgm:cxn modelId="{B3DC8871-3BDC-4F58-9F3F-D49A19AD61DD}" type="presOf" srcId="{9762B770-CC17-44DA-9562-4BE6724ADB11}" destId="{A6AB251D-FB8E-4C00-942F-61A7C476366A}" srcOrd="0" destOrd="0" presId="urn:microsoft.com/office/officeart/2016/7/layout/RepeatingBendingProcessNew"/>
    <dgm:cxn modelId="{3C9E8B72-41A3-4FCE-B588-34537FBF738B}" type="presOf" srcId="{C95061B7-D987-46ED-A014-D611DB85D517}" destId="{A9A9265A-7364-4457-80DA-C26A70230E85}" srcOrd="0" destOrd="0" presId="urn:microsoft.com/office/officeart/2016/7/layout/RepeatingBendingProcessNew"/>
    <dgm:cxn modelId="{06E5D953-8FFB-4209-93C7-E7876FE901AB}" type="presOf" srcId="{D311055B-ACB5-4CB9-B2E2-C2F7B4D7A672}" destId="{C0107668-A34A-44C1-9B4D-A108F8A53FF3}" srcOrd="0" destOrd="0" presId="urn:microsoft.com/office/officeart/2016/7/layout/RepeatingBendingProcessNew"/>
    <dgm:cxn modelId="{AF72E089-0239-4F16-B076-30E2F73A61B0}" type="presOf" srcId="{E643AB3B-945C-4706-ABCE-B09B5D74B970}" destId="{1DA8C5C2-D33A-4395-BF66-BD8E11D10B6F}" srcOrd="0" destOrd="0" presId="urn:microsoft.com/office/officeart/2016/7/layout/RepeatingBendingProcessNew"/>
    <dgm:cxn modelId="{32D2DD9C-FB6E-4662-A691-6AAE5A63762F}" srcId="{324CED89-7FD0-4B37-BDE0-53333CAEFA14}" destId="{C95061B7-D987-46ED-A014-D611DB85D517}" srcOrd="3" destOrd="0" parTransId="{0F94D824-87B5-470C-85D2-383C8EC25864}" sibTransId="{884109E5-7540-4DEF-8C5E-7BE8EEF3F8F3}"/>
    <dgm:cxn modelId="{660D909E-454D-44DB-8DD9-F9820528CB03}" type="presOf" srcId="{85317D36-5B70-4FF9-BCBF-0E587B591F1C}" destId="{CAA06656-207E-4181-871C-6943DA4535C9}" srcOrd="0" destOrd="0" presId="urn:microsoft.com/office/officeart/2016/7/layout/RepeatingBendingProcessNew"/>
    <dgm:cxn modelId="{0BA443A1-F66F-48A5-BADE-A634C18F5A0B}" type="presOf" srcId="{884109E5-7540-4DEF-8C5E-7BE8EEF3F8F3}" destId="{3B388056-DE8B-4ADC-9B5E-A1C6337F1C2F}" srcOrd="0" destOrd="0" presId="urn:microsoft.com/office/officeart/2016/7/layout/RepeatingBendingProcessNew"/>
    <dgm:cxn modelId="{7BC052A6-63E2-48EF-95CA-15BE884B3AAA}" srcId="{324CED89-7FD0-4B37-BDE0-53333CAEFA14}" destId="{85317D36-5B70-4FF9-BCBF-0E587B591F1C}" srcOrd="1" destOrd="0" parTransId="{C62CE585-BB30-45BF-B10A-C28B83BA2854}" sibTransId="{E643AB3B-945C-4706-ABCE-B09B5D74B970}"/>
    <dgm:cxn modelId="{34AF08BD-9721-42D9-A15A-1AB4C2864657}" type="presOf" srcId="{324CED89-7FD0-4B37-BDE0-53333CAEFA14}" destId="{2E8B6CF2-F707-49F7-8733-59251CA0F2D6}" srcOrd="0" destOrd="0" presId="urn:microsoft.com/office/officeart/2016/7/layout/RepeatingBendingProcessNew"/>
    <dgm:cxn modelId="{ECCB36BF-D23F-4534-B876-9662F9EB178F}" srcId="{324CED89-7FD0-4B37-BDE0-53333CAEFA14}" destId="{06882B5A-8F11-4787-BE28-D50090E64999}" srcOrd="0" destOrd="0" parTransId="{BA2A08DD-588C-4849-8533-B28B0664CF06}" sibTransId="{9762B770-CC17-44DA-9562-4BE6724ADB11}"/>
    <dgm:cxn modelId="{DD2A5CCD-7B4E-47D4-AA8F-92AB30ACF386}" type="presOf" srcId="{A10B1507-FE34-41C4-9390-0C73DCBF9064}" destId="{3BB88E6E-A6EB-4953-A83B-879B4A335829}" srcOrd="0" destOrd="0" presId="urn:microsoft.com/office/officeart/2016/7/layout/RepeatingBendingProcessNew"/>
    <dgm:cxn modelId="{40E3DBCD-50B1-448C-BC34-A8F54D9FC506}" srcId="{324CED89-7FD0-4B37-BDE0-53333CAEFA14}" destId="{D311055B-ACB5-4CB9-B2E2-C2F7B4D7A672}" srcOrd="2" destOrd="0" parTransId="{F385B870-75D6-45BB-B802-A194EE659C7F}" sibTransId="{97B5FD5D-A2AB-49A9-A002-87F22E86D583}"/>
    <dgm:cxn modelId="{67BD93CF-9B4B-4658-95E5-B726FF77D6A2}" srcId="{324CED89-7FD0-4B37-BDE0-53333CAEFA14}" destId="{DBD0279A-3DC3-46CA-99D3-ED054B3D2B12}" srcOrd="5" destOrd="0" parTransId="{C292CD49-6EE5-4A63-926C-77ADF3E5AC63}" sibTransId="{B2FA6DC4-F998-4C41-80A6-5F4C752636A6}"/>
    <dgm:cxn modelId="{85C27CD2-B104-4CEB-9070-8F4327C021BC}" type="presOf" srcId="{06882B5A-8F11-4787-BE28-D50090E64999}" destId="{EE248619-C677-4FBD-AA23-F7B862B35593}" srcOrd="0" destOrd="0" presId="urn:microsoft.com/office/officeart/2016/7/layout/RepeatingBendingProcessNew"/>
    <dgm:cxn modelId="{B42C55DD-DAA8-4967-8A68-4998FEA884C1}" type="presOf" srcId="{575E0584-C30F-4BA2-9418-05EF25A1AAEB}" destId="{47323C2E-C7A3-46D1-99D8-568D2810F932}" srcOrd="1" destOrd="0" presId="urn:microsoft.com/office/officeart/2016/7/layout/RepeatingBendingProcessNew"/>
    <dgm:cxn modelId="{79D21EE4-9E7C-43CA-A2FF-9D6CBEEA16F0}" type="presOf" srcId="{DBD0279A-3DC3-46CA-99D3-ED054B3D2B12}" destId="{C9832387-BD7A-4DE9-9C53-072FC325B890}" srcOrd="0" destOrd="0" presId="urn:microsoft.com/office/officeart/2016/7/layout/RepeatingBendingProcessNew"/>
    <dgm:cxn modelId="{222692EB-F53E-4C3B-9017-CC1778FCF3EE}" type="presOf" srcId="{884109E5-7540-4DEF-8C5E-7BE8EEF3F8F3}" destId="{F5A939F6-A83C-4E26-9DA3-D2FB85A43495}" srcOrd="1" destOrd="0" presId="urn:microsoft.com/office/officeart/2016/7/layout/RepeatingBendingProcessNew"/>
    <dgm:cxn modelId="{0F1116F6-E0AF-4BF1-B242-6D6A7C2670D7}" type="presOf" srcId="{9762B770-CC17-44DA-9562-4BE6724ADB11}" destId="{0227E645-6474-4A65-9F95-54E93DE4F3EE}" srcOrd="1" destOrd="0" presId="urn:microsoft.com/office/officeart/2016/7/layout/RepeatingBendingProcessNew"/>
    <dgm:cxn modelId="{34269444-6118-4579-8746-03DE05E8A4C3}" type="presParOf" srcId="{2E8B6CF2-F707-49F7-8733-59251CA0F2D6}" destId="{EE248619-C677-4FBD-AA23-F7B862B35593}" srcOrd="0" destOrd="0" presId="urn:microsoft.com/office/officeart/2016/7/layout/RepeatingBendingProcessNew"/>
    <dgm:cxn modelId="{5B0BE972-44FC-4495-8405-3210D0FE1A06}" type="presParOf" srcId="{2E8B6CF2-F707-49F7-8733-59251CA0F2D6}" destId="{A6AB251D-FB8E-4C00-942F-61A7C476366A}" srcOrd="1" destOrd="0" presId="urn:microsoft.com/office/officeart/2016/7/layout/RepeatingBendingProcessNew"/>
    <dgm:cxn modelId="{D21F135B-0972-4408-B8F4-005013BE2595}" type="presParOf" srcId="{A6AB251D-FB8E-4C00-942F-61A7C476366A}" destId="{0227E645-6474-4A65-9F95-54E93DE4F3EE}" srcOrd="0" destOrd="0" presId="urn:microsoft.com/office/officeart/2016/7/layout/RepeatingBendingProcessNew"/>
    <dgm:cxn modelId="{7DE52BF1-2043-44BC-A1CC-74691BB156B3}" type="presParOf" srcId="{2E8B6CF2-F707-49F7-8733-59251CA0F2D6}" destId="{CAA06656-207E-4181-871C-6943DA4535C9}" srcOrd="2" destOrd="0" presId="urn:microsoft.com/office/officeart/2016/7/layout/RepeatingBendingProcessNew"/>
    <dgm:cxn modelId="{99677BBC-C268-427B-913C-B871C7CBDEB0}" type="presParOf" srcId="{2E8B6CF2-F707-49F7-8733-59251CA0F2D6}" destId="{1DA8C5C2-D33A-4395-BF66-BD8E11D10B6F}" srcOrd="3" destOrd="0" presId="urn:microsoft.com/office/officeart/2016/7/layout/RepeatingBendingProcessNew"/>
    <dgm:cxn modelId="{AC6F7A57-91F1-463D-BD8D-6383F3092D2B}" type="presParOf" srcId="{1DA8C5C2-D33A-4395-BF66-BD8E11D10B6F}" destId="{330D31C6-BE7E-4E8B-85D7-849D8181249B}" srcOrd="0" destOrd="0" presId="urn:microsoft.com/office/officeart/2016/7/layout/RepeatingBendingProcessNew"/>
    <dgm:cxn modelId="{A3242329-5888-408D-B26C-78321F4CA7CD}" type="presParOf" srcId="{2E8B6CF2-F707-49F7-8733-59251CA0F2D6}" destId="{C0107668-A34A-44C1-9B4D-A108F8A53FF3}" srcOrd="4" destOrd="0" presId="urn:microsoft.com/office/officeart/2016/7/layout/RepeatingBendingProcessNew"/>
    <dgm:cxn modelId="{3754B0D2-9D68-47B7-BEED-C7B51B30E5EF}" type="presParOf" srcId="{2E8B6CF2-F707-49F7-8733-59251CA0F2D6}" destId="{E2FC0E88-994B-422B-B4DD-303543D010EB}" srcOrd="5" destOrd="0" presId="urn:microsoft.com/office/officeart/2016/7/layout/RepeatingBendingProcessNew"/>
    <dgm:cxn modelId="{E13F7B1B-9DDF-40B0-922E-9C10FDB3C286}" type="presParOf" srcId="{E2FC0E88-994B-422B-B4DD-303543D010EB}" destId="{E0B75DBF-84E6-4586-9168-2446BE48B1B4}" srcOrd="0" destOrd="0" presId="urn:microsoft.com/office/officeart/2016/7/layout/RepeatingBendingProcessNew"/>
    <dgm:cxn modelId="{3C00AA53-0E3F-41EB-AF5F-105010F4CBAE}" type="presParOf" srcId="{2E8B6CF2-F707-49F7-8733-59251CA0F2D6}" destId="{A9A9265A-7364-4457-80DA-C26A70230E85}" srcOrd="6" destOrd="0" presId="urn:microsoft.com/office/officeart/2016/7/layout/RepeatingBendingProcessNew"/>
    <dgm:cxn modelId="{E3570522-C0D1-460A-B5DC-82212C97BB2A}" type="presParOf" srcId="{2E8B6CF2-F707-49F7-8733-59251CA0F2D6}" destId="{3B388056-DE8B-4ADC-9B5E-A1C6337F1C2F}" srcOrd="7" destOrd="0" presId="urn:microsoft.com/office/officeart/2016/7/layout/RepeatingBendingProcessNew"/>
    <dgm:cxn modelId="{6F821D1D-57BB-4F61-BDE4-A56178CD8DC7}" type="presParOf" srcId="{3B388056-DE8B-4ADC-9B5E-A1C6337F1C2F}" destId="{F5A939F6-A83C-4E26-9DA3-D2FB85A43495}" srcOrd="0" destOrd="0" presId="urn:microsoft.com/office/officeart/2016/7/layout/RepeatingBendingProcessNew"/>
    <dgm:cxn modelId="{E2E787B1-A0F8-4358-A05A-6644DF2C9831}" type="presParOf" srcId="{2E8B6CF2-F707-49F7-8733-59251CA0F2D6}" destId="{3BB88E6E-A6EB-4953-A83B-879B4A335829}" srcOrd="8" destOrd="0" presId="urn:microsoft.com/office/officeart/2016/7/layout/RepeatingBendingProcessNew"/>
    <dgm:cxn modelId="{6D1B6838-4593-415D-B277-F0F2117C5AB3}" type="presParOf" srcId="{2E8B6CF2-F707-49F7-8733-59251CA0F2D6}" destId="{97E45284-A6FF-4A3E-B217-BCC822638610}" srcOrd="9" destOrd="0" presId="urn:microsoft.com/office/officeart/2016/7/layout/RepeatingBendingProcessNew"/>
    <dgm:cxn modelId="{E64705E3-1023-4EA5-9935-6EDA081ED808}" type="presParOf" srcId="{97E45284-A6FF-4A3E-B217-BCC822638610}" destId="{47323C2E-C7A3-46D1-99D8-568D2810F932}" srcOrd="0" destOrd="0" presId="urn:microsoft.com/office/officeart/2016/7/layout/RepeatingBendingProcessNew"/>
    <dgm:cxn modelId="{E1394946-A079-4C0A-8A1D-58BF30AF43B2}" type="presParOf" srcId="{2E8B6CF2-F707-49F7-8733-59251CA0F2D6}" destId="{C9832387-BD7A-4DE9-9C53-072FC325B890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4C1C8B4-9412-43FE-9A7C-74DD2720085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C0F7CDC-19CA-40B6-99B2-F05184CBD0D7}">
      <dgm:prSet/>
      <dgm:spPr/>
      <dgm:t>
        <a:bodyPr/>
        <a:lstStyle/>
        <a:p>
          <a:r>
            <a:rPr lang="en-US" b="1"/>
            <a:t>Expand Sample Size</a:t>
          </a:r>
          <a:endParaRPr lang="en-US"/>
        </a:p>
      </dgm:t>
    </dgm:pt>
    <dgm:pt modelId="{6128535A-CE42-44D2-9EA3-481599C59FE5}" type="parTrans" cxnId="{CF042AD1-5334-4466-A5E1-C4640FA7A90B}">
      <dgm:prSet/>
      <dgm:spPr/>
      <dgm:t>
        <a:bodyPr/>
        <a:lstStyle/>
        <a:p>
          <a:endParaRPr lang="en-US"/>
        </a:p>
      </dgm:t>
    </dgm:pt>
    <dgm:pt modelId="{72DECACB-6D69-4879-B1D8-D1E467FCAA5A}" type="sibTrans" cxnId="{CF042AD1-5334-4466-A5E1-C4640FA7A90B}">
      <dgm:prSet/>
      <dgm:spPr/>
      <dgm:t>
        <a:bodyPr/>
        <a:lstStyle/>
        <a:p>
          <a:endParaRPr lang="en-US"/>
        </a:p>
      </dgm:t>
    </dgm:pt>
    <dgm:pt modelId="{0499D5C5-F765-4D14-AD9C-B7E1C92E2189}">
      <dgm:prSet/>
      <dgm:spPr/>
      <dgm:t>
        <a:bodyPr/>
        <a:lstStyle/>
        <a:p>
          <a:r>
            <a:rPr lang="en-US"/>
            <a:t>Include more diverse roles and locations.</a:t>
          </a:r>
        </a:p>
      </dgm:t>
    </dgm:pt>
    <dgm:pt modelId="{22D222BF-8FCF-461D-B6AC-BDB3060A154C}" type="parTrans" cxnId="{C9F7D1C3-0420-462C-8791-94600CF3378D}">
      <dgm:prSet/>
      <dgm:spPr/>
      <dgm:t>
        <a:bodyPr/>
        <a:lstStyle/>
        <a:p>
          <a:endParaRPr lang="en-US"/>
        </a:p>
      </dgm:t>
    </dgm:pt>
    <dgm:pt modelId="{134D1E98-A8E8-4828-A5E5-418FB07D49BC}" type="sibTrans" cxnId="{C9F7D1C3-0420-462C-8791-94600CF3378D}">
      <dgm:prSet/>
      <dgm:spPr/>
      <dgm:t>
        <a:bodyPr/>
        <a:lstStyle/>
        <a:p>
          <a:endParaRPr lang="en-US"/>
        </a:p>
      </dgm:t>
    </dgm:pt>
    <dgm:pt modelId="{EF1704DD-4404-4C65-A76D-D13B7D240E3E}">
      <dgm:prSet/>
      <dgm:spPr/>
      <dgm:t>
        <a:bodyPr/>
        <a:lstStyle/>
        <a:p>
          <a:r>
            <a:rPr lang="en-US" b="1"/>
            <a:t>Longitudinal Study</a:t>
          </a:r>
          <a:endParaRPr lang="en-US"/>
        </a:p>
      </dgm:t>
    </dgm:pt>
    <dgm:pt modelId="{1488EA68-B584-4313-97C1-EFB90545507B}" type="parTrans" cxnId="{39EDDC4F-CB83-459F-AE74-74EBF83B23BE}">
      <dgm:prSet/>
      <dgm:spPr/>
      <dgm:t>
        <a:bodyPr/>
        <a:lstStyle/>
        <a:p>
          <a:endParaRPr lang="en-US"/>
        </a:p>
      </dgm:t>
    </dgm:pt>
    <dgm:pt modelId="{B27E3816-FEA2-493B-89E8-49132C32E1B9}" type="sibTrans" cxnId="{39EDDC4F-CB83-459F-AE74-74EBF83B23BE}">
      <dgm:prSet/>
      <dgm:spPr/>
      <dgm:t>
        <a:bodyPr/>
        <a:lstStyle/>
        <a:p>
          <a:endParaRPr lang="en-US"/>
        </a:p>
      </dgm:t>
    </dgm:pt>
    <dgm:pt modelId="{F87CA3AF-783D-403A-87CB-ADFF96ACDAF4}">
      <dgm:prSet/>
      <dgm:spPr/>
      <dgm:t>
        <a:bodyPr/>
        <a:lstStyle/>
        <a:p>
          <a:r>
            <a:rPr lang="en-US"/>
            <a:t>Track changes in motivation and productivity over time.</a:t>
          </a:r>
        </a:p>
      </dgm:t>
    </dgm:pt>
    <dgm:pt modelId="{C6FEE095-59B4-4D4A-B391-BC800A82030D}" type="parTrans" cxnId="{694EE037-1C3D-436C-AA2C-1DB10A72C901}">
      <dgm:prSet/>
      <dgm:spPr/>
      <dgm:t>
        <a:bodyPr/>
        <a:lstStyle/>
        <a:p>
          <a:endParaRPr lang="en-US"/>
        </a:p>
      </dgm:t>
    </dgm:pt>
    <dgm:pt modelId="{7E5F0DD2-3F84-4396-8FDE-A10F35EA1D6D}" type="sibTrans" cxnId="{694EE037-1C3D-436C-AA2C-1DB10A72C901}">
      <dgm:prSet/>
      <dgm:spPr/>
      <dgm:t>
        <a:bodyPr/>
        <a:lstStyle/>
        <a:p>
          <a:endParaRPr lang="en-US"/>
        </a:p>
      </dgm:t>
    </dgm:pt>
    <dgm:pt modelId="{D4895D6E-F449-41EC-97F1-DA126DABE574}">
      <dgm:prSet/>
      <dgm:spPr/>
      <dgm:t>
        <a:bodyPr/>
        <a:lstStyle/>
        <a:p>
          <a:r>
            <a:rPr lang="en-US" b="1"/>
            <a:t>Comparative Studies</a:t>
          </a:r>
          <a:endParaRPr lang="en-US"/>
        </a:p>
      </dgm:t>
    </dgm:pt>
    <dgm:pt modelId="{F7F61D54-9830-46E0-84B2-867D21FBE428}" type="parTrans" cxnId="{915F89CC-0E3E-4127-9280-A44754C50B1C}">
      <dgm:prSet/>
      <dgm:spPr/>
      <dgm:t>
        <a:bodyPr/>
        <a:lstStyle/>
        <a:p>
          <a:endParaRPr lang="en-US"/>
        </a:p>
      </dgm:t>
    </dgm:pt>
    <dgm:pt modelId="{14350E62-F270-4B5A-9219-539D7B86647F}" type="sibTrans" cxnId="{915F89CC-0E3E-4127-9280-A44754C50B1C}">
      <dgm:prSet/>
      <dgm:spPr/>
      <dgm:t>
        <a:bodyPr/>
        <a:lstStyle/>
        <a:p>
          <a:endParaRPr lang="en-US"/>
        </a:p>
      </dgm:t>
    </dgm:pt>
    <dgm:pt modelId="{40E6E035-F6C2-49D9-A5F4-B1C5404A4941}">
      <dgm:prSet/>
      <dgm:spPr/>
      <dgm:t>
        <a:bodyPr/>
        <a:lstStyle/>
        <a:p>
          <a:r>
            <a:rPr lang="en-US"/>
            <a:t>Compare Tesco’s strategies with those of other retail companies.</a:t>
          </a:r>
        </a:p>
      </dgm:t>
    </dgm:pt>
    <dgm:pt modelId="{209B7A33-14B4-4430-ABE5-FF561514D890}" type="parTrans" cxnId="{4CE96DCC-E33F-44F4-892F-A774F04AA210}">
      <dgm:prSet/>
      <dgm:spPr/>
      <dgm:t>
        <a:bodyPr/>
        <a:lstStyle/>
        <a:p>
          <a:endParaRPr lang="en-US"/>
        </a:p>
      </dgm:t>
    </dgm:pt>
    <dgm:pt modelId="{B41046C5-3EBC-4CEA-ADDD-91F664374D84}" type="sibTrans" cxnId="{4CE96DCC-E33F-44F4-892F-A774F04AA210}">
      <dgm:prSet/>
      <dgm:spPr/>
      <dgm:t>
        <a:bodyPr/>
        <a:lstStyle/>
        <a:p>
          <a:endParaRPr lang="en-US"/>
        </a:p>
      </dgm:t>
    </dgm:pt>
    <dgm:pt modelId="{40C8F92C-0F98-4324-ACD6-CBD1D89E361B}" type="pres">
      <dgm:prSet presAssocID="{34C1C8B4-9412-43FE-9A7C-74DD27200858}" presName="linear" presStyleCnt="0">
        <dgm:presLayoutVars>
          <dgm:animLvl val="lvl"/>
          <dgm:resizeHandles val="exact"/>
        </dgm:presLayoutVars>
      </dgm:prSet>
      <dgm:spPr/>
    </dgm:pt>
    <dgm:pt modelId="{5C259ED9-A6E7-4F2B-A08F-6EC8B169D51C}" type="pres">
      <dgm:prSet presAssocID="{AC0F7CDC-19CA-40B6-99B2-F05184CBD0D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1E31256-7F03-4CBB-9852-14D8A88DD5B3}" type="pres">
      <dgm:prSet presAssocID="{72DECACB-6D69-4879-B1D8-D1E467FCAA5A}" presName="spacer" presStyleCnt="0"/>
      <dgm:spPr/>
    </dgm:pt>
    <dgm:pt modelId="{C482CE4F-33FE-4987-8E36-A2F2018D7855}" type="pres">
      <dgm:prSet presAssocID="{0499D5C5-F765-4D14-AD9C-B7E1C92E218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BA9F6EA-3D99-4753-A4D8-523B61715A99}" type="pres">
      <dgm:prSet presAssocID="{134D1E98-A8E8-4828-A5E5-418FB07D49BC}" presName="spacer" presStyleCnt="0"/>
      <dgm:spPr/>
    </dgm:pt>
    <dgm:pt modelId="{7028A959-289E-4BCF-B700-B90342F46BFA}" type="pres">
      <dgm:prSet presAssocID="{EF1704DD-4404-4C65-A76D-D13B7D240E3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1DEC4C6-3991-4B92-8E3A-57537B55F272}" type="pres">
      <dgm:prSet presAssocID="{B27E3816-FEA2-493B-89E8-49132C32E1B9}" presName="spacer" presStyleCnt="0"/>
      <dgm:spPr/>
    </dgm:pt>
    <dgm:pt modelId="{2D87EAB7-1CE5-42BB-9A85-87D854C1797D}" type="pres">
      <dgm:prSet presAssocID="{F87CA3AF-783D-403A-87CB-ADFF96ACDAF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1899AA4-BFED-46B7-BCBE-92C51F650D98}" type="pres">
      <dgm:prSet presAssocID="{7E5F0DD2-3F84-4396-8FDE-A10F35EA1D6D}" presName="spacer" presStyleCnt="0"/>
      <dgm:spPr/>
    </dgm:pt>
    <dgm:pt modelId="{47AEBF07-6242-4D04-99BF-B8FF2ECB4C1F}" type="pres">
      <dgm:prSet presAssocID="{D4895D6E-F449-41EC-97F1-DA126DABE57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33E86EF-4EEB-4937-A430-FA0B0A4EE299}" type="pres">
      <dgm:prSet presAssocID="{14350E62-F270-4B5A-9219-539D7B86647F}" presName="spacer" presStyleCnt="0"/>
      <dgm:spPr/>
    </dgm:pt>
    <dgm:pt modelId="{BAA4A7A4-B85C-4606-BCCC-4A0AB990D6D6}" type="pres">
      <dgm:prSet presAssocID="{40E6E035-F6C2-49D9-A5F4-B1C5404A494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9696101-E30B-4425-8EF4-7EBDB7F0E36C}" type="presOf" srcId="{34C1C8B4-9412-43FE-9A7C-74DD27200858}" destId="{40C8F92C-0F98-4324-ACD6-CBD1D89E361B}" srcOrd="0" destOrd="0" presId="urn:microsoft.com/office/officeart/2005/8/layout/vList2"/>
    <dgm:cxn modelId="{694EE037-1C3D-436C-AA2C-1DB10A72C901}" srcId="{34C1C8B4-9412-43FE-9A7C-74DD27200858}" destId="{F87CA3AF-783D-403A-87CB-ADFF96ACDAF4}" srcOrd="3" destOrd="0" parTransId="{C6FEE095-59B4-4D4A-B391-BC800A82030D}" sibTransId="{7E5F0DD2-3F84-4396-8FDE-A10F35EA1D6D}"/>
    <dgm:cxn modelId="{6012C45F-E106-441B-B2F3-C005140D502E}" type="presOf" srcId="{0499D5C5-F765-4D14-AD9C-B7E1C92E2189}" destId="{C482CE4F-33FE-4987-8E36-A2F2018D7855}" srcOrd="0" destOrd="0" presId="urn:microsoft.com/office/officeart/2005/8/layout/vList2"/>
    <dgm:cxn modelId="{2D479A67-9470-41E0-8B44-B7A300694D7E}" type="presOf" srcId="{40E6E035-F6C2-49D9-A5F4-B1C5404A4941}" destId="{BAA4A7A4-B85C-4606-BCCC-4A0AB990D6D6}" srcOrd="0" destOrd="0" presId="urn:microsoft.com/office/officeart/2005/8/layout/vList2"/>
    <dgm:cxn modelId="{39EDDC4F-CB83-459F-AE74-74EBF83B23BE}" srcId="{34C1C8B4-9412-43FE-9A7C-74DD27200858}" destId="{EF1704DD-4404-4C65-A76D-D13B7D240E3E}" srcOrd="2" destOrd="0" parTransId="{1488EA68-B584-4313-97C1-EFB90545507B}" sibTransId="{B27E3816-FEA2-493B-89E8-49132C32E1B9}"/>
    <dgm:cxn modelId="{9BE03E8F-2FC0-4378-9006-002E4F7C3AD4}" type="presOf" srcId="{AC0F7CDC-19CA-40B6-99B2-F05184CBD0D7}" destId="{5C259ED9-A6E7-4F2B-A08F-6EC8B169D51C}" srcOrd="0" destOrd="0" presId="urn:microsoft.com/office/officeart/2005/8/layout/vList2"/>
    <dgm:cxn modelId="{C9F7D1C3-0420-462C-8791-94600CF3378D}" srcId="{34C1C8B4-9412-43FE-9A7C-74DD27200858}" destId="{0499D5C5-F765-4D14-AD9C-B7E1C92E2189}" srcOrd="1" destOrd="0" parTransId="{22D222BF-8FCF-461D-B6AC-BDB3060A154C}" sibTransId="{134D1E98-A8E8-4828-A5E5-418FB07D49BC}"/>
    <dgm:cxn modelId="{5CDF31C5-3F63-456F-8E44-2955631BECCC}" type="presOf" srcId="{D4895D6E-F449-41EC-97F1-DA126DABE574}" destId="{47AEBF07-6242-4D04-99BF-B8FF2ECB4C1F}" srcOrd="0" destOrd="0" presId="urn:microsoft.com/office/officeart/2005/8/layout/vList2"/>
    <dgm:cxn modelId="{4CE96DCC-E33F-44F4-892F-A774F04AA210}" srcId="{34C1C8B4-9412-43FE-9A7C-74DD27200858}" destId="{40E6E035-F6C2-49D9-A5F4-B1C5404A4941}" srcOrd="5" destOrd="0" parTransId="{209B7A33-14B4-4430-ABE5-FF561514D890}" sibTransId="{B41046C5-3EBC-4CEA-ADDD-91F664374D84}"/>
    <dgm:cxn modelId="{915F89CC-0E3E-4127-9280-A44754C50B1C}" srcId="{34C1C8B4-9412-43FE-9A7C-74DD27200858}" destId="{D4895D6E-F449-41EC-97F1-DA126DABE574}" srcOrd="4" destOrd="0" parTransId="{F7F61D54-9830-46E0-84B2-867D21FBE428}" sibTransId="{14350E62-F270-4B5A-9219-539D7B86647F}"/>
    <dgm:cxn modelId="{CF042AD1-5334-4466-A5E1-C4640FA7A90B}" srcId="{34C1C8B4-9412-43FE-9A7C-74DD27200858}" destId="{AC0F7CDC-19CA-40B6-99B2-F05184CBD0D7}" srcOrd="0" destOrd="0" parTransId="{6128535A-CE42-44D2-9EA3-481599C59FE5}" sibTransId="{72DECACB-6D69-4879-B1D8-D1E467FCAA5A}"/>
    <dgm:cxn modelId="{00EDC5D6-81F3-4DC6-B265-C9570EEF0276}" type="presOf" srcId="{EF1704DD-4404-4C65-A76D-D13B7D240E3E}" destId="{7028A959-289E-4BCF-B700-B90342F46BFA}" srcOrd="0" destOrd="0" presId="urn:microsoft.com/office/officeart/2005/8/layout/vList2"/>
    <dgm:cxn modelId="{3AB261F4-1144-4CD1-B10E-60BB3FFE724C}" type="presOf" srcId="{F87CA3AF-783D-403A-87CB-ADFF96ACDAF4}" destId="{2D87EAB7-1CE5-42BB-9A85-87D854C1797D}" srcOrd="0" destOrd="0" presId="urn:microsoft.com/office/officeart/2005/8/layout/vList2"/>
    <dgm:cxn modelId="{74058790-67D4-4DAF-8406-AB21E5E0E850}" type="presParOf" srcId="{40C8F92C-0F98-4324-ACD6-CBD1D89E361B}" destId="{5C259ED9-A6E7-4F2B-A08F-6EC8B169D51C}" srcOrd="0" destOrd="0" presId="urn:microsoft.com/office/officeart/2005/8/layout/vList2"/>
    <dgm:cxn modelId="{270C46F4-EFA6-43F5-99D2-1456EE01D973}" type="presParOf" srcId="{40C8F92C-0F98-4324-ACD6-CBD1D89E361B}" destId="{A1E31256-7F03-4CBB-9852-14D8A88DD5B3}" srcOrd="1" destOrd="0" presId="urn:microsoft.com/office/officeart/2005/8/layout/vList2"/>
    <dgm:cxn modelId="{55D3631D-52A9-4E89-980C-88C0832BA2DE}" type="presParOf" srcId="{40C8F92C-0F98-4324-ACD6-CBD1D89E361B}" destId="{C482CE4F-33FE-4987-8E36-A2F2018D7855}" srcOrd="2" destOrd="0" presId="urn:microsoft.com/office/officeart/2005/8/layout/vList2"/>
    <dgm:cxn modelId="{FE96476D-EDA3-43D5-868B-D9A77E4E19DC}" type="presParOf" srcId="{40C8F92C-0F98-4324-ACD6-CBD1D89E361B}" destId="{CBA9F6EA-3D99-4753-A4D8-523B61715A99}" srcOrd="3" destOrd="0" presId="urn:microsoft.com/office/officeart/2005/8/layout/vList2"/>
    <dgm:cxn modelId="{300E0BF5-CF14-4980-9B4A-A1C365CDD296}" type="presParOf" srcId="{40C8F92C-0F98-4324-ACD6-CBD1D89E361B}" destId="{7028A959-289E-4BCF-B700-B90342F46BFA}" srcOrd="4" destOrd="0" presId="urn:microsoft.com/office/officeart/2005/8/layout/vList2"/>
    <dgm:cxn modelId="{78667E16-CC1B-47A3-A052-019BAFF1902E}" type="presParOf" srcId="{40C8F92C-0F98-4324-ACD6-CBD1D89E361B}" destId="{11DEC4C6-3991-4B92-8E3A-57537B55F272}" srcOrd="5" destOrd="0" presId="urn:microsoft.com/office/officeart/2005/8/layout/vList2"/>
    <dgm:cxn modelId="{0651D70D-1225-411F-B9A3-C5CC942E88F9}" type="presParOf" srcId="{40C8F92C-0F98-4324-ACD6-CBD1D89E361B}" destId="{2D87EAB7-1CE5-42BB-9A85-87D854C1797D}" srcOrd="6" destOrd="0" presId="urn:microsoft.com/office/officeart/2005/8/layout/vList2"/>
    <dgm:cxn modelId="{74E10F63-0B5D-43A4-9C70-6C1C342F60B9}" type="presParOf" srcId="{40C8F92C-0F98-4324-ACD6-CBD1D89E361B}" destId="{41899AA4-BFED-46B7-BCBE-92C51F650D98}" srcOrd="7" destOrd="0" presId="urn:microsoft.com/office/officeart/2005/8/layout/vList2"/>
    <dgm:cxn modelId="{93BAFCA4-C9D4-4EDE-8B1E-4EEA9A546CBC}" type="presParOf" srcId="{40C8F92C-0F98-4324-ACD6-CBD1D89E361B}" destId="{47AEBF07-6242-4D04-99BF-B8FF2ECB4C1F}" srcOrd="8" destOrd="0" presId="urn:microsoft.com/office/officeart/2005/8/layout/vList2"/>
    <dgm:cxn modelId="{3D9FA1CE-1A03-4F49-8B4A-1BE5F3EBE5B6}" type="presParOf" srcId="{40C8F92C-0F98-4324-ACD6-CBD1D89E361B}" destId="{933E86EF-4EEB-4937-A430-FA0B0A4EE299}" srcOrd="9" destOrd="0" presId="urn:microsoft.com/office/officeart/2005/8/layout/vList2"/>
    <dgm:cxn modelId="{D1FDFCCE-6AE6-4A4C-874A-B5C36400FD14}" type="presParOf" srcId="{40C8F92C-0F98-4324-ACD6-CBD1D89E361B}" destId="{BAA4A7A4-B85C-4606-BCCC-4A0AB990D6D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EB468A0-BC41-4F65-8D3C-0098685FE209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35DE55B-9490-4ADA-BAF0-05C7C54E7E26}">
      <dgm:prSet/>
      <dgm:spPr/>
      <dgm:t>
        <a:bodyPr/>
        <a:lstStyle/>
        <a:p>
          <a:r>
            <a:rPr lang="en-US" b="1"/>
            <a:t>Summary</a:t>
          </a:r>
          <a:endParaRPr lang="en-US"/>
        </a:p>
      </dgm:t>
    </dgm:pt>
    <dgm:pt modelId="{A1BA47B4-8687-4A67-98A4-9DF54B997293}" type="parTrans" cxnId="{ADC3CA67-5B4A-4230-BCA2-5B743105A8E4}">
      <dgm:prSet/>
      <dgm:spPr/>
      <dgm:t>
        <a:bodyPr/>
        <a:lstStyle/>
        <a:p>
          <a:endParaRPr lang="en-US"/>
        </a:p>
      </dgm:t>
    </dgm:pt>
    <dgm:pt modelId="{883B2591-8B35-4E97-A2BA-FCB0AAB3342C}" type="sibTrans" cxnId="{ADC3CA67-5B4A-4230-BCA2-5B743105A8E4}">
      <dgm:prSet/>
      <dgm:spPr/>
      <dgm:t>
        <a:bodyPr/>
        <a:lstStyle/>
        <a:p>
          <a:endParaRPr lang="en-US"/>
        </a:p>
      </dgm:t>
    </dgm:pt>
    <dgm:pt modelId="{C58CBE4A-4E40-456F-881F-D45ADE417A74}">
      <dgm:prSet/>
      <dgm:spPr/>
      <dgm:t>
        <a:bodyPr/>
        <a:lstStyle/>
        <a:p>
          <a:r>
            <a:rPr lang="en-US"/>
            <a:t>Methodology ensures comprehensive and reliable data collection.</a:t>
          </a:r>
        </a:p>
      </dgm:t>
    </dgm:pt>
    <dgm:pt modelId="{89E9BC7E-684B-418D-9844-A3AC872A760C}" type="parTrans" cxnId="{1A771989-205E-4AEE-A429-274FB630C372}">
      <dgm:prSet/>
      <dgm:spPr/>
      <dgm:t>
        <a:bodyPr/>
        <a:lstStyle/>
        <a:p>
          <a:endParaRPr lang="en-US"/>
        </a:p>
      </dgm:t>
    </dgm:pt>
    <dgm:pt modelId="{705EAEE2-3EBB-4293-9032-5251F64FECED}" type="sibTrans" cxnId="{1A771989-205E-4AEE-A429-274FB630C372}">
      <dgm:prSet/>
      <dgm:spPr/>
      <dgm:t>
        <a:bodyPr/>
        <a:lstStyle/>
        <a:p>
          <a:endParaRPr lang="en-US"/>
        </a:p>
      </dgm:t>
    </dgm:pt>
    <dgm:pt modelId="{157B3BAD-9495-46D7-8052-DA3520677A67}">
      <dgm:prSet/>
      <dgm:spPr/>
      <dgm:t>
        <a:bodyPr/>
        <a:lstStyle/>
        <a:p>
          <a:r>
            <a:rPr lang="en-US"/>
            <a:t>Ethical safeguards protect participants.</a:t>
          </a:r>
        </a:p>
      </dgm:t>
    </dgm:pt>
    <dgm:pt modelId="{4422B259-4F9D-4056-BED0-35C92C14467E}" type="parTrans" cxnId="{95F042AF-F379-43FB-9610-87A5CB31D67D}">
      <dgm:prSet/>
      <dgm:spPr/>
      <dgm:t>
        <a:bodyPr/>
        <a:lstStyle/>
        <a:p>
          <a:endParaRPr lang="en-US"/>
        </a:p>
      </dgm:t>
    </dgm:pt>
    <dgm:pt modelId="{7B5DC582-D10D-4D0A-BB64-D9823CBB972E}" type="sibTrans" cxnId="{95F042AF-F379-43FB-9610-87A5CB31D67D}">
      <dgm:prSet/>
      <dgm:spPr/>
      <dgm:t>
        <a:bodyPr/>
        <a:lstStyle/>
        <a:p>
          <a:endParaRPr lang="en-US"/>
        </a:p>
      </dgm:t>
    </dgm:pt>
    <dgm:pt modelId="{91AA9644-E5E5-4F01-A231-D4F6890696D0}">
      <dgm:prSet/>
      <dgm:spPr/>
      <dgm:t>
        <a:bodyPr/>
        <a:lstStyle/>
        <a:p>
          <a:r>
            <a:rPr lang="en-US"/>
            <a:t>Limitations acknowledged with recommendations for future research.</a:t>
          </a:r>
        </a:p>
      </dgm:t>
    </dgm:pt>
    <dgm:pt modelId="{EE1F605B-08BA-4CE7-B562-0C7030BFBBEE}" type="parTrans" cxnId="{F607D0C3-A54D-4F6F-A056-FE099FDE7520}">
      <dgm:prSet/>
      <dgm:spPr/>
      <dgm:t>
        <a:bodyPr/>
        <a:lstStyle/>
        <a:p>
          <a:endParaRPr lang="en-US"/>
        </a:p>
      </dgm:t>
    </dgm:pt>
    <dgm:pt modelId="{6067BADB-5BB3-410A-BF8B-85D1206C2AE9}" type="sibTrans" cxnId="{F607D0C3-A54D-4F6F-A056-FE099FDE7520}">
      <dgm:prSet/>
      <dgm:spPr/>
      <dgm:t>
        <a:bodyPr/>
        <a:lstStyle/>
        <a:p>
          <a:endParaRPr lang="en-US"/>
        </a:p>
      </dgm:t>
    </dgm:pt>
    <dgm:pt modelId="{521A9B8F-316A-4EA1-BEDE-59131BB201A7}" type="pres">
      <dgm:prSet presAssocID="{FEB468A0-BC41-4F65-8D3C-0098685FE209}" presName="matrix" presStyleCnt="0">
        <dgm:presLayoutVars>
          <dgm:chMax val="1"/>
          <dgm:dir/>
          <dgm:resizeHandles val="exact"/>
        </dgm:presLayoutVars>
      </dgm:prSet>
      <dgm:spPr/>
    </dgm:pt>
    <dgm:pt modelId="{82A97A14-046E-44EA-89D4-CB2242F840A7}" type="pres">
      <dgm:prSet presAssocID="{FEB468A0-BC41-4F65-8D3C-0098685FE209}" presName="diamond" presStyleLbl="bgShp" presStyleIdx="0" presStyleCnt="1"/>
      <dgm:spPr/>
    </dgm:pt>
    <dgm:pt modelId="{7D3CB22F-F51E-4450-984B-6643C686A49E}" type="pres">
      <dgm:prSet presAssocID="{FEB468A0-BC41-4F65-8D3C-0098685FE20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8F4FAD0-8B81-45B9-B114-0FA5A29864C7}" type="pres">
      <dgm:prSet presAssocID="{FEB468A0-BC41-4F65-8D3C-0098685FE20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9DD2A2D-2205-4719-9880-4852084ED36E}" type="pres">
      <dgm:prSet presAssocID="{FEB468A0-BC41-4F65-8D3C-0098685FE20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301066B-5027-4120-90D7-A588FF6B1092}" type="pres">
      <dgm:prSet presAssocID="{FEB468A0-BC41-4F65-8D3C-0098685FE20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E432337-D18A-4107-9256-961281465C86}" type="presOf" srcId="{91AA9644-E5E5-4F01-A231-D4F6890696D0}" destId="{6301066B-5027-4120-90D7-A588FF6B1092}" srcOrd="0" destOrd="0" presId="urn:microsoft.com/office/officeart/2005/8/layout/matrix3"/>
    <dgm:cxn modelId="{51797339-F685-4F69-A27C-75D650F4E524}" type="presOf" srcId="{535DE55B-9490-4ADA-BAF0-05C7C54E7E26}" destId="{7D3CB22F-F51E-4450-984B-6643C686A49E}" srcOrd="0" destOrd="0" presId="urn:microsoft.com/office/officeart/2005/8/layout/matrix3"/>
    <dgm:cxn modelId="{ADC3CA67-5B4A-4230-BCA2-5B743105A8E4}" srcId="{FEB468A0-BC41-4F65-8D3C-0098685FE209}" destId="{535DE55B-9490-4ADA-BAF0-05C7C54E7E26}" srcOrd="0" destOrd="0" parTransId="{A1BA47B4-8687-4A67-98A4-9DF54B997293}" sibTransId="{883B2591-8B35-4E97-A2BA-FCB0AAB3342C}"/>
    <dgm:cxn modelId="{E12D1C50-E171-4557-8923-6BBB518F9A50}" type="presOf" srcId="{157B3BAD-9495-46D7-8052-DA3520677A67}" destId="{29DD2A2D-2205-4719-9880-4852084ED36E}" srcOrd="0" destOrd="0" presId="urn:microsoft.com/office/officeart/2005/8/layout/matrix3"/>
    <dgm:cxn modelId="{4333E581-9FE7-4920-9E35-145077FEBA83}" type="presOf" srcId="{FEB468A0-BC41-4F65-8D3C-0098685FE209}" destId="{521A9B8F-316A-4EA1-BEDE-59131BB201A7}" srcOrd="0" destOrd="0" presId="urn:microsoft.com/office/officeart/2005/8/layout/matrix3"/>
    <dgm:cxn modelId="{1A771989-205E-4AEE-A429-274FB630C372}" srcId="{FEB468A0-BC41-4F65-8D3C-0098685FE209}" destId="{C58CBE4A-4E40-456F-881F-D45ADE417A74}" srcOrd="1" destOrd="0" parTransId="{89E9BC7E-684B-418D-9844-A3AC872A760C}" sibTransId="{705EAEE2-3EBB-4293-9032-5251F64FECED}"/>
    <dgm:cxn modelId="{95F042AF-F379-43FB-9610-87A5CB31D67D}" srcId="{FEB468A0-BC41-4F65-8D3C-0098685FE209}" destId="{157B3BAD-9495-46D7-8052-DA3520677A67}" srcOrd="2" destOrd="0" parTransId="{4422B259-4F9D-4056-BED0-35C92C14467E}" sibTransId="{7B5DC582-D10D-4D0A-BB64-D9823CBB972E}"/>
    <dgm:cxn modelId="{F607D0C3-A54D-4F6F-A056-FE099FDE7520}" srcId="{FEB468A0-BC41-4F65-8D3C-0098685FE209}" destId="{91AA9644-E5E5-4F01-A231-D4F6890696D0}" srcOrd="3" destOrd="0" parTransId="{EE1F605B-08BA-4CE7-B562-0C7030BFBBEE}" sibTransId="{6067BADB-5BB3-410A-BF8B-85D1206C2AE9}"/>
    <dgm:cxn modelId="{50C6EDE3-6564-4709-9238-95715EBC5CF3}" type="presOf" srcId="{C58CBE4A-4E40-456F-881F-D45ADE417A74}" destId="{28F4FAD0-8B81-45B9-B114-0FA5A29864C7}" srcOrd="0" destOrd="0" presId="urn:microsoft.com/office/officeart/2005/8/layout/matrix3"/>
    <dgm:cxn modelId="{4D750AB1-3C04-4CAC-8F08-0000E853C31C}" type="presParOf" srcId="{521A9B8F-316A-4EA1-BEDE-59131BB201A7}" destId="{82A97A14-046E-44EA-89D4-CB2242F840A7}" srcOrd="0" destOrd="0" presId="urn:microsoft.com/office/officeart/2005/8/layout/matrix3"/>
    <dgm:cxn modelId="{B8FCA076-ED1E-434E-89FB-76DAD9B0FEDE}" type="presParOf" srcId="{521A9B8F-316A-4EA1-BEDE-59131BB201A7}" destId="{7D3CB22F-F51E-4450-984B-6643C686A49E}" srcOrd="1" destOrd="0" presId="urn:microsoft.com/office/officeart/2005/8/layout/matrix3"/>
    <dgm:cxn modelId="{BAC05D2E-9659-429B-8797-DA8288D60623}" type="presParOf" srcId="{521A9B8F-316A-4EA1-BEDE-59131BB201A7}" destId="{28F4FAD0-8B81-45B9-B114-0FA5A29864C7}" srcOrd="2" destOrd="0" presId="urn:microsoft.com/office/officeart/2005/8/layout/matrix3"/>
    <dgm:cxn modelId="{23D8D832-B4C8-476C-B3C4-F38CDBC1394C}" type="presParOf" srcId="{521A9B8F-316A-4EA1-BEDE-59131BB201A7}" destId="{29DD2A2D-2205-4719-9880-4852084ED36E}" srcOrd="3" destOrd="0" presId="urn:microsoft.com/office/officeart/2005/8/layout/matrix3"/>
    <dgm:cxn modelId="{1589E430-3E54-4EAF-973A-A123C5C41B99}" type="presParOf" srcId="{521A9B8F-316A-4EA1-BEDE-59131BB201A7}" destId="{6301066B-5027-4120-90D7-A588FF6B109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C286B1-9D0B-485B-A235-403F3D178F6A}">
      <dsp:nvSpPr>
        <dsp:cNvPr id="0" name=""/>
        <dsp:cNvSpPr/>
      </dsp:nvSpPr>
      <dsp:spPr>
        <a:xfrm>
          <a:off x="0" y="0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Consistency in Data Collection</a:t>
          </a:r>
          <a:endParaRPr lang="en-US" sz="1400" kern="1200">
            <a:latin typeface="Aptos Display" panose="020F0302020204030204"/>
          </a:endParaRPr>
        </a:p>
      </dsp:txBody>
      <dsp:txXfrm>
        <a:off x="22940" y="22940"/>
        <a:ext cx="7160195" cy="737360"/>
      </dsp:txXfrm>
    </dsp:sp>
    <dsp:sp modelId="{F031B605-EE23-4B0D-B672-7D06590FABCB}">
      <dsp:nvSpPr>
        <dsp:cNvPr id="0" name=""/>
        <dsp:cNvSpPr/>
      </dsp:nvSpPr>
      <dsp:spPr>
        <a:xfrm>
          <a:off x="604647" y="892024"/>
          <a:ext cx="8097012" cy="78324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Standardized procedures for surveys.Standardized Survey Questions-Standardization not only enables Interoperability and Regulatory Compliance but also provides the set of best practices(Chandra, 2021)</a:t>
          </a:r>
        </a:p>
      </dsp:txBody>
      <dsp:txXfrm>
        <a:off x="627587" y="914964"/>
        <a:ext cx="6937378" cy="737360"/>
      </dsp:txXfrm>
    </dsp:sp>
    <dsp:sp modelId="{A3CBD9BE-BFA2-410C-8B55-FA0B26F88255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Training for interviewers to reduce bias.</a:t>
          </a:r>
        </a:p>
      </dsp:txBody>
      <dsp:txXfrm>
        <a:off x="1232233" y="1806988"/>
        <a:ext cx="6937378" cy="737360"/>
      </dsp:txXfrm>
    </dsp:sp>
    <dsp:sp modelId="{68E1A0C2-C542-493F-8DCC-8F2AD6943062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Pilot </a:t>
          </a:r>
          <a:r>
            <a:rPr lang="en-US" sz="1400" b="0" kern="1200">
              <a:latin typeface="Calibri"/>
              <a:cs typeface="Calibri"/>
            </a:rPr>
            <a:t>Testing is</a:t>
          </a:r>
          <a:r>
            <a:rPr lang="en-US" sz="1400" kern="1200">
              <a:latin typeface="Calibri"/>
              <a:cs typeface="Calibri"/>
            </a:rPr>
            <a:t> a small scale, preliminary test conducted before a full-scale project or study. Its primary purpose is to evaluate the feasibility, time, cost, risk, and adverse events involved in a proposed project(Aithal,2020)</a:t>
          </a:r>
          <a:endParaRPr lang="en-US" sz="1400" kern="1200"/>
        </a:p>
      </dsp:txBody>
      <dsp:txXfrm>
        <a:off x="1836880" y="2699012"/>
        <a:ext cx="6937378" cy="737360"/>
      </dsp:txXfrm>
    </dsp:sp>
    <dsp:sp modelId="{482485A3-4189-4DF3-A286-BFFD3EA80EA3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Ensures clarity and reliability of survey questions.</a:t>
          </a:r>
        </a:p>
      </dsp:txBody>
      <dsp:txXfrm>
        <a:off x="2441527" y="3591037"/>
        <a:ext cx="6937378" cy="737360"/>
      </dsp:txXfrm>
    </dsp:sp>
    <dsp:sp modelId="{88A3807D-A06B-4770-896F-530F89EEE872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702454" y="572200"/>
        <a:ext cx="280008" cy="383102"/>
      </dsp:txXfrm>
    </dsp:sp>
    <dsp:sp modelId="{FA664F48-04AD-4F68-A556-C3B283CB32E1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307101" y="1464225"/>
        <a:ext cx="280008" cy="383102"/>
      </dsp:txXfrm>
    </dsp:sp>
    <dsp:sp modelId="{654C0591-AE67-4328-9C8C-64EA1ABFC5E8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911748" y="2343195"/>
        <a:ext cx="280008" cy="383102"/>
      </dsp:txXfrm>
    </dsp:sp>
    <dsp:sp modelId="{907CAD4D-C727-45BC-AD05-39D98B6D2B4A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516395" y="3243922"/>
        <a:ext cx="280008" cy="3831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AB251D-FB8E-4C00-942F-61A7C476366A}">
      <dsp:nvSpPr>
        <dsp:cNvPr id="0" name=""/>
        <dsp:cNvSpPr/>
      </dsp:nvSpPr>
      <dsp:spPr>
        <a:xfrm>
          <a:off x="2856407" y="806026"/>
          <a:ext cx="6208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4161" y="45719"/>
              </a:lnTo>
            </a:path>
            <a:path>
              <a:moveTo>
                <a:pt x="326736" y="45719"/>
              </a:moveTo>
              <a:lnTo>
                <a:pt x="620898" y="45720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3150569" y="656297"/>
        <a:ext cx="32574" cy="390899"/>
      </dsp:txXfrm>
    </dsp:sp>
    <dsp:sp modelId="{EE248619-C677-4FBD-AA23-F7B862B35593}">
      <dsp:nvSpPr>
        <dsp:cNvPr id="0" name=""/>
        <dsp:cNvSpPr/>
      </dsp:nvSpPr>
      <dsp:spPr>
        <a:xfrm>
          <a:off x="25605" y="1966"/>
          <a:ext cx="2832601" cy="169956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Content Validity</a:t>
          </a:r>
          <a:endParaRPr lang="en-US" sz="2000" b="1" kern="1200">
            <a:latin typeface="Aptos Display" panose="020F0302020204030204"/>
          </a:endParaRPr>
        </a:p>
      </dsp:txBody>
      <dsp:txXfrm>
        <a:off x="25605" y="1966"/>
        <a:ext cx="2832601" cy="1699561"/>
      </dsp:txXfrm>
    </dsp:sp>
    <dsp:sp modelId="{1DA8C5C2-D33A-4395-BF66-BD8E11D10B6F}">
      <dsp:nvSpPr>
        <dsp:cNvPr id="0" name=""/>
        <dsp:cNvSpPr/>
      </dsp:nvSpPr>
      <dsp:spPr>
        <a:xfrm>
          <a:off x="1441906" y="1699727"/>
          <a:ext cx="3484100" cy="620898"/>
        </a:xfrm>
        <a:custGeom>
          <a:avLst/>
          <a:gdLst/>
          <a:ahLst/>
          <a:cxnLst/>
          <a:rect l="0" t="0" r="0" b="0"/>
          <a:pathLst>
            <a:path>
              <a:moveTo>
                <a:pt x="3484100" y="0"/>
              </a:moveTo>
              <a:lnTo>
                <a:pt x="3484100" y="327549"/>
              </a:lnTo>
              <a:lnTo>
                <a:pt x="0" y="327549"/>
              </a:lnTo>
              <a:lnTo>
                <a:pt x="0" y="620898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3095344" y="1820733"/>
        <a:ext cx="177224" cy="378887"/>
      </dsp:txXfrm>
    </dsp:sp>
    <dsp:sp modelId="{CAA06656-207E-4181-871C-6943DA4535C9}">
      <dsp:nvSpPr>
        <dsp:cNvPr id="0" name=""/>
        <dsp:cNvSpPr/>
      </dsp:nvSpPr>
      <dsp:spPr>
        <a:xfrm>
          <a:off x="3509705" y="1966"/>
          <a:ext cx="2832601" cy="169956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/>
            <a:t>Questions designed based on established theories and literature.</a:t>
          </a:r>
          <a:endParaRPr lang="en-US" sz="2000" kern="1200"/>
        </a:p>
      </dsp:txBody>
      <dsp:txXfrm>
        <a:off x="3509705" y="1966"/>
        <a:ext cx="2832601" cy="1699561"/>
      </dsp:txXfrm>
    </dsp:sp>
    <dsp:sp modelId="{E2FC0E88-994B-422B-B4DD-303543D010EB}">
      <dsp:nvSpPr>
        <dsp:cNvPr id="0" name=""/>
        <dsp:cNvSpPr/>
      </dsp:nvSpPr>
      <dsp:spPr>
        <a:xfrm>
          <a:off x="2856407" y="3157086"/>
          <a:ext cx="6208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4161" y="45719"/>
              </a:lnTo>
            </a:path>
            <a:path>
              <a:moveTo>
                <a:pt x="326736" y="45719"/>
              </a:moveTo>
              <a:lnTo>
                <a:pt x="620898" y="45720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3150569" y="3013362"/>
        <a:ext cx="32574" cy="378887"/>
      </dsp:txXfrm>
    </dsp:sp>
    <dsp:sp modelId="{C0107668-A34A-44C1-9B4D-A108F8A53FF3}">
      <dsp:nvSpPr>
        <dsp:cNvPr id="0" name=""/>
        <dsp:cNvSpPr/>
      </dsp:nvSpPr>
      <dsp:spPr>
        <a:xfrm>
          <a:off x="25605" y="2353025"/>
          <a:ext cx="2832601" cy="169956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Construct Validity</a:t>
          </a:r>
          <a:endParaRPr lang="en-US" sz="2000" kern="1200"/>
        </a:p>
      </dsp:txBody>
      <dsp:txXfrm>
        <a:off x="25605" y="2353025"/>
        <a:ext cx="2832601" cy="1699561"/>
      </dsp:txXfrm>
    </dsp:sp>
    <dsp:sp modelId="{3B388056-DE8B-4ADC-9B5E-A1C6337F1C2F}">
      <dsp:nvSpPr>
        <dsp:cNvPr id="0" name=""/>
        <dsp:cNvSpPr/>
      </dsp:nvSpPr>
      <dsp:spPr>
        <a:xfrm>
          <a:off x="1441906" y="4050787"/>
          <a:ext cx="3484100" cy="620898"/>
        </a:xfrm>
        <a:custGeom>
          <a:avLst/>
          <a:gdLst/>
          <a:ahLst/>
          <a:cxnLst/>
          <a:rect l="0" t="0" r="0" b="0"/>
          <a:pathLst>
            <a:path>
              <a:moveTo>
                <a:pt x="3484100" y="0"/>
              </a:moveTo>
              <a:lnTo>
                <a:pt x="3484100" y="327549"/>
              </a:lnTo>
              <a:lnTo>
                <a:pt x="0" y="327549"/>
              </a:lnTo>
              <a:lnTo>
                <a:pt x="0" y="620898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3095344" y="4171792"/>
        <a:ext cx="177224" cy="378887"/>
      </dsp:txXfrm>
    </dsp:sp>
    <dsp:sp modelId="{A9A9265A-7364-4457-80DA-C26A70230E85}">
      <dsp:nvSpPr>
        <dsp:cNvPr id="0" name=""/>
        <dsp:cNvSpPr/>
      </dsp:nvSpPr>
      <dsp:spPr>
        <a:xfrm>
          <a:off x="3509705" y="2353025"/>
          <a:ext cx="2832601" cy="169956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/>
            <a:t>Grounded in well-known motivational theories (Maslow, Herzberg, SDT, Vroom).</a:t>
          </a:r>
          <a:endParaRPr lang="en-US" sz="2000" kern="1200"/>
        </a:p>
      </dsp:txBody>
      <dsp:txXfrm>
        <a:off x="3509705" y="2353025"/>
        <a:ext cx="2832601" cy="1699561"/>
      </dsp:txXfrm>
    </dsp:sp>
    <dsp:sp modelId="{97E45284-A6FF-4A3E-B217-BCC822638610}">
      <dsp:nvSpPr>
        <dsp:cNvPr id="0" name=""/>
        <dsp:cNvSpPr/>
      </dsp:nvSpPr>
      <dsp:spPr>
        <a:xfrm>
          <a:off x="2856407" y="5508146"/>
          <a:ext cx="6208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4161" y="45720"/>
              </a:lnTo>
            </a:path>
            <a:path>
              <a:moveTo>
                <a:pt x="326736" y="45720"/>
              </a:moveTo>
              <a:lnTo>
                <a:pt x="620898" y="45720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3150569" y="5364422"/>
        <a:ext cx="32574" cy="378887"/>
      </dsp:txXfrm>
    </dsp:sp>
    <dsp:sp modelId="{3BB88E6E-A6EB-4953-A83B-879B4A335829}">
      <dsp:nvSpPr>
        <dsp:cNvPr id="0" name=""/>
        <dsp:cNvSpPr/>
      </dsp:nvSpPr>
      <dsp:spPr>
        <a:xfrm>
          <a:off x="25605" y="4704085"/>
          <a:ext cx="2832601" cy="169956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Triangulation</a:t>
          </a:r>
          <a:endParaRPr lang="en-US" sz="2000" kern="1200"/>
        </a:p>
      </dsp:txBody>
      <dsp:txXfrm>
        <a:off x="25605" y="4704085"/>
        <a:ext cx="2832601" cy="1699561"/>
      </dsp:txXfrm>
    </dsp:sp>
    <dsp:sp modelId="{C9832387-BD7A-4DE9-9C53-072FC325B890}">
      <dsp:nvSpPr>
        <dsp:cNvPr id="0" name=""/>
        <dsp:cNvSpPr/>
      </dsp:nvSpPr>
      <dsp:spPr>
        <a:xfrm>
          <a:off x="3509705" y="4704085"/>
          <a:ext cx="2832601" cy="169956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/>
            <a:t>Cross-verifying data from surveys and interviews</a:t>
          </a:r>
          <a:r>
            <a:rPr lang="en-US" sz="2000" b="0" kern="1200">
              <a:latin typeface="Aptos Display" panose="020F0302020204030204"/>
            </a:rPr>
            <a:t> </a:t>
          </a:r>
          <a:r>
            <a:rPr lang="en-US" sz="2000" b="0" kern="1200"/>
            <a:t>(Polatcan, 2020</a:t>
          </a:r>
          <a:r>
            <a:rPr lang="en-US" sz="2000" b="0" kern="1200">
              <a:latin typeface="Aptos Display" panose="020F0302020204030204"/>
            </a:rPr>
            <a:t>).</a:t>
          </a:r>
          <a:endParaRPr lang="en-US" sz="2000" kern="1200"/>
        </a:p>
      </dsp:txBody>
      <dsp:txXfrm>
        <a:off x="3509705" y="4704085"/>
        <a:ext cx="2832601" cy="16995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259ED9-A6E7-4F2B-A08F-6EC8B169D51C}">
      <dsp:nvSpPr>
        <dsp:cNvPr id="0" name=""/>
        <dsp:cNvSpPr/>
      </dsp:nvSpPr>
      <dsp:spPr>
        <a:xfrm>
          <a:off x="0" y="28337"/>
          <a:ext cx="6367912" cy="99815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Expand Sample Size</a:t>
          </a:r>
          <a:endParaRPr lang="en-US" sz="2500" kern="1200"/>
        </a:p>
      </dsp:txBody>
      <dsp:txXfrm>
        <a:off x="48726" y="77063"/>
        <a:ext cx="6270460" cy="900704"/>
      </dsp:txXfrm>
    </dsp:sp>
    <dsp:sp modelId="{C482CE4F-33FE-4987-8E36-A2F2018D7855}">
      <dsp:nvSpPr>
        <dsp:cNvPr id="0" name=""/>
        <dsp:cNvSpPr/>
      </dsp:nvSpPr>
      <dsp:spPr>
        <a:xfrm>
          <a:off x="0" y="1098494"/>
          <a:ext cx="6367912" cy="998156"/>
        </a:xfrm>
        <a:prstGeom prst="round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Include more diverse roles and locations.</a:t>
          </a:r>
        </a:p>
      </dsp:txBody>
      <dsp:txXfrm>
        <a:off x="48726" y="1147220"/>
        <a:ext cx="6270460" cy="900704"/>
      </dsp:txXfrm>
    </dsp:sp>
    <dsp:sp modelId="{7028A959-289E-4BCF-B700-B90342F46BFA}">
      <dsp:nvSpPr>
        <dsp:cNvPr id="0" name=""/>
        <dsp:cNvSpPr/>
      </dsp:nvSpPr>
      <dsp:spPr>
        <a:xfrm>
          <a:off x="0" y="2168650"/>
          <a:ext cx="6367912" cy="998156"/>
        </a:xfrm>
        <a:prstGeom prst="round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Longitudinal Study</a:t>
          </a:r>
          <a:endParaRPr lang="en-US" sz="2500" kern="1200"/>
        </a:p>
      </dsp:txBody>
      <dsp:txXfrm>
        <a:off x="48726" y="2217376"/>
        <a:ext cx="6270460" cy="900704"/>
      </dsp:txXfrm>
    </dsp:sp>
    <dsp:sp modelId="{2D87EAB7-1CE5-42BB-9A85-87D854C1797D}">
      <dsp:nvSpPr>
        <dsp:cNvPr id="0" name=""/>
        <dsp:cNvSpPr/>
      </dsp:nvSpPr>
      <dsp:spPr>
        <a:xfrm>
          <a:off x="0" y="3238806"/>
          <a:ext cx="6367912" cy="998156"/>
        </a:xfrm>
        <a:prstGeom prst="round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Track changes in motivation and productivity over time.</a:t>
          </a:r>
        </a:p>
      </dsp:txBody>
      <dsp:txXfrm>
        <a:off x="48726" y="3287532"/>
        <a:ext cx="6270460" cy="900704"/>
      </dsp:txXfrm>
    </dsp:sp>
    <dsp:sp modelId="{47AEBF07-6242-4D04-99BF-B8FF2ECB4C1F}">
      <dsp:nvSpPr>
        <dsp:cNvPr id="0" name=""/>
        <dsp:cNvSpPr/>
      </dsp:nvSpPr>
      <dsp:spPr>
        <a:xfrm>
          <a:off x="0" y="4308962"/>
          <a:ext cx="6367912" cy="998156"/>
        </a:xfrm>
        <a:prstGeom prst="round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Comparative Studies</a:t>
          </a:r>
          <a:endParaRPr lang="en-US" sz="2500" kern="1200"/>
        </a:p>
      </dsp:txBody>
      <dsp:txXfrm>
        <a:off x="48726" y="4357688"/>
        <a:ext cx="6270460" cy="900704"/>
      </dsp:txXfrm>
    </dsp:sp>
    <dsp:sp modelId="{BAA4A7A4-B85C-4606-BCCC-4A0AB990D6D6}">
      <dsp:nvSpPr>
        <dsp:cNvPr id="0" name=""/>
        <dsp:cNvSpPr/>
      </dsp:nvSpPr>
      <dsp:spPr>
        <a:xfrm>
          <a:off x="0" y="5379119"/>
          <a:ext cx="6367912" cy="998156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Compare Tesco’s strategies with those of other retail companies.</a:t>
          </a:r>
        </a:p>
      </dsp:txBody>
      <dsp:txXfrm>
        <a:off x="48726" y="5427845"/>
        <a:ext cx="6270460" cy="9007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A97A14-046E-44EA-89D4-CB2242F840A7}">
      <dsp:nvSpPr>
        <dsp:cNvPr id="0" name=""/>
        <dsp:cNvSpPr/>
      </dsp:nvSpPr>
      <dsp:spPr>
        <a:xfrm>
          <a:off x="379476" y="0"/>
          <a:ext cx="5504687" cy="5504687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3CB22F-F51E-4450-984B-6643C686A49E}">
      <dsp:nvSpPr>
        <dsp:cNvPr id="0" name=""/>
        <dsp:cNvSpPr/>
      </dsp:nvSpPr>
      <dsp:spPr>
        <a:xfrm>
          <a:off x="902421" y="522945"/>
          <a:ext cx="2146828" cy="21468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Summary</a:t>
          </a:r>
          <a:endParaRPr lang="en-US" sz="1700" kern="1200"/>
        </a:p>
      </dsp:txBody>
      <dsp:txXfrm>
        <a:off x="1007221" y="627745"/>
        <a:ext cx="1937228" cy="1937228"/>
      </dsp:txXfrm>
    </dsp:sp>
    <dsp:sp modelId="{28F4FAD0-8B81-45B9-B114-0FA5A29864C7}">
      <dsp:nvSpPr>
        <dsp:cNvPr id="0" name=""/>
        <dsp:cNvSpPr/>
      </dsp:nvSpPr>
      <dsp:spPr>
        <a:xfrm>
          <a:off x="3214390" y="522945"/>
          <a:ext cx="2146828" cy="2146828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Methodology ensures comprehensive and reliable data collection.</a:t>
          </a:r>
        </a:p>
      </dsp:txBody>
      <dsp:txXfrm>
        <a:off x="3319190" y="627745"/>
        <a:ext cx="1937228" cy="1937228"/>
      </dsp:txXfrm>
    </dsp:sp>
    <dsp:sp modelId="{29DD2A2D-2205-4719-9880-4852084ED36E}">
      <dsp:nvSpPr>
        <dsp:cNvPr id="0" name=""/>
        <dsp:cNvSpPr/>
      </dsp:nvSpPr>
      <dsp:spPr>
        <a:xfrm>
          <a:off x="902421" y="2834914"/>
          <a:ext cx="2146828" cy="2146828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Ethical safeguards protect participants.</a:t>
          </a:r>
        </a:p>
      </dsp:txBody>
      <dsp:txXfrm>
        <a:off x="1007221" y="2939714"/>
        <a:ext cx="1937228" cy="1937228"/>
      </dsp:txXfrm>
    </dsp:sp>
    <dsp:sp modelId="{6301066B-5027-4120-90D7-A588FF6B1092}">
      <dsp:nvSpPr>
        <dsp:cNvPr id="0" name=""/>
        <dsp:cNvSpPr/>
      </dsp:nvSpPr>
      <dsp:spPr>
        <a:xfrm>
          <a:off x="3214390" y="2834914"/>
          <a:ext cx="2146828" cy="2146828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Limitations acknowledged with recommendations for future research.</a:t>
          </a:r>
        </a:p>
      </dsp:txBody>
      <dsp:txXfrm>
        <a:off x="3319190" y="2939714"/>
        <a:ext cx="1937228" cy="19372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pa.org/ethics/code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80430" y="583345"/>
            <a:ext cx="7160357" cy="4164820"/>
          </a:xfrm>
        </p:spPr>
        <p:txBody>
          <a:bodyPr anchor="t">
            <a:normAutofit/>
          </a:bodyPr>
          <a:lstStyle/>
          <a:p>
            <a:pPr algn="r"/>
            <a:r>
              <a:rPr lang="en-US" sz="6800" dirty="0">
                <a:solidFill>
                  <a:srgbClr val="FFFFFF"/>
                </a:solidFill>
                <a:ea typeface="+mj-lt"/>
                <a:cs typeface="+mj-lt"/>
              </a:rPr>
              <a:t>Methodology, Ethics, and Limitations in Research Proposal</a:t>
            </a:r>
            <a:endParaRPr lang="en-US" sz="68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7185" y="5420001"/>
            <a:ext cx="8589742" cy="105699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sz="1800" dirty="0">
                <a:solidFill>
                  <a:srgbClr val="FFFFFF"/>
                </a:solidFill>
                <a:latin typeface="Arial"/>
                <a:cs typeface="Arial"/>
              </a:rPr>
              <a:t>Marta </a:t>
            </a:r>
            <a:r>
              <a:rPr lang="en-US" sz="1800" dirty="0" err="1">
                <a:solidFill>
                  <a:srgbClr val="FFFFFF"/>
                </a:solidFill>
                <a:latin typeface="Arial"/>
                <a:cs typeface="Arial"/>
              </a:rPr>
              <a:t>Lesiczka</a:t>
            </a:r>
            <a:r>
              <a:rPr lang="en-US" sz="1800" dirty="0">
                <a:solidFill>
                  <a:srgbClr val="FFFFFF"/>
                </a:solidFill>
                <a:latin typeface="Arial"/>
                <a:cs typeface="Arial"/>
              </a:rPr>
              <a:t> 2130091</a:t>
            </a:r>
          </a:p>
          <a:p>
            <a:pPr algn="l"/>
            <a:r>
              <a:rPr lang="en-US" sz="1800" dirty="0">
                <a:solidFill>
                  <a:srgbClr val="FFFFFF"/>
                </a:solidFill>
                <a:latin typeface="Arial"/>
                <a:cs typeface="Arial"/>
              </a:rPr>
              <a:t>05/07/2024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47DA3F-BD81-58D1-1B7D-FBEAF4EF8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endParaRPr lang="en-US" sz="2200" b="1">
              <a:latin typeface="Aptos Display"/>
              <a:ea typeface="Calibri"/>
              <a:cs typeface="Calibri"/>
            </a:endParaRPr>
          </a:p>
          <a:p>
            <a:endParaRPr lang="en-US" sz="2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91011-C94A-F091-3D9E-EA8DC57BED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438245"/>
            <a:ext cx="5334197" cy="58018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r>
              <a:rPr lang="en-US" sz="2400" dirty="0">
                <a:latin typeface="Arial"/>
                <a:ea typeface="+mn-lt"/>
                <a:cs typeface="+mn-lt"/>
              </a:rPr>
              <a:t>"A Critical Evaluation of How Managers Motivate  Employees to Increase Productivity at Tesco" (</a:t>
            </a:r>
            <a:r>
              <a:rPr lang="en-US" sz="2400" dirty="0">
                <a:latin typeface="Arial"/>
                <a:ea typeface="+mn-lt"/>
                <a:cs typeface="Arial"/>
              </a:rPr>
              <a:t>Kumari, 2021).</a:t>
            </a:r>
            <a:endParaRPr lang="en-US" sz="2400" dirty="0">
              <a:latin typeface="Calibri"/>
              <a:ea typeface="+mn-lt"/>
              <a:cs typeface="Calibri"/>
            </a:endParaRPr>
          </a:p>
          <a:p>
            <a:r>
              <a:rPr lang="en-US" sz="2000" dirty="0">
                <a:latin typeface="Arial"/>
                <a:ea typeface="+mn-lt"/>
                <a:cs typeface="+mn-lt"/>
              </a:rPr>
              <a:t>Brief overview of the research purpose: To evaluate how Tesco managers motivate employees to enhance productivity.</a:t>
            </a:r>
            <a:endParaRPr lang="en-US" sz="2000">
              <a:latin typeface="Arial"/>
              <a:ea typeface="+mn-lt"/>
              <a:cs typeface="Calibri"/>
            </a:endParaRPr>
          </a:p>
          <a:p>
            <a:r>
              <a:rPr lang="en-US" sz="2000" dirty="0">
                <a:latin typeface="Arial"/>
                <a:ea typeface="+mn-lt"/>
                <a:cs typeface="+mn-lt"/>
              </a:rPr>
              <a:t>Key objectives: Identify motivational strategies, assess impact, explore challenges, and provide recommendations.</a:t>
            </a:r>
            <a:endParaRPr lang="en-US" sz="2000" dirty="0">
              <a:latin typeface="Arial"/>
            </a:endParaRPr>
          </a:p>
          <a:p>
            <a:endParaRPr lang="en-US" sz="1800" dirty="0">
              <a:latin typeface="Calibri"/>
              <a:cs typeface="Calibri"/>
            </a:endParaRPr>
          </a:p>
          <a:p>
            <a:endParaRPr lang="en-US" sz="1100"/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7635AD87-F605-B402-0CD1-9804E74A21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075" r="14164" b="-3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82876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A72BD9-A76C-0D0A-56B2-440597162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US" sz="3200" dirty="0">
                <a:latin typeface="Arial"/>
                <a:ea typeface="+mj-lt"/>
                <a:cs typeface="+mj-lt"/>
              </a:rPr>
              <a:t>Methodology: Choosing </a:t>
            </a:r>
            <a:br>
              <a:rPr lang="en-US" sz="2100" dirty="0">
                <a:ea typeface="+mj-lt"/>
                <a:cs typeface="+mj-lt"/>
              </a:rPr>
            </a:br>
            <a:r>
              <a:rPr lang="en-US" sz="2000" dirty="0">
                <a:latin typeface="Arial"/>
                <a:ea typeface="+mj-lt"/>
                <a:cs typeface="+mj-lt"/>
              </a:rPr>
              <a:t>"Research is an essential and powerful tool in leading man towards progress. Without systematic research there would have been very little progress"(</a:t>
            </a:r>
            <a:r>
              <a:rPr lang="en-US" sz="2000" dirty="0">
                <a:latin typeface="Arial"/>
                <a:ea typeface="+mj-lt"/>
                <a:cs typeface="Arial"/>
              </a:rPr>
              <a:t>Pandey,2021)</a:t>
            </a:r>
            <a:r>
              <a:rPr lang="en-US" sz="2000" dirty="0">
                <a:latin typeface="Arial"/>
                <a:ea typeface="+mj-lt"/>
                <a:cs typeface="+mj-lt"/>
              </a:rPr>
              <a:t>.</a:t>
            </a:r>
            <a:endParaRPr lang="en-US" sz="2000" dirty="0">
              <a:latin typeface="Arial"/>
            </a:endParaRPr>
          </a:p>
        </p:txBody>
      </p:sp>
      <p:pic>
        <p:nvPicPr>
          <p:cNvPr id="23" name="Picture 22" descr="White puzzle with one red piece">
            <a:extLst>
              <a:ext uri="{FF2B5EF4-FFF2-40B4-BE49-F238E27FC236}">
                <a16:creationId xmlns:a16="http://schemas.microsoft.com/office/drawing/2014/main" id="{ADE39C0F-3230-4DC1-F0A6-2658A392FD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4" r="891" b="-2"/>
          <a:stretch/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888C5-A285-690D-58B6-834B7DCC7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US" sz="2000"/>
          </a:p>
          <a:p>
            <a:pPr>
              <a:buFont typeface="Arial"/>
              <a:buChar char="•"/>
            </a:pPr>
            <a:r>
              <a:rPr lang="en-US" sz="2000" b="1">
                <a:latin typeface="Arial"/>
                <a:ea typeface="+mn-lt"/>
                <a:cs typeface="+mn-lt"/>
              </a:rPr>
              <a:t>Mixed-Methods Approach</a:t>
            </a:r>
            <a:endParaRPr lang="en-US" sz="2000">
              <a:latin typeface="Arial"/>
              <a:cs typeface="Arial"/>
            </a:endParaRPr>
          </a:p>
          <a:p>
            <a:pPr marL="971550" lvl="1" indent="-285750">
              <a:buFont typeface="Arial"/>
            </a:pPr>
            <a:r>
              <a:rPr lang="en-US" sz="2000" b="1">
                <a:latin typeface="Arial"/>
                <a:ea typeface="+mn-lt"/>
                <a:cs typeface="+mn-lt"/>
              </a:rPr>
              <a:t>Quantitative Surveys</a:t>
            </a:r>
            <a:r>
              <a:rPr lang="en-US" sz="2000">
                <a:latin typeface="Arial"/>
                <a:ea typeface="+mn-lt"/>
                <a:cs typeface="+mn-lt"/>
              </a:rPr>
              <a:t>: Broad data collection for generalizability</a:t>
            </a:r>
            <a:r>
              <a:rPr lang="en-US" sz="2000">
                <a:latin typeface="Arial"/>
                <a:ea typeface="+mn-lt"/>
                <a:cs typeface="Calibri"/>
              </a:rPr>
              <a:t>(</a:t>
            </a:r>
            <a:r>
              <a:rPr lang="en-US" sz="2000">
                <a:latin typeface="Arial"/>
                <a:ea typeface="+mn-lt"/>
                <a:cs typeface="Arial"/>
              </a:rPr>
              <a:t>Braun,2021)</a:t>
            </a:r>
            <a:r>
              <a:rPr lang="en-US" sz="2000">
                <a:latin typeface="Arial"/>
                <a:ea typeface="+mn-lt"/>
                <a:cs typeface="+mn-lt"/>
              </a:rPr>
              <a:t>.</a:t>
            </a:r>
            <a:endParaRPr lang="en-US" sz="2000">
              <a:latin typeface="Arial"/>
              <a:cs typeface="Arial"/>
            </a:endParaRPr>
          </a:p>
          <a:p>
            <a:pPr marL="971550" lvl="1" indent="-285750">
              <a:buFont typeface="Arial"/>
            </a:pPr>
            <a:r>
              <a:rPr lang="en-US" sz="2000" b="1">
                <a:latin typeface="Arial"/>
                <a:ea typeface="+mn-lt"/>
                <a:cs typeface="+mn-lt"/>
              </a:rPr>
              <a:t>Qualitative Interviews</a:t>
            </a:r>
            <a:r>
              <a:rPr lang="en-US" sz="2000">
                <a:latin typeface="Arial"/>
                <a:ea typeface="+mn-lt"/>
                <a:cs typeface="+mn-lt"/>
              </a:rPr>
              <a:t>: In-depth insights for context and understanding.</a:t>
            </a:r>
            <a:endParaRPr lang="en-US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2000" b="1">
                <a:latin typeface="Arial"/>
                <a:ea typeface="+mn-lt"/>
                <a:cs typeface="+mn-lt"/>
              </a:rPr>
              <a:t>Justification for Mixed-Methods</a:t>
            </a:r>
            <a:endParaRPr lang="en-US" sz="2000">
              <a:latin typeface="Arial"/>
              <a:cs typeface="Arial"/>
            </a:endParaRPr>
          </a:p>
          <a:p>
            <a:pPr marL="971550" lvl="1" indent="-285750">
              <a:buFont typeface="Arial"/>
            </a:pPr>
            <a:r>
              <a:rPr lang="en-US" sz="2000">
                <a:latin typeface="Arial"/>
                <a:ea typeface="+mn-lt"/>
                <a:cs typeface="+mn-lt"/>
              </a:rPr>
              <a:t>Combines strengths of both quantitative and qualitative methods.</a:t>
            </a:r>
            <a:endParaRPr lang="en-US" sz="2000">
              <a:latin typeface="Arial"/>
              <a:cs typeface="Arial"/>
            </a:endParaRPr>
          </a:p>
          <a:p>
            <a:pPr marL="971550" lvl="1" indent="-285750">
              <a:buFont typeface="Arial"/>
            </a:pPr>
            <a:r>
              <a:rPr lang="en-US" sz="2000">
                <a:latin typeface="Arial"/>
                <a:ea typeface="+mn-lt"/>
                <a:cs typeface="+mn-lt"/>
              </a:rPr>
              <a:t>Provides comprehensive data coverage.</a:t>
            </a:r>
            <a:endParaRPr lang="en-US" sz="2000">
              <a:latin typeface="Arial"/>
            </a:endParaRPr>
          </a:p>
          <a:p>
            <a:pPr marL="0" indent="0">
              <a:buNone/>
            </a:pPr>
            <a:endParaRPr lang="en-US" sz="2000">
              <a:latin typeface="Aptos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58262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025FC9DA-3214-45A5-D2BB-F3B36FE428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25" r="-3" b="-3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0686B4-1248-590D-D0E4-200D06D8D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US" dirty="0">
                <a:ea typeface="+mj-lt"/>
                <a:cs typeface="+mj-lt"/>
              </a:rPr>
              <a:t>Quantitative Method: Surveys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F6C27-B1E6-B711-6C29-1AA6BA0D63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>
              <a:buNone/>
            </a:pPr>
            <a:endParaRPr lang="en-US" dirty="0"/>
          </a:p>
          <a:p>
            <a:pPr>
              <a:buFont typeface="Arial"/>
              <a:buChar char="•"/>
            </a:pPr>
            <a:r>
              <a:rPr lang="en-US" sz="2000" b="1" dirty="0">
                <a:ea typeface="+mn-lt"/>
                <a:cs typeface="+mn-lt"/>
              </a:rPr>
              <a:t>Design</a:t>
            </a:r>
            <a:endParaRPr lang="en-US" dirty="0"/>
          </a:p>
          <a:p>
            <a:pPr marL="971550" lvl="1" indent="-285750"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Likert-scale questions for standardized responses.</a:t>
            </a:r>
            <a:endParaRPr lang="en-US" dirty="0"/>
          </a:p>
          <a:p>
            <a:pPr marL="971550" lvl="1" indent="-285750"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Demographic questions for diverse insights.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sz="2000" b="1" dirty="0">
                <a:ea typeface="+mn-lt"/>
                <a:cs typeface="+mn-lt"/>
              </a:rPr>
              <a:t>Distribution</a:t>
            </a:r>
            <a:endParaRPr lang="en-US" dirty="0"/>
          </a:p>
          <a:p>
            <a:pPr marL="971550" lvl="1" indent="-285750"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Electronic distribution via email and internal platforms for accessibility.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sz="2000" b="1" dirty="0">
                <a:ea typeface="+mn-lt"/>
                <a:cs typeface="+mn-lt"/>
              </a:rPr>
              <a:t>Advantages</a:t>
            </a:r>
            <a:endParaRPr lang="en-US" dirty="0"/>
          </a:p>
          <a:p>
            <a:pPr marL="971550" lvl="1" indent="-285750"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Efficient data collection from a large sample.</a:t>
            </a:r>
            <a:endParaRPr lang="en-US" dirty="0"/>
          </a:p>
          <a:p>
            <a:pPr marL="971550" lvl="1" indent="-285750"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Objective measurement of correlations between variables.</a:t>
            </a:r>
            <a:endParaRPr lang="en-US" dirty="0"/>
          </a:p>
          <a:p>
            <a:pPr marL="0" indent="0">
              <a:buNone/>
            </a:pPr>
            <a:endParaRPr lang="en-US" sz="2000" b="1" dirty="0"/>
          </a:p>
          <a:p>
            <a:endParaRPr lang="en-US" sz="1400" dirty="0"/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8167918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D63E-69E8-BBAA-3A45-FD353AE8D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Arial"/>
                <a:ea typeface="+mj-lt"/>
                <a:cs typeface="+mj-lt"/>
              </a:rPr>
              <a:t>Qualitative Method: Semi-Structured Interviews</a:t>
            </a:r>
            <a:endParaRPr lang="en-US" sz="2400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A1EF1-5683-A7CF-9013-071E66797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ea typeface="+mn-lt"/>
                <a:cs typeface="+mn-lt"/>
              </a:rPr>
              <a:t>Design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Open-ended questions to explore personal experiences.</a:t>
            </a:r>
            <a:endParaRPr lang="en-US" dirty="0"/>
          </a:p>
          <a:p>
            <a:pPr marL="0" indent="0">
              <a:buNone/>
            </a:pPr>
            <a:r>
              <a:rPr lang="en-US" sz="2000" b="1" dirty="0">
                <a:ea typeface="+mn-lt"/>
                <a:cs typeface="+mn-lt"/>
              </a:rPr>
              <a:t>Sampling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Purposive sampling to select knowledgeable participants.</a:t>
            </a:r>
            <a:endParaRPr lang="en-US" dirty="0"/>
          </a:p>
          <a:p>
            <a:pPr marL="0" indent="0">
              <a:buNone/>
            </a:pPr>
            <a:r>
              <a:rPr lang="en-US" sz="2000" b="1" dirty="0">
                <a:ea typeface="+mn-lt"/>
                <a:cs typeface="+mn-lt"/>
              </a:rPr>
              <a:t>Advantages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Rich, detailed data.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Flexibility to probe deeper into responses.</a:t>
            </a:r>
            <a:endParaRPr lang="en-US" dirty="0"/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endParaRPr lang="en-US" sz="2000" b="1" dirty="0"/>
          </a:p>
          <a:p>
            <a:endParaRPr lang="en-US" sz="2000"/>
          </a:p>
        </p:txBody>
      </p:sp>
      <p:pic>
        <p:nvPicPr>
          <p:cNvPr id="21" name="Picture 20" descr="Top view of a circular staircase">
            <a:extLst>
              <a:ext uri="{FF2B5EF4-FFF2-40B4-BE49-F238E27FC236}">
                <a16:creationId xmlns:a16="http://schemas.microsoft.com/office/drawing/2014/main" id="{3AD583C4-3492-1354-EC7C-B18DD19A6B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72" r="47495" b="4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48998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C311B4-ADA6-98FF-6FC8-2AFAA4971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sz="3600">
                <a:ea typeface="+mj-lt"/>
                <a:cs typeface="+mj-lt"/>
              </a:rPr>
              <a:t>Ensuring Reliability</a:t>
            </a:r>
            <a:r>
              <a:rPr lang="en-US" sz="3600">
                <a:latin typeface="Arial"/>
                <a:ea typeface="+mj-lt"/>
                <a:cs typeface="Arial"/>
              </a:rPr>
              <a:t>(DeVellis,2021)</a:t>
            </a:r>
            <a:br>
              <a:rPr lang="en-US" sz="3600">
                <a:ea typeface="+mj-lt"/>
                <a:cs typeface="+mj-lt"/>
              </a:rPr>
            </a:br>
            <a:endParaRPr lang="en-US" sz="3600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A4806EDF-94DE-B093-2200-CEA0645D87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254992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55316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29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9EE4D2D-2991-4A34-99B1-B0C562B48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sz="3700">
                <a:solidFill>
                  <a:schemeClr val="bg1"/>
                </a:solidFill>
                <a:ea typeface="+mj-lt"/>
                <a:cs typeface="+mj-lt"/>
              </a:rPr>
              <a:t>Ensuring Validity</a:t>
            </a:r>
            <a:br>
              <a:rPr lang="en-US" sz="3700">
                <a:solidFill>
                  <a:schemeClr val="bg1"/>
                </a:solidFill>
                <a:ea typeface="+mj-lt"/>
                <a:cs typeface="+mj-lt"/>
              </a:rPr>
            </a:br>
            <a:r>
              <a:rPr lang="en-US" sz="3700">
                <a:solidFill>
                  <a:schemeClr val="bg1"/>
                </a:solidFill>
                <a:latin typeface="Calibri"/>
                <a:cs typeface="Calibri"/>
              </a:rPr>
              <a:t>(Carmines, 1979)</a:t>
            </a:r>
            <a:endParaRPr lang="en-US" sz="3700">
              <a:solidFill>
                <a:schemeClr val="bg1"/>
              </a:solidFill>
            </a:endParaRP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05EE14B0-6D78-E947-F079-026449B04B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6718699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76112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F27744B-47AB-4459-8C2F-1D5EE63A3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Padlock on computer motherboard">
            <a:extLst>
              <a:ext uri="{FF2B5EF4-FFF2-40B4-BE49-F238E27FC236}">
                <a16:creationId xmlns:a16="http://schemas.microsoft.com/office/drawing/2014/main" id="{BB5D0176-B18E-1B64-81AA-FA6D0D14C0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7" r="30648" b="4"/>
          <a:stretch/>
        </p:blipFill>
        <p:spPr>
          <a:xfrm>
            <a:off x="1" y="10"/>
            <a:ext cx="6865165" cy="6857990"/>
          </a:xfrm>
          <a:custGeom>
            <a:avLst/>
            <a:gdLst/>
            <a:ahLst/>
            <a:cxnLst/>
            <a:rect l="l" t="t" r="r" b="b"/>
            <a:pathLst>
              <a:path w="6865165" h="6858000">
                <a:moveTo>
                  <a:pt x="0" y="0"/>
                </a:moveTo>
                <a:lnTo>
                  <a:pt x="6865165" y="0"/>
                </a:lnTo>
                <a:lnTo>
                  <a:pt x="6859621" y="22952"/>
                </a:lnTo>
                <a:cubicBezTo>
                  <a:pt x="6623056" y="1069835"/>
                  <a:pt x="6492240" y="2220824"/>
                  <a:pt x="6492240" y="3429001"/>
                </a:cubicBezTo>
                <a:cubicBezTo>
                  <a:pt x="6492240" y="4637179"/>
                  <a:pt x="6623056" y="5788167"/>
                  <a:pt x="6859621" y="6835050"/>
                </a:cubicBezTo>
                <a:lnTo>
                  <a:pt x="686516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7D266DCC-5218-4AE0-B964-6FC2EA3BD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240" y="0"/>
            <a:ext cx="5699760" cy="6858000"/>
          </a:xfrm>
          <a:custGeom>
            <a:avLst/>
            <a:gdLst>
              <a:gd name="connsiteX0" fmla="*/ 365648 w 5588548"/>
              <a:gd name="connsiteY0" fmla="*/ 0 h 6858000"/>
              <a:gd name="connsiteX1" fmla="*/ 5588548 w 5588548"/>
              <a:gd name="connsiteY1" fmla="*/ 0 h 6858000"/>
              <a:gd name="connsiteX2" fmla="*/ 5588548 w 5588548"/>
              <a:gd name="connsiteY2" fmla="*/ 6858000 h 6858000"/>
              <a:gd name="connsiteX3" fmla="*/ 365648 w 5588548"/>
              <a:gd name="connsiteY3" fmla="*/ 6858000 h 6858000"/>
              <a:gd name="connsiteX4" fmla="*/ 360213 w 5588548"/>
              <a:gd name="connsiteY4" fmla="*/ 6835050 h 6858000"/>
              <a:gd name="connsiteX5" fmla="*/ 0 w 5588548"/>
              <a:gd name="connsiteY5" fmla="*/ 3429001 h 6858000"/>
              <a:gd name="connsiteX6" fmla="*/ 360213 w 5588548"/>
              <a:gd name="connsiteY6" fmla="*/ 2295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88548" h="6858000">
                <a:moveTo>
                  <a:pt x="365648" y="0"/>
                </a:moveTo>
                <a:lnTo>
                  <a:pt x="5588548" y="0"/>
                </a:lnTo>
                <a:lnTo>
                  <a:pt x="55885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973DE4F1-1583-4AE3-9696-9659D27C5F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1384" y="0"/>
            <a:ext cx="5690616" cy="6858000"/>
          </a:xfrm>
          <a:custGeom>
            <a:avLst/>
            <a:gdLst>
              <a:gd name="connsiteX0" fmla="*/ 372925 w 5690616"/>
              <a:gd name="connsiteY0" fmla="*/ 0 h 6858000"/>
              <a:gd name="connsiteX1" fmla="*/ 5690616 w 5690616"/>
              <a:gd name="connsiteY1" fmla="*/ 0 h 6858000"/>
              <a:gd name="connsiteX2" fmla="*/ 5690616 w 5690616"/>
              <a:gd name="connsiteY2" fmla="*/ 6858000 h 6858000"/>
              <a:gd name="connsiteX3" fmla="*/ 372925 w 5690616"/>
              <a:gd name="connsiteY3" fmla="*/ 6858000 h 6858000"/>
              <a:gd name="connsiteX4" fmla="*/ 367381 w 5690616"/>
              <a:gd name="connsiteY4" fmla="*/ 6835050 h 6858000"/>
              <a:gd name="connsiteX5" fmla="*/ 0 w 5690616"/>
              <a:gd name="connsiteY5" fmla="*/ 3429001 h 6858000"/>
              <a:gd name="connsiteX6" fmla="*/ 367381 w 5690616"/>
              <a:gd name="connsiteY6" fmla="*/ 2295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90616" h="6858000">
                <a:moveTo>
                  <a:pt x="372925" y="0"/>
                </a:moveTo>
                <a:lnTo>
                  <a:pt x="5690616" y="0"/>
                </a:lnTo>
                <a:lnTo>
                  <a:pt x="5690616" y="6858000"/>
                </a:lnTo>
                <a:lnTo>
                  <a:pt x="372925" y="6858000"/>
                </a:lnTo>
                <a:lnTo>
                  <a:pt x="367381" y="6835050"/>
                </a:lnTo>
                <a:cubicBezTo>
                  <a:pt x="130816" y="5788167"/>
                  <a:pt x="0" y="4637179"/>
                  <a:pt x="0" y="3429001"/>
                </a:cubicBezTo>
                <a:cubicBezTo>
                  <a:pt x="0" y="2220824"/>
                  <a:pt x="130816" y="1069835"/>
                  <a:pt x="367381" y="22952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5715A7-5F65-08AB-1BEC-C5B4CB287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5564" y="914400"/>
            <a:ext cx="4485861" cy="1106556"/>
          </a:xfrm>
        </p:spPr>
        <p:txBody>
          <a:bodyPr anchor="b">
            <a:normAutofit/>
          </a:bodyPr>
          <a:lstStyle/>
          <a:p>
            <a:r>
              <a:rPr lang="en-US" sz="2500" dirty="0">
                <a:ea typeface="+mj-lt"/>
                <a:cs typeface="+mj-lt"/>
              </a:rPr>
              <a:t>Data Analysis</a:t>
            </a:r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6297641-8B9F-4767-9606-8A1131322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2239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D3C8959-A2A1-469E-8619-82F077E33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4495" y="218239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E5C7EF40-8216-2F83-C1E3-4A901AD746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5563" y="2440100"/>
            <a:ext cx="4485861" cy="383480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US" sz="1800" b="1" dirty="0">
                <a:ea typeface="+mn-lt"/>
                <a:cs typeface="+mn-lt"/>
              </a:rPr>
              <a:t>Quantitative Analysis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sz="1800" dirty="0">
                <a:ea typeface="+mn-lt"/>
                <a:cs typeface="+mn-lt"/>
              </a:rPr>
              <a:t>Statistical techniques to identify patterns and correlations.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sz="1800" b="1" dirty="0">
                <a:ea typeface="+mn-lt"/>
                <a:cs typeface="+mn-lt"/>
              </a:rPr>
              <a:t>Qualitative Analysis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sz="1800" dirty="0">
                <a:ea typeface="+mn-lt"/>
                <a:cs typeface="+mn-lt"/>
              </a:rPr>
              <a:t>Thematic analysis to extract common themes and insights.</a:t>
            </a:r>
            <a:endParaRPr lang="en-US" dirty="0"/>
          </a:p>
          <a:p>
            <a:pPr marL="0" indent="0">
              <a:buNone/>
            </a:pPr>
            <a:endParaRPr 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4098221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315183-C553-2DFD-1D00-3E993D7FE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 dirty="0">
                <a:ea typeface="+mj-lt"/>
                <a:cs typeface="+mj-lt"/>
              </a:rPr>
              <a:t>Ethical Considerations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2F077-311C-F025-813C-71F908D3D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/>
              <a:buChar char="•"/>
            </a:pPr>
            <a:r>
              <a:rPr lang="en-US" sz="2000" b="1" dirty="0">
                <a:latin typeface="Arial"/>
                <a:ea typeface="+mn-lt"/>
                <a:cs typeface="+mn-lt"/>
              </a:rPr>
              <a:t>Informed Consent</a:t>
            </a:r>
            <a:endParaRPr lang="en-US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2000" dirty="0">
                <a:latin typeface="Arial"/>
                <a:ea typeface="+mn-lt"/>
                <a:cs typeface="+mn-lt"/>
              </a:rPr>
              <a:t>Voluntary participation with the option to withdraw(Clark, 2021).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2000" dirty="0">
                <a:latin typeface="Arial"/>
                <a:ea typeface="+mn-lt"/>
                <a:cs typeface="+mn-lt"/>
              </a:rPr>
              <a:t>Clear consent forms detailing the study</a:t>
            </a:r>
            <a:r>
              <a:rPr lang="en-US" sz="2000" dirty="0">
                <a:latin typeface="Arial"/>
                <a:ea typeface="+mn-lt"/>
                <a:cs typeface="Calibri"/>
              </a:rPr>
              <a:t>(APA,2017)</a:t>
            </a:r>
            <a:r>
              <a:rPr lang="en-US" sz="2000" dirty="0">
                <a:latin typeface="Arial"/>
                <a:ea typeface="+mn-lt"/>
                <a:cs typeface="+mn-lt"/>
              </a:rPr>
              <a:t>.</a:t>
            </a:r>
            <a:endParaRPr lang="en-US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2000" b="1" dirty="0">
                <a:latin typeface="Arial"/>
                <a:ea typeface="+mn-lt"/>
                <a:cs typeface="+mn-lt"/>
              </a:rPr>
              <a:t>Confidentiality and Anonymity</a:t>
            </a:r>
            <a:endParaRPr lang="en-US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2000" dirty="0">
                <a:latin typeface="Arial"/>
                <a:ea typeface="+mn-lt"/>
                <a:cs typeface="+mn-lt"/>
              </a:rPr>
              <a:t>Secure data storage.</a:t>
            </a:r>
            <a:endParaRPr lang="en-US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2000" dirty="0">
                <a:latin typeface="Arial"/>
                <a:ea typeface="+mn-lt"/>
                <a:cs typeface="+mn-lt"/>
              </a:rPr>
              <a:t>Anonymized reporting to protect identities.</a:t>
            </a:r>
            <a:endParaRPr lang="en-US" sz="2000" dirty="0">
              <a:latin typeface="Arial"/>
            </a:endParaRP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8B050033-A6D0-0FC4-FD0C-F564A4ACD2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246" r="29441" b="-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769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 up of glass laboratory equipment">
            <a:extLst>
              <a:ext uri="{FF2B5EF4-FFF2-40B4-BE49-F238E27FC236}">
                <a16:creationId xmlns:a16="http://schemas.microsoft.com/office/drawing/2014/main" id="{38955C81-C30F-5651-7C54-0EDD6B76A5A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0764" r="-2" b="4838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9B6A2B-D456-021E-2A1F-8D57438AD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anchor="b">
            <a:normAutofit/>
          </a:bodyPr>
          <a:lstStyle/>
          <a:p>
            <a:r>
              <a:rPr lang="en-US" sz="5000" dirty="0">
                <a:solidFill>
                  <a:schemeClr val="bg1"/>
                </a:solidFill>
                <a:ea typeface="+mj-lt"/>
                <a:cs typeface="+mj-lt"/>
              </a:rPr>
              <a:t>Dealing with Ethical Risks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19C3D-0086-ABF3-ED2C-0B9BB8707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502152"/>
            <a:ext cx="10506456" cy="26700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 b="1" dirty="0">
                <a:solidFill>
                  <a:schemeClr val="bg1"/>
                </a:solidFill>
                <a:ea typeface="+mn-lt"/>
                <a:cs typeface="+mn-lt"/>
              </a:rPr>
              <a:t>Avoidance of Harm</a:t>
            </a:r>
            <a:endParaRPr lang="en-US" sz="1700" dirty="0">
              <a:solidFill>
                <a:schemeClr val="bg1"/>
              </a:solidFill>
            </a:endParaRPr>
          </a:p>
          <a:p>
            <a:r>
              <a:rPr lang="en-US" sz="1700" dirty="0">
                <a:solidFill>
                  <a:schemeClr val="bg1"/>
                </a:solidFill>
                <a:ea typeface="+mn-lt"/>
                <a:cs typeface="+mn-lt"/>
              </a:rPr>
              <a:t>Sensitive framing of questions to minimize distress.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sz="1700" dirty="0">
                <a:solidFill>
                  <a:schemeClr val="bg1"/>
                </a:solidFill>
                <a:ea typeface="+mn-lt"/>
                <a:cs typeface="+mn-lt"/>
              </a:rPr>
              <a:t>Debriefing sessions post-participation.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sz="1700" b="1" dirty="0">
                <a:solidFill>
                  <a:schemeClr val="bg1"/>
                </a:solidFill>
                <a:ea typeface="+mn-lt"/>
                <a:cs typeface="+mn-lt"/>
              </a:rPr>
              <a:t>Ethical Review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sz="1700" dirty="0">
                <a:solidFill>
                  <a:schemeClr val="bg1"/>
                </a:solidFill>
                <a:ea typeface="+mn-lt"/>
                <a:cs typeface="+mn-lt"/>
              </a:rPr>
              <a:t>Institutional Review Board (IRB) approval.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sz="1700" dirty="0">
                <a:solidFill>
                  <a:schemeClr val="bg1"/>
                </a:solidFill>
                <a:ea typeface="+mn-lt"/>
                <a:cs typeface="+mn-lt"/>
              </a:rPr>
              <a:t>Adherence to established ethical guidelines.</a:t>
            </a:r>
            <a:endParaRPr lang="en-US" dirty="0">
              <a:solidFill>
                <a:schemeClr val="bg1"/>
              </a:solidFill>
            </a:endParaRPr>
          </a:p>
          <a:p>
            <a:endParaRPr lang="en-US" sz="1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84188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89B5A9-6CB7-ED58-2419-375321F35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sz="4100">
                <a:ea typeface="+mj-lt"/>
                <a:cs typeface="+mj-lt"/>
              </a:rPr>
              <a:t>Limitations of Current Research</a:t>
            </a:r>
            <a:endParaRPr lang="en-US" sz="4100"/>
          </a:p>
          <a:p>
            <a:r>
              <a:rPr lang="en-US" sz="4100">
                <a:ea typeface="+mj-lt"/>
                <a:cs typeface="+mj-lt"/>
              </a:rPr>
              <a:t>(Schoch,2020)</a:t>
            </a:r>
            <a:endParaRPr lang="en-US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3818A7-F851-B75C-C951-6DB03BAF1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/>
              <a:buChar char="•"/>
            </a:pPr>
            <a:r>
              <a:rPr lang="en-US" sz="2000" b="1">
                <a:ea typeface="+mn-lt"/>
                <a:cs typeface="+mn-lt"/>
              </a:rPr>
              <a:t>Sampling Limitations</a:t>
            </a:r>
            <a:endParaRPr lang="en-US" sz="2000"/>
          </a:p>
          <a:p>
            <a:pPr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Potential bias in purposive sampling for interviews.</a:t>
            </a:r>
            <a:endParaRPr lang="en-US" sz="200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sz="2000" b="1" dirty="0">
                <a:ea typeface="+mn-lt"/>
                <a:cs typeface="+mn-lt"/>
              </a:rPr>
              <a:t>Time Constraints</a:t>
            </a:r>
            <a:endParaRPr lang="en-US" sz="2000"/>
          </a:p>
          <a:p>
            <a:pPr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Limited time may affect the depth of qualitative data.</a:t>
            </a:r>
            <a:endParaRPr lang="en-US" sz="200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sz="2000" b="1" dirty="0">
                <a:ea typeface="+mn-lt"/>
                <a:cs typeface="+mn-lt"/>
              </a:rPr>
              <a:t>Generalizability</a:t>
            </a:r>
            <a:endParaRPr lang="en-US" sz="2000"/>
          </a:p>
          <a:p>
            <a:pPr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Findings specific to Tesco may not apply to other organizations.</a:t>
            </a:r>
            <a:endParaRPr lang="en-US" sz="2000"/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endParaRPr lang="en-US" sz="2000"/>
          </a:p>
          <a:p>
            <a:endParaRPr lang="en-US" sz="2000"/>
          </a:p>
        </p:txBody>
      </p:sp>
      <p:pic>
        <p:nvPicPr>
          <p:cNvPr id="16" name="Picture 15" descr="Books on a table">
            <a:extLst>
              <a:ext uri="{FF2B5EF4-FFF2-40B4-BE49-F238E27FC236}">
                <a16:creationId xmlns:a16="http://schemas.microsoft.com/office/drawing/2014/main" id="{39A2188D-09FC-837C-2E96-E8789E97C3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596" r="3367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164800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5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CDED45C-9A67-DF2B-BF45-0316C17CE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sz="1900">
                <a:solidFill>
                  <a:schemeClr val="bg1"/>
                </a:solidFill>
                <a:latin typeface="Arial"/>
                <a:ea typeface="+mj-lt"/>
                <a:cs typeface="+mj-lt"/>
              </a:rPr>
              <a:t>Future Recommendations(Diop,2020)</a:t>
            </a:r>
            <a:br>
              <a:rPr lang="en-US" sz="1900">
                <a:solidFill>
                  <a:schemeClr val="bg1"/>
                </a:solidFill>
                <a:ea typeface="+mj-lt"/>
                <a:cs typeface="+mj-lt"/>
              </a:rPr>
            </a:br>
            <a:endParaRPr lang="en-US" sz="1900">
              <a:solidFill>
                <a:schemeClr val="bg1"/>
              </a:solidFill>
            </a:endParaRPr>
          </a:p>
        </p:txBody>
      </p:sp>
      <p:graphicFrame>
        <p:nvGraphicFramePr>
          <p:cNvPr id="64" name="Content Placeholder 2">
            <a:extLst>
              <a:ext uri="{FF2B5EF4-FFF2-40B4-BE49-F238E27FC236}">
                <a16:creationId xmlns:a16="http://schemas.microsoft.com/office/drawing/2014/main" id="{C958F65F-2C1A-410E-6DB7-305EF87B01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1327893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55819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6049C0-FD0E-7912-2543-F336A36F7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US" sz="5200">
                <a:ea typeface="+mj-lt"/>
                <a:cs typeface="+mj-lt"/>
              </a:rPr>
              <a:t>Conclusion</a:t>
            </a:r>
            <a:endParaRPr lang="en-US" sz="520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3EF78A4D-27C7-D73B-ACB5-B3428964F3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3250348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77608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C15EF-9A85-3BD1-DA3F-AC631D0B4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anchor="b">
            <a:normAutofit/>
          </a:bodyPr>
          <a:lstStyle/>
          <a:p>
            <a:r>
              <a:rPr lang="en-US" sz="4000"/>
              <a:t>THANK YOU </a:t>
            </a:r>
          </a:p>
        </p:txBody>
      </p:sp>
      <p:pic>
        <p:nvPicPr>
          <p:cNvPr id="13" name="Graphic 12" descr="Handshake">
            <a:extLst>
              <a:ext uri="{FF2B5EF4-FFF2-40B4-BE49-F238E27FC236}">
                <a16:creationId xmlns:a16="http://schemas.microsoft.com/office/drawing/2014/main" id="{CF35FBD0-4B97-A703-CBAF-62A72EEC3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8130" y="1275070"/>
            <a:ext cx="3876165" cy="387616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624D5-5675-B5D0-0418-542196507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6502" y="2405894"/>
            <a:ext cx="5754896" cy="31974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Thank you for the time and attention of the audience. Contact details for further questions or cooperation opportunities are 2130091@student.uwtsd.ac.uk.</a:t>
            </a:r>
            <a:endParaRPr lang="en-US" sz="20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1129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F0983-8BC9-107F-9A90-7DAEA12815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 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C9B79-E0D9-9D38-0BDB-AFB2270681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>
                <a:latin typeface="Arial"/>
                <a:ea typeface="Calibri"/>
                <a:cs typeface="Arial"/>
              </a:rPr>
              <a:t>Aithal, A. and Aithal, P.S., 2020. Development and validation of survey questionnaire &amp; experimental data–a systematical </a:t>
            </a:r>
            <a:r>
              <a:rPr lang="en-US" sz="1600">
                <a:latin typeface="Calibri"/>
                <a:ea typeface="Calibri"/>
                <a:cs typeface="Arial"/>
              </a:rPr>
              <a:t>review-based statistical approach. </a:t>
            </a:r>
            <a:r>
              <a:rPr lang="en-US" sz="1600" i="1">
                <a:latin typeface="Arial"/>
                <a:ea typeface="Calibri"/>
                <a:cs typeface="Arial"/>
              </a:rPr>
              <a:t>International Journal of Management, Technology, and Social Sciences (IJMTS)</a:t>
            </a:r>
            <a:r>
              <a:rPr lang="en-US" sz="1600">
                <a:latin typeface="Arial"/>
                <a:ea typeface="Calibri"/>
                <a:cs typeface="Arial"/>
              </a:rPr>
              <a:t>, </a:t>
            </a:r>
            <a:r>
              <a:rPr lang="en-US" sz="1600" i="1">
                <a:latin typeface="Arial"/>
                <a:ea typeface="Calibri"/>
                <a:cs typeface="Arial"/>
              </a:rPr>
              <a:t>5</a:t>
            </a:r>
            <a:r>
              <a:rPr lang="en-US" sz="1600">
                <a:latin typeface="Arial"/>
                <a:ea typeface="Calibri"/>
                <a:cs typeface="Arial"/>
              </a:rPr>
              <a:t>(2), </a:t>
            </a:r>
            <a:r>
              <a:rPr lang="en-US" sz="1600">
                <a:latin typeface="Calibri"/>
                <a:ea typeface="Calibri"/>
                <a:cs typeface="Arial"/>
              </a:rPr>
              <a:t>pp.233-251.</a:t>
            </a:r>
          </a:p>
          <a:p>
            <a:r>
              <a:rPr lang="en-US" sz="1600">
                <a:latin typeface="Aptos"/>
                <a:ea typeface="+mn-lt"/>
                <a:cs typeface="+mn-lt"/>
              </a:rPr>
              <a:t>American Psychological Association. (2017). </a:t>
            </a:r>
            <a:r>
              <a:rPr lang="en-US" sz="1600" i="1">
                <a:latin typeface="Aptos"/>
                <a:ea typeface="+mn-lt"/>
                <a:cs typeface="+mn-lt"/>
              </a:rPr>
              <a:t>Ethical principles of psychologists and code of conduct</a:t>
            </a:r>
            <a:r>
              <a:rPr lang="en-US" sz="1600">
                <a:latin typeface="Aptos"/>
                <a:ea typeface="+mn-lt"/>
                <a:cs typeface="+mn-lt"/>
              </a:rPr>
              <a:t>. Retrieved from </a:t>
            </a:r>
            <a:r>
              <a:rPr lang="en-US" sz="1600"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https://www.apa.org/ethics/code/</a:t>
            </a:r>
            <a:endParaRPr lang="en-US" sz="1600">
              <a:latin typeface="Arial"/>
              <a:ea typeface="Calibri"/>
              <a:cs typeface="Arial"/>
            </a:endParaRPr>
          </a:p>
          <a:p>
            <a:r>
              <a:rPr lang="en-US" sz="1600">
                <a:latin typeface="Arial"/>
                <a:ea typeface="Calibri"/>
                <a:cs typeface="Arial"/>
              </a:rPr>
              <a:t>Braun, V., Clarke, V., Boulton, E., Davey, L. and McEvoy, C., 2021. The online survey as a qualitative research tool. </a:t>
            </a:r>
            <a:r>
              <a:rPr lang="en-US" sz="1600" i="1">
                <a:latin typeface="Arial"/>
                <a:ea typeface="Calibri"/>
                <a:cs typeface="Arial"/>
              </a:rPr>
              <a:t>International journal of social research methodology</a:t>
            </a:r>
            <a:r>
              <a:rPr lang="en-US" sz="1600">
                <a:latin typeface="Arial"/>
                <a:ea typeface="Calibri"/>
                <a:cs typeface="Arial"/>
              </a:rPr>
              <a:t>, </a:t>
            </a:r>
            <a:r>
              <a:rPr lang="en-US" sz="1600" i="1">
                <a:latin typeface="Arial"/>
                <a:ea typeface="Calibri"/>
                <a:cs typeface="Arial"/>
              </a:rPr>
              <a:t>24</a:t>
            </a:r>
            <a:r>
              <a:rPr lang="en-US" sz="1600">
                <a:latin typeface="Arial"/>
                <a:ea typeface="Calibri"/>
                <a:cs typeface="Arial"/>
              </a:rPr>
              <a:t>(6), pp.641-654.</a:t>
            </a:r>
          </a:p>
          <a:p>
            <a:r>
              <a:rPr lang="en-US" sz="1600">
                <a:latin typeface="Arial"/>
                <a:ea typeface="Calibri"/>
                <a:cs typeface="Arial"/>
              </a:rPr>
              <a:t>Carmines, E.G. and Zeller, R.A., 1979. </a:t>
            </a:r>
            <a:r>
              <a:rPr lang="en-US" sz="1600" i="1">
                <a:latin typeface="Arial"/>
                <a:ea typeface="Calibri"/>
                <a:cs typeface="Arial"/>
              </a:rPr>
              <a:t>Reliability and validity assessment</a:t>
            </a:r>
            <a:r>
              <a:rPr lang="en-US" sz="1600">
                <a:latin typeface="Arial"/>
                <a:ea typeface="Calibri"/>
                <a:cs typeface="Arial"/>
              </a:rPr>
              <a:t>. Sage publications.</a:t>
            </a:r>
          </a:p>
          <a:p>
            <a:r>
              <a:rPr lang="en-US" sz="1600">
                <a:latin typeface="Arial"/>
                <a:ea typeface="Calibri"/>
                <a:cs typeface="Arial"/>
              </a:rPr>
              <a:t>Chandra, G. and </a:t>
            </a:r>
            <a:r>
              <a:rPr lang="en-US" sz="1600" err="1">
                <a:latin typeface="Arial"/>
                <a:ea typeface="Calibri"/>
                <a:cs typeface="Arial"/>
              </a:rPr>
              <a:t>Mukhopadhayay</a:t>
            </a:r>
            <a:r>
              <a:rPr lang="en-US" sz="1600">
                <a:latin typeface="Arial"/>
                <a:ea typeface="Calibri"/>
                <a:cs typeface="Arial"/>
              </a:rPr>
              <a:t>, A., 2021, July. Industry Standards and Standardization: An Expert Survey on Opportunities and Challenges. In </a:t>
            </a:r>
            <a:r>
              <a:rPr lang="en-US" sz="1600" i="1">
                <a:latin typeface="Arial"/>
                <a:ea typeface="Calibri"/>
                <a:cs typeface="Arial"/>
              </a:rPr>
              <a:t>2021 International Conference on Information Technology (ICIT)</a:t>
            </a:r>
            <a:r>
              <a:rPr lang="en-US" sz="1600">
                <a:latin typeface="Arial"/>
                <a:ea typeface="Calibri"/>
                <a:cs typeface="Arial"/>
              </a:rPr>
              <a:t> (pp. 284-289). </a:t>
            </a:r>
            <a:endParaRPr lang="en-US" sz="1600">
              <a:solidFill>
                <a:srgbClr val="222222"/>
              </a:solidFill>
              <a:latin typeface="Arial"/>
              <a:ea typeface="Calibri"/>
              <a:cs typeface="Arial"/>
            </a:endParaRPr>
          </a:p>
          <a:p>
            <a:r>
              <a:rPr lang="en-US" sz="1600">
                <a:latin typeface="Arial"/>
                <a:ea typeface="Calibri"/>
                <a:cs typeface="Arial"/>
              </a:rPr>
              <a:t>Clark, T., Foster, L., Bryman, A. and Sloan, L., 2021. </a:t>
            </a:r>
            <a:r>
              <a:rPr lang="en-US" sz="1600" i="1">
                <a:latin typeface="Arial"/>
                <a:ea typeface="Calibri"/>
                <a:cs typeface="Arial"/>
              </a:rPr>
              <a:t>Bryman's social research methods</a:t>
            </a:r>
            <a:r>
              <a:rPr lang="en-US" sz="1600">
                <a:latin typeface="Arial"/>
                <a:ea typeface="Calibri"/>
                <a:cs typeface="Arial"/>
              </a:rPr>
              <a:t>. Oxford university press.</a:t>
            </a:r>
          </a:p>
          <a:p>
            <a:r>
              <a:rPr lang="en-US" sz="1600">
                <a:latin typeface="Arial"/>
                <a:ea typeface="Calibri"/>
                <a:cs typeface="Arial"/>
              </a:rPr>
              <a:t>Diop, K.A.S. and Liu, E., 2020. Categorization of case in case study research method: New approach. </a:t>
            </a:r>
            <a:r>
              <a:rPr lang="en-US" sz="1600" i="1">
                <a:latin typeface="Arial"/>
                <a:ea typeface="Calibri"/>
                <a:cs typeface="Arial"/>
              </a:rPr>
              <a:t>Knowledge and </a:t>
            </a:r>
            <a:r>
              <a:rPr lang="en-US" sz="1600" i="1">
                <a:latin typeface="Calibri"/>
                <a:ea typeface="Calibri"/>
                <a:cs typeface="Arial"/>
              </a:rPr>
              <a:t>Performance Management</a:t>
            </a:r>
            <a:r>
              <a:rPr lang="en-US" sz="1600">
                <a:latin typeface="Arial"/>
                <a:ea typeface="Calibri"/>
                <a:cs typeface="Arial"/>
              </a:rPr>
              <a:t>, </a:t>
            </a:r>
            <a:r>
              <a:rPr lang="en-US" sz="1600" i="1">
                <a:latin typeface="Arial"/>
                <a:ea typeface="Calibri"/>
                <a:cs typeface="Arial"/>
              </a:rPr>
              <a:t>4</a:t>
            </a:r>
            <a:r>
              <a:rPr lang="en-US" sz="1600">
                <a:latin typeface="Arial"/>
                <a:ea typeface="Calibri"/>
                <a:cs typeface="Arial"/>
              </a:rPr>
              <a:t>(1), p.1.</a:t>
            </a:r>
          </a:p>
          <a:p>
            <a:r>
              <a:rPr lang="en-US" sz="1600" err="1">
                <a:latin typeface="Arial"/>
                <a:ea typeface="Calibri"/>
                <a:cs typeface="Arial"/>
              </a:rPr>
              <a:t>DeVellis</a:t>
            </a:r>
            <a:r>
              <a:rPr lang="en-US" sz="1600">
                <a:latin typeface="Arial"/>
                <a:ea typeface="Calibri"/>
                <a:cs typeface="Arial"/>
              </a:rPr>
              <a:t>, R.F. and Thorpe, C.T., 2021. </a:t>
            </a:r>
            <a:r>
              <a:rPr lang="en-US" sz="1600" i="1">
                <a:latin typeface="Arial"/>
                <a:ea typeface="Calibri"/>
                <a:cs typeface="Arial"/>
              </a:rPr>
              <a:t>Scale development: Theory and applications</a:t>
            </a:r>
            <a:r>
              <a:rPr lang="en-US" sz="1600">
                <a:latin typeface="Arial"/>
                <a:ea typeface="Calibri"/>
                <a:cs typeface="Arial"/>
              </a:rPr>
              <a:t>. Sage publications.</a:t>
            </a:r>
          </a:p>
          <a:p>
            <a:endParaRPr lang="en-US" sz="1600">
              <a:latin typeface="Arial"/>
              <a:cs typeface="Arial"/>
            </a:endParaRPr>
          </a:p>
          <a:p>
            <a:endParaRPr lang="en-US" sz="1600">
              <a:latin typeface="Arial"/>
              <a:cs typeface="Arial"/>
            </a:endParaRPr>
          </a:p>
          <a:p>
            <a:endParaRPr lang="en-US" sz="1600">
              <a:latin typeface="Arial"/>
              <a:cs typeface="Arial"/>
            </a:endParaRPr>
          </a:p>
          <a:p>
            <a:endParaRPr lang="en-US" sz="1000">
              <a:solidFill>
                <a:srgbClr val="222222"/>
              </a:solidFill>
              <a:latin typeface="Arial"/>
              <a:cs typeface="Arial"/>
            </a:endParaRPr>
          </a:p>
          <a:p>
            <a:endParaRPr lang="en-US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255410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F6DA1-205E-F31E-AC98-DE7ACD84D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5E6CE-420C-DCDE-1740-8905F30D60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>
                <a:latin typeface="Calibri"/>
                <a:ea typeface="+mn-lt"/>
                <a:cs typeface="Arial"/>
              </a:rPr>
              <a:t>Kumari, K., Ali, S.B. and Abbas, J., 2021. Examining the Role of Motivation and Reward in Employees' Job Performance through Mediating Effect of Job Satisfaction: An Empirical Evidence. </a:t>
            </a:r>
            <a:r>
              <a:rPr lang="en-US" sz="1600" i="1">
                <a:latin typeface="Calibri"/>
                <a:ea typeface="+mn-lt"/>
                <a:cs typeface="Arial"/>
              </a:rPr>
              <a:t>International Journal of Organizational Leadership</a:t>
            </a:r>
            <a:r>
              <a:rPr lang="en-US" sz="1600">
                <a:latin typeface="Calibri"/>
                <a:ea typeface="+mn-lt"/>
                <a:cs typeface="Arial"/>
              </a:rPr>
              <a:t>, </a:t>
            </a:r>
            <a:r>
              <a:rPr lang="en-US" sz="1600" i="1">
                <a:latin typeface="Calibri"/>
                <a:ea typeface="+mn-lt"/>
                <a:cs typeface="Arial"/>
              </a:rPr>
              <a:t>10</a:t>
            </a:r>
            <a:r>
              <a:rPr lang="en-US" sz="1600">
                <a:latin typeface="Calibri"/>
                <a:ea typeface="+mn-lt"/>
                <a:cs typeface="Arial"/>
              </a:rPr>
              <a:t>(4).</a:t>
            </a:r>
          </a:p>
          <a:p>
            <a:r>
              <a:rPr lang="en-US" sz="1600">
                <a:latin typeface="Calibri"/>
                <a:ea typeface="+mn-lt"/>
                <a:cs typeface="Arial"/>
              </a:rPr>
              <a:t>Pandey, P. and Pandey, M.M., 2021. </a:t>
            </a:r>
            <a:r>
              <a:rPr lang="en-US" sz="1600" i="1">
                <a:latin typeface="Calibri"/>
                <a:ea typeface="+mn-lt"/>
                <a:cs typeface="Arial"/>
              </a:rPr>
              <a:t>Research methodology tools and techniques</a:t>
            </a:r>
            <a:r>
              <a:rPr lang="en-US" sz="1600">
                <a:latin typeface="Calibri"/>
                <a:ea typeface="+mn-lt"/>
                <a:cs typeface="Arial"/>
              </a:rPr>
              <a:t>. Bridge Center.</a:t>
            </a:r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US" sz="1600" err="1">
                <a:latin typeface="Calibri"/>
                <a:ea typeface="+mn-lt"/>
                <a:cs typeface="Arial"/>
              </a:rPr>
              <a:t>Polatcan</a:t>
            </a:r>
            <a:r>
              <a:rPr lang="en-US" sz="1600">
                <a:latin typeface="Calibri"/>
                <a:ea typeface="+mn-lt"/>
                <a:cs typeface="Arial"/>
              </a:rPr>
              <a:t>, M., 2020. The Adaptation of Professional Learning Activities Scale to Turkish: The Validity and Reliability Study. </a:t>
            </a:r>
            <a:r>
              <a:rPr lang="en-US" sz="1600" i="1">
                <a:latin typeface="Calibri"/>
                <a:ea typeface="+mn-lt"/>
                <a:cs typeface="Arial"/>
              </a:rPr>
              <a:t>International Journal of Contemporary Educational Research</a:t>
            </a:r>
            <a:r>
              <a:rPr lang="en-US" sz="1600">
                <a:latin typeface="Calibri"/>
                <a:ea typeface="+mn-lt"/>
                <a:cs typeface="Arial"/>
              </a:rPr>
              <a:t>, </a:t>
            </a:r>
            <a:r>
              <a:rPr lang="en-US" sz="1600" i="1">
                <a:latin typeface="Calibri"/>
                <a:ea typeface="+mn-lt"/>
                <a:cs typeface="Arial"/>
              </a:rPr>
              <a:t>7</a:t>
            </a:r>
            <a:r>
              <a:rPr lang="en-US" sz="1600">
                <a:latin typeface="Calibri"/>
                <a:ea typeface="+mn-lt"/>
                <a:cs typeface="Arial"/>
              </a:rPr>
              <a:t>(2), pp.281-290.</a:t>
            </a:r>
          </a:p>
          <a:p>
            <a:r>
              <a:rPr lang="en-US" sz="1600">
                <a:latin typeface="Calibri"/>
                <a:ea typeface="Calibri"/>
                <a:cs typeface="Arial"/>
              </a:rPr>
              <a:t>Schoch, K., 2020. Case study research. </a:t>
            </a:r>
            <a:r>
              <a:rPr lang="en-US" sz="1600" i="1">
                <a:latin typeface="Calibri"/>
                <a:ea typeface="Calibri"/>
                <a:cs typeface="Arial"/>
              </a:rPr>
              <a:t>Research design and methods: An applied guide for the scholar-practitioner</a:t>
            </a:r>
            <a:r>
              <a:rPr lang="en-US" sz="1600">
                <a:latin typeface="Calibri"/>
                <a:ea typeface="Calibri"/>
                <a:cs typeface="Arial"/>
              </a:rPr>
              <a:t>, pp.245-258.</a:t>
            </a:r>
          </a:p>
          <a:p>
            <a:endParaRPr lang="en-US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933432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Methodology, Ethics, and Limitations in Research Proposal</vt:lpstr>
      <vt:lpstr> </vt:lpstr>
      <vt:lpstr>Methodology: Choosing  "Research is an essential and powerful tool in leading man towards progress. Without systematic research there would have been very little progress"(Pandey,2021).</vt:lpstr>
      <vt:lpstr>Quantitative Method: Surveys</vt:lpstr>
      <vt:lpstr>Qualitative Method: Semi-Structured Interviews</vt:lpstr>
      <vt:lpstr>Ensuring Reliability(DeVellis,2021) </vt:lpstr>
      <vt:lpstr>Ensuring Validity (Carmines, 1979)</vt:lpstr>
      <vt:lpstr>Data Analysis</vt:lpstr>
      <vt:lpstr>Ethical Considerations</vt:lpstr>
      <vt:lpstr>Dealing with Ethical Risks</vt:lpstr>
      <vt:lpstr>Limitations of Current Research (Schoch,2020)</vt:lpstr>
      <vt:lpstr>Future Recommendations(Diop,2020) </vt:lpstr>
      <vt:lpstr>Conclusion</vt:lpstr>
      <vt:lpstr>THANK YOU </vt:lpstr>
      <vt:lpstr>Reference 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167</cp:revision>
  <dcterms:created xsi:type="dcterms:W3CDTF">2024-06-23T14:59:27Z</dcterms:created>
  <dcterms:modified xsi:type="dcterms:W3CDTF">2024-06-30T18:07:03Z</dcterms:modified>
</cp:coreProperties>
</file>