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208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28.png"/><Relationship Id="rId7" Type="http://schemas.openxmlformats.org/officeDocument/2006/relationships/image" Target="../media/image34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2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60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67.png"/><Relationship Id="rId7" Type="http://schemas.openxmlformats.org/officeDocument/2006/relationships/image" Target="../media/image19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74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svg"/><Relationship Id="rId3" Type="http://schemas.openxmlformats.org/officeDocument/2006/relationships/image" Target="../media/image81.png"/><Relationship Id="rId7" Type="http://schemas.openxmlformats.org/officeDocument/2006/relationships/image" Target="../media/image83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8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28.png"/><Relationship Id="rId7" Type="http://schemas.openxmlformats.org/officeDocument/2006/relationships/image" Target="../media/image34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2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60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67.png"/><Relationship Id="rId7" Type="http://schemas.openxmlformats.org/officeDocument/2006/relationships/image" Target="../media/image19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74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svg"/><Relationship Id="rId3" Type="http://schemas.openxmlformats.org/officeDocument/2006/relationships/image" Target="../media/image81.png"/><Relationship Id="rId7" Type="http://schemas.openxmlformats.org/officeDocument/2006/relationships/image" Target="../media/image83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8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48DD8F-D5E4-46CC-8C05-B595733F42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119994C-F566-459B-BB20-52A201358E98}">
      <dgm:prSet/>
      <dgm:spPr/>
      <dgm:t>
        <a:bodyPr/>
        <a:lstStyle/>
        <a:p>
          <a:r>
            <a:rPr lang="en-US"/>
            <a:t>• Full-stack cybersecurity malware scanner</a:t>
          </a:r>
        </a:p>
      </dgm:t>
    </dgm:pt>
    <dgm:pt modelId="{C9C3FAF8-7018-460C-8D5F-15B934D190BB}" type="parTrans" cxnId="{0C3861FE-2C85-4D95-9521-01141B9A9CE6}">
      <dgm:prSet/>
      <dgm:spPr/>
      <dgm:t>
        <a:bodyPr/>
        <a:lstStyle/>
        <a:p>
          <a:endParaRPr lang="en-US"/>
        </a:p>
      </dgm:t>
    </dgm:pt>
    <dgm:pt modelId="{D9360A1B-18D2-4AA8-B924-9412346ED36E}" type="sibTrans" cxnId="{0C3861FE-2C85-4D95-9521-01141B9A9CE6}">
      <dgm:prSet/>
      <dgm:spPr/>
      <dgm:t>
        <a:bodyPr/>
        <a:lstStyle/>
        <a:p>
          <a:endParaRPr lang="en-US"/>
        </a:p>
      </dgm:t>
    </dgm:pt>
    <dgm:pt modelId="{4E78A2A7-4F2B-4E21-AA9B-9B3B5E84078C}">
      <dgm:prSet/>
      <dgm:spPr/>
      <dgm:t>
        <a:bodyPr/>
        <a:lstStyle/>
        <a:p>
          <a:r>
            <a:rPr lang="en-US"/>
            <a:t>• Signature-based detection + AI analysis</a:t>
          </a:r>
        </a:p>
      </dgm:t>
    </dgm:pt>
    <dgm:pt modelId="{691C187E-D603-411B-AC60-7A33DE32EF73}" type="parTrans" cxnId="{38D6ACFB-2573-46E6-BC14-3C3C69853ABC}">
      <dgm:prSet/>
      <dgm:spPr/>
      <dgm:t>
        <a:bodyPr/>
        <a:lstStyle/>
        <a:p>
          <a:endParaRPr lang="en-US"/>
        </a:p>
      </dgm:t>
    </dgm:pt>
    <dgm:pt modelId="{175B62BE-750B-47CF-95E8-87AC4987B273}" type="sibTrans" cxnId="{38D6ACFB-2573-46E6-BC14-3C3C69853ABC}">
      <dgm:prSet/>
      <dgm:spPr/>
      <dgm:t>
        <a:bodyPr/>
        <a:lstStyle/>
        <a:p>
          <a:endParaRPr lang="en-US"/>
        </a:p>
      </dgm:t>
    </dgm:pt>
    <dgm:pt modelId="{E587E20B-6BDE-4888-9BC3-98B8FF1EDBB7}">
      <dgm:prSet/>
      <dgm:spPr/>
      <dgm:t>
        <a:bodyPr/>
        <a:lstStyle/>
        <a:p>
          <a:r>
            <a:rPr lang="en-US"/>
            <a:t>• Designed for education and forensic investigation</a:t>
          </a:r>
        </a:p>
      </dgm:t>
    </dgm:pt>
    <dgm:pt modelId="{E06D7F67-E7AF-4269-A8A7-6C71C8D1E36E}" type="parTrans" cxnId="{79E0893B-1261-4104-9AA4-4617CB80A9C3}">
      <dgm:prSet/>
      <dgm:spPr/>
      <dgm:t>
        <a:bodyPr/>
        <a:lstStyle/>
        <a:p>
          <a:endParaRPr lang="en-US"/>
        </a:p>
      </dgm:t>
    </dgm:pt>
    <dgm:pt modelId="{335E4D26-B755-442A-91CA-DAB43D9204EA}" type="sibTrans" cxnId="{79E0893B-1261-4104-9AA4-4617CB80A9C3}">
      <dgm:prSet/>
      <dgm:spPr/>
      <dgm:t>
        <a:bodyPr/>
        <a:lstStyle/>
        <a:p>
          <a:endParaRPr lang="en-US"/>
        </a:p>
      </dgm:t>
    </dgm:pt>
    <dgm:pt modelId="{EF709A75-0FFD-4D03-995A-68B75563CC96}" type="pres">
      <dgm:prSet presAssocID="{BF48DD8F-D5E4-46CC-8C05-B595733F4293}" presName="root" presStyleCnt="0">
        <dgm:presLayoutVars>
          <dgm:dir/>
          <dgm:resizeHandles val="exact"/>
        </dgm:presLayoutVars>
      </dgm:prSet>
      <dgm:spPr/>
    </dgm:pt>
    <dgm:pt modelId="{76FCC8BF-B0E9-4745-89E7-71C43922B8BB}" type="pres">
      <dgm:prSet presAssocID="{A119994C-F566-459B-BB20-52A201358E98}" presName="compNode" presStyleCnt="0"/>
      <dgm:spPr/>
    </dgm:pt>
    <dgm:pt modelId="{4A449B19-E7E1-4A90-8729-884B218CB5A2}" type="pres">
      <dgm:prSet presAssocID="{A119994C-F566-459B-BB20-52A201358E98}" presName="bgRect" presStyleLbl="bgShp" presStyleIdx="0" presStyleCnt="3"/>
      <dgm:spPr/>
    </dgm:pt>
    <dgm:pt modelId="{EFBE6494-A8A9-4D92-8302-2BAD9A8273B9}" type="pres">
      <dgm:prSet presAssocID="{A119994C-F566-459B-BB20-52A201358E9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D2949367-A24B-417E-8181-D7E017540A29}" type="pres">
      <dgm:prSet presAssocID="{A119994C-F566-459B-BB20-52A201358E98}" presName="spaceRect" presStyleCnt="0"/>
      <dgm:spPr/>
    </dgm:pt>
    <dgm:pt modelId="{24F5B71B-5A25-429A-B6F5-606F0BA4A2E8}" type="pres">
      <dgm:prSet presAssocID="{A119994C-F566-459B-BB20-52A201358E98}" presName="parTx" presStyleLbl="revTx" presStyleIdx="0" presStyleCnt="3">
        <dgm:presLayoutVars>
          <dgm:chMax val="0"/>
          <dgm:chPref val="0"/>
        </dgm:presLayoutVars>
      </dgm:prSet>
      <dgm:spPr/>
    </dgm:pt>
    <dgm:pt modelId="{E1F772A6-7004-4275-AC12-F41866DC3A87}" type="pres">
      <dgm:prSet presAssocID="{D9360A1B-18D2-4AA8-B924-9412346ED36E}" presName="sibTrans" presStyleCnt="0"/>
      <dgm:spPr/>
    </dgm:pt>
    <dgm:pt modelId="{F414730D-AF24-477D-83CC-71AB51990DF9}" type="pres">
      <dgm:prSet presAssocID="{4E78A2A7-4F2B-4E21-AA9B-9B3B5E84078C}" presName="compNode" presStyleCnt="0"/>
      <dgm:spPr/>
    </dgm:pt>
    <dgm:pt modelId="{C1E31D20-1548-47C8-9F8C-D6AB51DB729A}" type="pres">
      <dgm:prSet presAssocID="{4E78A2A7-4F2B-4E21-AA9B-9B3B5E84078C}" presName="bgRect" presStyleLbl="bgShp" presStyleIdx="1" presStyleCnt="3"/>
      <dgm:spPr/>
    </dgm:pt>
    <dgm:pt modelId="{8D39A4F5-36F5-4D3C-AEBD-5C66BB2E4F90}" type="pres">
      <dgm:prSet presAssocID="{4E78A2A7-4F2B-4E21-AA9B-9B3B5E84078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714DD9F-BEFE-4FF5-B885-B7FFCA597299}" type="pres">
      <dgm:prSet presAssocID="{4E78A2A7-4F2B-4E21-AA9B-9B3B5E84078C}" presName="spaceRect" presStyleCnt="0"/>
      <dgm:spPr/>
    </dgm:pt>
    <dgm:pt modelId="{6516FE00-56A2-4ECF-A34C-D41C057CA580}" type="pres">
      <dgm:prSet presAssocID="{4E78A2A7-4F2B-4E21-AA9B-9B3B5E84078C}" presName="parTx" presStyleLbl="revTx" presStyleIdx="1" presStyleCnt="3">
        <dgm:presLayoutVars>
          <dgm:chMax val="0"/>
          <dgm:chPref val="0"/>
        </dgm:presLayoutVars>
      </dgm:prSet>
      <dgm:spPr/>
    </dgm:pt>
    <dgm:pt modelId="{EAF37400-1AB5-439E-8668-4834E27C70F7}" type="pres">
      <dgm:prSet presAssocID="{175B62BE-750B-47CF-95E8-87AC4987B273}" presName="sibTrans" presStyleCnt="0"/>
      <dgm:spPr/>
    </dgm:pt>
    <dgm:pt modelId="{E4FF6708-F3EB-42BA-910A-6EED8BB11492}" type="pres">
      <dgm:prSet presAssocID="{E587E20B-6BDE-4888-9BC3-98B8FF1EDBB7}" presName="compNode" presStyleCnt="0"/>
      <dgm:spPr/>
    </dgm:pt>
    <dgm:pt modelId="{2F1EB2A8-DD8C-47FE-939F-8AA07E7CC5F9}" type="pres">
      <dgm:prSet presAssocID="{E587E20B-6BDE-4888-9BC3-98B8FF1EDBB7}" presName="bgRect" presStyleLbl="bgShp" presStyleIdx="2" presStyleCnt="3"/>
      <dgm:spPr/>
    </dgm:pt>
    <dgm:pt modelId="{599634B0-A9DC-4DE6-83D0-876875AA41A3}" type="pres">
      <dgm:prSet presAssocID="{E587E20B-6BDE-4888-9BC3-98B8FF1EDB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2198DA55-9124-4A3C-82BB-4F96A3FB2B5C}" type="pres">
      <dgm:prSet presAssocID="{E587E20B-6BDE-4888-9BC3-98B8FF1EDBB7}" presName="spaceRect" presStyleCnt="0"/>
      <dgm:spPr/>
    </dgm:pt>
    <dgm:pt modelId="{F37CFC29-35DA-4910-A6C8-DC2D2D6AF9C6}" type="pres">
      <dgm:prSet presAssocID="{E587E20B-6BDE-4888-9BC3-98B8FF1EDBB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977BC16-A07F-4D4E-A3AA-D33733A26577}" type="presOf" srcId="{BF48DD8F-D5E4-46CC-8C05-B595733F4293}" destId="{EF709A75-0FFD-4D03-995A-68B75563CC96}" srcOrd="0" destOrd="0" presId="urn:microsoft.com/office/officeart/2018/2/layout/IconVerticalSolidList"/>
    <dgm:cxn modelId="{A075853B-41EC-4D2E-9169-703D9C3F1CBB}" type="presOf" srcId="{A119994C-F566-459B-BB20-52A201358E98}" destId="{24F5B71B-5A25-429A-B6F5-606F0BA4A2E8}" srcOrd="0" destOrd="0" presId="urn:microsoft.com/office/officeart/2018/2/layout/IconVerticalSolidList"/>
    <dgm:cxn modelId="{79E0893B-1261-4104-9AA4-4617CB80A9C3}" srcId="{BF48DD8F-D5E4-46CC-8C05-B595733F4293}" destId="{E587E20B-6BDE-4888-9BC3-98B8FF1EDBB7}" srcOrd="2" destOrd="0" parTransId="{E06D7F67-E7AF-4269-A8A7-6C71C8D1E36E}" sibTransId="{335E4D26-B755-442A-91CA-DAB43D9204EA}"/>
    <dgm:cxn modelId="{8BCD22AA-831E-46EF-B11F-DF4A7DB715DB}" type="presOf" srcId="{E587E20B-6BDE-4888-9BC3-98B8FF1EDBB7}" destId="{F37CFC29-35DA-4910-A6C8-DC2D2D6AF9C6}" srcOrd="0" destOrd="0" presId="urn:microsoft.com/office/officeart/2018/2/layout/IconVerticalSolidList"/>
    <dgm:cxn modelId="{DA379DD7-89A5-411D-9DD7-CA7B93560A00}" type="presOf" srcId="{4E78A2A7-4F2B-4E21-AA9B-9B3B5E84078C}" destId="{6516FE00-56A2-4ECF-A34C-D41C057CA580}" srcOrd="0" destOrd="0" presId="urn:microsoft.com/office/officeart/2018/2/layout/IconVerticalSolidList"/>
    <dgm:cxn modelId="{38D6ACFB-2573-46E6-BC14-3C3C69853ABC}" srcId="{BF48DD8F-D5E4-46CC-8C05-B595733F4293}" destId="{4E78A2A7-4F2B-4E21-AA9B-9B3B5E84078C}" srcOrd="1" destOrd="0" parTransId="{691C187E-D603-411B-AC60-7A33DE32EF73}" sibTransId="{175B62BE-750B-47CF-95E8-87AC4987B273}"/>
    <dgm:cxn modelId="{0C3861FE-2C85-4D95-9521-01141B9A9CE6}" srcId="{BF48DD8F-D5E4-46CC-8C05-B595733F4293}" destId="{A119994C-F566-459B-BB20-52A201358E98}" srcOrd="0" destOrd="0" parTransId="{C9C3FAF8-7018-460C-8D5F-15B934D190BB}" sibTransId="{D9360A1B-18D2-4AA8-B924-9412346ED36E}"/>
    <dgm:cxn modelId="{70CC873F-0B76-428E-9B4F-F0225CA49656}" type="presParOf" srcId="{EF709A75-0FFD-4D03-995A-68B75563CC96}" destId="{76FCC8BF-B0E9-4745-89E7-71C43922B8BB}" srcOrd="0" destOrd="0" presId="urn:microsoft.com/office/officeart/2018/2/layout/IconVerticalSolidList"/>
    <dgm:cxn modelId="{039D8DA4-CC86-4920-9C0E-195BD8A092C2}" type="presParOf" srcId="{76FCC8BF-B0E9-4745-89E7-71C43922B8BB}" destId="{4A449B19-E7E1-4A90-8729-884B218CB5A2}" srcOrd="0" destOrd="0" presId="urn:microsoft.com/office/officeart/2018/2/layout/IconVerticalSolidList"/>
    <dgm:cxn modelId="{A623E46E-4F7A-43EE-81E2-F2900AB6F2BD}" type="presParOf" srcId="{76FCC8BF-B0E9-4745-89E7-71C43922B8BB}" destId="{EFBE6494-A8A9-4D92-8302-2BAD9A8273B9}" srcOrd="1" destOrd="0" presId="urn:microsoft.com/office/officeart/2018/2/layout/IconVerticalSolidList"/>
    <dgm:cxn modelId="{C3018F20-07D2-4CFF-8A4F-CE6B3CBB0334}" type="presParOf" srcId="{76FCC8BF-B0E9-4745-89E7-71C43922B8BB}" destId="{D2949367-A24B-417E-8181-D7E017540A29}" srcOrd="2" destOrd="0" presId="urn:microsoft.com/office/officeart/2018/2/layout/IconVerticalSolidList"/>
    <dgm:cxn modelId="{DDEA7B1B-0A94-44CC-BE04-DB62E20D1AB9}" type="presParOf" srcId="{76FCC8BF-B0E9-4745-89E7-71C43922B8BB}" destId="{24F5B71B-5A25-429A-B6F5-606F0BA4A2E8}" srcOrd="3" destOrd="0" presId="urn:microsoft.com/office/officeart/2018/2/layout/IconVerticalSolidList"/>
    <dgm:cxn modelId="{6C7B880D-ED2A-4DF8-ADDC-C499BD66EF85}" type="presParOf" srcId="{EF709A75-0FFD-4D03-995A-68B75563CC96}" destId="{E1F772A6-7004-4275-AC12-F41866DC3A87}" srcOrd="1" destOrd="0" presId="urn:microsoft.com/office/officeart/2018/2/layout/IconVerticalSolidList"/>
    <dgm:cxn modelId="{CA6C0A07-FCB6-4DAD-A8C6-A94F31BACD2F}" type="presParOf" srcId="{EF709A75-0FFD-4D03-995A-68B75563CC96}" destId="{F414730D-AF24-477D-83CC-71AB51990DF9}" srcOrd="2" destOrd="0" presId="urn:microsoft.com/office/officeart/2018/2/layout/IconVerticalSolidList"/>
    <dgm:cxn modelId="{0EBC17EF-8BCF-4A96-B9AE-224480846A4F}" type="presParOf" srcId="{F414730D-AF24-477D-83CC-71AB51990DF9}" destId="{C1E31D20-1548-47C8-9F8C-D6AB51DB729A}" srcOrd="0" destOrd="0" presId="urn:microsoft.com/office/officeart/2018/2/layout/IconVerticalSolidList"/>
    <dgm:cxn modelId="{A2EB5541-B3BD-4B68-A5BF-BD2EE41856EE}" type="presParOf" srcId="{F414730D-AF24-477D-83CC-71AB51990DF9}" destId="{8D39A4F5-36F5-4D3C-AEBD-5C66BB2E4F90}" srcOrd="1" destOrd="0" presId="urn:microsoft.com/office/officeart/2018/2/layout/IconVerticalSolidList"/>
    <dgm:cxn modelId="{411C45D0-E457-4E3C-AFEF-1BB5A094EEA2}" type="presParOf" srcId="{F414730D-AF24-477D-83CC-71AB51990DF9}" destId="{6714DD9F-BEFE-4FF5-B885-B7FFCA597299}" srcOrd="2" destOrd="0" presId="urn:microsoft.com/office/officeart/2018/2/layout/IconVerticalSolidList"/>
    <dgm:cxn modelId="{77C9EF88-5BA0-4D99-B1BE-5A9363C3822E}" type="presParOf" srcId="{F414730D-AF24-477D-83CC-71AB51990DF9}" destId="{6516FE00-56A2-4ECF-A34C-D41C057CA580}" srcOrd="3" destOrd="0" presId="urn:microsoft.com/office/officeart/2018/2/layout/IconVerticalSolidList"/>
    <dgm:cxn modelId="{A3D1D5BE-BFA1-4134-8AE1-B099A774B859}" type="presParOf" srcId="{EF709A75-0FFD-4D03-995A-68B75563CC96}" destId="{EAF37400-1AB5-439E-8668-4834E27C70F7}" srcOrd="3" destOrd="0" presId="urn:microsoft.com/office/officeart/2018/2/layout/IconVerticalSolidList"/>
    <dgm:cxn modelId="{D0CBBB0C-9799-46AB-BEE4-237305475FED}" type="presParOf" srcId="{EF709A75-0FFD-4D03-995A-68B75563CC96}" destId="{E4FF6708-F3EB-42BA-910A-6EED8BB11492}" srcOrd="4" destOrd="0" presId="urn:microsoft.com/office/officeart/2018/2/layout/IconVerticalSolidList"/>
    <dgm:cxn modelId="{751A2B17-05B0-43BB-8CC2-885C94D17776}" type="presParOf" srcId="{E4FF6708-F3EB-42BA-910A-6EED8BB11492}" destId="{2F1EB2A8-DD8C-47FE-939F-8AA07E7CC5F9}" srcOrd="0" destOrd="0" presId="urn:microsoft.com/office/officeart/2018/2/layout/IconVerticalSolidList"/>
    <dgm:cxn modelId="{2FB15BBB-57DC-42E3-A194-211CE69F3CA3}" type="presParOf" srcId="{E4FF6708-F3EB-42BA-910A-6EED8BB11492}" destId="{599634B0-A9DC-4DE6-83D0-876875AA41A3}" srcOrd="1" destOrd="0" presId="urn:microsoft.com/office/officeart/2018/2/layout/IconVerticalSolidList"/>
    <dgm:cxn modelId="{1E72957F-9660-4324-BEEB-8241CE7F3CED}" type="presParOf" srcId="{E4FF6708-F3EB-42BA-910A-6EED8BB11492}" destId="{2198DA55-9124-4A3C-82BB-4F96A3FB2B5C}" srcOrd="2" destOrd="0" presId="urn:microsoft.com/office/officeart/2018/2/layout/IconVerticalSolidList"/>
    <dgm:cxn modelId="{5D9534A3-F616-4CE5-8E12-E83039960E51}" type="presParOf" srcId="{E4FF6708-F3EB-42BA-910A-6EED8BB11492}" destId="{F37CFC29-35DA-4910-A6C8-DC2D2D6AF9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42465A-BC99-4D88-9997-93C79FE774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CEB0DB9-609E-477E-AA56-F44581975E76}">
      <dgm:prSet/>
      <dgm:spPr/>
      <dgm:t>
        <a:bodyPr/>
        <a:lstStyle/>
        <a:p>
          <a:r>
            <a:rPr lang="en-US"/>
            <a:t>• Commercial tools are expensive and closed-source</a:t>
          </a:r>
        </a:p>
      </dgm:t>
    </dgm:pt>
    <dgm:pt modelId="{115089C8-97AE-44CF-8E76-B25C8D043E62}" type="parTrans" cxnId="{FF6B4825-23A3-4D42-A80A-244D237B4E80}">
      <dgm:prSet/>
      <dgm:spPr/>
      <dgm:t>
        <a:bodyPr/>
        <a:lstStyle/>
        <a:p>
          <a:endParaRPr lang="en-US"/>
        </a:p>
      </dgm:t>
    </dgm:pt>
    <dgm:pt modelId="{D7AAF87F-2886-4818-99AD-10080C5232AC}" type="sibTrans" cxnId="{FF6B4825-23A3-4D42-A80A-244D237B4E80}">
      <dgm:prSet/>
      <dgm:spPr/>
      <dgm:t>
        <a:bodyPr/>
        <a:lstStyle/>
        <a:p>
          <a:endParaRPr lang="en-US"/>
        </a:p>
      </dgm:t>
    </dgm:pt>
    <dgm:pt modelId="{5A911148-BF29-470C-BCC8-DF4DE26FC96E}">
      <dgm:prSet/>
      <dgm:spPr/>
      <dgm:t>
        <a:bodyPr/>
        <a:lstStyle/>
        <a:p>
          <a:r>
            <a:rPr lang="en-US"/>
            <a:t>• Difficult for students to understand malware detection</a:t>
          </a:r>
        </a:p>
      </dgm:t>
    </dgm:pt>
    <dgm:pt modelId="{5DFD250A-FC38-43E9-BE15-27E4401323A4}" type="parTrans" cxnId="{7FA24451-3687-4605-A7D0-9E4F8508F9FE}">
      <dgm:prSet/>
      <dgm:spPr/>
      <dgm:t>
        <a:bodyPr/>
        <a:lstStyle/>
        <a:p>
          <a:endParaRPr lang="en-US"/>
        </a:p>
      </dgm:t>
    </dgm:pt>
    <dgm:pt modelId="{D7B4EAAA-46A8-4A22-A13A-4D4654253249}" type="sibTrans" cxnId="{7FA24451-3687-4605-A7D0-9E4F8508F9FE}">
      <dgm:prSet/>
      <dgm:spPr/>
      <dgm:t>
        <a:bodyPr/>
        <a:lstStyle/>
        <a:p>
          <a:endParaRPr lang="en-US"/>
        </a:p>
      </dgm:t>
    </dgm:pt>
    <dgm:pt modelId="{3D425EB4-071F-43E2-B7E0-855D6801B1C5}">
      <dgm:prSet/>
      <dgm:spPr/>
      <dgm:t>
        <a:bodyPr/>
        <a:lstStyle/>
        <a:p>
          <a:r>
            <a:rPr lang="en-US"/>
            <a:t>• Need for transparent and educational solution</a:t>
          </a:r>
        </a:p>
      </dgm:t>
    </dgm:pt>
    <dgm:pt modelId="{A2857774-563F-41B0-99B7-CA1C3A5386DA}" type="parTrans" cxnId="{FBEE98C5-E70F-4288-86BA-8DEB6C1299A8}">
      <dgm:prSet/>
      <dgm:spPr/>
      <dgm:t>
        <a:bodyPr/>
        <a:lstStyle/>
        <a:p>
          <a:endParaRPr lang="en-US"/>
        </a:p>
      </dgm:t>
    </dgm:pt>
    <dgm:pt modelId="{12E6C167-1CB1-4ED4-B409-CD4A357BBE1E}" type="sibTrans" cxnId="{FBEE98C5-E70F-4288-86BA-8DEB6C1299A8}">
      <dgm:prSet/>
      <dgm:spPr/>
      <dgm:t>
        <a:bodyPr/>
        <a:lstStyle/>
        <a:p>
          <a:endParaRPr lang="en-US"/>
        </a:p>
      </dgm:t>
    </dgm:pt>
    <dgm:pt modelId="{C467176C-A2DB-4E5B-A58C-5849AAC5E8DA}" type="pres">
      <dgm:prSet presAssocID="{1542465A-BC99-4D88-9997-93C79FE774BD}" presName="root" presStyleCnt="0">
        <dgm:presLayoutVars>
          <dgm:dir/>
          <dgm:resizeHandles val="exact"/>
        </dgm:presLayoutVars>
      </dgm:prSet>
      <dgm:spPr/>
    </dgm:pt>
    <dgm:pt modelId="{81CDE441-93EA-45AD-9B89-AC205AEC896F}" type="pres">
      <dgm:prSet presAssocID="{0CEB0DB9-609E-477E-AA56-F44581975E76}" presName="compNode" presStyleCnt="0"/>
      <dgm:spPr/>
    </dgm:pt>
    <dgm:pt modelId="{8CB262B4-7F7A-44C4-9C32-35A9F3B68613}" type="pres">
      <dgm:prSet presAssocID="{0CEB0DB9-609E-477E-AA56-F44581975E76}" presName="bgRect" presStyleLbl="bgShp" presStyleIdx="0" presStyleCnt="3"/>
      <dgm:spPr/>
    </dgm:pt>
    <dgm:pt modelId="{A90738D6-568E-466B-86E9-9F670256F791}" type="pres">
      <dgm:prSet presAssocID="{0CEB0DB9-609E-477E-AA56-F44581975E7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rn"/>
        </a:ext>
      </dgm:extLst>
    </dgm:pt>
    <dgm:pt modelId="{615B31C1-B737-4F87-B9AA-EB342F6B9451}" type="pres">
      <dgm:prSet presAssocID="{0CEB0DB9-609E-477E-AA56-F44581975E76}" presName="spaceRect" presStyleCnt="0"/>
      <dgm:spPr/>
    </dgm:pt>
    <dgm:pt modelId="{1302D9C6-4A61-4F26-B404-72761FBADBEE}" type="pres">
      <dgm:prSet presAssocID="{0CEB0DB9-609E-477E-AA56-F44581975E76}" presName="parTx" presStyleLbl="revTx" presStyleIdx="0" presStyleCnt="3">
        <dgm:presLayoutVars>
          <dgm:chMax val="0"/>
          <dgm:chPref val="0"/>
        </dgm:presLayoutVars>
      </dgm:prSet>
      <dgm:spPr/>
    </dgm:pt>
    <dgm:pt modelId="{50A81C59-212A-48AE-BF2F-94CF05EF8714}" type="pres">
      <dgm:prSet presAssocID="{D7AAF87F-2886-4818-99AD-10080C5232AC}" presName="sibTrans" presStyleCnt="0"/>
      <dgm:spPr/>
    </dgm:pt>
    <dgm:pt modelId="{8BBE5243-A37F-41DA-8626-FF0DCF70FA54}" type="pres">
      <dgm:prSet presAssocID="{5A911148-BF29-470C-BCC8-DF4DE26FC96E}" presName="compNode" presStyleCnt="0"/>
      <dgm:spPr/>
    </dgm:pt>
    <dgm:pt modelId="{AA1A926E-46CE-48A2-8E3E-2FBBC843CE1B}" type="pres">
      <dgm:prSet presAssocID="{5A911148-BF29-470C-BCC8-DF4DE26FC96E}" presName="bgRect" presStyleLbl="bgShp" presStyleIdx="1" presStyleCnt="3"/>
      <dgm:spPr/>
    </dgm:pt>
    <dgm:pt modelId="{488589C6-AB93-4A76-B940-2641973A5ADC}" type="pres">
      <dgm:prSet presAssocID="{5A911148-BF29-470C-BCC8-DF4DE26FC9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4B102908-2B28-41B2-9D86-FE2B833AAE1D}" type="pres">
      <dgm:prSet presAssocID="{5A911148-BF29-470C-BCC8-DF4DE26FC96E}" presName="spaceRect" presStyleCnt="0"/>
      <dgm:spPr/>
    </dgm:pt>
    <dgm:pt modelId="{1528EE57-C6BA-4D31-98FF-CB42D075FA7F}" type="pres">
      <dgm:prSet presAssocID="{5A911148-BF29-470C-BCC8-DF4DE26FC96E}" presName="parTx" presStyleLbl="revTx" presStyleIdx="1" presStyleCnt="3">
        <dgm:presLayoutVars>
          <dgm:chMax val="0"/>
          <dgm:chPref val="0"/>
        </dgm:presLayoutVars>
      </dgm:prSet>
      <dgm:spPr/>
    </dgm:pt>
    <dgm:pt modelId="{85D3217F-06F1-4BB3-B75A-00573054E98F}" type="pres">
      <dgm:prSet presAssocID="{D7B4EAAA-46A8-4A22-A13A-4D4654253249}" presName="sibTrans" presStyleCnt="0"/>
      <dgm:spPr/>
    </dgm:pt>
    <dgm:pt modelId="{2129CC2B-D4A9-470D-85E1-DD8F4A879867}" type="pres">
      <dgm:prSet presAssocID="{3D425EB4-071F-43E2-B7E0-855D6801B1C5}" presName="compNode" presStyleCnt="0"/>
      <dgm:spPr/>
    </dgm:pt>
    <dgm:pt modelId="{16DB7FBB-B207-4C93-8A57-8094E1A04C58}" type="pres">
      <dgm:prSet presAssocID="{3D425EB4-071F-43E2-B7E0-855D6801B1C5}" presName="bgRect" presStyleLbl="bgShp" presStyleIdx="2" presStyleCnt="3"/>
      <dgm:spPr/>
    </dgm:pt>
    <dgm:pt modelId="{855A18A1-71CC-4FC7-98A8-745CC922E2E3}" type="pres">
      <dgm:prSet presAssocID="{3D425EB4-071F-43E2-B7E0-855D6801B1C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4A56F1D5-331B-4C9B-AE3E-603DF0D484D5}" type="pres">
      <dgm:prSet presAssocID="{3D425EB4-071F-43E2-B7E0-855D6801B1C5}" presName="spaceRect" presStyleCnt="0"/>
      <dgm:spPr/>
    </dgm:pt>
    <dgm:pt modelId="{888E9E8B-A3F8-4267-83F9-F7236B48DB4E}" type="pres">
      <dgm:prSet presAssocID="{3D425EB4-071F-43E2-B7E0-855D6801B1C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379A424-D02C-4C35-B9E9-774DFF83A768}" type="presOf" srcId="{5A911148-BF29-470C-BCC8-DF4DE26FC96E}" destId="{1528EE57-C6BA-4D31-98FF-CB42D075FA7F}" srcOrd="0" destOrd="0" presId="urn:microsoft.com/office/officeart/2018/2/layout/IconVerticalSolidList"/>
    <dgm:cxn modelId="{FF6B4825-23A3-4D42-A80A-244D237B4E80}" srcId="{1542465A-BC99-4D88-9997-93C79FE774BD}" destId="{0CEB0DB9-609E-477E-AA56-F44581975E76}" srcOrd="0" destOrd="0" parTransId="{115089C8-97AE-44CF-8E76-B25C8D043E62}" sibTransId="{D7AAF87F-2886-4818-99AD-10080C5232AC}"/>
    <dgm:cxn modelId="{162A2735-0532-42B6-8281-6A1FC2A5EF2E}" type="presOf" srcId="{1542465A-BC99-4D88-9997-93C79FE774BD}" destId="{C467176C-A2DB-4E5B-A58C-5849AAC5E8DA}" srcOrd="0" destOrd="0" presId="urn:microsoft.com/office/officeart/2018/2/layout/IconVerticalSolidList"/>
    <dgm:cxn modelId="{70578A68-87E3-40FC-893C-BB405B384A22}" type="presOf" srcId="{0CEB0DB9-609E-477E-AA56-F44581975E76}" destId="{1302D9C6-4A61-4F26-B404-72761FBADBEE}" srcOrd="0" destOrd="0" presId="urn:microsoft.com/office/officeart/2018/2/layout/IconVerticalSolidList"/>
    <dgm:cxn modelId="{7FA24451-3687-4605-A7D0-9E4F8508F9FE}" srcId="{1542465A-BC99-4D88-9997-93C79FE774BD}" destId="{5A911148-BF29-470C-BCC8-DF4DE26FC96E}" srcOrd="1" destOrd="0" parTransId="{5DFD250A-FC38-43E9-BE15-27E4401323A4}" sibTransId="{D7B4EAAA-46A8-4A22-A13A-4D4654253249}"/>
    <dgm:cxn modelId="{A7A7CD8B-C998-454D-BFCD-0BD0FE77866B}" type="presOf" srcId="{3D425EB4-071F-43E2-B7E0-855D6801B1C5}" destId="{888E9E8B-A3F8-4267-83F9-F7236B48DB4E}" srcOrd="0" destOrd="0" presId="urn:microsoft.com/office/officeart/2018/2/layout/IconVerticalSolidList"/>
    <dgm:cxn modelId="{FBEE98C5-E70F-4288-86BA-8DEB6C1299A8}" srcId="{1542465A-BC99-4D88-9997-93C79FE774BD}" destId="{3D425EB4-071F-43E2-B7E0-855D6801B1C5}" srcOrd="2" destOrd="0" parTransId="{A2857774-563F-41B0-99B7-CA1C3A5386DA}" sibTransId="{12E6C167-1CB1-4ED4-B409-CD4A357BBE1E}"/>
    <dgm:cxn modelId="{94647508-8FD3-435C-97AC-D0BDABC56098}" type="presParOf" srcId="{C467176C-A2DB-4E5B-A58C-5849AAC5E8DA}" destId="{81CDE441-93EA-45AD-9B89-AC205AEC896F}" srcOrd="0" destOrd="0" presId="urn:microsoft.com/office/officeart/2018/2/layout/IconVerticalSolidList"/>
    <dgm:cxn modelId="{AEEFB763-AA3F-409A-967C-6EC178FC2254}" type="presParOf" srcId="{81CDE441-93EA-45AD-9B89-AC205AEC896F}" destId="{8CB262B4-7F7A-44C4-9C32-35A9F3B68613}" srcOrd="0" destOrd="0" presId="urn:microsoft.com/office/officeart/2018/2/layout/IconVerticalSolidList"/>
    <dgm:cxn modelId="{6EDAA1C8-DC30-46DA-A483-B0759A106556}" type="presParOf" srcId="{81CDE441-93EA-45AD-9B89-AC205AEC896F}" destId="{A90738D6-568E-466B-86E9-9F670256F791}" srcOrd="1" destOrd="0" presId="urn:microsoft.com/office/officeart/2018/2/layout/IconVerticalSolidList"/>
    <dgm:cxn modelId="{0C93EE1B-07E4-45D8-8284-283B7E89225A}" type="presParOf" srcId="{81CDE441-93EA-45AD-9B89-AC205AEC896F}" destId="{615B31C1-B737-4F87-B9AA-EB342F6B9451}" srcOrd="2" destOrd="0" presId="urn:microsoft.com/office/officeart/2018/2/layout/IconVerticalSolidList"/>
    <dgm:cxn modelId="{A72E54BF-9A03-4AC2-95B3-DB04310C24D7}" type="presParOf" srcId="{81CDE441-93EA-45AD-9B89-AC205AEC896F}" destId="{1302D9C6-4A61-4F26-B404-72761FBADBEE}" srcOrd="3" destOrd="0" presId="urn:microsoft.com/office/officeart/2018/2/layout/IconVerticalSolidList"/>
    <dgm:cxn modelId="{1FFDCE90-B908-4DCD-A28A-A20FF2509D30}" type="presParOf" srcId="{C467176C-A2DB-4E5B-A58C-5849AAC5E8DA}" destId="{50A81C59-212A-48AE-BF2F-94CF05EF8714}" srcOrd="1" destOrd="0" presId="urn:microsoft.com/office/officeart/2018/2/layout/IconVerticalSolidList"/>
    <dgm:cxn modelId="{4919B439-476F-4FB7-9E7E-F25CF2773A4E}" type="presParOf" srcId="{C467176C-A2DB-4E5B-A58C-5849AAC5E8DA}" destId="{8BBE5243-A37F-41DA-8626-FF0DCF70FA54}" srcOrd="2" destOrd="0" presId="urn:microsoft.com/office/officeart/2018/2/layout/IconVerticalSolidList"/>
    <dgm:cxn modelId="{445D344A-41B6-4141-BD5F-9B569F152B43}" type="presParOf" srcId="{8BBE5243-A37F-41DA-8626-FF0DCF70FA54}" destId="{AA1A926E-46CE-48A2-8E3E-2FBBC843CE1B}" srcOrd="0" destOrd="0" presId="urn:microsoft.com/office/officeart/2018/2/layout/IconVerticalSolidList"/>
    <dgm:cxn modelId="{E1B521C0-6FF7-4C4E-BC6C-F48D6D6F654F}" type="presParOf" srcId="{8BBE5243-A37F-41DA-8626-FF0DCF70FA54}" destId="{488589C6-AB93-4A76-B940-2641973A5ADC}" srcOrd="1" destOrd="0" presId="urn:microsoft.com/office/officeart/2018/2/layout/IconVerticalSolidList"/>
    <dgm:cxn modelId="{BBD70439-FADE-43D0-B229-6E01565DD823}" type="presParOf" srcId="{8BBE5243-A37F-41DA-8626-FF0DCF70FA54}" destId="{4B102908-2B28-41B2-9D86-FE2B833AAE1D}" srcOrd="2" destOrd="0" presId="urn:microsoft.com/office/officeart/2018/2/layout/IconVerticalSolidList"/>
    <dgm:cxn modelId="{FF6728E3-52F1-4461-9223-69AA73E2C60A}" type="presParOf" srcId="{8BBE5243-A37F-41DA-8626-FF0DCF70FA54}" destId="{1528EE57-C6BA-4D31-98FF-CB42D075FA7F}" srcOrd="3" destOrd="0" presId="urn:microsoft.com/office/officeart/2018/2/layout/IconVerticalSolidList"/>
    <dgm:cxn modelId="{32F8B89C-E47E-49AC-8B73-73016282B616}" type="presParOf" srcId="{C467176C-A2DB-4E5B-A58C-5849AAC5E8DA}" destId="{85D3217F-06F1-4BB3-B75A-00573054E98F}" srcOrd="3" destOrd="0" presId="urn:microsoft.com/office/officeart/2018/2/layout/IconVerticalSolidList"/>
    <dgm:cxn modelId="{F574B451-112E-46B7-A54D-F17BD0DDA25A}" type="presParOf" srcId="{C467176C-A2DB-4E5B-A58C-5849AAC5E8DA}" destId="{2129CC2B-D4A9-470D-85E1-DD8F4A879867}" srcOrd="4" destOrd="0" presId="urn:microsoft.com/office/officeart/2018/2/layout/IconVerticalSolidList"/>
    <dgm:cxn modelId="{AE540C45-D590-48D3-9F6E-F25D1D76D8AD}" type="presParOf" srcId="{2129CC2B-D4A9-470D-85E1-DD8F4A879867}" destId="{16DB7FBB-B207-4C93-8A57-8094E1A04C58}" srcOrd="0" destOrd="0" presId="urn:microsoft.com/office/officeart/2018/2/layout/IconVerticalSolidList"/>
    <dgm:cxn modelId="{A3E889B1-331E-4D13-B847-C2E9213F7EAF}" type="presParOf" srcId="{2129CC2B-D4A9-470D-85E1-DD8F4A879867}" destId="{855A18A1-71CC-4FC7-98A8-745CC922E2E3}" srcOrd="1" destOrd="0" presId="urn:microsoft.com/office/officeart/2018/2/layout/IconVerticalSolidList"/>
    <dgm:cxn modelId="{0AAEF115-E8C8-4E94-93AA-625E795959A3}" type="presParOf" srcId="{2129CC2B-D4A9-470D-85E1-DD8F4A879867}" destId="{4A56F1D5-331B-4C9B-AE3E-603DF0D484D5}" srcOrd="2" destOrd="0" presId="urn:microsoft.com/office/officeart/2018/2/layout/IconVerticalSolidList"/>
    <dgm:cxn modelId="{FD4C8884-BA83-4D96-901F-8DB3FD53819D}" type="presParOf" srcId="{2129CC2B-D4A9-470D-85E1-DD8F4A879867}" destId="{888E9E8B-A3F8-4267-83F9-F7236B48DB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790C8E-2023-4ACE-976B-0D3E2BC1C3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7D325C9-144F-4B0B-BE6E-A36E35069E09}">
      <dgm:prSet/>
      <dgm:spPr/>
      <dgm:t>
        <a:bodyPr/>
        <a:lstStyle/>
        <a:p>
          <a:r>
            <a:rPr lang="en-US"/>
            <a:t>• Detect malware patterns in datasets</a:t>
          </a:r>
        </a:p>
      </dgm:t>
    </dgm:pt>
    <dgm:pt modelId="{0D028621-F896-4A52-AC8A-F6E8D4040186}" type="parTrans" cxnId="{05C3A1A6-1573-4B92-A6B6-E21EFC5C415B}">
      <dgm:prSet/>
      <dgm:spPr/>
      <dgm:t>
        <a:bodyPr/>
        <a:lstStyle/>
        <a:p>
          <a:endParaRPr lang="en-US"/>
        </a:p>
      </dgm:t>
    </dgm:pt>
    <dgm:pt modelId="{3F621E51-DB8F-40CF-93EE-6C79689F0C7B}" type="sibTrans" cxnId="{05C3A1A6-1573-4B92-A6B6-E21EFC5C415B}">
      <dgm:prSet/>
      <dgm:spPr/>
      <dgm:t>
        <a:bodyPr/>
        <a:lstStyle/>
        <a:p>
          <a:endParaRPr lang="en-US"/>
        </a:p>
      </dgm:t>
    </dgm:pt>
    <dgm:pt modelId="{BB67F3AF-6B6E-47CA-8486-40BCF69C1A5C}">
      <dgm:prSet/>
      <dgm:spPr/>
      <dgm:t>
        <a:bodyPr/>
        <a:lstStyle/>
        <a:p>
          <a:r>
            <a:rPr lang="en-US"/>
            <a:t>• Provide explainable threat analysis</a:t>
          </a:r>
        </a:p>
      </dgm:t>
    </dgm:pt>
    <dgm:pt modelId="{BE9D1445-35C8-4738-83A5-12778081339E}" type="parTrans" cxnId="{77358C6B-4CF7-4DFE-852B-C2FEBF59635C}">
      <dgm:prSet/>
      <dgm:spPr/>
      <dgm:t>
        <a:bodyPr/>
        <a:lstStyle/>
        <a:p>
          <a:endParaRPr lang="en-US"/>
        </a:p>
      </dgm:t>
    </dgm:pt>
    <dgm:pt modelId="{D3F078A1-AD50-4C2E-BAFD-2394A1B35622}" type="sibTrans" cxnId="{77358C6B-4CF7-4DFE-852B-C2FEBF59635C}">
      <dgm:prSet/>
      <dgm:spPr/>
      <dgm:t>
        <a:bodyPr/>
        <a:lstStyle/>
        <a:p>
          <a:endParaRPr lang="en-US"/>
        </a:p>
      </dgm:t>
    </dgm:pt>
    <dgm:pt modelId="{34A41E2F-D4D7-4B2A-856A-6937C23BA110}">
      <dgm:prSet/>
      <dgm:spPr/>
      <dgm:t>
        <a:bodyPr/>
        <a:lstStyle/>
        <a:p>
          <a:r>
            <a:rPr lang="en-US"/>
            <a:t>• Visualize security risks</a:t>
          </a:r>
        </a:p>
      </dgm:t>
    </dgm:pt>
    <dgm:pt modelId="{23A6AF46-CD61-4640-BB91-86A6964ABA06}" type="parTrans" cxnId="{B760957D-98E8-4C7B-B460-0F2CE52D52E1}">
      <dgm:prSet/>
      <dgm:spPr/>
      <dgm:t>
        <a:bodyPr/>
        <a:lstStyle/>
        <a:p>
          <a:endParaRPr lang="en-US"/>
        </a:p>
      </dgm:t>
    </dgm:pt>
    <dgm:pt modelId="{D65EDE6C-3676-4309-BF43-D1FAE7DCE309}" type="sibTrans" cxnId="{B760957D-98E8-4C7B-B460-0F2CE52D52E1}">
      <dgm:prSet/>
      <dgm:spPr/>
      <dgm:t>
        <a:bodyPr/>
        <a:lstStyle/>
        <a:p>
          <a:endParaRPr lang="en-US"/>
        </a:p>
      </dgm:t>
    </dgm:pt>
    <dgm:pt modelId="{D925A00E-D463-4A2C-8728-6CE9F4273863}">
      <dgm:prSet/>
      <dgm:spPr/>
      <dgm:t>
        <a:bodyPr/>
        <a:lstStyle/>
        <a:p>
          <a:r>
            <a:rPr lang="en-US"/>
            <a:t>• Store results for forensic review</a:t>
          </a:r>
        </a:p>
      </dgm:t>
    </dgm:pt>
    <dgm:pt modelId="{B5554FE4-CC56-4A10-8043-57948C3F2B1E}" type="parTrans" cxnId="{71AD1E54-02A0-4A5C-90D1-6BC3658B9713}">
      <dgm:prSet/>
      <dgm:spPr/>
      <dgm:t>
        <a:bodyPr/>
        <a:lstStyle/>
        <a:p>
          <a:endParaRPr lang="en-US"/>
        </a:p>
      </dgm:t>
    </dgm:pt>
    <dgm:pt modelId="{1FB94DA9-D75C-4A1F-8995-ACF6AB650EDC}" type="sibTrans" cxnId="{71AD1E54-02A0-4A5C-90D1-6BC3658B9713}">
      <dgm:prSet/>
      <dgm:spPr/>
      <dgm:t>
        <a:bodyPr/>
        <a:lstStyle/>
        <a:p>
          <a:endParaRPr lang="en-US"/>
        </a:p>
      </dgm:t>
    </dgm:pt>
    <dgm:pt modelId="{0181670D-19BE-4C41-8F0F-9009474DB390}" type="pres">
      <dgm:prSet presAssocID="{82790C8E-2023-4ACE-976B-0D3E2BC1C3AE}" presName="root" presStyleCnt="0">
        <dgm:presLayoutVars>
          <dgm:dir/>
          <dgm:resizeHandles val="exact"/>
        </dgm:presLayoutVars>
      </dgm:prSet>
      <dgm:spPr/>
    </dgm:pt>
    <dgm:pt modelId="{FCA09EE6-ED0D-4437-809E-C252580AF60E}" type="pres">
      <dgm:prSet presAssocID="{67D325C9-144F-4B0B-BE6E-A36E35069E09}" presName="compNode" presStyleCnt="0"/>
      <dgm:spPr/>
    </dgm:pt>
    <dgm:pt modelId="{51DE80E9-9CC3-4959-A280-E5097189E31D}" type="pres">
      <dgm:prSet presAssocID="{67D325C9-144F-4B0B-BE6E-A36E35069E09}" presName="bgRect" presStyleLbl="bgShp" presStyleIdx="0" presStyleCnt="4"/>
      <dgm:spPr/>
    </dgm:pt>
    <dgm:pt modelId="{48508D64-3170-48ED-A763-71042B38CF7C}" type="pres">
      <dgm:prSet presAssocID="{67D325C9-144F-4B0B-BE6E-A36E35069E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0D7AFB41-C1D5-41BC-87B3-368C57D18421}" type="pres">
      <dgm:prSet presAssocID="{67D325C9-144F-4B0B-BE6E-A36E35069E09}" presName="spaceRect" presStyleCnt="0"/>
      <dgm:spPr/>
    </dgm:pt>
    <dgm:pt modelId="{8DA027EE-1771-4971-8848-2F1F04ADA7A2}" type="pres">
      <dgm:prSet presAssocID="{67D325C9-144F-4B0B-BE6E-A36E35069E09}" presName="parTx" presStyleLbl="revTx" presStyleIdx="0" presStyleCnt="4">
        <dgm:presLayoutVars>
          <dgm:chMax val="0"/>
          <dgm:chPref val="0"/>
        </dgm:presLayoutVars>
      </dgm:prSet>
      <dgm:spPr/>
    </dgm:pt>
    <dgm:pt modelId="{075FF838-E9FD-4DDA-8157-4928EEA6132F}" type="pres">
      <dgm:prSet presAssocID="{3F621E51-DB8F-40CF-93EE-6C79689F0C7B}" presName="sibTrans" presStyleCnt="0"/>
      <dgm:spPr/>
    </dgm:pt>
    <dgm:pt modelId="{EFAE0732-70AE-4F54-9CDB-67C0569BA21C}" type="pres">
      <dgm:prSet presAssocID="{BB67F3AF-6B6E-47CA-8486-40BCF69C1A5C}" presName="compNode" presStyleCnt="0"/>
      <dgm:spPr/>
    </dgm:pt>
    <dgm:pt modelId="{D23F9F3D-6F3E-4F8F-8CBD-8B6A0439FA93}" type="pres">
      <dgm:prSet presAssocID="{BB67F3AF-6B6E-47CA-8486-40BCF69C1A5C}" presName="bgRect" presStyleLbl="bgShp" presStyleIdx="1" presStyleCnt="4"/>
      <dgm:spPr/>
    </dgm:pt>
    <dgm:pt modelId="{C2549B42-B3BE-4B6E-B54C-907477955EDB}" type="pres">
      <dgm:prSet presAssocID="{BB67F3AF-6B6E-47CA-8486-40BCF69C1A5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4ED82DE-D917-46DD-8012-226EAB478E9E}" type="pres">
      <dgm:prSet presAssocID="{BB67F3AF-6B6E-47CA-8486-40BCF69C1A5C}" presName="spaceRect" presStyleCnt="0"/>
      <dgm:spPr/>
    </dgm:pt>
    <dgm:pt modelId="{4681A3FB-0782-4296-A70F-BE2D6EA8D11E}" type="pres">
      <dgm:prSet presAssocID="{BB67F3AF-6B6E-47CA-8486-40BCF69C1A5C}" presName="parTx" presStyleLbl="revTx" presStyleIdx="1" presStyleCnt="4">
        <dgm:presLayoutVars>
          <dgm:chMax val="0"/>
          <dgm:chPref val="0"/>
        </dgm:presLayoutVars>
      </dgm:prSet>
      <dgm:spPr/>
    </dgm:pt>
    <dgm:pt modelId="{362CD252-593C-4BCE-8267-B4A602CC4304}" type="pres">
      <dgm:prSet presAssocID="{D3F078A1-AD50-4C2E-BAFD-2394A1B35622}" presName="sibTrans" presStyleCnt="0"/>
      <dgm:spPr/>
    </dgm:pt>
    <dgm:pt modelId="{4D9BB3D1-3703-4607-A33E-64EEDAA226F9}" type="pres">
      <dgm:prSet presAssocID="{34A41E2F-D4D7-4B2A-856A-6937C23BA110}" presName="compNode" presStyleCnt="0"/>
      <dgm:spPr/>
    </dgm:pt>
    <dgm:pt modelId="{CD98DF2B-D1A1-4777-9BDA-0D982F536EB2}" type="pres">
      <dgm:prSet presAssocID="{34A41E2F-D4D7-4B2A-856A-6937C23BA110}" presName="bgRect" presStyleLbl="bgShp" presStyleIdx="2" presStyleCnt="4"/>
      <dgm:spPr/>
    </dgm:pt>
    <dgm:pt modelId="{0D332929-7488-4E84-B709-8656A7E09046}" type="pres">
      <dgm:prSet presAssocID="{34A41E2F-D4D7-4B2A-856A-6937C23BA1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AAEB2901-F7FB-4E11-A3DA-72571F3AB59D}" type="pres">
      <dgm:prSet presAssocID="{34A41E2F-D4D7-4B2A-856A-6937C23BA110}" presName="spaceRect" presStyleCnt="0"/>
      <dgm:spPr/>
    </dgm:pt>
    <dgm:pt modelId="{E2B5556E-0C79-47DC-8EA2-ED77E75FFEF9}" type="pres">
      <dgm:prSet presAssocID="{34A41E2F-D4D7-4B2A-856A-6937C23BA110}" presName="parTx" presStyleLbl="revTx" presStyleIdx="2" presStyleCnt="4">
        <dgm:presLayoutVars>
          <dgm:chMax val="0"/>
          <dgm:chPref val="0"/>
        </dgm:presLayoutVars>
      </dgm:prSet>
      <dgm:spPr/>
    </dgm:pt>
    <dgm:pt modelId="{9C722EB2-9661-48C0-A8E4-E9CE75105F6E}" type="pres">
      <dgm:prSet presAssocID="{D65EDE6C-3676-4309-BF43-D1FAE7DCE309}" presName="sibTrans" presStyleCnt="0"/>
      <dgm:spPr/>
    </dgm:pt>
    <dgm:pt modelId="{E2F19FBB-0A19-40FF-AC06-D0C180C7190E}" type="pres">
      <dgm:prSet presAssocID="{D925A00E-D463-4A2C-8728-6CE9F4273863}" presName="compNode" presStyleCnt="0"/>
      <dgm:spPr/>
    </dgm:pt>
    <dgm:pt modelId="{575F8587-4F73-4D7B-B90D-230AAF4D4572}" type="pres">
      <dgm:prSet presAssocID="{D925A00E-D463-4A2C-8728-6CE9F4273863}" presName="bgRect" presStyleLbl="bgShp" presStyleIdx="3" presStyleCnt="4"/>
      <dgm:spPr/>
    </dgm:pt>
    <dgm:pt modelId="{A732EE87-38C3-4114-8914-C8A4A96449F1}" type="pres">
      <dgm:prSet presAssocID="{D925A00E-D463-4A2C-8728-6CE9F42738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2D6199FF-7A9C-4395-91D2-F557C6E580D3}" type="pres">
      <dgm:prSet presAssocID="{D925A00E-D463-4A2C-8728-6CE9F4273863}" presName="spaceRect" presStyleCnt="0"/>
      <dgm:spPr/>
    </dgm:pt>
    <dgm:pt modelId="{1B3FEDE5-CBE9-47DE-80F3-BED4FDE3EFD7}" type="pres">
      <dgm:prSet presAssocID="{D925A00E-D463-4A2C-8728-6CE9F427386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20EAF02-A6A6-4F20-B7DC-2534CBD2E2DB}" type="presOf" srcId="{67D325C9-144F-4B0B-BE6E-A36E35069E09}" destId="{8DA027EE-1771-4971-8848-2F1F04ADA7A2}" srcOrd="0" destOrd="0" presId="urn:microsoft.com/office/officeart/2018/2/layout/IconVerticalSolidList"/>
    <dgm:cxn modelId="{9F085166-30FA-4649-8AA8-78BDB5BC0EB8}" type="presOf" srcId="{D925A00E-D463-4A2C-8728-6CE9F4273863}" destId="{1B3FEDE5-CBE9-47DE-80F3-BED4FDE3EFD7}" srcOrd="0" destOrd="0" presId="urn:microsoft.com/office/officeart/2018/2/layout/IconVerticalSolidList"/>
    <dgm:cxn modelId="{77358C6B-4CF7-4DFE-852B-C2FEBF59635C}" srcId="{82790C8E-2023-4ACE-976B-0D3E2BC1C3AE}" destId="{BB67F3AF-6B6E-47CA-8486-40BCF69C1A5C}" srcOrd="1" destOrd="0" parTransId="{BE9D1445-35C8-4738-83A5-12778081339E}" sibTransId="{D3F078A1-AD50-4C2E-BAFD-2394A1B35622}"/>
    <dgm:cxn modelId="{71AD1E54-02A0-4A5C-90D1-6BC3658B9713}" srcId="{82790C8E-2023-4ACE-976B-0D3E2BC1C3AE}" destId="{D925A00E-D463-4A2C-8728-6CE9F4273863}" srcOrd="3" destOrd="0" parTransId="{B5554FE4-CC56-4A10-8043-57948C3F2B1E}" sibTransId="{1FB94DA9-D75C-4A1F-8995-ACF6AB650EDC}"/>
    <dgm:cxn modelId="{B760957D-98E8-4C7B-B460-0F2CE52D52E1}" srcId="{82790C8E-2023-4ACE-976B-0D3E2BC1C3AE}" destId="{34A41E2F-D4D7-4B2A-856A-6937C23BA110}" srcOrd="2" destOrd="0" parTransId="{23A6AF46-CD61-4640-BB91-86A6964ABA06}" sibTransId="{D65EDE6C-3676-4309-BF43-D1FAE7DCE309}"/>
    <dgm:cxn modelId="{D55062A2-8418-41CA-92F9-47402A09DC19}" type="presOf" srcId="{34A41E2F-D4D7-4B2A-856A-6937C23BA110}" destId="{E2B5556E-0C79-47DC-8EA2-ED77E75FFEF9}" srcOrd="0" destOrd="0" presId="urn:microsoft.com/office/officeart/2018/2/layout/IconVerticalSolidList"/>
    <dgm:cxn modelId="{05C3A1A6-1573-4B92-A6B6-E21EFC5C415B}" srcId="{82790C8E-2023-4ACE-976B-0D3E2BC1C3AE}" destId="{67D325C9-144F-4B0B-BE6E-A36E35069E09}" srcOrd="0" destOrd="0" parTransId="{0D028621-F896-4A52-AC8A-F6E8D4040186}" sibTransId="{3F621E51-DB8F-40CF-93EE-6C79689F0C7B}"/>
    <dgm:cxn modelId="{50A72BCD-BEF1-45D9-8C40-D9CE1020B6A1}" type="presOf" srcId="{82790C8E-2023-4ACE-976B-0D3E2BC1C3AE}" destId="{0181670D-19BE-4C41-8F0F-9009474DB390}" srcOrd="0" destOrd="0" presId="urn:microsoft.com/office/officeart/2018/2/layout/IconVerticalSolidList"/>
    <dgm:cxn modelId="{EC40CDF5-10BC-405A-A01A-6E6431FC2049}" type="presOf" srcId="{BB67F3AF-6B6E-47CA-8486-40BCF69C1A5C}" destId="{4681A3FB-0782-4296-A70F-BE2D6EA8D11E}" srcOrd="0" destOrd="0" presId="urn:microsoft.com/office/officeart/2018/2/layout/IconVerticalSolidList"/>
    <dgm:cxn modelId="{1215B7B9-AACB-4092-B746-85D579B1810A}" type="presParOf" srcId="{0181670D-19BE-4C41-8F0F-9009474DB390}" destId="{FCA09EE6-ED0D-4437-809E-C252580AF60E}" srcOrd="0" destOrd="0" presId="urn:microsoft.com/office/officeart/2018/2/layout/IconVerticalSolidList"/>
    <dgm:cxn modelId="{60A805D7-F945-4BBD-83D0-8552E26C5F01}" type="presParOf" srcId="{FCA09EE6-ED0D-4437-809E-C252580AF60E}" destId="{51DE80E9-9CC3-4959-A280-E5097189E31D}" srcOrd="0" destOrd="0" presId="urn:microsoft.com/office/officeart/2018/2/layout/IconVerticalSolidList"/>
    <dgm:cxn modelId="{55BBE0B2-0851-4D21-8A91-BB1C1F9102D4}" type="presParOf" srcId="{FCA09EE6-ED0D-4437-809E-C252580AF60E}" destId="{48508D64-3170-48ED-A763-71042B38CF7C}" srcOrd="1" destOrd="0" presId="urn:microsoft.com/office/officeart/2018/2/layout/IconVerticalSolidList"/>
    <dgm:cxn modelId="{269A0203-4D58-47EA-96FC-1C02336B3CA7}" type="presParOf" srcId="{FCA09EE6-ED0D-4437-809E-C252580AF60E}" destId="{0D7AFB41-C1D5-41BC-87B3-368C57D18421}" srcOrd="2" destOrd="0" presId="urn:microsoft.com/office/officeart/2018/2/layout/IconVerticalSolidList"/>
    <dgm:cxn modelId="{A20A540A-3DAF-4FBD-99FD-E7EEF4DC8FAA}" type="presParOf" srcId="{FCA09EE6-ED0D-4437-809E-C252580AF60E}" destId="{8DA027EE-1771-4971-8848-2F1F04ADA7A2}" srcOrd="3" destOrd="0" presId="urn:microsoft.com/office/officeart/2018/2/layout/IconVerticalSolidList"/>
    <dgm:cxn modelId="{DAF60E3C-5911-467A-8756-F9F6D007028D}" type="presParOf" srcId="{0181670D-19BE-4C41-8F0F-9009474DB390}" destId="{075FF838-E9FD-4DDA-8157-4928EEA6132F}" srcOrd="1" destOrd="0" presId="urn:microsoft.com/office/officeart/2018/2/layout/IconVerticalSolidList"/>
    <dgm:cxn modelId="{4B7FCBB3-9490-4B5E-9436-5EE56B480B43}" type="presParOf" srcId="{0181670D-19BE-4C41-8F0F-9009474DB390}" destId="{EFAE0732-70AE-4F54-9CDB-67C0569BA21C}" srcOrd="2" destOrd="0" presId="urn:microsoft.com/office/officeart/2018/2/layout/IconVerticalSolidList"/>
    <dgm:cxn modelId="{A2AC40CB-DDD9-4D49-B54D-7E593CF37C7B}" type="presParOf" srcId="{EFAE0732-70AE-4F54-9CDB-67C0569BA21C}" destId="{D23F9F3D-6F3E-4F8F-8CBD-8B6A0439FA93}" srcOrd="0" destOrd="0" presId="urn:microsoft.com/office/officeart/2018/2/layout/IconVerticalSolidList"/>
    <dgm:cxn modelId="{3583E790-6480-4598-8AC2-BF3005AC0630}" type="presParOf" srcId="{EFAE0732-70AE-4F54-9CDB-67C0569BA21C}" destId="{C2549B42-B3BE-4B6E-B54C-907477955EDB}" srcOrd="1" destOrd="0" presId="urn:microsoft.com/office/officeart/2018/2/layout/IconVerticalSolidList"/>
    <dgm:cxn modelId="{DDEEC791-A6A9-4679-86FB-719D6BCB5A09}" type="presParOf" srcId="{EFAE0732-70AE-4F54-9CDB-67C0569BA21C}" destId="{44ED82DE-D917-46DD-8012-226EAB478E9E}" srcOrd="2" destOrd="0" presId="urn:microsoft.com/office/officeart/2018/2/layout/IconVerticalSolidList"/>
    <dgm:cxn modelId="{21E0E197-A830-4BB1-9576-0BBCF9D994E8}" type="presParOf" srcId="{EFAE0732-70AE-4F54-9CDB-67C0569BA21C}" destId="{4681A3FB-0782-4296-A70F-BE2D6EA8D11E}" srcOrd="3" destOrd="0" presId="urn:microsoft.com/office/officeart/2018/2/layout/IconVerticalSolidList"/>
    <dgm:cxn modelId="{21C94359-24BA-4591-A8A5-304BCF74446A}" type="presParOf" srcId="{0181670D-19BE-4C41-8F0F-9009474DB390}" destId="{362CD252-593C-4BCE-8267-B4A602CC4304}" srcOrd="3" destOrd="0" presId="urn:microsoft.com/office/officeart/2018/2/layout/IconVerticalSolidList"/>
    <dgm:cxn modelId="{681EF54E-9AFF-4661-B6B8-39EAFE2182E7}" type="presParOf" srcId="{0181670D-19BE-4C41-8F0F-9009474DB390}" destId="{4D9BB3D1-3703-4607-A33E-64EEDAA226F9}" srcOrd="4" destOrd="0" presId="urn:microsoft.com/office/officeart/2018/2/layout/IconVerticalSolidList"/>
    <dgm:cxn modelId="{3D0142E4-D8CF-4284-B88A-3D0BDD49C432}" type="presParOf" srcId="{4D9BB3D1-3703-4607-A33E-64EEDAA226F9}" destId="{CD98DF2B-D1A1-4777-9BDA-0D982F536EB2}" srcOrd="0" destOrd="0" presId="urn:microsoft.com/office/officeart/2018/2/layout/IconVerticalSolidList"/>
    <dgm:cxn modelId="{546B84F3-86FA-4A23-9273-20A1E48C2450}" type="presParOf" srcId="{4D9BB3D1-3703-4607-A33E-64EEDAA226F9}" destId="{0D332929-7488-4E84-B709-8656A7E09046}" srcOrd="1" destOrd="0" presId="urn:microsoft.com/office/officeart/2018/2/layout/IconVerticalSolidList"/>
    <dgm:cxn modelId="{2D0EE496-1CDC-4E35-B15D-E48893143870}" type="presParOf" srcId="{4D9BB3D1-3703-4607-A33E-64EEDAA226F9}" destId="{AAEB2901-F7FB-4E11-A3DA-72571F3AB59D}" srcOrd="2" destOrd="0" presId="urn:microsoft.com/office/officeart/2018/2/layout/IconVerticalSolidList"/>
    <dgm:cxn modelId="{774BB7C6-73E3-4A2C-A35B-A9E3E99B3870}" type="presParOf" srcId="{4D9BB3D1-3703-4607-A33E-64EEDAA226F9}" destId="{E2B5556E-0C79-47DC-8EA2-ED77E75FFEF9}" srcOrd="3" destOrd="0" presId="urn:microsoft.com/office/officeart/2018/2/layout/IconVerticalSolidList"/>
    <dgm:cxn modelId="{E081A5F5-E797-41A9-9C5C-27D3AD3CA22C}" type="presParOf" srcId="{0181670D-19BE-4C41-8F0F-9009474DB390}" destId="{9C722EB2-9661-48C0-A8E4-E9CE75105F6E}" srcOrd="5" destOrd="0" presId="urn:microsoft.com/office/officeart/2018/2/layout/IconVerticalSolidList"/>
    <dgm:cxn modelId="{D8223BA0-598A-48C8-9647-EA86346ABFEA}" type="presParOf" srcId="{0181670D-19BE-4C41-8F0F-9009474DB390}" destId="{E2F19FBB-0A19-40FF-AC06-D0C180C7190E}" srcOrd="6" destOrd="0" presId="urn:microsoft.com/office/officeart/2018/2/layout/IconVerticalSolidList"/>
    <dgm:cxn modelId="{9A2DF6AA-EF8B-43F8-A929-5F37CE2047CC}" type="presParOf" srcId="{E2F19FBB-0A19-40FF-AC06-D0C180C7190E}" destId="{575F8587-4F73-4D7B-B90D-230AAF4D4572}" srcOrd="0" destOrd="0" presId="urn:microsoft.com/office/officeart/2018/2/layout/IconVerticalSolidList"/>
    <dgm:cxn modelId="{6C3B1569-A37C-4F52-B489-51520EFD0B28}" type="presParOf" srcId="{E2F19FBB-0A19-40FF-AC06-D0C180C7190E}" destId="{A732EE87-38C3-4114-8914-C8A4A96449F1}" srcOrd="1" destOrd="0" presId="urn:microsoft.com/office/officeart/2018/2/layout/IconVerticalSolidList"/>
    <dgm:cxn modelId="{F20B2354-F422-4D81-8D3F-95E0A1B8E478}" type="presParOf" srcId="{E2F19FBB-0A19-40FF-AC06-D0C180C7190E}" destId="{2D6199FF-7A9C-4395-91D2-F557C6E580D3}" srcOrd="2" destOrd="0" presId="urn:microsoft.com/office/officeart/2018/2/layout/IconVerticalSolidList"/>
    <dgm:cxn modelId="{9AB73688-C8E9-45BB-AB78-AB78A1407940}" type="presParOf" srcId="{E2F19FBB-0A19-40FF-AC06-D0C180C7190E}" destId="{1B3FEDE5-CBE9-47DE-80F3-BED4FDE3EFD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A315B8-8330-46E3-982F-61A150C3A11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F4316EA-8076-4CB0-B51D-D811555FCAC3}">
      <dgm:prSet/>
      <dgm:spPr/>
      <dgm:t>
        <a:bodyPr/>
        <a:lstStyle/>
        <a:p>
          <a:r>
            <a:rPr lang="en-US"/>
            <a:t>• Security dashboard</a:t>
          </a:r>
        </a:p>
      </dgm:t>
    </dgm:pt>
    <dgm:pt modelId="{D9C9989F-E521-44C7-8E59-5344460F3A37}" type="parTrans" cxnId="{D0AE5303-E518-4510-B8D7-DA8ABCF23AD6}">
      <dgm:prSet/>
      <dgm:spPr/>
      <dgm:t>
        <a:bodyPr/>
        <a:lstStyle/>
        <a:p>
          <a:endParaRPr lang="en-US"/>
        </a:p>
      </dgm:t>
    </dgm:pt>
    <dgm:pt modelId="{453D2031-D921-46E4-B06A-6732008DAAF6}" type="sibTrans" cxnId="{D0AE5303-E518-4510-B8D7-DA8ABCF23AD6}">
      <dgm:prSet/>
      <dgm:spPr/>
      <dgm:t>
        <a:bodyPr/>
        <a:lstStyle/>
        <a:p>
          <a:endParaRPr lang="en-US"/>
        </a:p>
      </dgm:t>
    </dgm:pt>
    <dgm:pt modelId="{2835B08F-112E-4EE9-8661-1B52F8F9E36F}">
      <dgm:prSet/>
      <dgm:spPr/>
      <dgm:t>
        <a:bodyPr/>
        <a:lstStyle/>
        <a:p>
          <a:r>
            <a:rPr lang="en-US"/>
            <a:t>• File and text scan upload</a:t>
          </a:r>
        </a:p>
      </dgm:t>
    </dgm:pt>
    <dgm:pt modelId="{4EC2657C-C91B-4BD8-8BD7-B902C2849F70}" type="parTrans" cxnId="{FEFFFA63-D648-4FCC-A741-54094A9FF9E2}">
      <dgm:prSet/>
      <dgm:spPr/>
      <dgm:t>
        <a:bodyPr/>
        <a:lstStyle/>
        <a:p>
          <a:endParaRPr lang="en-US"/>
        </a:p>
      </dgm:t>
    </dgm:pt>
    <dgm:pt modelId="{5332BBA6-11E5-47E9-AE2E-889160B1BA8C}" type="sibTrans" cxnId="{FEFFFA63-D648-4FCC-A741-54094A9FF9E2}">
      <dgm:prSet/>
      <dgm:spPr/>
      <dgm:t>
        <a:bodyPr/>
        <a:lstStyle/>
        <a:p>
          <a:endParaRPr lang="en-US"/>
        </a:p>
      </dgm:t>
    </dgm:pt>
    <dgm:pt modelId="{64BED00B-0D2D-4447-AB82-C6BD4975A126}">
      <dgm:prSet/>
      <dgm:spPr/>
      <dgm:t>
        <a:bodyPr/>
        <a:lstStyle/>
        <a:p>
          <a:r>
            <a:rPr lang="en-US"/>
            <a:t>• Charts and scan history</a:t>
          </a:r>
        </a:p>
      </dgm:t>
    </dgm:pt>
    <dgm:pt modelId="{D0346EF6-78E8-4D03-B79B-F6FB4D088FF6}" type="parTrans" cxnId="{1AD20673-3C2D-45EB-B750-247A96F7F026}">
      <dgm:prSet/>
      <dgm:spPr/>
      <dgm:t>
        <a:bodyPr/>
        <a:lstStyle/>
        <a:p>
          <a:endParaRPr lang="en-US"/>
        </a:p>
      </dgm:t>
    </dgm:pt>
    <dgm:pt modelId="{29B00086-392D-4AC0-8AE0-2AE6029ABC3C}" type="sibTrans" cxnId="{1AD20673-3C2D-45EB-B750-247A96F7F026}">
      <dgm:prSet/>
      <dgm:spPr/>
      <dgm:t>
        <a:bodyPr/>
        <a:lstStyle/>
        <a:p>
          <a:endParaRPr lang="en-US"/>
        </a:p>
      </dgm:t>
    </dgm:pt>
    <dgm:pt modelId="{A436B37F-096E-453E-86E8-7708E404A76E}">
      <dgm:prSet/>
      <dgm:spPr/>
      <dgm:t>
        <a:bodyPr/>
        <a:lstStyle/>
        <a:p>
          <a:r>
            <a:rPr lang="en-US"/>
            <a:t>• Modern cyber-themed UI</a:t>
          </a:r>
        </a:p>
      </dgm:t>
    </dgm:pt>
    <dgm:pt modelId="{5A00E2B6-BAA8-4750-8465-7D4F80C36F50}" type="parTrans" cxnId="{3C328631-3C9E-448E-AC65-B7070D558046}">
      <dgm:prSet/>
      <dgm:spPr/>
      <dgm:t>
        <a:bodyPr/>
        <a:lstStyle/>
        <a:p>
          <a:endParaRPr lang="en-US"/>
        </a:p>
      </dgm:t>
    </dgm:pt>
    <dgm:pt modelId="{58E46E6E-4969-4398-A901-621C6DD4C35C}" type="sibTrans" cxnId="{3C328631-3C9E-448E-AC65-B7070D558046}">
      <dgm:prSet/>
      <dgm:spPr/>
      <dgm:t>
        <a:bodyPr/>
        <a:lstStyle/>
        <a:p>
          <a:endParaRPr lang="en-US"/>
        </a:p>
      </dgm:t>
    </dgm:pt>
    <dgm:pt modelId="{466C76E0-D9C7-4490-AB71-7673C1C93246}" type="pres">
      <dgm:prSet presAssocID="{BEA315B8-8330-46E3-982F-61A150C3A11A}" presName="root" presStyleCnt="0">
        <dgm:presLayoutVars>
          <dgm:dir/>
          <dgm:resizeHandles val="exact"/>
        </dgm:presLayoutVars>
      </dgm:prSet>
      <dgm:spPr/>
    </dgm:pt>
    <dgm:pt modelId="{5772B438-79A2-4172-BF8D-54F636727EEF}" type="pres">
      <dgm:prSet presAssocID="{6F4316EA-8076-4CB0-B51D-D811555FCAC3}" presName="compNode" presStyleCnt="0"/>
      <dgm:spPr/>
    </dgm:pt>
    <dgm:pt modelId="{78D39284-A087-4352-80EE-D6BBA57E7A8F}" type="pres">
      <dgm:prSet presAssocID="{6F4316EA-8076-4CB0-B51D-D811555FCAC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5135D085-59C8-4D8E-A35C-A21910EAE58B}" type="pres">
      <dgm:prSet presAssocID="{6F4316EA-8076-4CB0-B51D-D811555FCAC3}" presName="spaceRect" presStyleCnt="0"/>
      <dgm:spPr/>
    </dgm:pt>
    <dgm:pt modelId="{B1065B75-2457-413B-9F2E-20503F3AE454}" type="pres">
      <dgm:prSet presAssocID="{6F4316EA-8076-4CB0-B51D-D811555FCAC3}" presName="textRect" presStyleLbl="revTx" presStyleIdx="0" presStyleCnt="4">
        <dgm:presLayoutVars>
          <dgm:chMax val="1"/>
          <dgm:chPref val="1"/>
        </dgm:presLayoutVars>
      </dgm:prSet>
      <dgm:spPr/>
    </dgm:pt>
    <dgm:pt modelId="{B55E479E-DB99-4100-AFEF-A637DD6DA128}" type="pres">
      <dgm:prSet presAssocID="{453D2031-D921-46E4-B06A-6732008DAAF6}" presName="sibTrans" presStyleCnt="0"/>
      <dgm:spPr/>
    </dgm:pt>
    <dgm:pt modelId="{5583667B-B297-48DD-B761-EF15EB9DE26C}" type="pres">
      <dgm:prSet presAssocID="{2835B08F-112E-4EE9-8661-1B52F8F9E36F}" presName="compNode" presStyleCnt="0"/>
      <dgm:spPr/>
    </dgm:pt>
    <dgm:pt modelId="{AF0DB655-D215-4804-BF28-E73748E5FE2E}" type="pres">
      <dgm:prSet presAssocID="{2835B08F-112E-4EE9-8661-1B52F8F9E36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hotocopier"/>
        </a:ext>
      </dgm:extLst>
    </dgm:pt>
    <dgm:pt modelId="{E7AE2CCA-9CAA-41B5-9822-0B128135FAF3}" type="pres">
      <dgm:prSet presAssocID="{2835B08F-112E-4EE9-8661-1B52F8F9E36F}" presName="spaceRect" presStyleCnt="0"/>
      <dgm:spPr/>
    </dgm:pt>
    <dgm:pt modelId="{EDB1DE02-12D7-4AE7-BBA5-6502B525C020}" type="pres">
      <dgm:prSet presAssocID="{2835B08F-112E-4EE9-8661-1B52F8F9E36F}" presName="textRect" presStyleLbl="revTx" presStyleIdx="1" presStyleCnt="4">
        <dgm:presLayoutVars>
          <dgm:chMax val="1"/>
          <dgm:chPref val="1"/>
        </dgm:presLayoutVars>
      </dgm:prSet>
      <dgm:spPr/>
    </dgm:pt>
    <dgm:pt modelId="{11DF7CFD-B42B-4492-B742-800894B7B8CF}" type="pres">
      <dgm:prSet presAssocID="{5332BBA6-11E5-47E9-AE2E-889160B1BA8C}" presName="sibTrans" presStyleCnt="0"/>
      <dgm:spPr/>
    </dgm:pt>
    <dgm:pt modelId="{118B646D-5D12-48D2-A8F5-FF0F424BA3DE}" type="pres">
      <dgm:prSet presAssocID="{64BED00B-0D2D-4447-AB82-C6BD4975A126}" presName="compNode" presStyleCnt="0"/>
      <dgm:spPr/>
    </dgm:pt>
    <dgm:pt modelId="{BAA98700-DAA7-4D1C-9D3E-844B816A5498}" type="pres">
      <dgm:prSet presAssocID="{64BED00B-0D2D-4447-AB82-C6BD4975A12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3E9E0656-C988-4A1A-B35E-6C6F9163D741}" type="pres">
      <dgm:prSet presAssocID="{64BED00B-0D2D-4447-AB82-C6BD4975A126}" presName="spaceRect" presStyleCnt="0"/>
      <dgm:spPr/>
    </dgm:pt>
    <dgm:pt modelId="{4E4D86F7-5D5F-4971-88ED-4CBC61E0F00C}" type="pres">
      <dgm:prSet presAssocID="{64BED00B-0D2D-4447-AB82-C6BD4975A126}" presName="textRect" presStyleLbl="revTx" presStyleIdx="2" presStyleCnt="4">
        <dgm:presLayoutVars>
          <dgm:chMax val="1"/>
          <dgm:chPref val="1"/>
        </dgm:presLayoutVars>
      </dgm:prSet>
      <dgm:spPr/>
    </dgm:pt>
    <dgm:pt modelId="{32E66E09-B8A4-4A86-95AF-4ECCD85A1908}" type="pres">
      <dgm:prSet presAssocID="{29B00086-392D-4AC0-8AE0-2AE6029ABC3C}" presName="sibTrans" presStyleCnt="0"/>
      <dgm:spPr/>
    </dgm:pt>
    <dgm:pt modelId="{1B924692-7FC7-4401-907A-BCD270F7F28B}" type="pres">
      <dgm:prSet presAssocID="{A436B37F-096E-453E-86E8-7708E404A76E}" presName="compNode" presStyleCnt="0"/>
      <dgm:spPr/>
    </dgm:pt>
    <dgm:pt modelId="{06350260-4DEE-443A-8EC7-63B1DA09F564}" type="pres">
      <dgm:prSet presAssocID="{A436B37F-096E-453E-86E8-7708E404A76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F61E3960-9B80-44B2-ABB1-22A33303E1A3}" type="pres">
      <dgm:prSet presAssocID="{A436B37F-096E-453E-86E8-7708E404A76E}" presName="spaceRect" presStyleCnt="0"/>
      <dgm:spPr/>
    </dgm:pt>
    <dgm:pt modelId="{B1521090-BEA4-44B9-BE1D-2A9786764201}" type="pres">
      <dgm:prSet presAssocID="{A436B37F-096E-453E-86E8-7708E404A76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0AE5303-E518-4510-B8D7-DA8ABCF23AD6}" srcId="{BEA315B8-8330-46E3-982F-61A150C3A11A}" destId="{6F4316EA-8076-4CB0-B51D-D811555FCAC3}" srcOrd="0" destOrd="0" parTransId="{D9C9989F-E521-44C7-8E59-5344460F3A37}" sibTransId="{453D2031-D921-46E4-B06A-6732008DAAF6}"/>
    <dgm:cxn modelId="{3C328631-3C9E-448E-AC65-B7070D558046}" srcId="{BEA315B8-8330-46E3-982F-61A150C3A11A}" destId="{A436B37F-096E-453E-86E8-7708E404A76E}" srcOrd="3" destOrd="0" parTransId="{5A00E2B6-BAA8-4750-8465-7D4F80C36F50}" sibTransId="{58E46E6E-4969-4398-A901-621C6DD4C35C}"/>
    <dgm:cxn modelId="{FEFFFA63-D648-4FCC-A741-54094A9FF9E2}" srcId="{BEA315B8-8330-46E3-982F-61A150C3A11A}" destId="{2835B08F-112E-4EE9-8661-1B52F8F9E36F}" srcOrd="1" destOrd="0" parTransId="{4EC2657C-C91B-4BD8-8BD7-B902C2849F70}" sibTransId="{5332BBA6-11E5-47E9-AE2E-889160B1BA8C}"/>
    <dgm:cxn modelId="{9F027152-C352-4E69-9523-4420813F7AB3}" type="presOf" srcId="{2835B08F-112E-4EE9-8661-1B52F8F9E36F}" destId="{EDB1DE02-12D7-4AE7-BBA5-6502B525C020}" srcOrd="0" destOrd="0" presId="urn:microsoft.com/office/officeart/2018/2/layout/IconLabelList"/>
    <dgm:cxn modelId="{1AD20673-3C2D-45EB-B750-247A96F7F026}" srcId="{BEA315B8-8330-46E3-982F-61A150C3A11A}" destId="{64BED00B-0D2D-4447-AB82-C6BD4975A126}" srcOrd="2" destOrd="0" parTransId="{D0346EF6-78E8-4D03-B79B-F6FB4D088FF6}" sibTransId="{29B00086-392D-4AC0-8AE0-2AE6029ABC3C}"/>
    <dgm:cxn modelId="{E312BFDF-B785-4FFF-942F-3D416003879C}" type="presOf" srcId="{6F4316EA-8076-4CB0-B51D-D811555FCAC3}" destId="{B1065B75-2457-413B-9F2E-20503F3AE454}" srcOrd="0" destOrd="0" presId="urn:microsoft.com/office/officeart/2018/2/layout/IconLabelList"/>
    <dgm:cxn modelId="{CBD3ABE5-CFCF-4D79-8DA6-F1A527B1C8DB}" type="presOf" srcId="{64BED00B-0D2D-4447-AB82-C6BD4975A126}" destId="{4E4D86F7-5D5F-4971-88ED-4CBC61E0F00C}" srcOrd="0" destOrd="0" presId="urn:microsoft.com/office/officeart/2018/2/layout/IconLabelList"/>
    <dgm:cxn modelId="{42EAE2E6-708E-4443-AFDA-4BFA645184F3}" type="presOf" srcId="{A436B37F-096E-453E-86E8-7708E404A76E}" destId="{B1521090-BEA4-44B9-BE1D-2A9786764201}" srcOrd="0" destOrd="0" presId="urn:microsoft.com/office/officeart/2018/2/layout/IconLabelList"/>
    <dgm:cxn modelId="{A57132F0-4DC0-4464-8860-B64925041D1B}" type="presOf" srcId="{BEA315B8-8330-46E3-982F-61A150C3A11A}" destId="{466C76E0-D9C7-4490-AB71-7673C1C93246}" srcOrd="0" destOrd="0" presId="urn:microsoft.com/office/officeart/2018/2/layout/IconLabelList"/>
    <dgm:cxn modelId="{98D92C37-4264-420B-AE04-6D4E60FBF30F}" type="presParOf" srcId="{466C76E0-D9C7-4490-AB71-7673C1C93246}" destId="{5772B438-79A2-4172-BF8D-54F636727EEF}" srcOrd="0" destOrd="0" presId="urn:microsoft.com/office/officeart/2018/2/layout/IconLabelList"/>
    <dgm:cxn modelId="{4B5DBE4C-9CC8-441E-9DE1-E598838417B8}" type="presParOf" srcId="{5772B438-79A2-4172-BF8D-54F636727EEF}" destId="{78D39284-A087-4352-80EE-D6BBA57E7A8F}" srcOrd="0" destOrd="0" presId="urn:microsoft.com/office/officeart/2018/2/layout/IconLabelList"/>
    <dgm:cxn modelId="{77FAB8D4-AE04-4A36-BB0E-606C97F36BF8}" type="presParOf" srcId="{5772B438-79A2-4172-BF8D-54F636727EEF}" destId="{5135D085-59C8-4D8E-A35C-A21910EAE58B}" srcOrd="1" destOrd="0" presId="urn:microsoft.com/office/officeart/2018/2/layout/IconLabelList"/>
    <dgm:cxn modelId="{1317B576-8C6E-4E7D-8288-2E961AA33194}" type="presParOf" srcId="{5772B438-79A2-4172-BF8D-54F636727EEF}" destId="{B1065B75-2457-413B-9F2E-20503F3AE454}" srcOrd="2" destOrd="0" presId="urn:microsoft.com/office/officeart/2018/2/layout/IconLabelList"/>
    <dgm:cxn modelId="{CE38DA1C-2E0B-4E93-BCD4-3D5709CF745B}" type="presParOf" srcId="{466C76E0-D9C7-4490-AB71-7673C1C93246}" destId="{B55E479E-DB99-4100-AFEF-A637DD6DA128}" srcOrd="1" destOrd="0" presId="urn:microsoft.com/office/officeart/2018/2/layout/IconLabelList"/>
    <dgm:cxn modelId="{9CC85979-5989-431E-BC5A-1FD7A31BCDCF}" type="presParOf" srcId="{466C76E0-D9C7-4490-AB71-7673C1C93246}" destId="{5583667B-B297-48DD-B761-EF15EB9DE26C}" srcOrd="2" destOrd="0" presId="urn:microsoft.com/office/officeart/2018/2/layout/IconLabelList"/>
    <dgm:cxn modelId="{A7DA35A2-8FF8-46C9-A802-1C2D6C910B39}" type="presParOf" srcId="{5583667B-B297-48DD-B761-EF15EB9DE26C}" destId="{AF0DB655-D215-4804-BF28-E73748E5FE2E}" srcOrd="0" destOrd="0" presId="urn:microsoft.com/office/officeart/2018/2/layout/IconLabelList"/>
    <dgm:cxn modelId="{35320C41-CC29-4A05-BFCF-9385AF386A05}" type="presParOf" srcId="{5583667B-B297-48DD-B761-EF15EB9DE26C}" destId="{E7AE2CCA-9CAA-41B5-9822-0B128135FAF3}" srcOrd="1" destOrd="0" presId="urn:microsoft.com/office/officeart/2018/2/layout/IconLabelList"/>
    <dgm:cxn modelId="{81AB7B9D-A710-4481-9D40-120E439BB449}" type="presParOf" srcId="{5583667B-B297-48DD-B761-EF15EB9DE26C}" destId="{EDB1DE02-12D7-4AE7-BBA5-6502B525C020}" srcOrd="2" destOrd="0" presId="urn:microsoft.com/office/officeart/2018/2/layout/IconLabelList"/>
    <dgm:cxn modelId="{5220634E-1A0C-4618-991A-B97E6F6F9855}" type="presParOf" srcId="{466C76E0-D9C7-4490-AB71-7673C1C93246}" destId="{11DF7CFD-B42B-4492-B742-800894B7B8CF}" srcOrd="3" destOrd="0" presId="urn:microsoft.com/office/officeart/2018/2/layout/IconLabelList"/>
    <dgm:cxn modelId="{4AED7D28-53F6-43C5-995D-D73D880B6D3D}" type="presParOf" srcId="{466C76E0-D9C7-4490-AB71-7673C1C93246}" destId="{118B646D-5D12-48D2-A8F5-FF0F424BA3DE}" srcOrd="4" destOrd="0" presId="urn:microsoft.com/office/officeart/2018/2/layout/IconLabelList"/>
    <dgm:cxn modelId="{8FC07127-5663-4FD1-8A4D-7899135020DA}" type="presParOf" srcId="{118B646D-5D12-48D2-A8F5-FF0F424BA3DE}" destId="{BAA98700-DAA7-4D1C-9D3E-844B816A5498}" srcOrd="0" destOrd="0" presId="urn:microsoft.com/office/officeart/2018/2/layout/IconLabelList"/>
    <dgm:cxn modelId="{C1A4EC75-CCCB-4F75-875E-C3F731AC4EEC}" type="presParOf" srcId="{118B646D-5D12-48D2-A8F5-FF0F424BA3DE}" destId="{3E9E0656-C988-4A1A-B35E-6C6F9163D741}" srcOrd="1" destOrd="0" presId="urn:microsoft.com/office/officeart/2018/2/layout/IconLabelList"/>
    <dgm:cxn modelId="{22A58B13-3A29-45A5-A6DF-82A52128842F}" type="presParOf" srcId="{118B646D-5D12-48D2-A8F5-FF0F424BA3DE}" destId="{4E4D86F7-5D5F-4971-88ED-4CBC61E0F00C}" srcOrd="2" destOrd="0" presId="urn:microsoft.com/office/officeart/2018/2/layout/IconLabelList"/>
    <dgm:cxn modelId="{548F1BF2-9152-418C-8786-EB0E389ACD49}" type="presParOf" srcId="{466C76E0-D9C7-4490-AB71-7673C1C93246}" destId="{32E66E09-B8A4-4A86-95AF-4ECCD85A1908}" srcOrd="5" destOrd="0" presId="urn:microsoft.com/office/officeart/2018/2/layout/IconLabelList"/>
    <dgm:cxn modelId="{D3575CCE-17DD-43B6-AEC1-076D1625EA74}" type="presParOf" srcId="{466C76E0-D9C7-4490-AB71-7673C1C93246}" destId="{1B924692-7FC7-4401-907A-BCD270F7F28B}" srcOrd="6" destOrd="0" presId="urn:microsoft.com/office/officeart/2018/2/layout/IconLabelList"/>
    <dgm:cxn modelId="{C779E7C1-2CE9-4376-B416-F6B46C1AC720}" type="presParOf" srcId="{1B924692-7FC7-4401-907A-BCD270F7F28B}" destId="{06350260-4DEE-443A-8EC7-63B1DA09F564}" srcOrd="0" destOrd="0" presId="urn:microsoft.com/office/officeart/2018/2/layout/IconLabelList"/>
    <dgm:cxn modelId="{2CB2584F-AA2E-4450-B9DB-3A2D78C64CBA}" type="presParOf" srcId="{1B924692-7FC7-4401-907A-BCD270F7F28B}" destId="{F61E3960-9B80-44B2-ABB1-22A33303E1A3}" srcOrd="1" destOrd="0" presId="urn:microsoft.com/office/officeart/2018/2/layout/IconLabelList"/>
    <dgm:cxn modelId="{564FD7DD-E8FD-4ED0-8A88-6AB747A7A702}" type="presParOf" srcId="{1B924692-7FC7-4401-907A-BCD270F7F28B}" destId="{B1521090-BEA4-44B9-BE1D-2A978676420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463CCC-2F06-49E6-9E78-186F8C0EC1E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A0D73F2-0B4D-46C3-8CFA-94D304520A05}">
      <dgm:prSet/>
      <dgm:spPr/>
      <dgm:t>
        <a:bodyPr/>
        <a:lstStyle/>
        <a:p>
          <a:r>
            <a:rPr lang="en-US"/>
            <a:t>• Malware signature scanning</a:t>
          </a:r>
        </a:p>
      </dgm:t>
    </dgm:pt>
    <dgm:pt modelId="{A1F19619-7F3D-4193-A4DD-10429F19F5C0}" type="parTrans" cxnId="{6F9691CF-973D-4146-A00B-8CA87DFA457D}">
      <dgm:prSet/>
      <dgm:spPr/>
      <dgm:t>
        <a:bodyPr/>
        <a:lstStyle/>
        <a:p>
          <a:endParaRPr lang="en-US"/>
        </a:p>
      </dgm:t>
    </dgm:pt>
    <dgm:pt modelId="{A6395818-1409-40E1-992F-82FBB544E0A6}" type="sibTrans" cxnId="{6F9691CF-973D-4146-A00B-8CA87DFA457D}">
      <dgm:prSet/>
      <dgm:spPr/>
      <dgm:t>
        <a:bodyPr/>
        <a:lstStyle/>
        <a:p>
          <a:endParaRPr lang="en-US"/>
        </a:p>
      </dgm:t>
    </dgm:pt>
    <dgm:pt modelId="{77E8AED7-4DE8-4449-B40B-FD6D1074D340}">
      <dgm:prSet/>
      <dgm:spPr/>
      <dgm:t>
        <a:bodyPr/>
        <a:lstStyle/>
        <a:p>
          <a:r>
            <a:rPr lang="en-US"/>
            <a:t>• Hashing (MD5 &amp; SHA-256)</a:t>
          </a:r>
        </a:p>
      </dgm:t>
    </dgm:pt>
    <dgm:pt modelId="{0A087D28-1D50-4984-8E63-FAE09EC87AD4}" type="parTrans" cxnId="{F1ED2BF0-BABD-4195-B880-36CB535F7E49}">
      <dgm:prSet/>
      <dgm:spPr/>
      <dgm:t>
        <a:bodyPr/>
        <a:lstStyle/>
        <a:p>
          <a:endParaRPr lang="en-US"/>
        </a:p>
      </dgm:t>
    </dgm:pt>
    <dgm:pt modelId="{2ACA94AA-3C1D-4652-8DC8-198E3C3DC6CF}" type="sibTrans" cxnId="{F1ED2BF0-BABD-4195-B880-36CB535F7E49}">
      <dgm:prSet/>
      <dgm:spPr/>
      <dgm:t>
        <a:bodyPr/>
        <a:lstStyle/>
        <a:p>
          <a:endParaRPr lang="en-US"/>
        </a:p>
      </dgm:t>
    </dgm:pt>
    <dgm:pt modelId="{85B42912-89DD-4FFA-BC0B-ACDE49498298}">
      <dgm:prSet/>
      <dgm:spPr/>
      <dgm:t>
        <a:bodyPr/>
        <a:lstStyle/>
        <a:p>
          <a:r>
            <a:rPr lang="en-US"/>
            <a:t>• AI-powered analysis</a:t>
          </a:r>
        </a:p>
      </dgm:t>
    </dgm:pt>
    <dgm:pt modelId="{755911CA-000A-4CA7-B8B0-488A50E0A1FF}" type="parTrans" cxnId="{98C55A97-2716-4183-A735-E283F6697A6A}">
      <dgm:prSet/>
      <dgm:spPr/>
      <dgm:t>
        <a:bodyPr/>
        <a:lstStyle/>
        <a:p>
          <a:endParaRPr lang="en-US"/>
        </a:p>
      </dgm:t>
    </dgm:pt>
    <dgm:pt modelId="{6CA7B169-DC90-441C-8998-A0310F80C5E8}" type="sibTrans" cxnId="{98C55A97-2716-4183-A735-E283F6697A6A}">
      <dgm:prSet/>
      <dgm:spPr/>
      <dgm:t>
        <a:bodyPr/>
        <a:lstStyle/>
        <a:p>
          <a:endParaRPr lang="en-US"/>
        </a:p>
      </dgm:t>
    </dgm:pt>
    <dgm:pt modelId="{617870DA-8974-479F-B936-1FEB30984B7D}">
      <dgm:prSet/>
      <dgm:spPr/>
      <dgm:t>
        <a:bodyPr/>
        <a:lstStyle/>
        <a:p>
          <a:r>
            <a:rPr lang="en-US"/>
            <a:t>• REST API endpoints</a:t>
          </a:r>
        </a:p>
      </dgm:t>
    </dgm:pt>
    <dgm:pt modelId="{C0CA189A-B50D-4598-AEA7-E332EBBA802D}" type="parTrans" cxnId="{3BD5AE8F-EA98-4112-B91C-3E6BF5D107A6}">
      <dgm:prSet/>
      <dgm:spPr/>
      <dgm:t>
        <a:bodyPr/>
        <a:lstStyle/>
        <a:p>
          <a:endParaRPr lang="en-US"/>
        </a:p>
      </dgm:t>
    </dgm:pt>
    <dgm:pt modelId="{47046BDD-D27A-4939-BACA-AA69C3E89BE2}" type="sibTrans" cxnId="{3BD5AE8F-EA98-4112-B91C-3E6BF5D107A6}">
      <dgm:prSet/>
      <dgm:spPr/>
      <dgm:t>
        <a:bodyPr/>
        <a:lstStyle/>
        <a:p>
          <a:endParaRPr lang="en-US"/>
        </a:p>
      </dgm:t>
    </dgm:pt>
    <dgm:pt modelId="{5F7E19FD-839C-44DB-90C2-3BA5A75D7AA7}" type="pres">
      <dgm:prSet presAssocID="{30463CCC-2F06-49E6-9E78-186F8C0EC1EC}" presName="root" presStyleCnt="0">
        <dgm:presLayoutVars>
          <dgm:dir/>
          <dgm:resizeHandles val="exact"/>
        </dgm:presLayoutVars>
      </dgm:prSet>
      <dgm:spPr/>
    </dgm:pt>
    <dgm:pt modelId="{52C8D860-3F35-4893-9F25-0B8F77336056}" type="pres">
      <dgm:prSet presAssocID="{9A0D73F2-0B4D-46C3-8CFA-94D304520A05}" presName="compNode" presStyleCnt="0"/>
      <dgm:spPr/>
    </dgm:pt>
    <dgm:pt modelId="{4F9CAEF8-3681-49B1-A4CE-FAF3404F1BF3}" type="pres">
      <dgm:prSet presAssocID="{9A0D73F2-0B4D-46C3-8CFA-94D304520A0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redder"/>
        </a:ext>
      </dgm:extLst>
    </dgm:pt>
    <dgm:pt modelId="{F5D30FDA-92AC-4480-B9B4-4AA597BC3C2C}" type="pres">
      <dgm:prSet presAssocID="{9A0D73F2-0B4D-46C3-8CFA-94D304520A05}" presName="spaceRect" presStyleCnt="0"/>
      <dgm:spPr/>
    </dgm:pt>
    <dgm:pt modelId="{6F1FCFDF-F423-4D9C-984E-211E583CEDC9}" type="pres">
      <dgm:prSet presAssocID="{9A0D73F2-0B4D-46C3-8CFA-94D304520A05}" presName="textRect" presStyleLbl="revTx" presStyleIdx="0" presStyleCnt="4">
        <dgm:presLayoutVars>
          <dgm:chMax val="1"/>
          <dgm:chPref val="1"/>
        </dgm:presLayoutVars>
      </dgm:prSet>
      <dgm:spPr/>
    </dgm:pt>
    <dgm:pt modelId="{B28041AB-3E60-4AA4-B163-75561D66B10E}" type="pres">
      <dgm:prSet presAssocID="{A6395818-1409-40E1-992F-82FBB544E0A6}" presName="sibTrans" presStyleCnt="0"/>
      <dgm:spPr/>
    </dgm:pt>
    <dgm:pt modelId="{6A2CC117-2427-45C1-B45D-43B0B3B8932A}" type="pres">
      <dgm:prSet presAssocID="{77E8AED7-4DE8-4449-B40B-FD6D1074D340}" presName="compNode" presStyleCnt="0"/>
      <dgm:spPr/>
    </dgm:pt>
    <dgm:pt modelId="{49E8349D-814A-4E9C-956C-F391CE60C8E9}" type="pres">
      <dgm:prSet presAssocID="{77E8AED7-4DE8-4449-B40B-FD6D1074D3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0F92B18F-1DFC-44B4-B902-2F4F440E753C}" type="pres">
      <dgm:prSet presAssocID="{77E8AED7-4DE8-4449-B40B-FD6D1074D340}" presName="spaceRect" presStyleCnt="0"/>
      <dgm:spPr/>
    </dgm:pt>
    <dgm:pt modelId="{F11E0B5C-BD84-469C-B0A1-D15A04A0FB57}" type="pres">
      <dgm:prSet presAssocID="{77E8AED7-4DE8-4449-B40B-FD6D1074D340}" presName="textRect" presStyleLbl="revTx" presStyleIdx="1" presStyleCnt="4">
        <dgm:presLayoutVars>
          <dgm:chMax val="1"/>
          <dgm:chPref val="1"/>
        </dgm:presLayoutVars>
      </dgm:prSet>
      <dgm:spPr/>
    </dgm:pt>
    <dgm:pt modelId="{BED569F4-DD33-48DD-AE3C-40A11BAF7F03}" type="pres">
      <dgm:prSet presAssocID="{2ACA94AA-3C1D-4652-8DC8-198E3C3DC6CF}" presName="sibTrans" presStyleCnt="0"/>
      <dgm:spPr/>
    </dgm:pt>
    <dgm:pt modelId="{F76AE49C-C9DC-45D6-8661-774C4BA0EE31}" type="pres">
      <dgm:prSet presAssocID="{85B42912-89DD-4FFA-BC0B-ACDE49498298}" presName="compNode" presStyleCnt="0"/>
      <dgm:spPr/>
    </dgm:pt>
    <dgm:pt modelId="{9FA4989E-C837-4D9B-B51D-8EC09866B039}" type="pres">
      <dgm:prSet presAssocID="{85B42912-89DD-4FFA-BC0B-ACDE4949829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04359A-14AC-487E-9C7D-5EAEFA545C7B}" type="pres">
      <dgm:prSet presAssocID="{85B42912-89DD-4FFA-BC0B-ACDE49498298}" presName="spaceRect" presStyleCnt="0"/>
      <dgm:spPr/>
    </dgm:pt>
    <dgm:pt modelId="{3301A5E6-8027-446D-8D68-1E331B91D5FE}" type="pres">
      <dgm:prSet presAssocID="{85B42912-89DD-4FFA-BC0B-ACDE49498298}" presName="textRect" presStyleLbl="revTx" presStyleIdx="2" presStyleCnt="4">
        <dgm:presLayoutVars>
          <dgm:chMax val="1"/>
          <dgm:chPref val="1"/>
        </dgm:presLayoutVars>
      </dgm:prSet>
      <dgm:spPr/>
    </dgm:pt>
    <dgm:pt modelId="{0DCFD599-3432-4F23-B479-748EB091697D}" type="pres">
      <dgm:prSet presAssocID="{6CA7B169-DC90-441C-8998-A0310F80C5E8}" presName="sibTrans" presStyleCnt="0"/>
      <dgm:spPr/>
    </dgm:pt>
    <dgm:pt modelId="{D7359E97-95F9-4973-9A9D-2672DD27C43F}" type="pres">
      <dgm:prSet presAssocID="{617870DA-8974-479F-B936-1FEB30984B7D}" presName="compNode" presStyleCnt="0"/>
      <dgm:spPr/>
    </dgm:pt>
    <dgm:pt modelId="{8492E43D-7F10-4995-8E06-D2EEA9FD99DC}" type="pres">
      <dgm:prSet presAssocID="{617870DA-8974-479F-B936-1FEB30984B7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8C5E2146-3148-41B9-BC35-153B794A86B0}" type="pres">
      <dgm:prSet presAssocID="{617870DA-8974-479F-B936-1FEB30984B7D}" presName="spaceRect" presStyleCnt="0"/>
      <dgm:spPr/>
    </dgm:pt>
    <dgm:pt modelId="{DAB359F8-B3CE-4E75-96FC-2BCDC9EB1679}" type="pres">
      <dgm:prSet presAssocID="{617870DA-8974-479F-B936-1FEB30984B7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9E52602-651F-408B-9C38-207E551A6DC4}" type="presOf" srcId="{77E8AED7-4DE8-4449-B40B-FD6D1074D340}" destId="{F11E0B5C-BD84-469C-B0A1-D15A04A0FB57}" srcOrd="0" destOrd="0" presId="urn:microsoft.com/office/officeart/2018/2/layout/IconLabelList"/>
    <dgm:cxn modelId="{5CF87B27-E422-4203-8703-E0C88C9D2FB1}" type="presOf" srcId="{30463CCC-2F06-49E6-9E78-186F8C0EC1EC}" destId="{5F7E19FD-839C-44DB-90C2-3BA5A75D7AA7}" srcOrd="0" destOrd="0" presId="urn:microsoft.com/office/officeart/2018/2/layout/IconLabelList"/>
    <dgm:cxn modelId="{DCAAB459-6C0B-4ED2-9CEA-8B89A012B6D9}" type="presOf" srcId="{617870DA-8974-479F-B936-1FEB30984B7D}" destId="{DAB359F8-B3CE-4E75-96FC-2BCDC9EB1679}" srcOrd="0" destOrd="0" presId="urn:microsoft.com/office/officeart/2018/2/layout/IconLabelList"/>
    <dgm:cxn modelId="{3BD5AE8F-EA98-4112-B91C-3E6BF5D107A6}" srcId="{30463CCC-2F06-49E6-9E78-186F8C0EC1EC}" destId="{617870DA-8974-479F-B936-1FEB30984B7D}" srcOrd="3" destOrd="0" parTransId="{C0CA189A-B50D-4598-AEA7-E332EBBA802D}" sibTransId="{47046BDD-D27A-4939-BACA-AA69C3E89BE2}"/>
    <dgm:cxn modelId="{98C55A97-2716-4183-A735-E283F6697A6A}" srcId="{30463CCC-2F06-49E6-9E78-186F8C0EC1EC}" destId="{85B42912-89DD-4FFA-BC0B-ACDE49498298}" srcOrd="2" destOrd="0" parTransId="{755911CA-000A-4CA7-B8B0-488A50E0A1FF}" sibTransId="{6CA7B169-DC90-441C-8998-A0310F80C5E8}"/>
    <dgm:cxn modelId="{6F9691CF-973D-4146-A00B-8CA87DFA457D}" srcId="{30463CCC-2F06-49E6-9E78-186F8C0EC1EC}" destId="{9A0D73F2-0B4D-46C3-8CFA-94D304520A05}" srcOrd="0" destOrd="0" parTransId="{A1F19619-7F3D-4193-A4DD-10429F19F5C0}" sibTransId="{A6395818-1409-40E1-992F-82FBB544E0A6}"/>
    <dgm:cxn modelId="{F1ED2BF0-BABD-4195-B880-36CB535F7E49}" srcId="{30463CCC-2F06-49E6-9E78-186F8C0EC1EC}" destId="{77E8AED7-4DE8-4449-B40B-FD6D1074D340}" srcOrd="1" destOrd="0" parTransId="{0A087D28-1D50-4984-8E63-FAE09EC87AD4}" sibTransId="{2ACA94AA-3C1D-4652-8DC8-198E3C3DC6CF}"/>
    <dgm:cxn modelId="{C01A95F5-C36C-47E8-8D81-56C2992548EC}" type="presOf" srcId="{85B42912-89DD-4FFA-BC0B-ACDE49498298}" destId="{3301A5E6-8027-446D-8D68-1E331B91D5FE}" srcOrd="0" destOrd="0" presId="urn:microsoft.com/office/officeart/2018/2/layout/IconLabelList"/>
    <dgm:cxn modelId="{9795C5F9-0CE0-4069-8975-98DEA7D32D42}" type="presOf" srcId="{9A0D73F2-0B4D-46C3-8CFA-94D304520A05}" destId="{6F1FCFDF-F423-4D9C-984E-211E583CEDC9}" srcOrd="0" destOrd="0" presId="urn:microsoft.com/office/officeart/2018/2/layout/IconLabelList"/>
    <dgm:cxn modelId="{431AC797-7907-4CA8-9D2D-095937ED5174}" type="presParOf" srcId="{5F7E19FD-839C-44DB-90C2-3BA5A75D7AA7}" destId="{52C8D860-3F35-4893-9F25-0B8F77336056}" srcOrd="0" destOrd="0" presId="urn:microsoft.com/office/officeart/2018/2/layout/IconLabelList"/>
    <dgm:cxn modelId="{2DCDA5C4-9767-4169-9C8D-4A636AB067E0}" type="presParOf" srcId="{52C8D860-3F35-4893-9F25-0B8F77336056}" destId="{4F9CAEF8-3681-49B1-A4CE-FAF3404F1BF3}" srcOrd="0" destOrd="0" presId="urn:microsoft.com/office/officeart/2018/2/layout/IconLabelList"/>
    <dgm:cxn modelId="{14BB6E00-B537-4CB4-8E54-A7151311541E}" type="presParOf" srcId="{52C8D860-3F35-4893-9F25-0B8F77336056}" destId="{F5D30FDA-92AC-4480-B9B4-4AA597BC3C2C}" srcOrd="1" destOrd="0" presId="urn:microsoft.com/office/officeart/2018/2/layout/IconLabelList"/>
    <dgm:cxn modelId="{3CFDFB4C-28BB-4332-A5B1-0C9CD475939A}" type="presParOf" srcId="{52C8D860-3F35-4893-9F25-0B8F77336056}" destId="{6F1FCFDF-F423-4D9C-984E-211E583CEDC9}" srcOrd="2" destOrd="0" presId="urn:microsoft.com/office/officeart/2018/2/layout/IconLabelList"/>
    <dgm:cxn modelId="{A5BD4111-A306-4B46-B982-DBBC5D49406D}" type="presParOf" srcId="{5F7E19FD-839C-44DB-90C2-3BA5A75D7AA7}" destId="{B28041AB-3E60-4AA4-B163-75561D66B10E}" srcOrd="1" destOrd="0" presId="urn:microsoft.com/office/officeart/2018/2/layout/IconLabelList"/>
    <dgm:cxn modelId="{91CE6267-F4B3-4500-BDD5-080E3DB020FB}" type="presParOf" srcId="{5F7E19FD-839C-44DB-90C2-3BA5A75D7AA7}" destId="{6A2CC117-2427-45C1-B45D-43B0B3B8932A}" srcOrd="2" destOrd="0" presId="urn:microsoft.com/office/officeart/2018/2/layout/IconLabelList"/>
    <dgm:cxn modelId="{27EC4566-0476-47EB-9606-FF065BEFEBF2}" type="presParOf" srcId="{6A2CC117-2427-45C1-B45D-43B0B3B8932A}" destId="{49E8349D-814A-4E9C-956C-F391CE60C8E9}" srcOrd="0" destOrd="0" presId="urn:microsoft.com/office/officeart/2018/2/layout/IconLabelList"/>
    <dgm:cxn modelId="{42A8A194-7997-4BD4-AE29-34832A27689A}" type="presParOf" srcId="{6A2CC117-2427-45C1-B45D-43B0B3B8932A}" destId="{0F92B18F-1DFC-44B4-B902-2F4F440E753C}" srcOrd="1" destOrd="0" presId="urn:microsoft.com/office/officeart/2018/2/layout/IconLabelList"/>
    <dgm:cxn modelId="{B76AD61C-9ED2-4C7C-A113-F265FBB5FAEB}" type="presParOf" srcId="{6A2CC117-2427-45C1-B45D-43B0B3B8932A}" destId="{F11E0B5C-BD84-469C-B0A1-D15A04A0FB57}" srcOrd="2" destOrd="0" presId="urn:microsoft.com/office/officeart/2018/2/layout/IconLabelList"/>
    <dgm:cxn modelId="{040CDDF6-02E0-440B-97A2-6DB6EC40FF99}" type="presParOf" srcId="{5F7E19FD-839C-44DB-90C2-3BA5A75D7AA7}" destId="{BED569F4-DD33-48DD-AE3C-40A11BAF7F03}" srcOrd="3" destOrd="0" presId="urn:microsoft.com/office/officeart/2018/2/layout/IconLabelList"/>
    <dgm:cxn modelId="{54BFF8C5-C0D7-4895-8807-CCFDBF8776A9}" type="presParOf" srcId="{5F7E19FD-839C-44DB-90C2-3BA5A75D7AA7}" destId="{F76AE49C-C9DC-45D6-8661-774C4BA0EE31}" srcOrd="4" destOrd="0" presId="urn:microsoft.com/office/officeart/2018/2/layout/IconLabelList"/>
    <dgm:cxn modelId="{46CD6049-BC60-4CD6-BE4B-332C37023D25}" type="presParOf" srcId="{F76AE49C-C9DC-45D6-8661-774C4BA0EE31}" destId="{9FA4989E-C837-4D9B-B51D-8EC09866B039}" srcOrd="0" destOrd="0" presId="urn:microsoft.com/office/officeart/2018/2/layout/IconLabelList"/>
    <dgm:cxn modelId="{0E33A3D6-E52F-4EA1-93FD-3D37A5A7E0C4}" type="presParOf" srcId="{F76AE49C-C9DC-45D6-8661-774C4BA0EE31}" destId="{2804359A-14AC-487E-9C7D-5EAEFA545C7B}" srcOrd="1" destOrd="0" presId="urn:microsoft.com/office/officeart/2018/2/layout/IconLabelList"/>
    <dgm:cxn modelId="{2229B5BB-7877-42E3-91B0-848A22551AF7}" type="presParOf" srcId="{F76AE49C-C9DC-45D6-8661-774C4BA0EE31}" destId="{3301A5E6-8027-446D-8D68-1E331B91D5FE}" srcOrd="2" destOrd="0" presId="urn:microsoft.com/office/officeart/2018/2/layout/IconLabelList"/>
    <dgm:cxn modelId="{0541026E-511C-46A3-90CD-DF3DD07FA6C0}" type="presParOf" srcId="{5F7E19FD-839C-44DB-90C2-3BA5A75D7AA7}" destId="{0DCFD599-3432-4F23-B479-748EB091697D}" srcOrd="5" destOrd="0" presId="urn:microsoft.com/office/officeart/2018/2/layout/IconLabelList"/>
    <dgm:cxn modelId="{564B13DD-5E10-45C0-A2D6-F59EE8185424}" type="presParOf" srcId="{5F7E19FD-839C-44DB-90C2-3BA5A75D7AA7}" destId="{D7359E97-95F9-4973-9A9D-2672DD27C43F}" srcOrd="6" destOrd="0" presId="urn:microsoft.com/office/officeart/2018/2/layout/IconLabelList"/>
    <dgm:cxn modelId="{DCE82C84-8F07-48C8-985B-6F98ABE4E248}" type="presParOf" srcId="{D7359E97-95F9-4973-9A9D-2672DD27C43F}" destId="{8492E43D-7F10-4995-8E06-D2EEA9FD99DC}" srcOrd="0" destOrd="0" presId="urn:microsoft.com/office/officeart/2018/2/layout/IconLabelList"/>
    <dgm:cxn modelId="{9FB8CB90-D24D-40E2-A66B-47C39AF519EF}" type="presParOf" srcId="{D7359E97-95F9-4973-9A9D-2672DD27C43F}" destId="{8C5E2146-3148-41B9-BC35-153B794A86B0}" srcOrd="1" destOrd="0" presId="urn:microsoft.com/office/officeart/2018/2/layout/IconLabelList"/>
    <dgm:cxn modelId="{1958341F-27F9-4130-A532-5D030B8BF9E6}" type="presParOf" srcId="{D7359E97-95F9-4973-9A9D-2672DD27C43F}" destId="{DAB359F8-B3CE-4E75-96FC-2BCDC9EB167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6D0ADA-0924-4B31-B306-903BBF0EAB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2017DF-7474-49F9-B0D6-94AFF0E529B3}">
      <dgm:prSet/>
      <dgm:spPr/>
      <dgm:t>
        <a:bodyPr/>
        <a:lstStyle/>
        <a:p>
          <a:r>
            <a:rPr lang="en-US"/>
            <a:t>• Safe</a:t>
          </a:r>
        </a:p>
      </dgm:t>
    </dgm:pt>
    <dgm:pt modelId="{E573FA6D-B10B-4C89-A48E-487A66B98479}" type="parTrans" cxnId="{5C8238B9-98C3-477E-B714-E2F9A3EBF650}">
      <dgm:prSet/>
      <dgm:spPr/>
      <dgm:t>
        <a:bodyPr/>
        <a:lstStyle/>
        <a:p>
          <a:endParaRPr lang="en-US"/>
        </a:p>
      </dgm:t>
    </dgm:pt>
    <dgm:pt modelId="{FDABE264-A902-4D10-8C43-CFEA55278E59}" type="sibTrans" cxnId="{5C8238B9-98C3-477E-B714-E2F9A3EBF650}">
      <dgm:prSet/>
      <dgm:spPr/>
      <dgm:t>
        <a:bodyPr/>
        <a:lstStyle/>
        <a:p>
          <a:endParaRPr lang="en-US"/>
        </a:p>
      </dgm:t>
    </dgm:pt>
    <dgm:pt modelId="{CB990FC8-5C97-4DD2-888F-8213233AF3A2}">
      <dgm:prSet/>
      <dgm:spPr/>
      <dgm:t>
        <a:bodyPr/>
        <a:lstStyle/>
        <a:p>
          <a:r>
            <a:rPr lang="en-US"/>
            <a:t>• Low</a:t>
          </a:r>
        </a:p>
      </dgm:t>
    </dgm:pt>
    <dgm:pt modelId="{859B0C47-0BD9-40CA-BD89-4C7B85D1D478}" type="parTrans" cxnId="{BBC95457-C71A-40B1-AB01-519C143329B7}">
      <dgm:prSet/>
      <dgm:spPr/>
      <dgm:t>
        <a:bodyPr/>
        <a:lstStyle/>
        <a:p>
          <a:endParaRPr lang="en-US"/>
        </a:p>
      </dgm:t>
    </dgm:pt>
    <dgm:pt modelId="{40F955FA-E779-4268-82A8-5D1A9D504D23}" type="sibTrans" cxnId="{BBC95457-C71A-40B1-AB01-519C143329B7}">
      <dgm:prSet/>
      <dgm:spPr/>
      <dgm:t>
        <a:bodyPr/>
        <a:lstStyle/>
        <a:p>
          <a:endParaRPr lang="en-US"/>
        </a:p>
      </dgm:t>
    </dgm:pt>
    <dgm:pt modelId="{8ABFFDB2-24E9-4B4E-8F19-E2D53B43D6A6}">
      <dgm:prSet/>
      <dgm:spPr/>
      <dgm:t>
        <a:bodyPr/>
        <a:lstStyle/>
        <a:p>
          <a:r>
            <a:rPr lang="en-US"/>
            <a:t>• Medium</a:t>
          </a:r>
        </a:p>
      </dgm:t>
    </dgm:pt>
    <dgm:pt modelId="{D1977A06-DA98-4B49-BF37-D06248649AEC}" type="parTrans" cxnId="{BBED2D45-6089-4A56-9ADE-A918DC8ED3BB}">
      <dgm:prSet/>
      <dgm:spPr/>
      <dgm:t>
        <a:bodyPr/>
        <a:lstStyle/>
        <a:p>
          <a:endParaRPr lang="en-US"/>
        </a:p>
      </dgm:t>
    </dgm:pt>
    <dgm:pt modelId="{1F359AC1-0773-4970-9EED-E2DCF8C5F828}" type="sibTrans" cxnId="{BBED2D45-6089-4A56-9ADE-A918DC8ED3BB}">
      <dgm:prSet/>
      <dgm:spPr/>
      <dgm:t>
        <a:bodyPr/>
        <a:lstStyle/>
        <a:p>
          <a:endParaRPr lang="en-US"/>
        </a:p>
      </dgm:t>
    </dgm:pt>
    <dgm:pt modelId="{800D8F17-30FB-4A19-9643-EEDFB4578C48}">
      <dgm:prSet/>
      <dgm:spPr/>
      <dgm:t>
        <a:bodyPr/>
        <a:lstStyle/>
        <a:p>
          <a:r>
            <a:rPr lang="en-US"/>
            <a:t>• High</a:t>
          </a:r>
        </a:p>
      </dgm:t>
    </dgm:pt>
    <dgm:pt modelId="{95CD58B3-263A-4E57-AB68-02EE6B39D1EE}" type="parTrans" cxnId="{36A61652-895F-4426-83B3-383DCD764827}">
      <dgm:prSet/>
      <dgm:spPr/>
      <dgm:t>
        <a:bodyPr/>
        <a:lstStyle/>
        <a:p>
          <a:endParaRPr lang="en-US"/>
        </a:p>
      </dgm:t>
    </dgm:pt>
    <dgm:pt modelId="{D25E9F10-41A8-49D2-9A84-49425532648C}" type="sibTrans" cxnId="{36A61652-895F-4426-83B3-383DCD764827}">
      <dgm:prSet/>
      <dgm:spPr/>
      <dgm:t>
        <a:bodyPr/>
        <a:lstStyle/>
        <a:p>
          <a:endParaRPr lang="en-US"/>
        </a:p>
      </dgm:t>
    </dgm:pt>
    <dgm:pt modelId="{0AF26870-54FD-48FB-A5ED-B5D9EA1F49C5}">
      <dgm:prSet/>
      <dgm:spPr/>
      <dgm:t>
        <a:bodyPr/>
        <a:lstStyle/>
        <a:p>
          <a:r>
            <a:rPr lang="en-US"/>
            <a:t>• Critical</a:t>
          </a:r>
        </a:p>
      </dgm:t>
    </dgm:pt>
    <dgm:pt modelId="{BAA6C3D7-E692-440F-BA48-7C4AC21A0DC2}" type="parTrans" cxnId="{2BF6BADF-62E6-4C19-AD4A-CC14FD8C38B0}">
      <dgm:prSet/>
      <dgm:spPr/>
      <dgm:t>
        <a:bodyPr/>
        <a:lstStyle/>
        <a:p>
          <a:endParaRPr lang="en-US"/>
        </a:p>
      </dgm:t>
    </dgm:pt>
    <dgm:pt modelId="{988B9411-3139-41E5-AA4C-2DE3F0E8F49E}" type="sibTrans" cxnId="{2BF6BADF-62E6-4C19-AD4A-CC14FD8C38B0}">
      <dgm:prSet/>
      <dgm:spPr/>
      <dgm:t>
        <a:bodyPr/>
        <a:lstStyle/>
        <a:p>
          <a:endParaRPr lang="en-US"/>
        </a:p>
      </dgm:t>
    </dgm:pt>
    <dgm:pt modelId="{C6739235-22D3-4CF2-8BCF-BC416CB145D1}" type="pres">
      <dgm:prSet presAssocID="{746D0ADA-0924-4B31-B306-903BBF0EAB7B}" presName="root" presStyleCnt="0">
        <dgm:presLayoutVars>
          <dgm:dir/>
          <dgm:resizeHandles val="exact"/>
        </dgm:presLayoutVars>
      </dgm:prSet>
      <dgm:spPr/>
    </dgm:pt>
    <dgm:pt modelId="{771BFE0D-B9AD-44D2-85F1-BED40516F2C9}" type="pres">
      <dgm:prSet presAssocID="{392017DF-7474-49F9-B0D6-94AFF0E529B3}" presName="compNode" presStyleCnt="0"/>
      <dgm:spPr/>
    </dgm:pt>
    <dgm:pt modelId="{4C041077-4669-43AF-B401-4EAA77165E4B}" type="pres">
      <dgm:prSet presAssocID="{392017DF-7474-49F9-B0D6-94AFF0E529B3}" presName="bgRect" presStyleLbl="bgShp" presStyleIdx="0" presStyleCnt="5"/>
      <dgm:spPr/>
    </dgm:pt>
    <dgm:pt modelId="{3711B918-3B81-441B-8187-1953AB63B5B9}" type="pres">
      <dgm:prSet presAssocID="{392017DF-7474-49F9-B0D6-94AFF0E529B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fe"/>
        </a:ext>
      </dgm:extLst>
    </dgm:pt>
    <dgm:pt modelId="{8609DFC4-D792-40C1-9616-5E0E34B167A0}" type="pres">
      <dgm:prSet presAssocID="{392017DF-7474-49F9-B0D6-94AFF0E529B3}" presName="spaceRect" presStyleCnt="0"/>
      <dgm:spPr/>
    </dgm:pt>
    <dgm:pt modelId="{A92FD5B0-162A-4C23-96AB-F2154D93D87B}" type="pres">
      <dgm:prSet presAssocID="{392017DF-7474-49F9-B0D6-94AFF0E529B3}" presName="parTx" presStyleLbl="revTx" presStyleIdx="0" presStyleCnt="5">
        <dgm:presLayoutVars>
          <dgm:chMax val="0"/>
          <dgm:chPref val="0"/>
        </dgm:presLayoutVars>
      </dgm:prSet>
      <dgm:spPr/>
    </dgm:pt>
    <dgm:pt modelId="{058F6C73-C9DF-441A-AA1B-BBF2427BDC12}" type="pres">
      <dgm:prSet presAssocID="{FDABE264-A902-4D10-8C43-CFEA55278E59}" presName="sibTrans" presStyleCnt="0"/>
      <dgm:spPr/>
    </dgm:pt>
    <dgm:pt modelId="{187D7B41-E0AB-4067-A3C3-156D596F388F}" type="pres">
      <dgm:prSet presAssocID="{CB990FC8-5C97-4DD2-888F-8213233AF3A2}" presName="compNode" presStyleCnt="0"/>
      <dgm:spPr/>
    </dgm:pt>
    <dgm:pt modelId="{51E2F84A-9041-4518-9359-A42B2316C0A9}" type="pres">
      <dgm:prSet presAssocID="{CB990FC8-5C97-4DD2-888F-8213233AF3A2}" presName="bgRect" presStyleLbl="bgShp" presStyleIdx="1" presStyleCnt="5"/>
      <dgm:spPr/>
    </dgm:pt>
    <dgm:pt modelId="{8B8D1CED-0384-4213-95F1-E591A6F57549}" type="pres">
      <dgm:prSet presAssocID="{CB990FC8-5C97-4DD2-888F-8213233AF3A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 Sign"/>
        </a:ext>
      </dgm:extLst>
    </dgm:pt>
    <dgm:pt modelId="{566D7EE6-6918-436C-B7D5-1BA019B27978}" type="pres">
      <dgm:prSet presAssocID="{CB990FC8-5C97-4DD2-888F-8213233AF3A2}" presName="spaceRect" presStyleCnt="0"/>
      <dgm:spPr/>
    </dgm:pt>
    <dgm:pt modelId="{7ABC3DF3-4117-448A-B7EE-089825570E01}" type="pres">
      <dgm:prSet presAssocID="{CB990FC8-5C97-4DD2-888F-8213233AF3A2}" presName="parTx" presStyleLbl="revTx" presStyleIdx="1" presStyleCnt="5">
        <dgm:presLayoutVars>
          <dgm:chMax val="0"/>
          <dgm:chPref val="0"/>
        </dgm:presLayoutVars>
      </dgm:prSet>
      <dgm:spPr/>
    </dgm:pt>
    <dgm:pt modelId="{AAD21A8D-7528-4F57-90C3-5D52F16C879C}" type="pres">
      <dgm:prSet presAssocID="{40F955FA-E779-4268-82A8-5D1A9D504D23}" presName="sibTrans" presStyleCnt="0"/>
      <dgm:spPr/>
    </dgm:pt>
    <dgm:pt modelId="{F993A0AA-851D-418F-AA6E-5482A90D4428}" type="pres">
      <dgm:prSet presAssocID="{8ABFFDB2-24E9-4B4E-8F19-E2D53B43D6A6}" presName="compNode" presStyleCnt="0"/>
      <dgm:spPr/>
    </dgm:pt>
    <dgm:pt modelId="{D5E3A358-DAA8-4493-8F83-924B08B4B6FF}" type="pres">
      <dgm:prSet presAssocID="{8ABFFDB2-24E9-4B4E-8F19-E2D53B43D6A6}" presName="bgRect" presStyleLbl="bgShp" presStyleIdx="2" presStyleCnt="5"/>
      <dgm:spPr/>
    </dgm:pt>
    <dgm:pt modelId="{041682CA-8F55-4AD3-80A8-4DB9E5A017B7}" type="pres">
      <dgm:prSet presAssocID="{8ABFFDB2-24E9-4B4E-8F19-E2D53B43D6A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78B59A99-37B0-4684-A184-375D136BC685}" type="pres">
      <dgm:prSet presAssocID="{8ABFFDB2-24E9-4B4E-8F19-E2D53B43D6A6}" presName="spaceRect" presStyleCnt="0"/>
      <dgm:spPr/>
    </dgm:pt>
    <dgm:pt modelId="{CC1FCE62-A5F6-4D96-8E05-FDCB19F8D55C}" type="pres">
      <dgm:prSet presAssocID="{8ABFFDB2-24E9-4B4E-8F19-E2D53B43D6A6}" presName="parTx" presStyleLbl="revTx" presStyleIdx="2" presStyleCnt="5">
        <dgm:presLayoutVars>
          <dgm:chMax val="0"/>
          <dgm:chPref val="0"/>
        </dgm:presLayoutVars>
      </dgm:prSet>
      <dgm:spPr/>
    </dgm:pt>
    <dgm:pt modelId="{02D2390F-B052-4623-8A9A-18EB82E0DF9E}" type="pres">
      <dgm:prSet presAssocID="{1F359AC1-0773-4970-9EED-E2DCF8C5F828}" presName="sibTrans" presStyleCnt="0"/>
      <dgm:spPr/>
    </dgm:pt>
    <dgm:pt modelId="{0448C616-0009-4EA8-A87A-B612628C5759}" type="pres">
      <dgm:prSet presAssocID="{800D8F17-30FB-4A19-9643-EEDFB4578C48}" presName="compNode" presStyleCnt="0"/>
      <dgm:spPr/>
    </dgm:pt>
    <dgm:pt modelId="{590CA248-B82D-45CB-9E19-FBCB1E6A8C48}" type="pres">
      <dgm:prSet presAssocID="{800D8F17-30FB-4A19-9643-EEDFB4578C48}" presName="bgRect" presStyleLbl="bgShp" presStyleIdx="3" presStyleCnt="5"/>
      <dgm:spPr/>
    </dgm:pt>
    <dgm:pt modelId="{9D994FCB-E4B5-45D5-BBC9-1F7ACCDDF355}" type="pres">
      <dgm:prSet presAssocID="{800D8F17-30FB-4A19-9643-EEDFB4578C4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D64A4439-8A43-4656-93DC-A98ECA5EA099}" type="pres">
      <dgm:prSet presAssocID="{800D8F17-30FB-4A19-9643-EEDFB4578C48}" presName="spaceRect" presStyleCnt="0"/>
      <dgm:spPr/>
    </dgm:pt>
    <dgm:pt modelId="{0CA69BCC-0809-49BF-9D81-811DB8FBAAF8}" type="pres">
      <dgm:prSet presAssocID="{800D8F17-30FB-4A19-9643-EEDFB4578C48}" presName="parTx" presStyleLbl="revTx" presStyleIdx="3" presStyleCnt="5">
        <dgm:presLayoutVars>
          <dgm:chMax val="0"/>
          <dgm:chPref val="0"/>
        </dgm:presLayoutVars>
      </dgm:prSet>
      <dgm:spPr/>
    </dgm:pt>
    <dgm:pt modelId="{098CDBB3-A8B8-43FE-A6B7-53321869BFF8}" type="pres">
      <dgm:prSet presAssocID="{D25E9F10-41A8-49D2-9A84-49425532648C}" presName="sibTrans" presStyleCnt="0"/>
      <dgm:spPr/>
    </dgm:pt>
    <dgm:pt modelId="{3B3E2B43-36AA-4557-9004-9D953E4C2F44}" type="pres">
      <dgm:prSet presAssocID="{0AF26870-54FD-48FB-A5ED-B5D9EA1F49C5}" presName="compNode" presStyleCnt="0"/>
      <dgm:spPr/>
    </dgm:pt>
    <dgm:pt modelId="{6778D5BD-9806-4ED7-BABA-5BE4265E5A27}" type="pres">
      <dgm:prSet presAssocID="{0AF26870-54FD-48FB-A5ED-B5D9EA1F49C5}" presName="bgRect" presStyleLbl="bgShp" presStyleIdx="4" presStyleCnt="5"/>
      <dgm:spPr/>
    </dgm:pt>
    <dgm:pt modelId="{7A90B339-C569-42E6-832D-2AEFFC11AD61}" type="pres">
      <dgm:prSet presAssocID="{0AF26870-54FD-48FB-A5ED-B5D9EA1F49C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5337BC0-8CA9-4F60-A396-124D2A303AC1}" type="pres">
      <dgm:prSet presAssocID="{0AF26870-54FD-48FB-A5ED-B5D9EA1F49C5}" presName="spaceRect" presStyleCnt="0"/>
      <dgm:spPr/>
    </dgm:pt>
    <dgm:pt modelId="{2AEBA4CB-BECA-4424-9514-B7E3B05DC04B}" type="pres">
      <dgm:prSet presAssocID="{0AF26870-54FD-48FB-A5ED-B5D9EA1F49C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42D1230-D750-4492-99D1-7CC0B2B93F6D}" type="presOf" srcId="{8ABFFDB2-24E9-4B4E-8F19-E2D53B43D6A6}" destId="{CC1FCE62-A5F6-4D96-8E05-FDCB19F8D55C}" srcOrd="0" destOrd="0" presId="urn:microsoft.com/office/officeart/2018/2/layout/IconVerticalSolidList"/>
    <dgm:cxn modelId="{BBED2D45-6089-4A56-9ADE-A918DC8ED3BB}" srcId="{746D0ADA-0924-4B31-B306-903BBF0EAB7B}" destId="{8ABFFDB2-24E9-4B4E-8F19-E2D53B43D6A6}" srcOrd="2" destOrd="0" parTransId="{D1977A06-DA98-4B49-BF37-D06248649AEC}" sibTransId="{1F359AC1-0773-4970-9EED-E2DCF8C5F828}"/>
    <dgm:cxn modelId="{36A61652-895F-4426-83B3-383DCD764827}" srcId="{746D0ADA-0924-4B31-B306-903BBF0EAB7B}" destId="{800D8F17-30FB-4A19-9643-EEDFB4578C48}" srcOrd="3" destOrd="0" parTransId="{95CD58B3-263A-4E57-AB68-02EE6B39D1EE}" sibTransId="{D25E9F10-41A8-49D2-9A84-49425532648C}"/>
    <dgm:cxn modelId="{BBC95457-C71A-40B1-AB01-519C143329B7}" srcId="{746D0ADA-0924-4B31-B306-903BBF0EAB7B}" destId="{CB990FC8-5C97-4DD2-888F-8213233AF3A2}" srcOrd="1" destOrd="0" parTransId="{859B0C47-0BD9-40CA-BD89-4C7B85D1D478}" sibTransId="{40F955FA-E779-4268-82A8-5D1A9D504D23}"/>
    <dgm:cxn modelId="{D8F6C492-151C-449A-92D7-18ECAB7361D9}" type="presOf" srcId="{800D8F17-30FB-4A19-9643-EEDFB4578C48}" destId="{0CA69BCC-0809-49BF-9D81-811DB8FBAAF8}" srcOrd="0" destOrd="0" presId="urn:microsoft.com/office/officeart/2018/2/layout/IconVerticalSolidList"/>
    <dgm:cxn modelId="{53E600AE-BA49-441E-9C08-0085597E4DEF}" type="presOf" srcId="{392017DF-7474-49F9-B0D6-94AFF0E529B3}" destId="{A92FD5B0-162A-4C23-96AB-F2154D93D87B}" srcOrd="0" destOrd="0" presId="urn:microsoft.com/office/officeart/2018/2/layout/IconVerticalSolidList"/>
    <dgm:cxn modelId="{9F8597AE-3D0A-4BB8-B1CB-BF412927DFE2}" type="presOf" srcId="{CB990FC8-5C97-4DD2-888F-8213233AF3A2}" destId="{7ABC3DF3-4117-448A-B7EE-089825570E01}" srcOrd="0" destOrd="0" presId="urn:microsoft.com/office/officeart/2018/2/layout/IconVerticalSolidList"/>
    <dgm:cxn modelId="{5C8238B9-98C3-477E-B714-E2F9A3EBF650}" srcId="{746D0ADA-0924-4B31-B306-903BBF0EAB7B}" destId="{392017DF-7474-49F9-B0D6-94AFF0E529B3}" srcOrd="0" destOrd="0" parTransId="{E573FA6D-B10B-4C89-A48E-487A66B98479}" sibTransId="{FDABE264-A902-4D10-8C43-CFEA55278E59}"/>
    <dgm:cxn modelId="{A9283FBC-093A-40EF-A679-C8C44E950D38}" type="presOf" srcId="{746D0ADA-0924-4B31-B306-903BBF0EAB7B}" destId="{C6739235-22D3-4CF2-8BCF-BC416CB145D1}" srcOrd="0" destOrd="0" presId="urn:microsoft.com/office/officeart/2018/2/layout/IconVerticalSolidList"/>
    <dgm:cxn modelId="{82133FCD-19D6-4954-8843-896A5F56064F}" type="presOf" srcId="{0AF26870-54FD-48FB-A5ED-B5D9EA1F49C5}" destId="{2AEBA4CB-BECA-4424-9514-B7E3B05DC04B}" srcOrd="0" destOrd="0" presId="urn:microsoft.com/office/officeart/2018/2/layout/IconVerticalSolidList"/>
    <dgm:cxn modelId="{2BF6BADF-62E6-4C19-AD4A-CC14FD8C38B0}" srcId="{746D0ADA-0924-4B31-B306-903BBF0EAB7B}" destId="{0AF26870-54FD-48FB-A5ED-B5D9EA1F49C5}" srcOrd="4" destOrd="0" parTransId="{BAA6C3D7-E692-440F-BA48-7C4AC21A0DC2}" sibTransId="{988B9411-3139-41E5-AA4C-2DE3F0E8F49E}"/>
    <dgm:cxn modelId="{6976913B-5873-4522-B9F2-F765A2C1FDA6}" type="presParOf" srcId="{C6739235-22D3-4CF2-8BCF-BC416CB145D1}" destId="{771BFE0D-B9AD-44D2-85F1-BED40516F2C9}" srcOrd="0" destOrd="0" presId="urn:microsoft.com/office/officeart/2018/2/layout/IconVerticalSolidList"/>
    <dgm:cxn modelId="{F3B01897-A0EB-467D-8A65-8B7CD55F528F}" type="presParOf" srcId="{771BFE0D-B9AD-44D2-85F1-BED40516F2C9}" destId="{4C041077-4669-43AF-B401-4EAA77165E4B}" srcOrd="0" destOrd="0" presId="urn:microsoft.com/office/officeart/2018/2/layout/IconVerticalSolidList"/>
    <dgm:cxn modelId="{8D054412-F73A-4D82-B039-DE4E0EB6D3F7}" type="presParOf" srcId="{771BFE0D-B9AD-44D2-85F1-BED40516F2C9}" destId="{3711B918-3B81-441B-8187-1953AB63B5B9}" srcOrd="1" destOrd="0" presId="urn:microsoft.com/office/officeart/2018/2/layout/IconVerticalSolidList"/>
    <dgm:cxn modelId="{5DD29434-AC23-4858-8886-7661BAF3A7C6}" type="presParOf" srcId="{771BFE0D-B9AD-44D2-85F1-BED40516F2C9}" destId="{8609DFC4-D792-40C1-9616-5E0E34B167A0}" srcOrd="2" destOrd="0" presId="urn:microsoft.com/office/officeart/2018/2/layout/IconVerticalSolidList"/>
    <dgm:cxn modelId="{1A0B4A6A-9099-4EDB-89DD-27A25675E306}" type="presParOf" srcId="{771BFE0D-B9AD-44D2-85F1-BED40516F2C9}" destId="{A92FD5B0-162A-4C23-96AB-F2154D93D87B}" srcOrd="3" destOrd="0" presId="urn:microsoft.com/office/officeart/2018/2/layout/IconVerticalSolidList"/>
    <dgm:cxn modelId="{292C8540-C6B0-4521-AAF5-8C2411C30FED}" type="presParOf" srcId="{C6739235-22D3-4CF2-8BCF-BC416CB145D1}" destId="{058F6C73-C9DF-441A-AA1B-BBF2427BDC12}" srcOrd="1" destOrd="0" presId="urn:microsoft.com/office/officeart/2018/2/layout/IconVerticalSolidList"/>
    <dgm:cxn modelId="{300C3E06-78A1-4DE8-B235-930D85262349}" type="presParOf" srcId="{C6739235-22D3-4CF2-8BCF-BC416CB145D1}" destId="{187D7B41-E0AB-4067-A3C3-156D596F388F}" srcOrd="2" destOrd="0" presId="urn:microsoft.com/office/officeart/2018/2/layout/IconVerticalSolidList"/>
    <dgm:cxn modelId="{30555239-042B-4F65-A5FB-7402C9825505}" type="presParOf" srcId="{187D7B41-E0AB-4067-A3C3-156D596F388F}" destId="{51E2F84A-9041-4518-9359-A42B2316C0A9}" srcOrd="0" destOrd="0" presId="urn:microsoft.com/office/officeart/2018/2/layout/IconVerticalSolidList"/>
    <dgm:cxn modelId="{31F13C96-54BB-4536-AA32-2E690D6E6FB4}" type="presParOf" srcId="{187D7B41-E0AB-4067-A3C3-156D596F388F}" destId="{8B8D1CED-0384-4213-95F1-E591A6F57549}" srcOrd="1" destOrd="0" presId="urn:microsoft.com/office/officeart/2018/2/layout/IconVerticalSolidList"/>
    <dgm:cxn modelId="{9BFD96B5-E9AA-4F04-BCE3-64F90F375BEC}" type="presParOf" srcId="{187D7B41-E0AB-4067-A3C3-156D596F388F}" destId="{566D7EE6-6918-436C-B7D5-1BA019B27978}" srcOrd="2" destOrd="0" presId="urn:microsoft.com/office/officeart/2018/2/layout/IconVerticalSolidList"/>
    <dgm:cxn modelId="{BB46534A-9A20-4017-B640-EA8E960E9161}" type="presParOf" srcId="{187D7B41-E0AB-4067-A3C3-156D596F388F}" destId="{7ABC3DF3-4117-448A-B7EE-089825570E01}" srcOrd="3" destOrd="0" presId="urn:microsoft.com/office/officeart/2018/2/layout/IconVerticalSolidList"/>
    <dgm:cxn modelId="{278A5339-AAFB-4428-ADB3-89DAF989931A}" type="presParOf" srcId="{C6739235-22D3-4CF2-8BCF-BC416CB145D1}" destId="{AAD21A8D-7528-4F57-90C3-5D52F16C879C}" srcOrd="3" destOrd="0" presId="urn:microsoft.com/office/officeart/2018/2/layout/IconVerticalSolidList"/>
    <dgm:cxn modelId="{E395E843-F28B-4B40-96F8-FAFA3B04C274}" type="presParOf" srcId="{C6739235-22D3-4CF2-8BCF-BC416CB145D1}" destId="{F993A0AA-851D-418F-AA6E-5482A90D4428}" srcOrd="4" destOrd="0" presId="urn:microsoft.com/office/officeart/2018/2/layout/IconVerticalSolidList"/>
    <dgm:cxn modelId="{942963DE-C012-4E70-98E3-17EDBB61E187}" type="presParOf" srcId="{F993A0AA-851D-418F-AA6E-5482A90D4428}" destId="{D5E3A358-DAA8-4493-8F83-924B08B4B6FF}" srcOrd="0" destOrd="0" presId="urn:microsoft.com/office/officeart/2018/2/layout/IconVerticalSolidList"/>
    <dgm:cxn modelId="{4D38F618-A3AF-4F8D-A0D6-B0CA050EA658}" type="presParOf" srcId="{F993A0AA-851D-418F-AA6E-5482A90D4428}" destId="{041682CA-8F55-4AD3-80A8-4DB9E5A017B7}" srcOrd="1" destOrd="0" presId="urn:microsoft.com/office/officeart/2018/2/layout/IconVerticalSolidList"/>
    <dgm:cxn modelId="{D635EBA1-47FD-49E3-8B4B-C9875266C632}" type="presParOf" srcId="{F993A0AA-851D-418F-AA6E-5482A90D4428}" destId="{78B59A99-37B0-4684-A184-375D136BC685}" srcOrd="2" destOrd="0" presId="urn:microsoft.com/office/officeart/2018/2/layout/IconVerticalSolidList"/>
    <dgm:cxn modelId="{F0508F9F-1556-47EF-A027-A49AD07A82C2}" type="presParOf" srcId="{F993A0AA-851D-418F-AA6E-5482A90D4428}" destId="{CC1FCE62-A5F6-4D96-8E05-FDCB19F8D55C}" srcOrd="3" destOrd="0" presId="urn:microsoft.com/office/officeart/2018/2/layout/IconVerticalSolidList"/>
    <dgm:cxn modelId="{292631A8-E20E-46A6-8340-F517230344CD}" type="presParOf" srcId="{C6739235-22D3-4CF2-8BCF-BC416CB145D1}" destId="{02D2390F-B052-4623-8A9A-18EB82E0DF9E}" srcOrd="5" destOrd="0" presId="urn:microsoft.com/office/officeart/2018/2/layout/IconVerticalSolidList"/>
    <dgm:cxn modelId="{B48D7C5F-77D3-4EF0-9D11-944845490066}" type="presParOf" srcId="{C6739235-22D3-4CF2-8BCF-BC416CB145D1}" destId="{0448C616-0009-4EA8-A87A-B612628C5759}" srcOrd="6" destOrd="0" presId="urn:microsoft.com/office/officeart/2018/2/layout/IconVerticalSolidList"/>
    <dgm:cxn modelId="{F4EB936C-E550-407E-B7C7-4DA2C0B1C1A2}" type="presParOf" srcId="{0448C616-0009-4EA8-A87A-B612628C5759}" destId="{590CA248-B82D-45CB-9E19-FBCB1E6A8C48}" srcOrd="0" destOrd="0" presId="urn:microsoft.com/office/officeart/2018/2/layout/IconVerticalSolidList"/>
    <dgm:cxn modelId="{1F4A7C39-DC81-421F-AC3E-28AED4C2FB7E}" type="presParOf" srcId="{0448C616-0009-4EA8-A87A-B612628C5759}" destId="{9D994FCB-E4B5-45D5-BBC9-1F7ACCDDF355}" srcOrd="1" destOrd="0" presId="urn:microsoft.com/office/officeart/2018/2/layout/IconVerticalSolidList"/>
    <dgm:cxn modelId="{147119A3-0D30-472E-AEFD-79DFD510A175}" type="presParOf" srcId="{0448C616-0009-4EA8-A87A-B612628C5759}" destId="{D64A4439-8A43-4656-93DC-A98ECA5EA099}" srcOrd="2" destOrd="0" presId="urn:microsoft.com/office/officeart/2018/2/layout/IconVerticalSolidList"/>
    <dgm:cxn modelId="{2181F08A-45C2-42A5-8246-B384425C6165}" type="presParOf" srcId="{0448C616-0009-4EA8-A87A-B612628C5759}" destId="{0CA69BCC-0809-49BF-9D81-811DB8FBAAF8}" srcOrd="3" destOrd="0" presId="urn:microsoft.com/office/officeart/2018/2/layout/IconVerticalSolidList"/>
    <dgm:cxn modelId="{5FCCEA7E-E119-4CD9-89E9-EDF6A4832CFA}" type="presParOf" srcId="{C6739235-22D3-4CF2-8BCF-BC416CB145D1}" destId="{098CDBB3-A8B8-43FE-A6B7-53321869BFF8}" srcOrd="7" destOrd="0" presId="urn:microsoft.com/office/officeart/2018/2/layout/IconVerticalSolidList"/>
    <dgm:cxn modelId="{EA35EC86-85D2-44FE-9B20-C63A596CB2A0}" type="presParOf" srcId="{C6739235-22D3-4CF2-8BCF-BC416CB145D1}" destId="{3B3E2B43-36AA-4557-9004-9D953E4C2F44}" srcOrd="8" destOrd="0" presId="urn:microsoft.com/office/officeart/2018/2/layout/IconVerticalSolidList"/>
    <dgm:cxn modelId="{A2C138E5-87AB-42B3-A907-BDFEB07ECBD8}" type="presParOf" srcId="{3B3E2B43-36AA-4557-9004-9D953E4C2F44}" destId="{6778D5BD-9806-4ED7-BABA-5BE4265E5A27}" srcOrd="0" destOrd="0" presId="urn:microsoft.com/office/officeart/2018/2/layout/IconVerticalSolidList"/>
    <dgm:cxn modelId="{F8412733-DFE3-4D22-BA04-2E1540BFB6D7}" type="presParOf" srcId="{3B3E2B43-36AA-4557-9004-9D953E4C2F44}" destId="{7A90B339-C569-42E6-832D-2AEFFC11AD61}" srcOrd="1" destOrd="0" presId="urn:microsoft.com/office/officeart/2018/2/layout/IconVerticalSolidList"/>
    <dgm:cxn modelId="{1F960BBE-D860-4FB4-9441-6EFB3BC50829}" type="presParOf" srcId="{3B3E2B43-36AA-4557-9004-9D953E4C2F44}" destId="{85337BC0-8CA9-4F60-A396-124D2A303AC1}" srcOrd="2" destOrd="0" presId="urn:microsoft.com/office/officeart/2018/2/layout/IconVerticalSolidList"/>
    <dgm:cxn modelId="{5187B8AF-0214-4107-A612-B90BDDC5E697}" type="presParOf" srcId="{3B3E2B43-36AA-4557-9004-9D953E4C2F44}" destId="{2AEBA4CB-BECA-4424-9514-B7E3B05DC0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55B54B3-4625-4688-8EEA-E3EEC8B427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1B57738E-540C-42E4-920C-14E166E8DC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Summarizes detected threats</a:t>
          </a:r>
        </a:p>
      </dgm:t>
    </dgm:pt>
    <dgm:pt modelId="{81EAA86D-DF5B-46AF-A0CA-44FA8749311A}" type="parTrans" cxnId="{21A159F8-1F1C-4545-986F-0B74E910FEA2}">
      <dgm:prSet/>
      <dgm:spPr/>
      <dgm:t>
        <a:bodyPr/>
        <a:lstStyle/>
        <a:p>
          <a:endParaRPr lang="en-US"/>
        </a:p>
      </dgm:t>
    </dgm:pt>
    <dgm:pt modelId="{8C7F6666-72DA-409F-95C3-00FB4A7FED7F}" type="sibTrans" cxnId="{21A159F8-1F1C-4545-986F-0B74E910FEA2}">
      <dgm:prSet/>
      <dgm:spPr/>
      <dgm:t>
        <a:bodyPr/>
        <a:lstStyle/>
        <a:p>
          <a:endParaRPr lang="en-US"/>
        </a:p>
      </dgm:t>
    </dgm:pt>
    <dgm:pt modelId="{EA7E9497-F367-4CB3-8AC3-0A36504198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Provides risk confidence</a:t>
          </a:r>
        </a:p>
      </dgm:t>
    </dgm:pt>
    <dgm:pt modelId="{202F7AC5-A1FB-478B-A6C6-FE9D6E692320}" type="parTrans" cxnId="{50DB5602-71C1-4FED-86A0-68061F4BB918}">
      <dgm:prSet/>
      <dgm:spPr/>
      <dgm:t>
        <a:bodyPr/>
        <a:lstStyle/>
        <a:p>
          <a:endParaRPr lang="en-US"/>
        </a:p>
      </dgm:t>
    </dgm:pt>
    <dgm:pt modelId="{1C699FE1-7DE2-44CB-8A6E-3E03BA5027B2}" type="sibTrans" cxnId="{50DB5602-71C1-4FED-86A0-68061F4BB918}">
      <dgm:prSet/>
      <dgm:spPr/>
      <dgm:t>
        <a:bodyPr/>
        <a:lstStyle/>
        <a:p>
          <a:endParaRPr lang="en-US"/>
        </a:p>
      </dgm:t>
    </dgm:pt>
    <dgm:pt modelId="{3B583A72-2D3C-43A5-83F8-8D80E9B681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Recommends mitigation actions</a:t>
          </a:r>
        </a:p>
      </dgm:t>
    </dgm:pt>
    <dgm:pt modelId="{2BB0180D-1D5C-44CD-81A1-7F5AFB2CB29D}" type="parTrans" cxnId="{FC89EFCC-517C-4C86-BF14-0F30A12E219A}">
      <dgm:prSet/>
      <dgm:spPr/>
      <dgm:t>
        <a:bodyPr/>
        <a:lstStyle/>
        <a:p>
          <a:endParaRPr lang="en-US"/>
        </a:p>
      </dgm:t>
    </dgm:pt>
    <dgm:pt modelId="{03D4B94F-525A-4CE5-B2BC-844827116FD9}" type="sibTrans" cxnId="{FC89EFCC-517C-4C86-BF14-0F30A12E219A}">
      <dgm:prSet/>
      <dgm:spPr/>
      <dgm:t>
        <a:bodyPr/>
        <a:lstStyle/>
        <a:p>
          <a:endParaRPr lang="en-US"/>
        </a:p>
      </dgm:t>
    </dgm:pt>
    <dgm:pt modelId="{B27741A5-58C4-48A5-B923-C3C009E0ED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Supports analyst decision-making</a:t>
          </a:r>
        </a:p>
      </dgm:t>
    </dgm:pt>
    <dgm:pt modelId="{E31B86C0-2798-49BF-8576-241B2ACABA8A}" type="parTrans" cxnId="{B3380CC2-84B8-4601-AB94-F332DFC60A5B}">
      <dgm:prSet/>
      <dgm:spPr/>
      <dgm:t>
        <a:bodyPr/>
        <a:lstStyle/>
        <a:p>
          <a:endParaRPr lang="en-US"/>
        </a:p>
      </dgm:t>
    </dgm:pt>
    <dgm:pt modelId="{A217C5E0-642A-4D78-AC4C-3CFC0D0A99FF}" type="sibTrans" cxnId="{B3380CC2-84B8-4601-AB94-F332DFC60A5B}">
      <dgm:prSet/>
      <dgm:spPr/>
      <dgm:t>
        <a:bodyPr/>
        <a:lstStyle/>
        <a:p>
          <a:endParaRPr lang="en-US"/>
        </a:p>
      </dgm:t>
    </dgm:pt>
    <dgm:pt modelId="{DACCCF63-1A6E-431C-A437-48F3E2FCB50E}" type="pres">
      <dgm:prSet presAssocID="{655B54B3-4625-4688-8EEA-E3EEC8B42700}" presName="root" presStyleCnt="0">
        <dgm:presLayoutVars>
          <dgm:dir/>
          <dgm:resizeHandles val="exact"/>
        </dgm:presLayoutVars>
      </dgm:prSet>
      <dgm:spPr/>
    </dgm:pt>
    <dgm:pt modelId="{5018284B-AEB9-47F9-9D6B-CD37F86254AA}" type="pres">
      <dgm:prSet presAssocID="{1B57738E-540C-42E4-920C-14E166E8DC6F}" presName="compNode" presStyleCnt="0"/>
      <dgm:spPr/>
    </dgm:pt>
    <dgm:pt modelId="{D296B7D2-5ADA-4568-9800-D67236842AFF}" type="pres">
      <dgm:prSet presAssocID="{1B57738E-540C-42E4-920C-14E166E8DC6F}" presName="bgRect" presStyleLbl="bgShp" presStyleIdx="0" presStyleCnt="4"/>
      <dgm:spPr/>
    </dgm:pt>
    <dgm:pt modelId="{F6C266EC-BE42-4AA6-8037-0BEC89EA85D8}" type="pres">
      <dgm:prSet presAssocID="{1B57738E-540C-42E4-920C-14E166E8DC6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AA7DDF9-847B-42FF-9A71-6B51B6B35856}" type="pres">
      <dgm:prSet presAssocID="{1B57738E-540C-42E4-920C-14E166E8DC6F}" presName="spaceRect" presStyleCnt="0"/>
      <dgm:spPr/>
    </dgm:pt>
    <dgm:pt modelId="{F566B479-70B6-48D7-A212-E8AD6C1681EC}" type="pres">
      <dgm:prSet presAssocID="{1B57738E-540C-42E4-920C-14E166E8DC6F}" presName="parTx" presStyleLbl="revTx" presStyleIdx="0" presStyleCnt="4">
        <dgm:presLayoutVars>
          <dgm:chMax val="0"/>
          <dgm:chPref val="0"/>
        </dgm:presLayoutVars>
      </dgm:prSet>
      <dgm:spPr/>
    </dgm:pt>
    <dgm:pt modelId="{3B3005DC-FED6-4A50-8A73-05C6F18B829B}" type="pres">
      <dgm:prSet presAssocID="{8C7F6666-72DA-409F-95C3-00FB4A7FED7F}" presName="sibTrans" presStyleCnt="0"/>
      <dgm:spPr/>
    </dgm:pt>
    <dgm:pt modelId="{5DF1C804-F380-45C4-8B56-C38C23C65D9C}" type="pres">
      <dgm:prSet presAssocID="{EA7E9497-F367-4CB3-8AC3-0A36504198A2}" presName="compNode" presStyleCnt="0"/>
      <dgm:spPr/>
    </dgm:pt>
    <dgm:pt modelId="{0A84F234-4685-4B71-913E-949D8B896A91}" type="pres">
      <dgm:prSet presAssocID="{EA7E9497-F367-4CB3-8AC3-0A36504198A2}" presName="bgRect" presStyleLbl="bgShp" presStyleIdx="1" presStyleCnt="4"/>
      <dgm:spPr/>
    </dgm:pt>
    <dgm:pt modelId="{B17D28B4-E7BE-43D5-819D-55E3E4E1E4F5}" type="pres">
      <dgm:prSet presAssocID="{EA7E9497-F367-4CB3-8AC3-0A36504198A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jacket"/>
        </a:ext>
      </dgm:extLst>
    </dgm:pt>
    <dgm:pt modelId="{B3F95367-0969-4495-8185-E6B58F4A6870}" type="pres">
      <dgm:prSet presAssocID="{EA7E9497-F367-4CB3-8AC3-0A36504198A2}" presName="spaceRect" presStyleCnt="0"/>
      <dgm:spPr/>
    </dgm:pt>
    <dgm:pt modelId="{5D165958-00CA-4325-AA5A-717F3F2925DC}" type="pres">
      <dgm:prSet presAssocID="{EA7E9497-F367-4CB3-8AC3-0A36504198A2}" presName="parTx" presStyleLbl="revTx" presStyleIdx="1" presStyleCnt="4">
        <dgm:presLayoutVars>
          <dgm:chMax val="0"/>
          <dgm:chPref val="0"/>
        </dgm:presLayoutVars>
      </dgm:prSet>
      <dgm:spPr/>
    </dgm:pt>
    <dgm:pt modelId="{6DFA9314-D8CD-4693-9260-5857824E8B99}" type="pres">
      <dgm:prSet presAssocID="{1C699FE1-7DE2-44CB-8A6E-3E03BA5027B2}" presName="sibTrans" presStyleCnt="0"/>
      <dgm:spPr/>
    </dgm:pt>
    <dgm:pt modelId="{3EF67F43-007A-4384-A9EF-32F269F292C5}" type="pres">
      <dgm:prSet presAssocID="{3B583A72-2D3C-43A5-83F8-8D80E9B681A1}" presName="compNode" presStyleCnt="0"/>
      <dgm:spPr/>
    </dgm:pt>
    <dgm:pt modelId="{BD0316FC-7DE1-4DCA-88E2-EFFE02FC7865}" type="pres">
      <dgm:prSet presAssocID="{3B583A72-2D3C-43A5-83F8-8D80E9B681A1}" presName="bgRect" presStyleLbl="bgShp" presStyleIdx="2" presStyleCnt="4"/>
      <dgm:spPr/>
    </dgm:pt>
    <dgm:pt modelId="{5F708625-6466-4700-9174-19893C7E0F9D}" type="pres">
      <dgm:prSet presAssocID="{3B583A72-2D3C-43A5-83F8-8D80E9B681A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53A6A50-7AB0-4BB4-B7F9-EE07119A3EEE}" type="pres">
      <dgm:prSet presAssocID="{3B583A72-2D3C-43A5-83F8-8D80E9B681A1}" presName="spaceRect" presStyleCnt="0"/>
      <dgm:spPr/>
    </dgm:pt>
    <dgm:pt modelId="{BAF52DAB-E201-46D2-BABF-C5CADE6E8360}" type="pres">
      <dgm:prSet presAssocID="{3B583A72-2D3C-43A5-83F8-8D80E9B681A1}" presName="parTx" presStyleLbl="revTx" presStyleIdx="2" presStyleCnt="4">
        <dgm:presLayoutVars>
          <dgm:chMax val="0"/>
          <dgm:chPref val="0"/>
        </dgm:presLayoutVars>
      </dgm:prSet>
      <dgm:spPr/>
    </dgm:pt>
    <dgm:pt modelId="{83CFB74D-FEB8-4234-9B92-97BF83B523F7}" type="pres">
      <dgm:prSet presAssocID="{03D4B94F-525A-4CE5-B2BC-844827116FD9}" presName="sibTrans" presStyleCnt="0"/>
      <dgm:spPr/>
    </dgm:pt>
    <dgm:pt modelId="{C89C14E3-439B-4A42-972F-B2C2A404B081}" type="pres">
      <dgm:prSet presAssocID="{B27741A5-58C4-48A5-B923-C3C009E0ED18}" presName="compNode" presStyleCnt="0"/>
      <dgm:spPr/>
    </dgm:pt>
    <dgm:pt modelId="{273863ED-77EC-42BF-B59F-6C5186DEBB73}" type="pres">
      <dgm:prSet presAssocID="{B27741A5-58C4-48A5-B923-C3C009E0ED18}" presName="bgRect" presStyleLbl="bgShp" presStyleIdx="3" presStyleCnt="4"/>
      <dgm:spPr/>
    </dgm:pt>
    <dgm:pt modelId="{D0E9C24B-D704-4934-B091-1719B578912E}" type="pres">
      <dgm:prSet presAssocID="{B27741A5-58C4-48A5-B923-C3C009E0ED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70F1F787-DC7E-4821-A68B-AB1459326BFA}" type="pres">
      <dgm:prSet presAssocID="{B27741A5-58C4-48A5-B923-C3C009E0ED18}" presName="spaceRect" presStyleCnt="0"/>
      <dgm:spPr/>
    </dgm:pt>
    <dgm:pt modelId="{E8219436-1421-4DFA-B7CA-0257B4DE45C8}" type="pres">
      <dgm:prSet presAssocID="{B27741A5-58C4-48A5-B923-C3C009E0ED1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0DB5602-71C1-4FED-86A0-68061F4BB918}" srcId="{655B54B3-4625-4688-8EEA-E3EEC8B42700}" destId="{EA7E9497-F367-4CB3-8AC3-0A36504198A2}" srcOrd="1" destOrd="0" parTransId="{202F7AC5-A1FB-478B-A6C6-FE9D6E692320}" sibTransId="{1C699FE1-7DE2-44CB-8A6E-3E03BA5027B2}"/>
    <dgm:cxn modelId="{DEACB863-99A1-45FF-9375-EBECE754005C}" type="presOf" srcId="{EA7E9497-F367-4CB3-8AC3-0A36504198A2}" destId="{5D165958-00CA-4325-AA5A-717F3F2925DC}" srcOrd="0" destOrd="0" presId="urn:microsoft.com/office/officeart/2018/2/layout/IconVerticalSolidList"/>
    <dgm:cxn modelId="{1DA73A74-B283-40E6-9129-8F9761999D38}" type="presOf" srcId="{1B57738E-540C-42E4-920C-14E166E8DC6F}" destId="{F566B479-70B6-48D7-A212-E8AD6C1681EC}" srcOrd="0" destOrd="0" presId="urn:microsoft.com/office/officeart/2018/2/layout/IconVerticalSolidList"/>
    <dgm:cxn modelId="{38AF2094-20AD-4B59-A6A8-95A53A29FB68}" type="presOf" srcId="{B27741A5-58C4-48A5-B923-C3C009E0ED18}" destId="{E8219436-1421-4DFA-B7CA-0257B4DE45C8}" srcOrd="0" destOrd="0" presId="urn:microsoft.com/office/officeart/2018/2/layout/IconVerticalSolidList"/>
    <dgm:cxn modelId="{F22EECA5-95EB-4AFE-B79D-220ED230516B}" type="presOf" srcId="{3B583A72-2D3C-43A5-83F8-8D80E9B681A1}" destId="{BAF52DAB-E201-46D2-BABF-C5CADE6E8360}" srcOrd="0" destOrd="0" presId="urn:microsoft.com/office/officeart/2018/2/layout/IconVerticalSolidList"/>
    <dgm:cxn modelId="{C3CD6CBB-6D92-40F2-B3E5-25C47E2565B3}" type="presOf" srcId="{655B54B3-4625-4688-8EEA-E3EEC8B42700}" destId="{DACCCF63-1A6E-431C-A437-48F3E2FCB50E}" srcOrd="0" destOrd="0" presId="urn:microsoft.com/office/officeart/2018/2/layout/IconVerticalSolidList"/>
    <dgm:cxn modelId="{B3380CC2-84B8-4601-AB94-F332DFC60A5B}" srcId="{655B54B3-4625-4688-8EEA-E3EEC8B42700}" destId="{B27741A5-58C4-48A5-B923-C3C009E0ED18}" srcOrd="3" destOrd="0" parTransId="{E31B86C0-2798-49BF-8576-241B2ACABA8A}" sibTransId="{A217C5E0-642A-4D78-AC4C-3CFC0D0A99FF}"/>
    <dgm:cxn modelId="{FC89EFCC-517C-4C86-BF14-0F30A12E219A}" srcId="{655B54B3-4625-4688-8EEA-E3EEC8B42700}" destId="{3B583A72-2D3C-43A5-83F8-8D80E9B681A1}" srcOrd="2" destOrd="0" parTransId="{2BB0180D-1D5C-44CD-81A1-7F5AFB2CB29D}" sibTransId="{03D4B94F-525A-4CE5-B2BC-844827116FD9}"/>
    <dgm:cxn modelId="{21A159F8-1F1C-4545-986F-0B74E910FEA2}" srcId="{655B54B3-4625-4688-8EEA-E3EEC8B42700}" destId="{1B57738E-540C-42E4-920C-14E166E8DC6F}" srcOrd="0" destOrd="0" parTransId="{81EAA86D-DF5B-46AF-A0CA-44FA8749311A}" sibTransId="{8C7F6666-72DA-409F-95C3-00FB4A7FED7F}"/>
    <dgm:cxn modelId="{0C26F27D-C286-478E-A1DB-D4B0D33DE709}" type="presParOf" srcId="{DACCCF63-1A6E-431C-A437-48F3E2FCB50E}" destId="{5018284B-AEB9-47F9-9D6B-CD37F86254AA}" srcOrd="0" destOrd="0" presId="urn:microsoft.com/office/officeart/2018/2/layout/IconVerticalSolidList"/>
    <dgm:cxn modelId="{1F1FF5AA-8BD8-45A2-B434-9AF90A26E710}" type="presParOf" srcId="{5018284B-AEB9-47F9-9D6B-CD37F86254AA}" destId="{D296B7D2-5ADA-4568-9800-D67236842AFF}" srcOrd="0" destOrd="0" presId="urn:microsoft.com/office/officeart/2018/2/layout/IconVerticalSolidList"/>
    <dgm:cxn modelId="{45E052E0-536C-439C-BC3F-C8DC3A728FAD}" type="presParOf" srcId="{5018284B-AEB9-47F9-9D6B-CD37F86254AA}" destId="{F6C266EC-BE42-4AA6-8037-0BEC89EA85D8}" srcOrd="1" destOrd="0" presId="urn:microsoft.com/office/officeart/2018/2/layout/IconVerticalSolidList"/>
    <dgm:cxn modelId="{F3269F8C-D569-4257-A58E-46FC158ECE79}" type="presParOf" srcId="{5018284B-AEB9-47F9-9D6B-CD37F86254AA}" destId="{7AA7DDF9-847B-42FF-9A71-6B51B6B35856}" srcOrd="2" destOrd="0" presId="urn:microsoft.com/office/officeart/2018/2/layout/IconVerticalSolidList"/>
    <dgm:cxn modelId="{EFF6DB13-97CB-4C68-AF50-E2C184444E44}" type="presParOf" srcId="{5018284B-AEB9-47F9-9D6B-CD37F86254AA}" destId="{F566B479-70B6-48D7-A212-E8AD6C1681EC}" srcOrd="3" destOrd="0" presId="urn:microsoft.com/office/officeart/2018/2/layout/IconVerticalSolidList"/>
    <dgm:cxn modelId="{2C56B41B-AA44-4476-8397-EB0CB905C861}" type="presParOf" srcId="{DACCCF63-1A6E-431C-A437-48F3E2FCB50E}" destId="{3B3005DC-FED6-4A50-8A73-05C6F18B829B}" srcOrd="1" destOrd="0" presId="urn:microsoft.com/office/officeart/2018/2/layout/IconVerticalSolidList"/>
    <dgm:cxn modelId="{468C250F-0035-4ADC-8121-9DDB81DF0DDC}" type="presParOf" srcId="{DACCCF63-1A6E-431C-A437-48F3E2FCB50E}" destId="{5DF1C804-F380-45C4-8B56-C38C23C65D9C}" srcOrd="2" destOrd="0" presId="urn:microsoft.com/office/officeart/2018/2/layout/IconVerticalSolidList"/>
    <dgm:cxn modelId="{513C0FC7-9D40-4693-8ECF-450A9AF07E5E}" type="presParOf" srcId="{5DF1C804-F380-45C4-8B56-C38C23C65D9C}" destId="{0A84F234-4685-4B71-913E-949D8B896A91}" srcOrd="0" destOrd="0" presId="urn:microsoft.com/office/officeart/2018/2/layout/IconVerticalSolidList"/>
    <dgm:cxn modelId="{D61849C6-30D8-473D-9194-306740D824B3}" type="presParOf" srcId="{5DF1C804-F380-45C4-8B56-C38C23C65D9C}" destId="{B17D28B4-E7BE-43D5-819D-55E3E4E1E4F5}" srcOrd="1" destOrd="0" presId="urn:microsoft.com/office/officeart/2018/2/layout/IconVerticalSolidList"/>
    <dgm:cxn modelId="{535CD03B-1D13-48F3-A6AC-D17592495017}" type="presParOf" srcId="{5DF1C804-F380-45C4-8B56-C38C23C65D9C}" destId="{B3F95367-0969-4495-8185-E6B58F4A6870}" srcOrd="2" destOrd="0" presId="urn:microsoft.com/office/officeart/2018/2/layout/IconVerticalSolidList"/>
    <dgm:cxn modelId="{08DBA8B9-57F8-4B81-88A7-7A23A119F3A4}" type="presParOf" srcId="{5DF1C804-F380-45C4-8B56-C38C23C65D9C}" destId="{5D165958-00CA-4325-AA5A-717F3F2925DC}" srcOrd="3" destOrd="0" presId="urn:microsoft.com/office/officeart/2018/2/layout/IconVerticalSolidList"/>
    <dgm:cxn modelId="{34DD5001-BCAC-4965-98E2-7BFD2A3B02BD}" type="presParOf" srcId="{DACCCF63-1A6E-431C-A437-48F3E2FCB50E}" destId="{6DFA9314-D8CD-4693-9260-5857824E8B99}" srcOrd="3" destOrd="0" presId="urn:microsoft.com/office/officeart/2018/2/layout/IconVerticalSolidList"/>
    <dgm:cxn modelId="{61C7E4CF-6889-40BD-B3A3-5E9ED86D4AF5}" type="presParOf" srcId="{DACCCF63-1A6E-431C-A437-48F3E2FCB50E}" destId="{3EF67F43-007A-4384-A9EF-32F269F292C5}" srcOrd="4" destOrd="0" presId="urn:microsoft.com/office/officeart/2018/2/layout/IconVerticalSolidList"/>
    <dgm:cxn modelId="{0900F8A7-614C-48D9-9C74-F7C513DA61E8}" type="presParOf" srcId="{3EF67F43-007A-4384-A9EF-32F269F292C5}" destId="{BD0316FC-7DE1-4DCA-88E2-EFFE02FC7865}" srcOrd="0" destOrd="0" presId="urn:microsoft.com/office/officeart/2018/2/layout/IconVerticalSolidList"/>
    <dgm:cxn modelId="{C7BEFBCA-C660-4CB8-9263-5B8409DCBA2D}" type="presParOf" srcId="{3EF67F43-007A-4384-A9EF-32F269F292C5}" destId="{5F708625-6466-4700-9174-19893C7E0F9D}" srcOrd="1" destOrd="0" presId="urn:microsoft.com/office/officeart/2018/2/layout/IconVerticalSolidList"/>
    <dgm:cxn modelId="{6D9417B3-1024-471F-9B4B-16CECB8BFAF2}" type="presParOf" srcId="{3EF67F43-007A-4384-A9EF-32F269F292C5}" destId="{F53A6A50-7AB0-4BB4-B7F9-EE07119A3EEE}" srcOrd="2" destOrd="0" presId="urn:microsoft.com/office/officeart/2018/2/layout/IconVerticalSolidList"/>
    <dgm:cxn modelId="{32B34361-8844-4144-8F39-1028E2E288A0}" type="presParOf" srcId="{3EF67F43-007A-4384-A9EF-32F269F292C5}" destId="{BAF52DAB-E201-46D2-BABF-C5CADE6E8360}" srcOrd="3" destOrd="0" presId="urn:microsoft.com/office/officeart/2018/2/layout/IconVerticalSolidList"/>
    <dgm:cxn modelId="{0B8F8F87-A1DD-4958-85D1-FA5527BCD206}" type="presParOf" srcId="{DACCCF63-1A6E-431C-A437-48F3E2FCB50E}" destId="{83CFB74D-FEB8-4234-9B92-97BF83B523F7}" srcOrd="5" destOrd="0" presId="urn:microsoft.com/office/officeart/2018/2/layout/IconVerticalSolidList"/>
    <dgm:cxn modelId="{A3F66F1F-0A04-4533-9CD2-7FDCCA68E759}" type="presParOf" srcId="{DACCCF63-1A6E-431C-A437-48F3E2FCB50E}" destId="{C89C14E3-439B-4A42-972F-B2C2A404B081}" srcOrd="6" destOrd="0" presId="urn:microsoft.com/office/officeart/2018/2/layout/IconVerticalSolidList"/>
    <dgm:cxn modelId="{CF02D976-436A-428C-8400-26B58F556E89}" type="presParOf" srcId="{C89C14E3-439B-4A42-972F-B2C2A404B081}" destId="{273863ED-77EC-42BF-B59F-6C5186DEBB73}" srcOrd="0" destOrd="0" presId="urn:microsoft.com/office/officeart/2018/2/layout/IconVerticalSolidList"/>
    <dgm:cxn modelId="{3BCA23CC-957F-468A-A49A-421AB5E5D357}" type="presParOf" srcId="{C89C14E3-439B-4A42-972F-B2C2A404B081}" destId="{D0E9C24B-D704-4934-B091-1719B578912E}" srcOrd="1" destOrd="0" presId="urn:microsoft.com/office/officeart/2018/2/layout/IconVerticalSolidList"/>
    <dgm:cxn modelId="{A9C30F3F-A005-42FD-9CFA-BE5BB75CDBB1}" type="presParOf" srcId="{C89C14E3-439B-4A42-972F-B2C2A404B081}" destId="{70F1F787-DC7E-4821-A68B-AB1459326BFA}" srcOrd="2" destOrd="0" presId="urn:microsoft.com/office/officeart/2018/2/layout/IconVerticalSolidList"/>
    <dgm:cxn modelId="{34A5E31B-2625-4F56-9B76-F1BDBF7672AD}" type="presParOf" srcId="{C89C14E3-439B-4A42-972F-B2C2A404B081}" destId="{E8219436-1421-4DFA-B7CA-0257B4DE45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60341F5-B19B-4E3B-AE91-C065D4FBE8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C21745-F864-46D3-BC8D-CBCF510EEDAE}">
      <dgm:prSet/>
      <dgm:spPr/>
      <dgm:t>
        <a:bodyPr/>
        <a:lstStyle/>
        <a:p>
          <a:r>
            <a:rPr lang="en-US"/>
            <a:t>• Total scans overview</a:t>
          </a:r>
        </a:p>
      </dgm:t>
    </dgm:pt>
    <dgm:pt modelId="{11820741-15C8-4970-B1C1-8216F4CB7C2B}" type="parTrans" cxnId="{934EE26F-AA93-4660-B921-D99566408D5A}">
      <dgm:prSet/>
      <dgm:spPr/>
      <dgm:t>
        <a:bodyPr/>
        <a:lstStyle/>
        <a:p>
          <a:endParaRPr lang="en-US"/>
        </a:p>
      </dgm:t>
    </dgm:pt>
    <dgm:pt modelId="{CB8041CE-F5F0-44FE-A3B6-9352D7634CAF}" type="sibTrans" cxnId="{934EE26F-AA93-4660-B921-D99566408D5A}">
      <dgm:prSet/>
      <dgm:spPr/>
      <dgm:t>
        <a:bodyPr/>
        <a:lstStyle/>
        <a:p>
          <a:endParaRPr lang="en-US"/>
        </a:p>
      </dgm:t>
    </dgm:pt>
    <dgm:pt modelId="{02A5C684-0AE7-4FF5-9366-FE56E82A8C79}">
      <dgm:prSet/>
      <dgm:spPr/>
      <dgm:t>
        <a:bodyPr/>
        <a:lstStyle/>
        <a:p>
          <a:r>
            <a:rPr lang="en-US"/>
            <a:t>• Threat statistics</a:t>
          </a:r>
        </a:p>
      </dgm:t>
    </dgm:pt>
    <dgm:pt modelId="{F0A02033-0753-4F75-9827-1A2D518518BF}" type="parTrans" cxnId="{C2DEC5A7-6ED4-423F-8944-00BF21943944}">
      <dgm:prSet/>
      <dgm:spPr/>
      <dgm:t>
        <a:bodyPr/>
        <a:lstStyle/>
        <a:p>
          <a:endParaRPr lang="en-US"/>
        </a:p>
      </dgm:t>
    </dgm:pt>
    <dgm:pt modelId="{C376993D-533F-49EB-97DE-2FBE5F0425A1}" type="sibTrans" cxnId="{C2DEC5A7-6ED4-423F-8944-00BF21943944}">
      <dgm:prSet/>
      <dgm:spPr/>
      <dgm:t>
        <a:bodyPr/>
        <a:lstStyle/>
        <a:p>
          <a:endParaRPr lang="en-US"/>
        </a:p>
      </dgm:t>
    </dgm:pt>
    <dgm:pt modelId="{1D862EDC-EC04-434E-8FE8-304DC00DBF7A}">
      <dgm:prSet/>
      <dgm:spPr/>
      <dgm:t>
        <a:bodyPr/>
        <a:lstStyle/>
        <a:p>
          <a:r>
            <a:rPr lang="en-US"/>
            <a:t>• Risk distribution charts</a:t>
          </a:r>
        </a:p>
      </dgm:t>
    </dgm:pt>
    <dgm:pt modelId="{6F31E567-CD5D-413F-A1B6-4111ABC97D43}" type="parTrans" cxnId="{62EC8065-A77D-46D0-BE5F-6BD6C68AF9AD}">
      <dgm:prSet/>
      <dgm:spPr/>
      <dgm:t>
        <a:bodyPr/>
        <a:lstStyle/>
        <a:p>
          <a:endParaRPr lang="en-US"/>
        </a:p>
      </dgm:t>
    </dgm:pt>
    <dgm:pt modelId="{702BECD4-7F22-4552-8C70-CD8388FB6132}" type="sibTrans" cxnId="{62EC8065-A77D-46D0-BE5F-6BD6C68AF9AD}">
      <dgm:prSet/>
      <dgm:spPr/>
      <dgm:t>
        <a:bodyPr/>
        <a:lstStyle/>
        <a:p>
          <a:endParaRPr lang="en-US"/>
        </a:p>
      </dgm:t>
    </dgm:pt>
    <dgm:pt modelId="{169D770B-8DA7-4DA1-A83E-42577A37B0D2}">
      <dgm:prSet/>
      <dgm:spPr/>
      <dgm:t>
        <a:bodyPr/>
        <a:lstStyle/>
        <a:p>
          <a:r>
            <a:rPr lang="en-US"/>
            <a:t>• Recent scan activity</a:t>
          </a:r>
        </a:p>
      </dgm:t>
    </dgm:pt>
    <dgm:pt modelId="{B9A80B76-DE3B-453C-A0CD-222391786A8B}" type="parTrans" cxnId="{9082E180-F409-4F2E-8E92-CA05256B70B8}">
      <dgm:prSet/>
      <dgm:spPr/>
      <dgm:t>
        <a:bodyPr/>
        <a:lstStyle/>
        <a:p>
          <a:endParaRPr lang="en-US"/>
        </a:p>
      </dgm:t>
    </dgm:pt>
    <dgm:pt modelId="{A4A08E23-E107-41DA-B2B5-E1B2CE7BE2C7}" type="sibTrans" cxnId="{9082E180-F409-4F2E-8E92-CA05256B70B8}">
      <dgm:prSet/>
      <dgm:spPr/>
      <dgm:t>
        <a:bodyPr/>
        <a:lstStyle/>
        <a:p>
          <a:endParaRPr lang="en-US"/>
        </a:p>
      </dgm:t>
    </dgm:pt>
    <dgm:pt modelId="{13AE5C71-4E15-4230-AEA9-FBFE2DFF151D}" type="pres">
      <dgm:prSet presAssocID="{360341F5-B19B-4E3B-AE91-C065D4FBE836}" presName="root" presStyleCnt="0">
        <dgm:presLayoutVars>
          <dgm:dir/>
          <dgm:resizeHandles val="exact"/>
        </dgm:presLayoutVars>
      </dgm:prSet>
      <dgm:spPr/>
    </dgm:pt>
    <dgm:pt modelId="{56F18229-EFD5-4651-BAE7-1104815EA878}" type="pres">
      <dgm:prSet presAssocID="{F6C21745-F864-46D3-BC8D-CBCF510EEDAE}" presName="compNode" presStyleCnt="0"/>
      <dgm:spPr/>
    </dgm:pt>
    <dgm:pt modelId="{FB600D2F-3FAB-429A-A28E-58CA7FB0B58E}" type="pres">
      <dgm:prSet presAssocID="{F6C21745-F864-46D3-BC8D-CBCF510EEDAE}" presName="bgRect" presStyleLbl="bgShp" presStyleIdx="0" presStyleCnt="4"/>
      <dgm:spPr/>
    </dgm:pt>
    <dgm:pt modelId="{4B1764D6-79D4-4366-B683-FD4D9748E1DA}" type="pres">
      <dgm:prSet presAssocID="{F6C21745-F864-46D3-BC8D-CBCF510EEDA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990D686-375C-42E1-BC38-0C6F441AAEA1}" type="pres">
      <dgm:prSet presAssocID="{F6C21745-F864-46D3-BC8D-CBCF510EEDAE}" presName="spaceRect" presStyleCnt="0"/>
      <dgm:spPr/>
    </dgm:pt>
    <dgm:pt modelId="{69C63C75-06CD-43C6-BD91-D32FA1E9A636}" type="pres">
      <dgm:prSet presAssocID="{F6C21745-F864-46D3-BC8D-CBCF510EEDAE}" presName="parTx" presStyleLbl="revTx" presStyleIdx="0" presStyleCnt="4">
        <dgm:presLayoutVars>
          <dgm:chMax val="0"/>
          <dgm:chPref val="0"/>
        </dgm:presLayoutVars>
      </dgm:prSet>
      <dgm:spPr/>
    </dgm:pt>
    <dgm:pt modelId="{72D9AF7C-9195-436A-A90F-C89A4B8B80BE}" type="pres">
      <dgm:prSet presAssocID="{CB8041CE-F5F0-44FE-A3B6-9352D7634CAF}" presName="sibTrans" presStyleCnt="0"/>
      <dgm:spPr/>
    </dgm:pt>
    <dgm:pt modelId="{095CB907-60A7-4A14-90BD-A9E727FC60D0}" type="pres">
      <dgm:prSet presAssocID="{02A5C684-0AE7-4FF5-9366-FE56E82A8C79}" presName="compNode" presStyleCnt="0"/>
      <dgm:spPr/>
    </dgm:pt>
    <dgm:pt modelId="{1519917E-C0D2-421D-8793-5C2CE0DD0F8B}" type="pres">
      <dgm:prSet presAssocID="{02A5C684-0AE7-4FF5-9366-FE56E82A8C79}" presName="bgRect" presStyleLbl="bgShp" presStyleIdx="1" presStyleCnt="4"/>
      <dgm:spPr/>
    </dgm:pt>
    <dgm:pt modelId="{EC58A8B7-C0DD-4B86-AB61-B3955CF3ED51}" type="pres">
      <dgm:prSet presAssocID="{02A5C684-0AE7-4FF5-9366-FE56E82A8C7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82882E2-D29D-4816-979D-D90DCD6ECA80}" type="pres">
      <dgm:prSet presAssocID="{02A5C684-0AE7-4FF5-9366-FE56E82A8C79}" presName="spaceRect" presStyleCnt="0"/>
      <dgm:spPr/>
    </dgm:pt>
    <dgm:pt modelId="{2B736E2B-F37A-4D9D-BB55-41B3D750A673}" type="pres">
      <dgm:prSet presAssocID="{02A5C684-0AE7-4FF5-9366-FE56E82A8C79}" presName="parTx" presStyleLbl="revTx" presStyleIdx="1" presStyleCnt="4">
        <dgm:presLayoutVars>
          <dgm:chMax val="0"/>
          <dgm:chPref val="0"/>
        </dgm:presLayoutVars>
      </dgm:prSet>
      <dgm:spPr/>
    </dgm:pt>
    <dgm:pt modelId="{F23FF019-9B70-4E05-810E-F3054E811C5A}" type="pres">
      <dgm:prSet presAssocID="{C376993D-533F-49EB-97DE-2FBE5F0425A1}" presName="sibTrans" presStyleCnt="0"/>
      <dgm:spPr/>
    </dgm:pt>
    <dgm:pt modelId="{DE1A184B-7253-4490-9B01-7DAF18045928}" type="pres">
      <dgm:prSet presAssocID="{1D862EDC-EC04-434E-8FE8-304DC00DBF7A}" presName="compNode" presStyleCnt="0"/>
      <dgm:spPr/>
    </dgm:pt>
    <dgm:pt modelId="{A1A5E5A9-CE9D-43A4-A0DC-B440D875DB6F}" type="pres">
      <dgm:prSet presAssocID="{1D862EDC-EC04-434E-8FE8-304DC00DBF7A}" presName="bgRect" presStyleLbl="bgShp" presStyleIdx="2" presStyleCnt="4"/>
      <dgm:spPr/>
    </dgm:pt>
    <dgm:pt modelId="{6B9604E4-936E-44AD-994B-DE3086DC60F4}" type="pres">
      <dgm:prSet presAssocID="{1D862EDC-EC04-434E-8FE8-304DC00DBF7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C8737973-9722-4047-A74E-7916D216A34E}" type="pres">
      <dgm:prSet presAssocID="{1D862EDC-EC04-434E-8FE8-304DC00DBF7A}" presName="spaceRect" presStyleCnt="0"/>
      <dgm:spPr/>
    </dgm:pt>
    <dgm:pt modelId="{55A50877-80B5-4003-973E-AB5EC73FA6E0}" type="pres">
      <dgm:prSet presAssocID="{1D862EDC-EC04-434E-8FE8-304DC00DBF7A}" presName="parTx" presStyleLbl="revTx" presStyleIdx="2" presStyleCnt="4">
        <dgm:presLayoutVars>
          <dgm:chMax val="0"/>
          <dgm:chPref val="0"/>
        </dgm:presLayoutVars>
      </dgm:prSet>
      <dgm:spPr/>
    </dgm:pt>
    <dgm:pt modelId="{6A738D05-8DF4-45CC-BBB6-E8A0F8158760}" type="pres">
      <dgm:prSet presAssocID="{702BECD4-7F22-4552-8C70-CD8388FB6132}" presName="sibTrans" presStyleCnt="0"/>
      <dgm:spPr/>
    </dgm:pt>
    <dgm:pt modelId="{0A58672F-7E4A-4555-8592-0AC94ECB2E80}" type="pres">
      <dgm:prSet presAssocID="{169D770B-8DA7-4DA1-A83E-42577A37B0D2}" presName="compNode" presStyleCnt="0"/>
      <dgm:spPr/>
    </dgm:pt>
    <dgm:pt modelId="{66F45710-7960-4527-A4D8-315997AB1079}" type="pres">
      <dgm:prSet presAssocID="{169D770B-8DA7-4DA1-A83E-42577A37B0D2}" presName="bgRect" presStyleLbl="bgShp" presStyleIdx="3" presStyleCnt="4"/>
      <dgm:spPr/>
    </dgm:pt>
    <dgm:pt modelId="{756B5101-F957-430E-BBD6-8DDC3D5EDC39}" type="pres">
      <dgm:prSet presAssocID="{169D770B-8DA7-4DA1-A83E-42577A37B0D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0F28CB0A-071D-4CD2-A30F-ABEF2122D941}" type="pres">
      <dgm:prSet presAssocID="{169D770B-8DA7-4DA1-A83E-42577A37B0D2}" presName="spaceRect" presStyleCnt="0"/>
      <dgm:spPr/>
    </dgm:pt>
    <dgm:pt modelId="{A76E485C-0655-4F9F-A089-C497A1F8281F}" type="pres">
      <dgm:prSet presAssocID="{169D770B-8DA7-4DA1-A83E-42577A37B0D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341EB05-3D8E-4AA2-9F1E-C691D8F7BE2A}" type="presOf" srcId="{02A5C684-0AE7-4FF5-9366-FE56E82A8C79}" destId="{2B736E2B-F37A-4D9D-BB55-41B3D750A673}" srcOrd="0" destOrd="0" presId="urn:microsoft.com/office/officeart/2018/2/layout/IconVerticalSolidList"/>
    <dgm:cxn modelId="{0D9DF73B-16D8-4EA6-A419-ED81248F3620}" type="presOf" srcId="{360341F5-B19B-4E3B-AE91-C065D4FBE836}" destId="{13AE5C71-4E15-4230-AEA9-FBFE2DFF151D}" srcOrd="0" destOrd="0" presId="urn:microsoft.com/office/officeart/2018/2/layout/IconVerticalSolidList"/>
    <dgm:cxn modelId="{62EC8065-A77D-46D0-BE5F-6BD6C68AF9AD}" srcId="{360341F5-B19B-4E3B-AE91-C065D4FBE836}" destId="{1D862EDC-EC04-434E-8FE8-304DC00DBF7A}" srcOrd="2" destOrd="0" parTransId="{6F31E567-CD5D-413F-A1B6-4111ABC97D43}" sibTransId="{702BECD4-7F22-4552-8C70-CD8388FB6132}"/>
    <dgm:cxn modelId="{4A34444F-4C0A-4DE8-982B-72316813C5D5}" type="presOf" srcId="{F6C21745-F864-46D3-BC8D-CBCF510EEDAE}" destId="{69C63C75-06CD-43C6-BD91-D32FA1E9A636}" srcOrd="0" destOrd="0" presId="urn:microsoft.com/office/officeart/2018/2/layout/IconVerticalSolidList"/>
    <dgm:cxn modelId="{934EE26F-AA93-4660-B921-D99566408D5A}" srcId="{360341F5-B19B-4E3B-AE91-C065D4FBE836}" destId="{F6C21745-F864-46D3-BC8D-CBCF510EEDAE}" srcOrd="0" destOrd="0" parTransId="{11820741-15C8-4970-B1C1-8216F4CB7C2B}" sibTransId="{CB8041CE-F5F0-44FE-A3B6-9352D7634CAF}"/>
    <dgm:cxn modelId="{F7F1095A-A578-43E6-BE07-75FE74328AA5}" type="presOf" srcId="{169D770B-8DA7-4DA1-A83E-42577A37B0D2}" destId="{A76E485C-0655-4F9F-A089-C497A1F8281F}" srcOrd="0" destOrd="0" presId="urn:microsoft.com/office/officeart/2018/2/layout/IconVerticalSolidList"/>
    <dgm:cxn modelId="{9082E180-F409-4F2E-8E92-CA05256B70B8}" srcId="{360341F5-B19B-4E3B-AE91-C065D4FBE836}" destId="{169D770B-8DA7-4DA1-A83E-42577A37B0D2}" srcOrd="3" destOrd="0" parTransId="{B9A80B76-DE3B-453C-A0CD-222391786A8B}" sibTransId="{A4A08E23-E107-41DA-B2B5-E1B2CE7BE2C7}"/>
    <dgm:cxn modelId="{7FA08298-2331-423A-A88F-394A7C9424AC}" type="presOf" srcId="{1D862EDC-EC04-434E-8FE8-304DC00DBF7A}" destId="{55A50877-80B5-4003-973E-AB5EC73FA6E0}" srcOrd="0" destOrd="0" presId="urn:microsoft.com/office/officeart/2018/2/layout/IconVerticalSolidList"/>
    <dgm:cxn modelId="{C2DEC5A7-6ED4-423F-8944-00BF21943944}" srcId="{360341F5-B19B-4E3B-AE91-C065D4FBE836}" destId="{02A5C684-0AE7-4FF5-9366-FE56E82A8C79}" srcOrd="1" destOrd="0" parTransId="{F0A02033-0753-4F75-9827-1A2D518518BF}" sibTransId="{C376993D-533F-49EB-97DE-2FBE5F0425A1}"/>
    <dgm:cxn modelId="{250F7E2D-F308-4760-818A-58BF49CE83D1}" type="presParOf" srcId="{13AE5C71-4E15-4230-AEA9-FBFE2DFF151D}" destId="{56F18229-EFD5-4651-BAE7-1104815EA878}" srcOrd="0" destOrd="0" presId="urn:microsoft.com/office/officeart/2018/2/layout/IconVerticalSolidList"/>
    <dgm:cxn modelId="{F40D23C4-7A36-4329-9E3B-1C5B4D2DE386}" type="presParOf" srcId="{56F18229-EFD5-4651-BAE7-1104815EA878}" destId="{FB600D2F-3FAB-429A-A28E-58CA7FB0B58E}" srcOrd="0" destOrd="0" presId="urn:microsoft.com/office/officeart/2018/2/layout/IconVerticalSolidList"/>
    <dgm:cxn modelId="{3F2FBFE9-0601-460F-9082-9FEA78CBA08E}" type="presParOf" srcId="{56F18229-EFD5-4651-BAE7-1104815EA878}" destId="{4B1764D6-79D4-4366-B683-FD4D9748E1DA}" srcOrd="1" destOrd="0" presId="urn:microsoft.com/office/officeart/2018/2/layout/IconVerticalSolidList"/>
    <dgm:cxn modelId="{832041D8-47C3-48F8-8C0C-3904BFF0111E}" type="presParOf" srcId="{56F18229-EFD5-4651-BAE7-1104815EA878}" destId="{3990D686-375C-42E1-BC38-0C6F441AAEA1}" srcOrd="2" destOrd="0" presId="urn:microsoft.com/office/officeart/2018/2/layout/IconVerticalSolidList"/>
    <dgm:cxn modelId="{4BCDD03F-66E7-42E8-952E-B504120D4DC5}" type="presParOf" srcId="{56F18229-EFD5-4651-BAE7-1104815EA878}" destId="{69C63C75-06CD-43C6-BD91-D32FA1E9A636}" srcOrd="3" destOrd="0" presId="urn:microsoft.com/office/officeart/2018/2/layout/IconVerticalSolidList"/>
    <dgm:cxn modelId="{0D268B31-919B-4514-A67E-C1811C8074A1}" type="presParOf" srcId="{13AE5C71-4E15-4230-AEA9-FBFE2DFF151D}" destId="{72D9AF7C-9195-436A-A90F-C89A4B8B80BE}" srcOrd="1" destOrd="0" presId="urn:microsoft.com/office/officeart/2018/2/layout/IconVerticalSolidList"/>
    <dgm:cxn modelId="{88DA79FC-3C53-4B3C-906F-5344746FEBB1}" type="presParOf" srcId="{13AE5C71-4E15-4230-AEA9-FBFE2DFF151D}" destId="{095CB907-60A7-4A14-90BD-A9E727FC60D0}" srcOrd="2" destOrd="0" presId="urn:microsoft.com/office/officeart/2018/2/layout/IconVerticalSolidList"/>
    <dgm:cxn modelId="{4EEC6436-64D2-469F-B716-042378EDA714}" type="presParOf" srcId="{095CB907-60A7-4A14-90BD-A9E727FC60D0}" destId="{1519917E-C0D2-421D-8793-5C2CE0DD0F8B}" srcOrd="0" destOrd="0" presId="urn:microsoft.com/office/officeart/2018/2/layout/IconVerticalSolidList"/>
    <dgm:cxn modelId="{689254D3-C179-4A97-AE08-CBC16A0001EC}" type="presParOf" srcId="{095CB907-60A7-4A14-90BD-A9E727FC60D0}" destId="{EC58A8B7-C0DD-4B86-AB61-B3955CF3ED51}" srcOrd="1" destOrd="0" presId="urn:microsoft.com/office/officeart/2018/2/layout/IconVerticalSolidList"/>
    <dgm:cxn modelId="{852B2FB7-4CA2-4C07-AA8F-44501E2748F7}" type="presParOf" srcId="{095CB907-60A7-4A14-90BD-A9E727FC60D0}" destId="{882882E2-D29D-4816-979D-D90DCD6ECA80}" srcOrd="2" destOrd="0" presId="urn:microsoft.com/office/officeart/2018/2/layout/IconVerticalSolidList"/>
    <dgm:cxn modelId="{8844F919-1C80-4970-997F-0676CDCA9EB0}" type="presParOf" srcId="{095CB907-60A7-4A14-90BD-A9E727FC60D0}" destId="{2B736E2B-F37A-4D9D-BB55-41B3D750A673}" srcOrd="3" destOrd="0" presId="urn:microsoft.com/office/officeart/2018/2/layout/IconVerticalSolidList"/>
    <dgm:cxn modelId="{88101097-9C73-44E8-9896-36BDD10C52B2}" type="presParOf" srcId="{13AE5C71-4E15-4230-AEA9-FBFE2DFF151D}" destId="{F23FF019-9B70-4E05-810E-F3054E811C5A}" srcOrd="3" destOrd="0" presId="urn:microsoft.com/office/officeart/2018/2/layout/IconVerticalSolidList"/>
    <dgm:cxn modelId="{7708A6FE-1A8A-4B7A-BD52-99964575494A}" type="presParOf" srcId="{13AE5C71-4E15-4230-AEA9-FBFE2DFF151D}" destId="{DE1A184B-7253-4490-9B01-7DAF18045928}" srcOrd="4" destOrd="0" presId="urn:microsoft.com/office/officeart/2018/2/layout/IconVerticalSolidList"/>
    <dgm:cxn modelId="{0E739835-0972-41B8-9DF0-6FB84F15828C}" type="presParOf" srcId="{DE1A184B-7253-4490-9B01-7DAF18045928}" destId="{A1A5E5A9-CE9D-43A4-A0DC-B440D875DB6F}" srcOrd="0" destOrd="0" presId="urn:microsoft.com/office/officeart/2018/2/layout/IconVerticalSolidList"/>
    <dgm:cxn modelId="{DC750A3B-9491-4D46-9213-105AEEE6E205}" type="presParOf" srcId="{DE1A184B-7253-4490-9B01-7DAF18045928}" destId="{6B9604E4-936E-44AD-994B-DE3086DC60F4}" srcOrd="1" destOrd="0" presId="urn:microsoft.com/office/officeart/2018/2/layout/IconVerticalSolidList"/>
    <dgm:cxn modelId="{5A3323EF-A998-4079-9D7C-1CE5B887835C}" type="presParOf" srcId="{DE1A184B-7253-4490-9B01-7DAF18045928}" destId="{C8737973-9722-4047-A74E-7916D216A34E}" srcOrd="2" destOrd="0" presId="urn:microsoft.com/office/officeart/2018/2/layout/IconVerticalSolidList"/>
    <dgm:cxn modelId="{3402A91A-27F1-4689-9ABB-9CDE3E1BD02D}" type="presParOf" srcId="{DE1A184B-7253-4490-9B01-7DAF18045928}" destId="{55A50877-80B5-4003-973E-AB5EC73FA6E0}" srcOrd="3" destOrd="0" presId="urn:microsoft.com/office/officeart/2018/2/layout/IconVerticalSolidList"/>
    <dgm:cxn modelId="{B179BBF7-A622-49B0-B9B1-A5C8C9E8DFE2}" type="presParOf" srcId="{13AE5C71-4E15-4230-AEA9-FBFE2DFF151D}" destId="{6A738D05-8DF4-45CC-BBB6-E8A0F8158760}" srcOrd="5" destOrd="0" presId="urn:microsoft.com/office/officeart/2018/2/layout/IconVerticalSolidList"/>
    <dgm:cxn modelId="{E0CE5B66-B7AF-4F0E-860F-BF4F44643596}" type="presParOf" srcId="{13AE5C71-4E15-4230-AEA9-FBFE2DFF151D}" destId="{0A58672F-7E4A-4555-8592-0AC94ECB2E80}" srcOrd="6" destOrd="0" presId="urn:microsoft.com/office/officeart/2018/2/layout/IconVerticalSolidList"/>
    <dgm:cxn modelId="{10193768-08E1-472C-8975-8E5C4CA2AF94}" type="presParOf" srcId="{0A58672F-7E4A-4555-8592-0AC94ECB2E80}" destId="{66F45710-7960-4527-A4D8-315997AB1079}" srcOrd="0" destOrd="0" presId="urn:microsoft.com/office/officeart/2018/2/layout/IconVerticalSolidList"/>
    <dgm:cxn modelId="{AE4B626E-8045-42E1-ADD3-D07E876B65C6}" type="presParOf" srcId="{0A58672F-7E4A-4555-8592-0AC94ECB2E80}" destId="{756B5101-F957-430E-BBD6-8DDC3D5EDC39}" srcOrd="1" destOrd="0" presId="urn:microsoft.com/office/officeart/2018/2/layout/IconVerticalSolidList"/>
    <dgm:cxn modelId="{4EEC7265-584A-4B6F-83E1-0BCD3A147B4F}" type="presParOf" srcId="{0A58672F-7E4A-4555-8592-0AC94ECB2E80}" destId="{0F28CB0A-071D-4CD2-A30F-ABEF2122D941}" srcOrd="2" destOrd="0" presId="urn:microsoft.com/office/officeart/2018/2/layout/IconVerticalSolidList"/>
    <dgm:cxn modelId="{57CF0563-4D98-41A7-998D-7060C7F800F7}" type="presParOf" srcId="{0A58672F-7E4A-4555-8592-0AC94ECB2E80}" destId="{A76E485C-0655-4F9F-A089-C497A1F828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28F24AE-76EF-4FC5-8107-E08CDDC4BA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8FDC617-A0BF-419C-B1BD-AEBECD55489F}">
      <dgm:prSet/>
      <dgm:spPr/>
      <dgm:t>
        <a:bodyPr/>
        <a:lstStyle/>
        <a:p>
          <a:r>
            <a:rPr lang="en-US"/>
            <a:t>• MongoDB storage</a:t>
          </a:r>
        </a:p>
      </dgm:t>
    </dgm:pt>
    <dgm:pt modelId="{43F615F9-1A7E-4270-9642-8B1C7B5FF0C1}" type="parTrans" cxnId="{655A5814-3E4B-48EA-8825-78AE43E04E70}">
      <dgm:prSet/>
      <dgm:spPr/>
      <dgm:t>
        <a:bodyPr/>
        <a:lstStyle/>
        <a:p>
          <a:endParaRPr lang="en-US"/>
        </a:p>
      </dgm:t>
    </dgm:pt>
    <dgm:pt modelId="{02A055FA-0720-4BD6-99D4-2215910F7C9B}" type="sibTrans" cxnId="{655A5814-3E4B-48EA-8825-78AE43E04E70}">
      <dgm:prSet/>
      <dgm:spPr/>
      <dgm:t>
        <a:bodyPr/>
        <a:lstStyle/>
        <a:p>
          <a:endParaRPr lang="en-US"/>
        </a:p>
      </dgm:t>
    </dgm:pt>
    <dgm:pt modelId="{EB988216-3D81-4A85-A21B-503E8AA3FCAE}">
      <dgm:prSet/>
      <dgm:spPr/>
      <dgm:t>
        <a:bodyPr/>
        <a:lstStyle/>
        <a:p>
          <a:r>
            <a:rPr lang="en-US"/>
            <a:t>• Historical scan analysis</a:t>
          </a:r>
        </a:p>
      </dgm:t>
    </dgm:pt>
    <dgm:pt modelId="{4AFD9670-3CA2-40AE-A9CC-3C910606DCDB}" type="parTrans" cxnId="{FDBF3475-88C9-4C68-B295-5280D7DA9E52}">
      <dgm:prSet/>
      <dgm:spPr/>
      <dgm:t>
        <a:bodyPr/>
        <a:lstStyle/>
        <a:p>
          <a:endParaRPr lang="en-US"/>
        </a:p>
      </dgm:t>
    </dgm:pt>
    <dgm:pt modelId="{3F9B25A9-B94E-4AC8-BDAF-6F7984784571}" type="sibTrans" cxnId="{FDBF3475-88C9-4C68-B295-5280D7DA9E52}">
      <dgm:prSet/>
      <dgm:spPr/>
      <dgm:t>
        <a:bodyPr/>
        <a:lstStyle/>
        <a:p>
          <a:endParaRPr lang="en-US"/>
        </a:p>
      </dgm:t>
    </dgm:pt>
    <dgm:pt modelId="{732913EF-1104-4CFB-A313-2C6FEE5D1B39}">
      <dgm:prSet/>
      <dgm:spPr/>
      <dgm:t>
        <a:bodyPr/>
        <a:lstStyle/>
        <a:p>
          <a:r>
            <a:rPr lang="en-US"/>
            <a:t>• Threat trend identification</a:t>
          </a:r>
        </a:p>
      </dgm:t>
    </dgm:pt>
    <dgm:pt modelId="{89229E12-3D49-4D7E-9301-B852FE9F0882}" type="parTrans" cxnId="{D511A6C8-9443-4FD6-BC26-292079002B3E}">
      <dgm:prSet/>
      <dgm:spPr/>
      <dgm:t>
        <a:bodyPr/>
        <a:lstStyle/>
        <a:p>
          <a:endParaRPr lang="en-US"/>
        </a:p>
      </dgm:t>
    </dgm:pt>
    <dgm:pt modelId="{33BADA67-E0BB-4DF9-BF8A-1F234695160E}" type="sibTrans" cxnId="{D511A6C8-9443-4FD6-BC26-292079002B3E}">
      <dgm:prSet/>
      <dgm:spPr/>
      <dgm:t>
        <a:bodyPr/>
        <a:lstStyle/>
        <a:p>
          <a:endParaRPr lang="en-US"/>
        </a:p>
      </dgm:t>
    </dgm:pt>
    <dgm:pt modelId="{4F1505E1-1493-4020-9CE4-91A3F248C632}">
      <dgm:prSet/>
      <dgm:spPr/>
      <dgm:t>
        <a:bodyPr/>
        <a:lstStyle/>
        <a:p>
          <a:r>
            <a:rPr lang="en-US"/>
            <a:t>• Forensic evidence tracking</a:t>
          </a:r>
        </a:p>
      </dgm:t>
    </dgm:pt>
    <dgm:pt modelId="{0BB58B86-6A99-4BEF-8BAF-9F148708AE46}" type="parTrans" cxnId="{7EDC0746-1E6A-40EF-AC2C-C8BE4A056FAD}">
      <dgm:prSet/>
      <dgm:spPr/>
      <dgm:t>
        <a:bodyPr/>
        <a:lstStyle/>
        <a:p>
          <a:endParaRPr lang="en-US"/>
        </a:p>
      </dgm:t>
    </dgm:pt>
    <dgm:pt modelId="{F0BFD56B-6856-48B5-878C-FD22852C2F37}" type="sibTrans" cxnId="{7EDC0746-1E6A-40EF-AC2C-C8BE4A056FAD}">
      <dgm:prSet/>
      <dgm:spPr/>
      <dgm:t>
        <a:bodyPr/>
        <a:lstStyle/>
        <a:p>
          <a:endParaRPr lang="en-US"/>
        </a:p>
      </dgm:t>
    </dgm:pt>
    <dgm:pt modelId="{D422BA93-9D2E-4049-8D3F-CAA2BC18BB93}" type="pres">
      <dgm:prSet presAssocID="{728F24AE-76EF-4FC5-8107-E08CDDC4BAF2}" presName="root" presStyleCnt="0">
        <dgm:presLayoutVars>
          <dgm:dir/>
          <dgm:resizeHandles val="exact"/>
        </dgm:presLayoutVars>
      </dgm:prSet>
      <dgm:spPr/>
    </dgm:pt>
    <dgm:pt modelId="{4DE73218-6D06-41C2-A5FF-8F919E972B53}" type="pres">
      <dgm:prSet presAssocID="{C8FDC617-A0BF-419C-B1BD-AEBECD55489F}" presName="compNode" presStyleCnt="0"/>
      <dgm:spPr/>
    </dgm:pt>
    <dgm:pt modelId="{DDC128B0-F0F4-4C48-80E6-B16D48F27DB0}" type="pres">
      <dgm:prSet presAssocID="{C8FDC617-A0BF-419C-B1BD-AEBECD55489F}" presName="bgRect" presStyleLbl="bgShp" presStyleIdx="0" presStyleCnt="4"/>
      <dgm:spPr/>
    </dgm:pt>
    <dgm:pt modelId="{1504F5D4-EBDE-462B-B8BE-5E9283EE5216}" type="pres">
      <dgm:prSet presAssocID="{C8FDC617-A0BF-419C-B1BD-AEBECD55489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FE815607-93C7-48B9-BCBA-A42EAA675456}" type="pres">
      <dgm:prSet presAssocID="{C8FDC617-A0BF-419C-B1BD-AEBECD55489F}" presName="spaceRect" presStyleCnt="0"/>
      <dgm:spPr/>
    </dgm:pt>
    <dgm:pt modelId="{BFB3D881-4D73-42B0-A3CD-04645C3B5060}" type="pres">
      <dgm:prSet presAssocID="{C8FDC617-A0BF-419C-B1BD-AEBECD55489F}" presName="parTx" presStyleLbl="revTx" presStyleIdx="0" presStyleCnt="4">
        <dgm:presLayoutVars>
          <dgm:chMax val="0"/>
          <dgm:chPref val="0"/>
        </dgm:presLayoutVars>
      </dgm:prSet>
      <dgm:spPr/>
    </dgm:pt>
    <dgm:pt modelId="{D3FC3185-06E4-4093-B442-2048A4613349}" type="pres">
      <dgm:prSet presAssocID="{02A055FA-0720-4BD6-99D4-2215910F7C9B}" presName="sibTrans" presStyleCnt="0"/>
      <dgm:spPr/>
    </dgm:pt>
    <dgm:pt modelId="{E704F768-9CBF-40ED-9046-61ACB8A2F162}" type="pres">
      <dgm:prSet presAssocID="{EB988216-3D81-4A85-A21B-503E8AA3FCAE}" presName="compNode" presStyleCnt="0"/>
      <dgm:spPr/>
    </dgm:pt>
    <dgm:pt modelId="{60CB706B-F60F-477B-98F8-F31A378459AE}" type="pres">
      <dgm:prSet presAssocID="{EB988216-3D81-4A85-A21B-503E8AA3FCAE}" presName="bgRect" presStyleLbl="bgShp" presStyleIdx="1" presStyleCnt="4"/>
      <dgm:spPr/>
    </dgm:pt>
    <dgm:pt modelId="{238ABF1C-CA33-446B-9FE9-8B96B07C07F4}" type="pres">
      <dgm:prSet presAssocID="{EB988216-3D81-4A85-A21B-503E8AA3FCA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nner"/>
        </a:ext>
      </dgm:extLst>
    </dgm:pt>
    <dgm:pt modelId="{CB0D2B48-4F18-490C-BFE1-6F8103E05F46}" type="pres">
      <dgm:prSet presAssocID="{EB988216-3D81-4A85-A21B-503E8AA3FCAE}" presName="spaceRect" presStyleCnt="0"/>
      <dgm:spPr/>
    </dgm:pt>
    <dgm:pt modelId="{9DFA9E03-5A77-4F1B-B563-2477E4031A8B}" type="pres">
      <dgm:prSet presAssocID="{EB988216-3D81-4A85-A21B-503E8AA3FCAE}" presName="parTx" presStyleLbl="revTx" presStyleIdx="1" presStyleCnt="4">
        <dgm:presLayoutVars>
          <dgm:chMax val="0"/>
          <dgm:chPref val="0"/>
        </dgm:presLayoutVars>
      </dgm:prSet>
      <dgm:spPr/>
    </dgm:pt>
    <dgm:pt modelId="{A77363BF-FD03-43C1-9973-156B04F845BD}" type="pres">
      <dgm:prSet presAssocID="{3F9B25A9-B94E-4AC8-BDAF-6F7984784571}" presName="sibTrans" presStyleCnt="0"/>
      <dgm:spPr/>
    </dgm:pt>
    <dgm:pt modelId="{AB99F693-7E92-4179-9EF2-24642A514FC1}" type="pres">
      <dgm:prSet presAssocID="{732913EF-1104-4CFB-A313-2C6FEE5D1B39}" presName="compNode" presStyleCnt="0"/>
      <dgm:spPr/>
    </dgm:pt>
    <dgm:pt modelId="{412BDC9F-B63A-4327-9399-7AFCD85E4F49}" type="pres">
      <dgm:prSet presAssocID="{732913EF-1104-4CFB-A313-2C6FEE5D1B39}" presName="bgRect" presStyleLbl="bgShp" presStyleIdx="2" presStyleCnt="4"/>
      <dgm:spPr/>
    </dgm:pt>
    <dgm:pt modelId="{55991F24-CC04-45FD-AAE9-6BA5D7C733AC}" type="pres">
      <dgm:prSet presAssocID="{732913EF-1104-4CFB-A313-2C6FEE5D1B3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F3E1190-1BE6-49DD-97DF-7D2EF881B266}" type="pres">
      <dgm:prSet presAssocID="{732913EF-1104-4CFB-A313-2C6FEE5D1B39}" presName="spaceRect" presStyleCnt="0"/>
      <dgm:spPr/>
    </dgm:pt>
    <dgm:pt modelId="{BDFB0B47-F438-4E18-AD7A-F0B1EE3F83B9}" type="pres">
      <dgm:prSet presAssocID="{732913EF-1104-4CFB-A313-2C6FEE5D1B39}" presName="parTx" presStyleLbl="revTx" presStyleIdx="2" presStyleCnt="4">
        <dgm:presLayoutVars>
          <dgm:chMax val="0"/>
          <dgm:chPref val="0"/>
        </dgm:presLayoutVars>
      </dgm:prSet>
      <dgm:spPr/>
    </dgm:pt>
    <dgm:pt modelId="{6509F1B4-A4CB-44E6-8D0B-8C3EBDEDCCC6}" type="pres">
      <dgm:prSet presAssocID="{33BADA67-E0BB-4DF9-BF8A-1F234695160E}" presName="sibTrans" presStyleCnt="0"/>
      <dgm:spPr/>
    </dgm:pt>
    <dgm:pt modelId="{E98007F2-981A-4EF6-B974-A142A72DD586}" type="pres">
      <dgm:prSet presAssocID="{4F1505E1-1493-4020-9CE4-91A3F248C632}" presName="compNode" presStyleCnt="0"/>
      <dgm:spPr/>
    </dgm:pt>
    <dgm:pt modelId="{7312BE0D-B0A1-4C8D-AD63-2380A57BC976}" type="pres">
      <dgm:prSet presAssocID="{4F1505E1-1493-4020-9CE4-91A3F248C632}" presName="bgRect" presStyleLbl="bgShp" presStyleIdx="3" presStyleCnt="4"/>
      <dgm:spPr/>
    </dgm:pt>
    <dgm:pt modelId="{3BDC161F-FAEE-41B9-862D-0BF427317C02}" type="pres">
      <dgm:prSet presAssocID="{4F1505E1-1493-4020-9CE4-91A3F248C63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2AAC29F0-5E02-4485-9E00-EC50B7B3B9D8}" type="pres">
      <dgm:prSet presAssocID="{4F1505E1-1493-4020-9CE4-91A3F248C632}" presName="spaceRect" presStyleCnt="0"/>
      <dgm:spPr/>
    </dgm:pt>
    <dgm:pt modelId="{3D955584-1D67-4078-AC42-6B1AC924B625}" type="pres">
      <dgm:prSet presAssocID="{4F1505E1-1493-4020-9CE4-91A3F248C63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55A5814-3E4B-48EA-8825-78AE43E04E70}" srcId="{728F24AE-76EF-4FC5-8107-E08CDDC4BAF2}" destId="{C8FDC617-A0BF-419C-B1BD-AEBECD55489F}" srcOrd="0" destOrd="0" parTransId="{43F615F9-1A7E-4270-9642-8B1C7B5FF0C1}" sibTransId="{02A055FA-0720-4BD6-99D4-2215910F7C9B}"/>
    <dgm:cxn modelId="{7EDC0746-1E6A-40EF-AC2C-C8BE4A056FAD}" srcId="{728F24AE-76EF-4FC5-8107-E08CDDC4BAF2}" destId="{4F1505E1-1493-4020-9CE4-91A3F248C632}" srcOrd="3" destOrd="0" parTransId="{0BB58B86-6A99-4BEF-8BAF-9F148708AE46}" sibTransId="{F0BFD56B-6856-48B5-878C-FD22852C2F37}"/>
    <dgm:cxn modelId="{054C0053-6739-4637-B6E3-EAFEA521B724}" type="presOf" srcId="{C8FDC617-A0BF-419C-B1BD-AEBECD55489F}" destId="{BFB3D881-4D73-42B0-A3CD-04645C3B5060}" srcOrd="0" destOrd="0" presId="urn:microsoft.com/office/officeart/2018/2/layout/IconVerticalSolidList"/>
    <dgm:cxn modelId="{FDBF3475-88C9-4C68-B295-5280D7DA9E52}" srcId="{728F24AE-76EF-4FC5-8107-E08CDDC4BAF2}" destId="{EB988216-3D81-4A85-A21B-503E8AA3FCAE}" srcOrd="1" destOrd="0" parTransId="{4AFD9670-3CA2-40AE-A9CC-3C910606DCDB}" sibTransId="{3F9B25A9-B94E-4AC8-BDAF-6F7984784571}"/>
    <dgm:cxn modelId="{21FE57B7-3EED-4144-BFA8-1CE799F08E6B}" type="presOf" srcId="{732913EF-1104-4CFB-A313-2C6FEE5D1B39}" destId="{BDFB0B47-F438-4E18-AD7A-F0B1EE3F83B9}" srcOrd="0" destOrd="0" presId="urn:microsoft.com/office/officeart/2018/2/layout/IconVerticalSolidList"/>
    <dgm:cxn modelId="{D511A6C8-9443-4FD6-BC26-292079002B3E}" srcId="{728F24AE-76EF-4FC5-8107-E08CDDC4BAF2}" destId="{732913EF-1104-4CFB-A313-2C6FEE5D1B39}" srcOrd="2" destOrd="0" parTransId="{89229E12-3D49-4D7E-9301-B852FE9F0882}" sibTransId="{33BADA67-E0BB-4DF9-BF8A-1F234695160E}"/>
    <dgm:cxn modelId="{10EFBFCD-F3D6-4934-A702-414A19D098E6}" type="presOf" srcId="{4F1505E1-1493-4020-9CE4-91A3F248C632}" destId="{3D955584-1D67-4078-AC42-6B1AC924B625}" srcOrd="0" destOrd="0" presId="urn:microsoft.com/office/officeart/2018/2/layout/IconVerticalSolidList"/>
    <dgm:cxn modelId="{E885B5DF-405B-478F-AC12-037FF9A1C01B}" type="presOf" srcId="{728F24AE-76EF-4FC5-8107-E08CDDC4BAF2}" destId="{D422BA93-9D2E-4049-8D3F-CAA2BC18BB93}" srcOrd="0" destOrd="0" presId="urn:microsoft.com/office/officeart/2018/2/layout/IconVerticalSolidList"/>
    <dgm:cxn modelId="{960153F7-C217-4914-B388-10A80E3F7629}" type="presOf" srcId="{EB988216-3D81-4A85-A21B-503E8AA3FCAE}" destId="{9DFA9E03-5A77-4F1B-B563-2477E4031A8B}" srcOrd="0" destOrd="0" presId="urn:microsoft.com/office/officeart/2018/2/layout/IconVerticalSolidList"/>
    <dgm:cxn modelId="{BD3FB76E-4D02-4BC0-BC82-10F0F8DD5C61}" type="presParOf" srcId="{D422BA93-9D2E-4049-8D3F-CAA2BC18BB93}" destId="{4DE73218-6D06-41C2-A5FF-8F919E972B53}" srcOrd="0" destOrd="0" presId="urn:microsoft.com/office/officeart/2018/2/layout/IconVerticalSolidList"/>
    <dgm:cxn modelId="{02B32815-80F0-4990-A807-CD1D8F62790A}" type="presParOf" srcId="{4DE73218-6D06-41C2-A5FF-8F919E972B53}" destId="{DDC128B0-F0F4-4C48-80E6-B16D48F27DB0}" srcOrd="0" destOrd="0" presId="urn:microsoft.com/office/officeart/2018/2/layout/IconVerticalSolidList"/>
    <dgm:cxn modelId="{74EFC183-EE98-4EAB-AF7F-F696AC6309ED}" type="presParOf" srcId="{4DE73218-6D06-41C2-A5FF-8F919E972B53}" destId="{1504F5D4-EBDE-462B-B8BE-5E9283EE5216}" srcOrd="1" destOrd="0" presId="urn:microsoft.com/office/officeart/2018/2/layout/IconVerticalSolidList"/>
    <dgm:cxn modelId="{B504B75C-E52F-42E9-B1F7-3401882A0966}" type="presParOf" srcId="{4DE73218-6D06-41C2-A5FF-8F919E972B53}" destId="{FE815607-93C7-48B9-BCBA-A42EAA675456}" srcOrd="2" destOrd="0" presId="urn:microsoft.com/office/officeart/2018/2/layout/IconVerticalSolidList"/>
    <dgm:cxn modelId="{998FB002-B537-40E7-99C0-4EB1104A9F74}" type="presParOf" srcId="{4DE73218-6D06-41C2-A5FF-8F919E972B53}" destId="{BFB3D881-4D73-42B0-A3CD-04645C3B5060}" srcOrd="3" destOrd="0" presId="urn:microsoft.com/office/officeart/2018/2/layout/IconVerticalSolidList"/>
    <dgm:cxn modelId="{CA375350-39A6-4050-8181-5874636D0C33}" type="presParOf" srcId="{D422BA93-9D2E-4049-8D3F-CAA2BC18BB93}" destId="{D3FC3185-06E4-4093-B442-2048A4613349}" srcOrd="1" destOrd="0" presId="urn:microsoft.com/office/officeart/2018/2/layout/IconVerticalSolidList"/>
    <dgm:cxn modelId="{5FA1A67E-3C2F-44D4-B50C-39C93C373654}" type="presParOf" srcId="{D422BA93-9D2E-4049-8D3F-CAA2BC18BB93}" destId="{E704F768-9CBF-40ED-9046-61ACB8A2F162}" srcOrd="2" destOrd="0" presId="urn:microsoft.com/office/officeart/2018/2/layout/IconVerticalSolidList"/>
    <dgm:cxn modelId="{87DA1B1C-DAE1-4FE0-8801-3EE3931A473B}" type="presParOf" srcId="{E704F768-9CBF-40ED-9046-61ACB8A2F162}" destId="{60CB706B-F60F-477B-98F8-F31A378459AE}" srcOrd="0" destOrd="0" presId="urn:microsoft.com/office/officeart/2018/2/layout/IconVerticalSolidList"/>
    <dgm:cxn modelId="{E9B597AB-579A-4189-8890-0FF02585165F}" type="presParOf" srcId="{E704F768-9CBF-40ED-9046-61ACB8A2F162}" destId="{238ABF1C-CA33-446B-9FE9-8B96B07C07F4}" srcOrd="1" destOrd="0" presId="urn:microsoft.com/office/officeart/2018/2/layout/IconVerticalSolidList"/>
    <dgm:cxn modelId="{99C83537-971B-4602-BE61-59C933BC0C16}" type="presParOf" srcId="{E704F768-9CBF-40ED-9046-61ACB8A2F162}" destId="{CB0D2B48-4F18-490C-BFE1-6F8103E05F46}" srcOrd="2" destOrd="0" presId="urn:microsoft.com/office/officeart/2018/2/layout/IconVerticalSolidList"/>
    <dgm:cxn modelId="{E5C0B1BA-FCE9-49D1-86A6-4B148D439FC4}" type="presParOf" srcId="{E704F768-9CBF-40ED-9046-61ACB8A2F162}" destId="{9DFA9E03-5A77-4F1B-B563-2477E4031A8B}" srcOrd="3" destOrd="0" presId="urn:microsoft.com/office/officeart/2018/2/layout/IconVerticalSolidList"/>
    <dgm:cxn modelId="{012EB5E9-B70E-41AE-9460-D22084C21AC2}" type="presParOf" srcId="{D422BA93-9D2E-4049-8D3F-CAA2BC18BB93}" destId="{A77363BF-FD03-43C1-9973-156B04F845BD}" srcOrd="3" destOrd="0" presId="urn:microsoft.com/office/officeart/2018/2/layout/IconVerticalSolidList"/>
    <dgm:cxn modelId="{D5F15A36-3C1C-403A-8893-68C08FDBD490}" type="presParOf" srcId="{D422BA93-9D2E-4049-8D3F-CAA2BC18BB93}" destId="{AB99F693-7E92-4179-9EF2-24642A514FC1}" srcOrd="4" destOrd="0" presId="urn:microsoft.com/office/officeart/2018/2/layout/IconVerticalSolidList"/>
    <dgm:cxn modelId="{9E18F138-B3D8-4D66-B7A2-AAA54441DB04}" type="presParOf" srcId="{AB99F693-7E92-4179-9EF2-24642A514FC1}" destId="{412BDC9F-B63A-4327-9399-7AFCD85E4F49}" srcOrd="0" destOrd="0" presId="urn:microsoft.com/office/officeart/2018/2/layout/IconVerticalSolidList"/>
    <dgm:cxn modelId="{19B6313B-B81B-4B94-887E-2797EFADB63E}" type="presParOf" srcId="{AB99F693-7E92-4179-9EF2-24642A514FC1}" destId="{55991F24-CC04-45FD-AAE9-6BA5D7C733AC}" srcOrd="1" destOrd="0" presId="urn:microsoft.com/office/officeart/2018/2/layout/IconVerticalSolidList"/>
    <dgm:cxn modelId="{2ABA9B48-A8BA-4F01-A7DD-294A164CE258}" type="presParOf" srcId="{AB99F693-7E92-4179-9EF2-24642A514FC1}" destId="{0F3E1190-1BE6-49DD-97DF-7D2EF881B266}" srcOrd="2" destOrd="0" presId="urn:microsoft.com/office/officeart/2018/2/layout/IconVerticalSolidList"/>
    <dgm:cxn modelId="{81BEB52B-A3C1-43F3-BE1A-8A624697D5B5}" type="presParOf" srcId="{AB99F693-7E92-4179-9EF2-24642A514FC1}" destId="{BDFB0B47-F438-4E18-AD7A-F0B1EE3F83B9}" srcOrd="3" destOrd="0" presId="urn:microsoft.com/office/officeart/2018/2/layout/IconVerticalSolidList"/>
    <dgm:cxn modelId="{B8F87A0F-4376-466E-919B-47047BE4EC45}" type="presParOf" srcId="{D422BA93-9D2E-4049-8D3F-CAA2BC18BB93}" destId="{6509F1B4-A4CB-44E6-8D0B-8C3EBDEDCCC6}" srcOrd="5" destOrd="0" presId="urn:microsoft.com/office/officeart/2018/2/layout/IconVerticalSolidList"/>
    <dgm:cxn modelId="{D8D6882D-7F5C-49B6-B175-5CCB4108D7C5}" type="presParOf" srcId="{D422BA93-9D2E-4049-8D3F-CAA2BC18BB93}" destId="{E98007F2-981A-4EF6-B974-A142A72DD586}" srcOrd="6" destOrd="0" presId="urn:microsoft.com/office/officeart/2018/2/layout/IconVerticalSolidList"/>
    <dgm:cxn modelId="{7284FBCC-4267-4201-AF4D-B7E9B99906D9}" type="presParOf" srcId="{E98007F2-981A-4EF6-B974-A142A72DD586}" destId="{7312BE0D-B0A1-4C8D-AD63-2380A57BC976}" srcOrd="0" destOrd="0" presId="urn:microsoft.com/office/officeart/2018/2/layout/IconVerticalSolidList"/>
    <dgm:cxn modelId="{C614A884-81EE-4F39-8CF8-3CDC3E81C09A}" type="presParOf" srcId="{E98007F2-981A-4EF6-B974-A142A72DD586}" destId="{3BDC161F-FAEE-41B9-862D-0BF427317C02}" srcOrd="1" destOrd="0" presId="urn:microsoft.com/office/officeart/2018/2/layout/IconVerticalSolidList"/>
    <dgm:cxn modelId="{3455E837-BEFB-413D-B17F-5D1BA3227B6C}" type="presParOf" srcId="{E98007F2-981A-4EF6-B974-A142A72DD586}" destId="{2AAC29F0-5E02-4485-9E00-EC50B7B3B9D8}" srcOrd="2" destOrd="0" presId="urn:microsoft.com/office/officeart/2018/2/layout/IconVerticalSolidList"/>
    <dgm:cxn modelId="{AE8D24B7-EB43-49BF-90CD-83BAFD1FF476}" type="presParOf" srcId="{E98007F2-981A-4EF6-B974-A142A72DD586}" destId="{3D955584-1D67-4078-AC42-6B1AC924B6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45010BE-82F5-4AFA-8270-5C2F2BDF4B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DC0DBE3-3B64-4A68-915A-2273CABA001F}">
      <dgm:prSet/>
      <dgm:spPr/>
      <dgm:t>
        <a:bodyPr/>
        <a:lstStyle/>
        <a:p>
          <a:r>
            <a:rPr lang="en-US"/>
            <a:t>• Machine learning detection</a:t>
          </a:r>
        </a:p>
      </dgm:t>
    </dgm:pt>
    <dgm:pt modelId="{1D43EDFF-B223-4A93-AFEE-E9565EDCCBA5}" type="parTrans" cxnId="{86C55A5C-E5B1-487C-8ED2-8280AC2EDF55}">
      <dgm:prSet/>
      <dgm:spPr/>
      <dgm:t>
        <a:bodyPr/>
        <a:lstStyle/>
        <a:p>
          <a:endParaRPr lang="en-US"/>
        </a:p>
      </dgm:t>
    </dgm:pt>
    <dgm:pt modelId="{183F5859-A11B-4D16-B431-8BADF33F9EE8}" type="sibTrans" cxnId="{86C55A5C-E5B1-487C-8ED2-8280AC2EDF55}">
      <dgm:prSet/>
      <dgm:spPr/>
      <dgm:t>
        <a:bodyPr/>
        <a:lstStyle/>
        <a:p>
          <a:endParaRPr lang="en-US"/>
        </a:p>
      </dgm:t>
    </dgm:pt>
    <dgm:pt modelId="{07A1CB76-143F-4CDB-AA4B-AF90D5C9EE90}">
      <dgm:prSet/>
      <dgm:spPr/>
      <dgm:t>
        <a:bodyPr/>
        <a:lstStyle/>
        <a:p>
          <a:r>
            <a:rPr lang="en-US"/>
            <a:t>• YARA rule integration</a:t>
          </a:r>
        </a:p>
      </dgm:t>
    </dgm:pt>
    <dgm:pt modelId="{AE5679B1-97DF-4A7C-BDD9-544C8AE22DF8}" type="parTrans" cxnId="{1E427A22-A893-46EE-B2D9-1E5DCB033D6A}">
      <dgm:prSet/>
      <dgm:spPr/>
      <dgm:t>
        <a:bodyPr/>
        <a:lstStyle/>
        <a:p>
          <a:endParaRPr lang="en-US"/>
        </a:p>
      </dgm:t>
    </dgm:pt>
    <dgm:pt modelId="{0D5EBAF5-CD81-48C1-8CB7-CB82E7761BDF}" type="sibTrans" cxnId="{1E427A22-A893-46EE-B2D9-1E5DCB033D6A}">
      <dgm:prSet/>
      <dgm:spPr/>
      <dgm:t>
        <a:bodyPr/>
        <a:lstStyle/>
        <a:p>
          <a:endParaRPr lang="en-US"/>
        </a:p>
      </dgm:t>
    </dgm:pt>
    <dgm:pt modelId="{F0CF3E08-B432-448C-BB0F-873FD21F02C6}">
      <dgm:prSet/>
      <dgm:spPr/>
      <dgm:t>
        <a:bodyPr/>
        <a:lstStyle/>
        <a:p>
          <a:r>
            <a:rPr lang="en-US"/>
            <a:t>• Entropy analysis</a:t>
          </a:r>
        </a:p>
      </dgm:t>
    </dgm:pt>
    <dgm:pt modelId="{1E609352-A392-4C62-B3DD-8155783FAC9C}" type="parTrans" cxnId="{18ED01D6-2C7A-4AB2-8979-648FF6F935F6}">
      <dgm:prSet/>
      <dgm:spPr/>
      <dgm:t>
        <a:bodyPr/>
        <a:lstStyle/>
        <a:p>
          <a:endParaRPr lang="en-US"/>
        </a:p>
      </dgm:t>
    </dgm:pt>
    <dgm:pt modelId="{301C68F3-6BAD-4F88-861C-C13DA60EE225}" type="sibTrans" cxnId="{18ED01D6-2C7A-4AB2-8979-648FF6F935F6}">
      <dgm:prSet/>
      <dgm:spPr/>
      <dgm:t>
        <a:bodyPr/>
        <a:lstStyle/>
        <a:p>
          <a:endParaRPr lang="en-US"/>
        </a:p>
      </dgm:t>
    </dgm:pt>
    <dgm:pt modelId="{D7119E6D-61FE-4FE9-A27E-DC4C6CEF43FC}">
      <dgm:prSet/>
      <dgm:spPr/>
      <dgm:t>
        <a:bodyPr/>
        <a:lstStyle/>
        <a:p>
          <a:r>
            <a:rPr lang="en-US"/>
            <a:t>• SIEM integration</a:t>
          </a:r>
        </a:p>
      </dgm:t>
    </dgm:pt>
    <dgm:pt modelId="{8A10899A-672B-4E94-AB17-751DFEC8C960}" type="parTrans" cxnId="{F2F3A7D9-BD18-4757-9478-A52D245B7189}">
      <dgm:prSet/>
      <dgm:spPr/>
      <dgm:t>
        <a:bodyPr/>
        <a:lstStyle/>
        <a:p>
          <a:endParaRPr lang="en-US"/>
        </a:p>
      </dgm:t>
    </dgm:pt>
    <dgm:pt modelId="{18FDDAF4-9255-4DD2-8AD4-FE9EF2F3406D}" type="sibTrans" cxnId="{F2F3A7D9-BD18-4757-9478-A52D245B7189}">
      <dgm:prSet/>
      <dgm:spPr/>
      <dgm:t>
        <a:bodyPr/>
        <a:lstStyle/>
        <a:p>
          <a:endParaRPr lang="en-US"/>
        </a:p>
      </dgm:t>
    </dgm:pt>
    <dgm:pt modelId="{182CF4B2-D5FB-4F89-B867-8B63481EBB03}" type="pres">
      <dgm:prSet presAssocID="{345010BE-82F5-4AFA-8270-5C2F2BDF4BDE}" presName="root" presStyleCnt="0">
        <dgm:presLayoutVars>
          <dgm:dir/>
          <dgm:resizeHandles val="exact"/>
        </dgm:presLayoutVars>
      </dgm:prSet>
      <dgm:spPr/>
    </dgm:pt>
    <dgm:pt modelId="{F03C01EC-A738-4028-A110-7A38A2E22BA0}" type="pres">
      <dgm:prSet presAssocID="{BDC0DBE3-3B64-4A68-915A-2273CABA001F}" presName="compNode" presStyleCnt="0"/>
      <dgm:spPr/>
    </dgm:pt>
    <dgm:pt modelId="{A3FCCCC1-2E7A-485F-8AE2-1393FF439CB5}" type="pres">
      <dgm:prSet presAssocID="{BDC0DBE3-3B64-4A68-915A-2273CABA001F}" presName="bgRect" presStyleLbl="bgShp" presStyleIdx="0" presStyleCnt="4"/>
      <dgm:spPr/>
    </dgm:pt>
    <dgm:pt modelId="{63466CB4-783F-49B5-A89D-28BBD453A4C6}" type="pres">
      <dgm:prSet presAssocID="{BDC0DBE3-3B64-4A68-915A-2273CABA001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7794864-93A8-42B5-8783-373EC07B6928}" type="pres">
      <dgm:prSet presAssocID="{BDC0DBE3-3B64-4A68-915A-2273CABA001F}" presName="spaceRect" presStyleCnt="0"/>
      <dgm:spPr/>
    </dgm:pt>
    <dgm:pt modelId="{6A3762F0-1D35-4333-B267-55E579B55CDE}" type="pres">
      <dgm:prSet presAssocID="{BDC0DBE3-3B64-4A68-915A-2273CABA001F}" presName="parTx" presStyleLbl="revTx" presStyleIdx="0" presStyleCnt="4">
        <dgm:presLayoutVars>
          <dgm:chMax val="0"/>
          <dgm:chPref val="0"/>
        </dgm:presLayoutVars>
      </dgm:prSet>
      <dgm:spPr/>
    </dgm:pt>
    <dgm:pt modelId="{E138406B-06E9-49ED-BCFD-5AFCB949292B}" type="pres">
      <dgm:prSet presAssocID="{183F5859-A11B-4D16-B431-8BADF33F9EE8}" presName="sibTrans" presStyleCnt="0"/>
      <dgm:spPr/>
    </dgm:pt>
    <dgm:pt modelId="{4B29269D-D72E-4EAF-AADB-E430C1A53147}" type="pres">
      <dgm:prSet presAssocID="{07A1CB76-143F-4CDB-AA4B-AF90D5C9EE90}" presName="compNode" presStyleCnt="0"/>
      <dgm:spPr/>
    </dgm:pt>
    <dgm:pt modelId="{4354D9B3-7428-4268-B9F5-12880E3B8E39}" type="pres">
      <dgm:prSet presAssocID="{07A1CB76-143F-4CDB-AA4B-AF90D5C9EE90}" presName="bgRect" presStyleLbl="bgShp" presStyleIdx="1" presStyleCnt="4"/>
      <dgm:spPr/>
    </dgm:pt>
    <dgm:pt modelId="{A5702264-0C65-4C04-A76B-05D110DCB50D}" type="pres">
      <dgm:prSet presAssocID="{07A1CB76-143F-4CDB-AA4B-AF90D5C9EE9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679081F-BA86-49BA-B503-7676D5A5809D}" type="pres">
      <dgm:prSet presAssocID="{07A1CB76-143F-4CDB-AA4B-AF90D5C9EE90}" presName="spaceRect" presStyleCnt="0"/>
      <dgm:spPr/>
    </dgm:pt>
    <dgm:pt modelId="{5115A796-43FB-4196-95BE-BE9AE9C56650}" type="pres">
      <dgm:prSet presAssocID="{07A1CB76-143F-4CDB-AA4B-AF90D5C9EE90}" presName="parTx" presStyleLbl="revTx" presStyleIdx="1" presStyleCnt="4">
        <dgm:presLayoutVars>
          <dgm:chMax val="0"/>
          <dgm:chPref val="0"/>
        </dgm:presLayoutVars>
      </dgm:prSet>
      <dgm:spPr/>
    </dgm:pt>
    <dgm:pt modelId="{45B0F949-4B5D-4A70-B095-4167D35B85EE}" type="pres">
      <dgm:prSet presAssocID="{0D5EBAF5-CD81-48C1-8CB7-CB82E7761BDF}" presName="sibTrans" presStyleCnt="0"/>
      <dgm:spPr/>
    </dgm:pt>
    <dgm:pt modelId="{34B65FF7-1251-4EA2-A17F-9F086BEDDE67}" type="pres">
      <dgm:prSet presAssocID="{F0CF3E08-B432-448C-BB0F-873FD21F02C6}" presName="compNode" presStyleCnt="0"/>
      <dgm:spPr/>
    </dgm:pt>
    <dgm:pt modelId="{B9DFD1C6-AFAC-4EE0-A931-0DE4D67006A7}" type="pres">
      <dgm:prSet presAssocID="{F0CF3E08-B432-448C-BB0F-873FD21F02C6}" presName="bgRect" presStyleLbl="bgShp" presStyleIdx="2" presStyleCnt="4"/>
      <dgm:spPr/>
    </dgm:pt>
    <dgm:pt modelId="{39251278-FBF7-4CEC-B8DF-D5FE3FF96B44}" type="pres">
      <dgm:prSet presAssocID="{F0CF3E08-B432-448C-BB0F-873FD21F02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F9DCCBC-8789-4DEF-8F7A-95571456EF1A}" type="pres">
      <dgm:prSet presAssocID="{F0CF3E08-B432-448C-BB0F-873FD21F02C6}" presName="spaceRect" presStyleCnt="0"/>
      <dgm:spPr/>
    </dgm:pt>
    <dgm:pt modelId="{7FBED9CE-A5F6-4A95-A372-517C9E531692}" type="pres">
      <dgm:prSet presAssocID="{F0CF3E08-B432-448C-BB0F-873FD21F02C6}" presName="parTx" presStyleLbl="revTx" presStyleIdx="2" presStyleCnt="4">
        <dgm:presLayoutVars>
          <dgm:chMax val="0"/>
          <dgm:chPref val="0"/>
        </dgm:presLayoutVars>
      </dgm:prSet>
      <dgm:spPr/>
    </dgm:pt>
    <dgm:pt modelId="{D1A6C454-9BA2-4F57-9D41-E3E0E9817F05}" type="pres">
      <dgm:prSet presAssocID="{301C68F3-6BAD-4F88-861C-C13DA60EE225}" presName="sibTrans" presStyleCnt="0"/>
      <dgm:spPr/>
    </dgm:pt>
    <dgm:pt modelId="{C1F9AE00-38BD-4229-BDEC-4DFA8476E693}" type="pres">
      <dgm:prSet presAssocID="{D7119E6D-61FE-4FE9-A27E-DC4C6CEF43FC}" presName="compNode" presStyleCnt="0"/>
      <dgm:spPr/>
    </dgm:pt>
    <dgm:pt modelId="{97752ABD-28FC-4FB0-A354-78526DC6BB19}" type="pres">
      <dgm:prSet presAssocID="{D7119E6D-61FE-4FE9-A27E-DC4C6CEF43FC}" presName="bgRect" presStyleLbl="bgShp" presStyleIdx="3" presStyleCnt="4"/>
      <dgm:spPr/>
    </dgm:pt>
    <dgm:pt modelId="{D290FD94-5C4F-4D95-A797-CFD6084F5A99}" type="pres">
      <dgm:prSet presAssocID="{D7119E6D-61FE-4FE9-A27E-DC4C6CEF43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F562F089-C5C8-49C5-B0BB-9AFDBC1B9B19}" type="pres">
      <dgm:prSet presAssocID="{D7119E6D-61FE-4FE9-A27E-DC4C6CEF43FC}" presName="spaceRect" presStyleCnt="0"/>
      <dgm:spPr/>
    </dgm:pt>
    <dgm:pt modelId="{69CA3561-5834-4B99-8C23-C66E836B645D}" type="pres">
      <dgm:prSet presAssocID="{D7119E6D-61FE-4FE9-A27E-DC4C6CEF43F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E427A22-A893-46EE-B2D9-1E5DCB033D6A}" srcId="{345010BE-82F5-4AFA-8270-5C2F2BDF4BDE}" destId="{07A1CB76-143F-4CDB-AA4B-AF90D5C9EE90}" srcOrd="1" destOrd="0" parTransId="{AE5679B1-97DF-4A7C-BDD9-544C8AE22DF8}" sibTransId="{0D5EBAF5-CD81-48C1-8CB7-CB82E7761BDF}"/>
    <dgm:cxn modelId="{62B9582B-24A2-4AF3-B740-456E93099F40}" type="presOf" srcId="{F0CF3E08-B432-448C-BB0F-873FD21F02C6}" destId="{7FBED9CE-A5F6-4A95-A372-517C9E531692}" srcOrd="0" destOrd="0" presId="urn:microsoft.com/office/officeart/2018/2/layout/IconVerticalSolidList"/>
    <dgm:cxn modelId="{86C55A5C-E5B1-487C-8ED2-8280AC2EDF55}" srcId="{345010BE-82F5-4AFA-8270-5C2F2BDF4BDE}" destId="{BDC0DBE3-3B64-4A68-915A-2273CABA001F}" srcOrd="0" destOrd="0" parTransId="{1D43EDFF-B223-4A93-AFEE-E9565EDCCBA5}" sibTransId="{183F5859-A11B-4D16-B431-8BADF33F9EE8}"/>
    <dgm:cxn modelId="{B6BDA972-5897-46D8-84D3-381B9275551E}" type="presOf" srcId="{BDC0DBE3-3B64-4A68-915A-2273CABA001F}" destId="{6A3762F0-1D35-4333-B267-55E579B55CDE}" srcOrd="0" destOrd="0" presId="urn:microsoft.com/office/officeart/2018/2/layout/IconVerticalSolidList"/>
    <dgm:cxn modelId="{D30EDFA5-9847-4732-B0B3-87AAB98B9365}" type="presOf" srcId="{07A1CB76-143F-4CDB-AA4B-AF90D5C9EE90}" destId="{5115A796-43FB-4196-95BE-BE9AE9C56650}" srcOrd="0" destOrd="0" presId="urn:microsoft.com/office/officeart/2018/2/layout/IconVerticalSolidList"/>
    <dgm:cxn modelId="{DAB64CAC-760E-4AEC-B601-3B8F26F9E14D}" type="presOf" srcId="{345010BE-82F5-4AFA-8270-5C2F2BDF4BDE}" destId="{182CF4B2-D5FB-4F89-B867-8B63481EBB03}" srcOrd="0" destOrd="0" presId="urn:microsoft.com/office/officeart/2018/2/layout/IconVerticalSolidList"/>
    <dgm:cxn modelId="{18ED01D6-2C7A-4AB2-8979-648FF6F935F6}" srcId="{345010BE-82F5-4AFA-8270-5C2F2BDF4BDE}" destId="{F0CF3E08-B432-448C-BB0F-873FD21F02C6}" srcOrd="2" destOrd="0" parTransId="{1E609352-A392-4C62-B3DD-8155783FAC9C}" sibTransId="{301C68F3-6BAD-4F88-861C-C13DA60EE225}"/>
    <dgm:cxn modelId="{F2F3A7D9-BD18-4757-9478-A52D245B7189}" srcId="{345010BE-82F5-4AFA-8270-5C2F2BDF4BDE}" destId="{D7119E6D-61FE-4FE9-A27E-DC4C6CEF43FC}" srcOrd="3" destOrd="0" parTransId="{8A10899A-672B-4E94-AB17-751DFEC8C960}" sibTransId="{18FDDAF4-9255-4DD2-8AD4-FE9EF2F3406D}"/>
    <dgm:cxn modelId="{B9E595FC-E038-4926-927A-63B44C20CBAD}" type="presOf" srcId="{D7119E6D-61FE-4FE9-A27E-DC4C6CEF43FC}" destId="{69CA3561-5834-4B99-8C23-C66E836B645D}" srcOrd="0" destOrd="0" presId="urn:microsoft.com/office/officeart/2018/2/layout/IconVerticalSolidList"/>
    <dgm:cxn modelId="{10EFE8F3-174D-4677-B2EC-DB9A67014A03}" type="presParOf" srcId="{182CF4B2-D5FB-4F89-B867-8B63481EBB03}" destId="{F03C01EC-A738-4028-A110-7A38A2E22BA0}" srcOrd="0" destOrd="0" presId="urn:microsoft.com/office/officeart/2018/2/layout/IconVerticalSolidList"/>
    <dgm:cxn modelId="{F9C32C96-4360-4B9B-A248-7388428E9F18}" type="presParOf" srcId="{F03C01EC-A738-4028-A110-7A38A2E22BA0}" destId="{A3FCCCC1-2E7A-485F-8AE2-1393FF439CB5}" srcOrd="0" destOrd="0" presId="urn:microsoft.com/office/officeart/2018/2/layout/IconVerticalSolidList"/>
    <dgm:cxn modelId="{4B0FA1D3-F416-4097-90AB-ACC82EAEE7D4}" type="presParOf" srcId="{F03C01EC-A738-4028-A110-7A38A2E22BA0}" destId="{63466CB4-783F-49B5-A89D-28BBD453A4C6}" srcOrd="1" destOrd="0" presId="urn:microsoft.com/office/officeart/2018/2/layout/IconVerticalSolidList"/>
    <dgm:cxn modelId="{4FF4069E-CDC5-41E3-AF1E-729B1A3C49C1}" type="presParOf" srcId="{F03C01EC-A738-4028-A110-7A38A2E22BA0}" destId="{F7794864-93A8-42B5-8783-373EC07B6928}" srcOrd="2" destOrd="0" presId="urn:microsoft.com/office/officeart/2018/2/layout/IconVerticalSolidList"/>
    <dgm:cxn modelId="{D50DC9EF-05EE-463F-A28F-3B1100112315}" type="presParOf" srcId="{F03C01EC-A738-4028-A110-7A38A2E22BA0}" destId="{6A3762F0-1D35-4333-B267-55E579B55CDE}" srcOrd="3" destOrd="0" presId="urn:microsoft.com/office/officeart/2018/2/layout/IconVerticalSolidList"/>
    <dgm:cxn modelId="{2BEE977B-21C6-47D2-9533-34167ABC6101}" type="presParOf" srcId="{182CF4B2-D5FB-4F89-B867-8B63481EBB03}" destId="{E138406B-06E9-49ED-BCFD-5AFCB949292B}" srcOrd="1" destOrd="0" presId="urn:microsoft.com/office/officeart/2018/2/layout/IconVerticalSolidList"/>
    <dgm:cxn modelId="{6ABE8861-6676-4EC0-8B8A-D1BE25B90431}" type="presParOf" srcId="{182CF4B2-D5FB-4F89-B867-8B63481EBB03}" destId="{4B29269D-D72E-4EAF-AADB-E430C1A53147}" srcOrd="2" destOrd="0" presId="urn:microsoft.com/office/officeart/2018/2/layout/IconVerticalSolidList"/>
    <dgm:cxn modelId="{ED3B2D11-7CCD-4529-9848-9253001A9C94}" type="presParOf" srcId="{4B29269D-D72E-4EAF-AADB-E430C1A53147}" destId="{4354D9B3-7428-4268-B9F5-12880E3B8E39}" srcOrd="0" destOrd="0" presId="urn:microsoft.com/office/officeart/2018/2/layout/IconVerticalSolidList"/>
    <dgm:cxn modelId="{D9BF5D04-D83C-4AC4-9105-880610463187}" type="presParOf" srcId="{4B29269D-D72E-4EAF-AADB-E430C1A53147}" destId="{A5702264-0C65-4C04-A76B-05D110DCB50D}" srcOrd="1" destOrd="0" presId="urn:microsoft.com/office/officeart/2018/2/layout/IconVerticalSolidList"/>
    <dgm:cxn modelId="{DC722B21-FF18-4C11-B26F-ECC932E2713C}" type="presParOf" srcId="{4B29269D-D72E-4EAF-AADB-E430C1A53147}" destId="{0679081F-BA86-49BA-B503-7676D5A5809D}" srcOrd="2" destOrd="0" presId="urn:microsoft.com/office/officeart/2018/2/layout/IconVerticalSolidList"/>
    <dgm:cxn modelId="{13885307-751D-401D-8C83-2AD1E75DBA03}" type="presParOf" srcId="{4B29269D-D72E-4EAF-AADB-E430C1A53147}" destId="{5115A796-43FB-4196-95BE-BE9AE9C56650}" srcOrd="3" destOrd="0" presId="urn:microsoft.com/office/officeart/2018/2/layout/IconVerticalSolidList"/>
    <dgm:cxn modelId="{7121CE21-0927-4C5A-B9F4-C87543F73AF5}" type="presParOf" srcId="{182CF4B2-D5FB-4F89-B867-8B63481EBB03}" destId="{45B0F949-4B5D-4A70-B095-4167D35B85EE}" srcOrd="3" destOrd="0" presId="urn:microsoft.com/office/officeart/2018/2/layout/IconVerticalSolidList"/>
    <dgm:cxn modelId="{07892A01-F7D0-462F-9BEA-3507B06A39B0}" type="presParOf" srcId="{182CF4B2-D5FB-4F89-B867-8B63481EBB03}" destId="{34B65FF7-1251-4EA2-A17F-9F086BEDDE67}" srcOrd="4" destOrd="0" presId="urn:microsoft.com/office/officeart/2018/2/layout/IconVerticalSolidList"/>
    <dgm:cxn modelId="{236DAD3A-AF07-45DC-9F04-6851DBD1D2CB}" type="presParOf" srcId="{34B65FF7-1251-4EA2-A17F-9F086BEDDE67}" destId="{B9DFD1C6-AFAC-4EE0-A931-0DE4D67006A7}" srcOrd="0" destOrd="0" presId="urn:microsoft.com/office/officeart/2018/2/layout/IconVerticalSolidList"/>
    <dgm:cxn modelId="{989A986C-B65B-4A93-AE66-15279B9C4273}" type="presParOf" srcId="{34B65FF7-1251-4EA2-A17F-9F086BEDDE67}" destId="{39251278-FBF7-4CEC-B8DF-D5FE3FF96B44}" srcOrd="1" destOrd="0" presId="urn:microsoft.com/office/officeart/2018/2/layout/IconVerticalSolidList"/>
    <dgm:cxn modelId="{7B1863C9-2ABE-4FEF-9AF8-82B8883FC958}" type="presParOf" srcId="{34B65FF7-1251-4EA2-A17F-9F086BEDDE67}" destId="{AF9DCCBC-8789-4DEF-8F7A-95571456EF1A}" srcOrd="2" destOrd="0" presId="urn:microsoft.com/office/officeart/2018/2/layout/IconVerticalSolidList"/>
    <dgm:cxn modelId="{AE4A2399-80F5-49BC-938E-1549D4BC04D1}" type="presParOf" srcId="{34B65FF7-1251-4EA2-A17F-9F086BEDDE67}" destId="{7FBED9CE-A5F6-4A95-A372-517C9E531692}" srcOrd="3" destOrd="0" presId="urn:microsoft.com/office/officeart/2018/2/layout/IconVerticalSolidList"/>
    <dgm:cxn modelId="{4719AC22-8608-42B3-99C0-4D3E31FB5179}" type="presParOf" srcId="{182CF4B2-D5FB-4F89-B867-8B63481EBB03}" destId="{D1A6C454-9BA2-4F57-9D41-E3E0E9817F05}" srcOrd="5" destOrd="0" presId="urn:microsoft.com/office/officeart/2018/2/layout/IconVerticalSolidList"/>
    <dgm:cxn modelId="{DF28B503-238C-421B-843A-580916A43744}" type="presParOf" srcId="{182CF4B2-D5FB-4F89-B867-8B63481EBB03}" destId="{C1F9AE00-38BD-4229-BDEC-4DFA8476E693}" srcOrd="6" destOrd="0" presId="urn:microsoft.com/office/officeart/2018/2/layout/IconVerticalSolidList"/>
    <dgm:cxn modelId="{EE2D03B3-E680-4755-8DFC-B3830BDF5B23}" type="presParOf" srcId="{C1F9AE00-38BD-4229-BDEC-4DFA8476E693}" destId="{97752ABD-28FC-4FB0-A354-78526DC6BB19}" srcOrd="0" destOrd="0" presId="urn:microsoft.com/office/officeart/2018/2/layout/IconVerticalSolidList"/>
    <dgm:cxn modelId="{6CA42932-E5D6-4C45-94CF-ECC4175AC763}" type="presParOf" srcId="{C1F9AE00-38BD-4229-BDEC-4DFA8476E693}" destId="{D290FD94-5C4F-4D95-A797-CFD6084F5A99}" srcOrd="1" destOrd="0" presId="urn:microsoft.com/office/officeart/2018/2/layout/IconVerticalSolidList"/>
    <dgm:cxn modelId="{3593F2F3-9E38-4D0A-ACC7-C53B96D1D843}" type="presParOf" srcId="{C1F9AE00-38BD-4229-BDEC-4DFA8476E693}" destId="{F562F089-C5C8-49C5-B0BB-9AFDBC1B9B19}" srcOrd="2" destOrd="0" presId="urn:microsoft.com/office/officeart/2018/2/layout/IconVerticalSolidList"/>
    <dgm:cxn modelId="{50A753B1-372F-42B0-8729-CF4832C94132}" type="presParOf" srcId="{C1F9AE00-38BD-4229-BDEC-4DFA8476E693}" destId="{69CA3561-5834-4B99-8C23-C66E836B64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A7A5C63-28DA-49C0-9D17-F6EAB27AC9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5A680A-56F9-41C9-8E2B-F8BD410AD54A}">
      <dgm:prSet/>
      <dgm:spPr/>
      <dgm:t>
        <a:bodyPr/>
        <a:lstStyle/>
        <a:p>
          <a:r>
            <a:rPr lang="en-US"/>
            <a:t>• Demonstrates real-world malware analysis</a:t>
          </a:r>
        </a:p>
      </dgm:t>
    </dgm:pt>
    <dgm:pt modelId="{934D4DD4-C2D7-4079-9124-E9FA522BF39B}" type="parTrans" cxnId="{A9B8AB92-25C8-4949-88AB-A1B966667C5F}">
      <dgm:prSet/>
      <dgm:spPr/>
      <dgm:t>
        <a:bodyPr/>
        <a:lstStyle/>
        <a:p>
          <a:endParaRPr lang="en-US"/>
        </a:p>
      </dgm:t>
    </dgm:pt>
    <dgm:pt modelId="{5066448F-0ACC-453C-A494-103D6BFBBC0F}" type="sibTrans" cxnId="{A9B8AB92-25C8-4949-88AB-A1B966667C5F}">
      <dgm:prSet/>
      <dgm:spPr/>
      <dgm:t>
        <a:bodyPr/>
        <a:lstStyle/>
        <a:p>
          <a:endParaRPr lang="en-US"/>
        </a:p>
      </dgm:t>
    </dgm:pt>
    <dgm:pt modelId="{5DE0BC97-ED60-4309-9813-96A974B9622B}">
      <dgm:prSet/>
      <dgm:spPr/>
      <dgm:t>
        <a:bodyPr/>
        <a:lstStyle/>
        <a:p>
          <a:r>
            <a:rPr lang="en-US"/>
            <a:t>• Integrates AI and cybersecurity concepts</a:t>
          </a:r>
        </a:p>
      </dgm:t>
    </dgm:pt>
    <dgm:pt modelId="{A76EDF98-5751-4D52-A3A2-1A9C0575471D}" type="parTrans" cxnId="{2C034D47-6F94-4EFA-86EB-BB075D9E6696}">
      <dgm:prSet/>
      <dgm:spPr/>
      <dgm:t>
        <a:bodyPr/>
        <a:lstStyle/>
        <a:p>
          <a:endParaRPr lang="en-US"/>
        </a:p>
      </dgm:t>
    </dgm:pt>
    <dgm:pt modelId="{B2FD3225-B015-4127-ACD4-5266B1EB41AE}" type="sibTrans" cxnId="{2C034D47-6F94-4EFA-86EB-BB075D9E6696}">
      <dgm:prSet/>
      <dgm:spPr/>
      <dgm:t>
        <a:bodyPr/>
        <a:lstStyle/>
        <a:p>
          <a:endParaRPr lang="en-US"/>
        </a:p>
      </dgm:t>
    </dgm:pt>
    <dgm:pt modelId="{D45FC142-8F2F-4BBF-9290-8301F01D9F8E}">
      <dgm:prSet/>
      <dgm:spPr/>
      <dgm:t>
        <a:bodyPr/>
        <a:lstStyle/>
        <a:p>
          <a:r>
            <a:rPr lang="en-US"/>
            <a:t>• Suitable for education and forensics</a:t>
          </a:r>
        </a:p>
      </dgm:t>
    </dgm:pt>
    <dgm:pt modelId="{C21BFA8D-C6C2-4995-AFEA-1752E540E0A0}" type="parTrans" cxnId="{F1CEB4D3-2FB0-4419-ABF8-C646AADCDEC9}">
      <dgm:prSet/>
      <dgm:spPr/>
      <dgm:t>
        <a:bodyPr/>
        <a:lstStyle/>
        <a:p>
          <a:endParaRPr lang="en-US"/>
        </a:p>
      </dgm:t>
    </dgm:pt>
    <dgm:pt modelId="{CC27E7CE-1E17-47FA-9C54-82D9EEA5CFC1}" type="sibTrans" cxnId="{F1CEB4D3-2FB0-4419-ABF8-C646AADCDEC9}">
      <dgm:prSet/>
      <dgm:spPr/>
      <dgm:t>
        <a:bodyPr/>
        <a:lstStyle/>
        <a:p>
          <a:endParaRPr lang="en-US"/>
        </a:p>
      </dgm:t>
    </dgm:pt>
    <dgm:pt modelId="{97334C7F-9A37-49A4-872C-DF8C0E1FA5E4}">
      <dgm:prSet/>
      <dgm:spPr/>
      <dgm:t>
        <a:bodyPr/>
        <a:lstStyle/>
        <a:p>
          <a:r>
            <a:rPr lang="en-US"/>
            <a:t>• Strong foundation for future enhancements</a:t>
          </a:r>
        </a:p>
      </dgm:t>
    </dgm:pt>
    <dgm:pt modelId="{C7FC28D4-6134-4638-99B2-632742A8D91A}" type="parTrans" cxnId="{6D6B520F-A1E2-4B02-880F-F353EA02016D}">
      <dgm:prSet/>
      <dgm:spPr/>
      <dgm:t>
        <a:bodyPr/>
        <a:lstStyle/>
        <a:p>
          <a:endParaRPr lang="en-US"/>
        </a:p>
      </dgm:t>
    </dgm:pt>
    <dgm:pt modelId="{F9E9944A-FBA5-4F1E-8840-9A26EB2668C8}" type="sibTrans" cxnId="{6D6B520F-A1E2-4B02-880F-F353EA02016D}">
      <dgm:prSet/>
      <dgm:spPr/>
      <dgm:t>
        <a:bodyPr/>
        <a:lstStyle/>
        <a:p>
          <a:endParaRPr lang="en-US"/>
        </a:p>
      </dgm:t>
    </dgm:pt>
    <dgm:pt modelId="{1C5744B8-D25D-484F-B0E9-E1EBA6A8FF4E}" type="pres">
      <dgm:prSet presAssocID="{BA7A5C63-28DA-49C0-9D17-F6EAB27AC903}" presName="root" presStyleCnt="0">
        <dgm:presLayoutVars>
          <dgm:dir/>
          <dgm:resizeHandles val="exact"/>
        </dgm:presLayoutVars>
      </dgm:prSet>
      <dgm:spPr/>
    </dgm:pt>
    <dgm:pt modelId="{33CEC9B4-6C62-4FD7-82F9-2AB72DDA2F61}" type="pres">
      <dgm:prSet presAssocID="{525A680A-56F9-41C9-8E2B-F8BD410AD54A}" presName="compNode" presStyleCnt="0"/>
      <dgm:spPr/>
    </dgm:pt>
    <dgm:pt modelId="{C374F80B-025A-4943-B176-FC1F187B5755}" type="pres">
      <dgm:prSet presAssocID="{525A680A-56F9-41C9-8E2B-F8BD410AD54A}" presName="bgRect" presStyleLbl="bgShp" presStyleIdx="0" presStyleCnt="4"/>
      <dgm:spPr/>
    </dgm:pt>
    <dgm:pt modelId="{5B391C34-5B77-4435-96F2-37A4D5778128}" type="pres">
      <dgm:prSet presAssocID="{525A680A-56F9-41C9-8E2B-F8BD410AD54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"/>
        </a:ext>
      </dgm:extLst>
    </dgm:pt>
    <dgm:pt modelId="{AB9D48B2-223F-496F-BE21-1C433EE70285}" type="pres">
      <dgm:prSet presAssocID="{525A680A-56F9-41C9-8E2B-F8BD410AD54A}" presName="spaceRect" presStyleCnt="0"/>
      <dgm:spPr/>
    </dgm:pt>
    <dgm:pt modelId="{ACF0E8C0-55B7-4AA0-97ED-31A0EE9F7F5E}" type="pres">
      <dgm:prSet presAssocID="{525A680A-56F9-41C9-8E2B-F8BD410AD54A}" presName="parTx" presStyleLbl="revTx" presStyleIdx="0" presStyleCnt="4">
        <dgm:presLayoutVars>
          <dgm:chMax val="0"/>
          <dgm:chPref val="0"/>
        </dgm:presLayoutVars>
      </dgm:prSet>
      <dgm:spPr/>
    </dgm:pt>
    <dgm:pt modelId="{CB605605-24F3-4425-AEE6-819DDC45B048}" type="pres">
      <dgm:prSet presAssocID="{5066448F-0ACC-453C-A494-103D6BFBBC0F}" presName="sibTrans" presStyleCnt="0"/>
      <dgm:spPr/>
    </dgm:pt>
    <dgm:pt modelId="{84C1B019-6BD0-42D4-9F40-D513C9944F44}" type="pres">
      <dgm:prSet presAssocID="{5DE0BC97-ED60-4309-9813-96A974B9622B}" presName="compNode" presStyleCnt="0"/>
      <dgm:spPr/>
    </dgm:pt>
    <dgm:pt modelId="{166967BC-DCD1-4E78-8A5B-2A515BF0EAAB}" type="pres">
      <dgm:prSet presAssocID="{5DE0BC97-ED60-4309-9813-96A974B9622B}" presName="bgRect" presStyleLbl="bgShp" presStyleIdx="1" presStyleCnt="4"/>
      <dgm:spPr/>
    </dgm:pt>
    <dgm:pt modelId="{5FFA9E8C-DA85-4F9B-AABD-6BD377AF2D89}" type="pres">
      <dgm:prSet presAssocID="{5DE0BC97-ED60-4309-9813-96A974B9622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0DE381F-78C9-45B0-B065-379E68B5B63E}" type="pres">
      <dgm:prSet presAssocID="{5DE0BC97-ED60-4309-9813-96A974B9622B}" presName="spaceRect" presStyleCnt="0"/>
      <dgm:spPr/>
    </dgm:pt>
    <dgm:pt modelId="{134E6EA5-9092-4300-BEF9-291D0AE28346}" type="pres">
      <dgm:prSet presAssocID="{5DE0BC97-ED60-4309-9813-96A974B9622B}" presName="parTx" presStyleLbl="revTx" presStyleIdx="1" presStyleCnt="4">
        <dgm:presLayoutVars>
          <dgm:chMax val="0"/>
          <dgm:chPref val="0"/>
        </dgm:presLayoutVars>
      </dgm:prSet>
      <dgm:spPr/>
    </dgm:pt>
    <dgm:pt modelId="{C0DAFC08-4055-4EBD-9CE4-3658112E6FC9}" type="pres">
      <dgm:prSet presAssocID="{B2FD3225-B015-4127-ACD4-5266B1EB41AE}" presName="sibTrans" presStyleCnt="0"/>
      <dgm:spPr/>
    </dgm:pt>
    <dgm:pt modelId="{78E6FBDB-9928-4060-AAAC-1F59B8E9F040}" type="pres">
      <dgm:prSet presAssocID="{D45FC142-8F2F-4BBF-9290-8301F01D9F8E}" presName="compNode" presStyleCnt="0"/>
      <dgm:spPr/>
    </dgm:pt>
    <dgm:pt modelId="{FFAFD9CB-399F-4E65-B132-6FDC7B87516B}" type="pres">
      <dgm:prSet presAssocID="{D45FC142-8F2F-4BBF-9290-8301F01D9F8E}" presName="bgRect" presStyleLbl="bgShp" presStyleIdx="2" presStyleCnt="4"/>
      <dgm:spPr/>
    </dgm:pt>
    <dgm:pt modelId="{851C5A22-8FA8-41BC-975E-56E901F91AC3}" type="pres">
      <dgm:prSet presAssocID="{D45FC142-8F2F-4BBF-9290-8301F01D9F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419F0BE7-22CD-44A4-8A76-E859EF0D00F2}" type="pres">
      <dgm:prSet presAssocID="{D45FC142-8F2F-4BBF-9290-8301F01D9F8E}" presName="spaceRect" presStyleCnt="0"/>
      <dgm:spPr/>
    </dgm:pt>
    <dgm:pt modelId="{3A506DB8-1115-4F2E-8FAB-4FFDBEE55CB7}" type="pres">
      <dgm:prSet presAssocID="{D45FC142-8F2F-4BBF-9290-8301F01D9F8E}" presName="parTx" presStyleLbl="revTx" presStyleIdx="2" presStyleCnt="4">
        <dgm:presLayoutVars>
          <dgm:chMax val="0"/>
          <dgm:chPref val="0"/>
        </dgm:presLayoutVars>
      </dgm:prSet>
      <dgm:spPr/>
    </dgm:pt>
    <dgm:pt modelId="{4BC8F434-700F-4054-BA2F-29BDFB63EFAC}" type="pres">
      <dgm:prSet presAssocID="{CC27E7CE-1E17-47FA-9C54-82D9EEA5CFC1}" presName="sibTrans" presStyleCnt="0"/>
      <dgm:spPr/>
    </dgm:pt>
    <dgm:pt modelId="{9CE6313A-F27F-4A28-AEA2-86ABC8EAF6F5}" type="pres">
      <dgm:prSet presAssocID="{97334C7F-9A37-49A4-872C-DF8C0E1FA5E4}" presName="compNode" presStyleCnt="0"/>
      <dgm:spPr/>
    </dgm:pt>
    <dgm:pt modelId="{0A645839-CFAC-4827-A58D-8E97A35B3699}" type="pres">
      <dgm:prSet presAssocID="{97334C7F-9A37-49A4-872C-DF8C0E1FA5E4}" presName="bgRect" presStyleLbl="bgShp" presStyleIdx="3" presStyleCnt="4"/>
      <dgm:spPr/>
    </dgm:pt>
    <dgm:pt modelId="{D57C8BF3-E163-4070-96E0-02F4BF854BDF}" type="pres">
      <dgm:prSet presAssocID="{97334C7F-9A37-49A4-872C-DF8C0E1FA5E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DE06109-2C99-46CD-83F6-120A9A30FE4F}" type="pres">
      <dgm:prSet presAssocID="{97334C7F-9A37-49A4-872C-DF8C0E1FA5E4}" presName="spaceRect" presStyleCnt="0"/>
      <dgm:spPr/>
    </dgm:pt>
    <dgm:pt modelId="{0729F2BD-AF27-40E8-9080-5B96414F3709}" type="pres">
      <dgm:prSet presAssocID="{97334C7F-9A37-49A4-872C-DF8C0E1FA5E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D6B520F-A1E2-4B02-880F-F353EA02016D}" srcId="{BA7A5C63-28DA-49C0-9D17-F6EAB27AC903}" destId="{97334C7F-9A37-49A4-872C-DF8C0E1FA5E4}" srcOrd="3" destOrd="0" parTransId="{C7FC28D4-6134-4638-99B2-632742A8D91A}" sibTransId="{F9E9944A-FBA5-4F1E-8840-9A26EB2668C8}"/>
    <dgm:cxn modelId="{33D9A427-6C6D-49C9-A516-FC612AF94336}" type="presOf" srcId="{5DE0BC97-ED60-4309-9813-96A974B9622B}" destId="{134E6EA5-9092-4300-BEF9-291D0AE28346}" srcOrd="0" destOrd="0" presId="urn:microsoft.com/office/officeart/2018/2/layout/IconVerticalSolidList"/>
    <dgm:cxn modelId="{BB59D92C-C9FE-48E7-9147-204DED994A4F}" type="presOf" srcId="{97334C7F-9A37-49A4-872C-DF8C0E1FA5E4}" destId="{0729F2BD-AF27-40E8-9080-5B96414F3709}" srcOrd="0" destOrd="0" presId="urn:microsoft.com/office/officeart/2018/2/layout/IconVerticalSolidList"/>
    <dgm:cxn modelId="{E6164243-4822-4D81-9FE4-3E0BE151D62B}" type="presOf" srcId="{D45FC142-8F2F-4BBF-9290-8301F01D9F8E}" destId="{3A506DB8-1115-4F2E-8FAB-4FFDBEE55CB7}" srcOrd="0" destOrd="0" presId="urn:microsoft.com/office/officeart/2018/2/layout/IconVerticalSolidList"/>
    <dgm:cxn modelId="{2C034D47-6F94-4EFA-86EB-BB075D9E6696}" srcId="{BA7A5C63-28DA-49C0-9D17-F6EAB27AC903}" destId="{5DE0BC97-ED60-4309-9813-96A974B9622B}" srcOrd="1" destOrd="0" parTransId="{A76EDF98-5751-4D52-A3A2-1A9C0575471D}" sibTransId="{B2FD3225-B015-4127-ACD4-5266B1EB41AE}"/>
    <dgm:cxn modelId="{4156A967-6D53-4591-82EB-5DA9186894A0}" type="presOf" srcId="{525A680A-56F9-41C9-8E2B-F8BD410AD54A}" destId="{ACF0E8C0-55B7-4AA0-97ED-31A0EE9F7F5E}" srcOrd="0" destOrd="0" presId="urn:microsoft.com/office/officeart/2018/2/layout/IconVerticalSolidList"/>
    <dgm:cxn modelId="{A9B8AB92-25C8-4949-88AB-A1B966667C5F}" srcId="{BA7A5C63-28DA-49C0-9D17-F6EAB27AC903}" destId="{525A680A-56F9-41C9-8E2B-F8BD410AD54A}" srcOrd="0" destOrd="0" parTransId="{934D4DD4-C2D7-4079-9124-E9FA522BF39B}" sibTransId="{5066448F-0ACC-453C-A494-103D6BFBBC0F}"/>
    <dgm:cxn modelId="{687596CB-AB04-4C93-9E7C-C9E532C32424}" type="presOf" srcId="{BA7A5C63-28DA-49C0-9D17-F6EAB27AC903}" destId="{1C5744B8-D25D-484F-B0E9-E1EBA6A8FF4E}" srcOrd="0" destOrd="0" presId="urn:microsoft.com/office/officeart/2018/2/layout/IconVerticalSolidList"/>
    <dgm:cxn modelId="{F1CEB4D3-2FB0-4419-ABF8-C646AADCDEC9}" srcId="{BA7A5C63-28DA-49C0-9D17-F6EAB27AC903}" destId="{D45FC142-8F2F-4BBF-9290-8301F01D9F8E}" srcOrd="2" destOrd="0" parTransId="{C21BFA8D-C6C2-4995-AFEA-1752E540E0A0}" sibTransId="{CC27E7CE-1E17-47FA-9C54-82D9EEA5CFC1}"/>
    <dgm:cxn modelId="{A085B646-FCA4-4697-B88C-89A3962B396F}" type="presParOf" srcId="{1C5744B8-D25D-484F-B0E9-E1EBA6A8FF4E}" destId="{33CEC9B4-6C62-4FD7-82F9-2AB72DDA2F61}" srcOrd="0" destOrd="0" presId="urn:microsoft.com/office/officeart/2018/2/layout/IconVerticalSolidList"/>
    <dgm:cxn modelId="{F521A63A-2FD0-422A-910A-3D53860A2496}" type="presParOf" srcId="{33CEC9B4-6C62-4FD7-82F9-2AB72DDA2F61}" destId="{C374F80B-025A-4943-B176-FC1F187B5755}" srcOrd="0" destOrd="0" presId="urn:microsoft.com/office/officeart/2018/2/layout/IconVerticalSolidList"/>
    <dgm:cxn modelId="{5C24C274-A3BE-4FA6-AFA6-516915950D87}" type="presParOf" srcId="{33CEC9B4-6C62-4FD7-82F9-2AB72DDA2F61}" destId="{5B391C34-5B77-4435-96F2-37A4D5778128}" srcOrd="1" destOrd="0" presId="urn:microsoft.com/office/officeart/2018/2/layout/IconVerticalSolidList"/>
    <dgm:cxn modelId="{C54907B4-5433-4257-B6EC-E303C58D1B9F}" type="presParOf" srcId="{33CEC9B4-6C62-4FD7-82F9-2AB72DDA2F61}" destId="{AB9D48B2-223F-496F-BE21-1C433EE70285}" srcOrd="2" destOrd="0" presId="urn:microsoft.com/office/officeart/2018/2/layout/IconVerticalSolidList"/>
    <dgm:cxn modelId="{9745B622-3EDE-4836-A79F-955B0A15AB04}" type="presParOf" srcId="{33CEC9B4-6C62-4FD7-82F9-2AB72DDA2F61}" destId="{ACF0E8C0-55B7-4AA0-97ED-31A0EE9F7F5E}" srcOrd="3" destOrd="0" presId="urn:microsoft.com/office/officeart/2018/2/layout/IconVerticalSolidList"/>
    <dgm:cxn modelId="{EA0BDF11-880D-4F9D-B01D-2EFC0A993CFC}" type="presParOf" srcId="{1C5744B8-D25D-484F-B0E9-E1EBA6A8FF4E}" destId="{CB605605-24F3-4425-AEE6-819DDC45B048}" srcOrd="1" destOrd="0" presId="urn:microsoft.com/office/officeart/2018/2/layout/IconVerticalSolidList"/>
    <dgm:cxn modelId="{C41131EF-3C30-47BD-A7EE-A0CAE514031C}" type="presParOf" srcId="{1C5744B8-D25D-484F-B0E9-E1EBA6A8FF4E}" destId="{84C1B019-6BD0-42D4-9F40-D513C9944F44}" srcOrd="2" destOrd="0" presId="urn:microsoft.com/office/officeart/2018/2/layout/IconVerticalSolidList"/>
    <dgm:cxn modelId="{28342A0F-4C65-4C9F-B1AB-39AF47C6F8FC}" type="presParOf" srcId="{84C1B019-6BD0-42D4-9F40-D513C9944F44}" destId="{166967BC-DCD1-4E78-8A5B-2A515BF0EAAB}" srcOrd="0" destOrd="0" presId="urn:microsoft.com/office/officeart/2018/2/layout/IconVerticalSolidList"/>
    <dgm:cxn modelId="{D9A995B4-F822-4ADD-BB39-70121DB4C6F5}" type="presParOf" srcId="{84C1B019-6BD0-42D4-9F40-D513C9944F44}" destId="{5FFA9E8C-DA85-4F9B-AABD-6BD377AF2D89}" srcOrd="1" destOrd="0" presId="urn:microsoft.com/office/officeart/2018/2/layout/IconVerticalSolidList"/>
    <dgm:cxn modelId="{EF6D55A9-E70C-4F82-BE46-B0FACE352185}" type="presParOf" srcId="{84C1B019-6BD0-42D4-9F40-D513C9944F44}" destId="{10DE381F-78C9-45B0-B065-379E68B5B63E}" srcOrd="2" destOrd="0" presId="urn:microsoft.com/office/officeart/2018/2/layout/IconVerticalSolidList"/>
    <dgm:cxn modelId="{613F7C90-844F-4F0A-9E3F-D39FB216F657}" type="presParOf" srcId="{84C1B019-6BD0-42D4-9F40-D513C9944F44}" destId="{134E6EA5-9092-4300-BEF9-291D0AE28346}" srcOrd="3" destOrd="0" presId="urn:microsoft.com/office/officeart/2018/2/layout/IconVerticalSolidList"/>
    <dgm:cxn modelId="{668A8A9C-13E3-47EA-BC5A-6BA68E6B32C9}" type="presParOf" srcId="{1C5744B8-D25D-484F-B0E9-E1EBA6A8FF4E}" destId="{C0DAFC08-4055-4EBD-9CE4-3658112E6FC9}" srcOrd="3" destOrd="0" presId="urn:microsoft.com/office/officeart/2018/2/layout/IconVerticalSolidList"/>
    <dgm:cxn modelId="{431891DA-9F89-4778-B8CD-CD8EC6FA7D50}" type="presParOf" srcId="{1C5744B8-D25D-484F-B0E9-E1EBA6A8FF4E}" destId="{78E6FBDB-9928-4060-AAAC-1F59B8E9F040}" srcOrd="4" destOrd="0" presId="urn:microsoft.com/office/officeart/2018/2/layout/IconVerticalSolidList"/>
    <dgm:cxn modelId="{53F1717F-AB0A-4911-B85D-1C38CEAA066C}" type="presParOf" srcId="{78E6FBDB-9928-4060-AAAC-1F59B8E9F040}" destId="{FFAFD9CB-399F-4E65-B132-6FDC7B87516B}" srcOrd="0" destOrd="0" presId="urn:microsoft.com/office/officeart/2018/2/layout/IconVerticalSolidList"/>
    <dgm:cxn modelId="{4EA2A7BA-96C9-4E0A-8D51-DB5945A5515F}" type="presParOf" srcId="{78E6FBDB-9928-4060-AAAC-1F59B8E9F040}" destId="{851C5A22-8FA8-41BC-975E-56E901F91AC3}" srcOrd="1" destOrd="0" presId="urn:microsoft.com/office/officeart/2018/2/layout/IconVerticalSolidList"/>
    <dgm:cxn modelId="{349ED326-4ACC-458E-9F54-85EFC7629D29}" type="presParOf" srcId="{78E6FBDB-9928-4060-AAAC-1F59B8E9F040}" destId="{419F0BE7-22CD-44A4-8A76-E859EF0D00F2}" srcOrd="2" destOrd="0" presId="urn:microsoft.com/office/officeart/2018/2/layout/IconVerticalSolidList"/>
    <dgm:cxn modelId="{4C0589C1-7FE2-4020-9B55-F372FA990CE6}" type="presParOf" srcId="{78E6FBDB-9928-4060-AAAC-1F59B8E9F040}" destId="{3A506DB8-1115-4F2E-8FAB-4FFDBEE55CB7}" srcOrd="3" destOrd="0" presId="urn:microsoft.com/office/officeart/2018/2/layout/IconVerticalSolidList"/>
    <dgm:cxn modelId="{23173A34-560C-4A6E-AFD6-53AF82651859}" type="presParOf" srcId="{1C5744B8-D25D-484F-B0E9-E1EBA6A8FF4E}" destId="{4BC8F434-700F-4054-BA2F-29BDFB63EFAC}" srcOrd="5" destOrd="0" presId="urn:microsoft.com/office/officeart/2018/2/layout/IconVerticalSolidList"/>
    <dgm:cxn modelId="{8D33B8D8-73C9-47FA-9291-3FF481E4A7B9}" type="presParOf" srcId="{1C5744B8-D25D-484F-B0E9-E1EBA6A8FF4E}" destId="{9CE6313A-F27F-4A28-AEA2-86ABC8EAF6F5}" srcOrd="6" destOrd="0" presId="urn:microsoft.com/office/officeart/2018/2/layout/IconVerticalSolidList"/>
    <dgm:cxn modelId="{D2117163-66CF-488C-BAF1-624F338745FC}" type="presParOf" srcId="{9CE6313A-F27F-4A28-AEA2-86ABC8EAF6F5}" destId="{0A645839-CFAC-4827-A58D-8E97A35B3699}" srcOrd="0" destOrd="0" presId="urn:microsoft.com/office/officeart/2018/2/layout/IconVerticalSolidList"/>
    <dgm:cxn modelId="{698A469F-B237-4E28-B716-1A9A9E84D521}" type="presParOf" srcId="{9CE6313A-F27F-4A28-AEA2-86ABC8EAF6F5}" destId="{D57C8BF3-E163-4070-96E0-02F4BF854BDF}" srcOrd="1" destOrd="0" presId="urn:microsoft.com/office/officeart/2018/2/layout/IconVerticalSolidList"/>
    <dgm:cxn modelId="{8018087F-114D-440A-9960-C577DF6ABFE0}" type="presParOf" srcId="{9CE6313A-F27F-4A28-AEA2-86ABC8EAF6F5}" destId="{8DE06109-2C99-46CD-83F6-120A9A30FE4F}" srcOrd="2" destOrd="0" presId="urn:microsoft.com/office/officeart/2018/2/layout/IconVerticalSolidList"/>
    <dgm:cxn modelId="{7F5B574A-113A-4F34-A9F8-5C294E0302A6}" type="presParOf" srcId="{9CE6313A-F27F-4A28-AEA2-86ABC8EAF6F5}" destId="{0729F2BD-AF27-40E8-9080-5B96414F37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49B19-E7E1-4A90-8729-884B218CB5A2}">
      <dsp:nvSpPr>
        <dsp:cNvPr id="0" name=""/>
        <dsp:cNvSpPr/>
      </dsp:nvSpPr>
      <dsp:spPr>
        <a:xfrm>
          <a:off x="0" y="582"/>
          <a:ext cx="4642845" cy="13621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BE6494-A8A9-4D92-8302-2BAD9A8273B9}">
      <dsp:nvSpPr>
        <dsp:cNvPr id="0" name=""/>
        <dsp:cNvSpPr/>
      </dsp:nvSpPr>
      <dsp:spPr>
        <a:xfrm>
          <a:off x="412052" y="307067"/>
          <a:ext cx="749186" cy="7491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F5B71B-5A25-429A-B6F5-606F0BA4A2E8}">
      <dsp:nvSpPr>
        <dsp:cNvPr id="0" name=""/>
        <dsp:cNvSpPr/>
      </dsp:nvSpPr>
      <dsp:spPr>
        <a:xfrm>
          <a:off x="1573291" y="582"/>
          <a:ext cx="3069553" cy="1362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2" tIns="144162" rIns="144162" bIns="1441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Full-stack cybersecurity malware scanner</a:t>
          </a:r>
        </a:p>
      </dsp:txBody>
      <dsp:txXfrm>
        <a:off x="1573291" y="582"/>
        <a:ext cx="3069553" cy="1362156"/>
      </dsp:txXfrm>
    </dsp:sp>
    <dsp:sp modelId="{C1E31D20-1548-47C8-9F8C-D6AB51DB729A}">
      <dsp:nvSpPr>
        <dsp:cNvPr id="0" name=""/>
        <dsp:cNvSpPr/>
      </dsp:nvSpPr>
      <dsp:spPr>
        <a:xfrm>
          <a:off x="0" y="1703278"/>
          <a:ext cx="4642845" cy="13621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39A4F5-36F5-4D3C-AEBD-5C66BB2E4F90}">
      <dsp:nvSpPr>
        <dsp:cNvPr id="0" name=""/>
        <dsp:cNvSpPr/>
      </dsp:nvSpPr>
      <dsp:spPr>
        <a:xfrm>
          <a:off x="412052" y="2009763"/>
          <a:ext cx="749186" cy="7491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6FE00-56A2-4ECF-A34C-D41C057CA580}">
      <dsp:nvSpPr>
        <dsp:cNvPr id="0" name=""/>
        <dsp:cNvSpPr/>
      </dsp:nvSpPr>
      <dsp:spPr>
        <a:xfrm>
          <a:off x="1573291" y="1703278"/>
          <a:ext cx="3069553" cy="1362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2" tIns="144162" rIns="144162" bIns="1441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Signature-based detection + AI analysis</a:t>
          </a:r>
        </a:p>
      </dsp:txBody>
      <dsp:txXfrm>
        <a:off x="1573291" y="1703278"/>
        <a:ext cx="3069553" cy="1362156"/>
      </dsp:txXfrm>
    </dsp:sp>
    <dsp:sp modelId="{2F1EB2A8-DD8C-47FE-939F-8AA07E7CC5F9}">
      <dsp:nvSpPr>
        <dsp:cNvPr id="0" name=""/>
        <dsp:cNvSpPr/>
      </dsp:nvSpPr>
      <dsp:spPr>
        <a:xfrm>
          <a:off x="0" y="3405974"/>
          <a:ext cx="4642845" cy="13621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9634B0-A9DC-4DE6-83D0-876875AA41A3}">
      <dsp:nvSpPr>
        <dsp:cNvPr id="0" name=""/>
        <dsp:cNvSpPr/>
      </dsp:nvSpPr>
      <dsp:spPr>
        <a:xfrm>
          <a:off x="412052" y="3712459"/>
          <a:ext cx="749186" cy="7491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CFC29-35DA-4910-A6C8-DC2D2D6AF9C6}">
      <dsp:nvSpPr>
        <dsp:cNvPr id="0" name=""/>
        <dsp:cNvSpPr/>
      </dsp:nvSpPr>
      <dsp:spPr>
        <a:xfrm>
          <a:off x="1573291" y="3405974"/>
          <a:ext cx="3069553" cy="1362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2" tIns="144162" rIns="144162" bIns="1441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Designed for education and forensic investigation</a:t>
          </a:r>
        </a:p>
      </dsp:txBody>
      <dsp:txXfrm>
        <a:off x="1573291" y="3405974"/>
        <a:ext cx="3069553" cy="13621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262B4-7F7A-44C4-9C32-35A9F3B68613}">
      <dsp:nvSpPr>
        <dsp:cNvPr id="0" name=""/>
        <dsp:cNvSpPr/>
      </dsp:nvSpPr>
      <dsp:spPr>
        <a:xfrm>
          <a:off x="0" y="582"/>
          <a:ext cx="4642845" cy="13621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0738D6-568E-466B-86E9-9F670256F791}">
      <dsp:nvSpPr>
        <dsp:cNvPr id="0" name=""/>
        <dsp:cNvSpPr/>
      </dsp:nvSpPr>
      <dsp:spPr>
        <a:xfrm>
          <a:off x="412052" y="307067"/>
          <a:ext cx="749186" cy="7491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2D9C6-4A61-4F26-B404-72761FBADBEE}">
      <dsp:nvSpPr>
        <dsp:cNvPr id="0" name=""/>
        <dsp:cNvSpPr/>
      </dsp:nvSpPr>
      <dsp:spPr>
        <a:xfrm>
          <a:off x="1573291" y="582"/>
          <a:ext cx="3069553" cy="1362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2" tIns="144162" rIns="144162" bIns="1441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Commercial tools are expensive and closed-source</a:t>
          </a:r>
        </a:p>
      </dsp:txBody>
      <dsp:txXfrm>
        <a:off x="1573291" y="582"/>
        <a:ext cx="3069553" cy="1362156"/>
      </dsp:txXfrm>
    </dsp:sp>
    <dsp:sp modelId="{AA1A926E-46CE-48A2-8E3E-2FBBC843CE1B}">
      <dsp:nvSpPr>
        <dsp:cNvPr id="0" name=""/>
        <dsp:cNvSpPr/>
      </dsp:nvSpPr>
      <dsp:spPr>
        <a:xfrm>
          <a:off x="0" y="1703278"/>
          <a:ext cx="4642845" cy="13621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589C6-AB93-4A76-B940-2641973A5ADC}">
      <dsp:nvSpPr>
        <dsp:cNvPr id="0" name=""/>
        <dsp:cNvSpPr/>
      </dsp:nvSpPr>
      <dsp:spPr>
        <a:xfrm>
          <a:off x="412052" y="2009763"/>
          <a:ext cx="749186" cy="7491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8EE57-C6BA-4D31-98FF-CB42D075FA7F}">
      <dsp:nvSpPr>
        <dsp:cNvPr id="0" name=""/>
        <dsp:cNvSpPr/>
      </dsp:nvSpPr>
      <dsp:spPr>
        <a:xfrm>
          <a:off x="1573291" y="1703278"/>
          <a:ext cx="3069553" cy="1362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2" tIns="144162" rIns="144162" bIns="1441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Difficult for students to understand malware detection</a:t>
          </a:r>
        </a:p>
      </dsp:txBody>
      <dsp:txXfrm>
        <a:off x="1573291" y="1703278"/>
        <a:ext cx="3069553" cy="1362156"/>
      </dsp:txXfrm>
    </dsp:sp>
    <dsp:sp modelId="{16DB7FBB-B207-4C93-8A57-8094E1A04C58}">
      <dsp:nvSpPr>
        <dsp:cNvPr id="0" name=""/>
        <dsp:cNvSpPr/>
      </dsp:nvSpPr>
      <dsp:spPr>
        <a:xfrm>
          <a:off x="0" y="3405974"/>
          <a:ext cx="4642845" cy="13621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5A18A1-71CC-4FC7-98A8-745CC922E2E3}">
      <dsp:nvSpPr>
        <dsp:cNvPr id="0" name=""/>
        <dsp:cNvSpPr/>
      </dsp:nvSpPr>
      <dsp:spPr>
        <a:xfrm>
          <a:off x="412052" y="3712459"/>
          <a:ext cx="749186" cy="7491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E9E8B-A3F8-4267-83F9-F7236B48DB4E}">
      <dsp:nvSpPr>
        <dsp:cNvPr id="0" name=""/>
        <dsp:cNvSpPr/>
      </dsp:nvSpPr>
      <dsp:spPr>
        <a:xfrm>
          <a:off x="1573291" y="3405974"/>
          <a:ext cx="3069553" cy="1362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2" tIns="144162" rIns="144162" bIns="1441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Need for transparent and educational solution</a:t>
          </a:r>
        </a:p>
      </dsp:txBody>
      <dsp:txXfrm>
        <a:off x="1573291" y="3405974"/>
        <a:ext cx="3069553" cy="13621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E80E9-9CC3-4959-A280-E5097189E31D}">
      <dsp:nvSpPr>
        <dsp:cNvPr id="0" name=""/>
        <dsp:cNvSpPr/>
      </dsp:nvSpPr>
      <dsp:spPr>
        <a:xfrm>
          <a:off x="0" y="1979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08D64-3170-48ED-A763-71042B38CF7C}">
      <dsp:nvSpPr>
        <dsp:cNvPr id="0" name=""/>
        <dsp:cNvSpPr/>
      </dsp:nvSpPr>
      <dsp:spPr>
        <a:xfrm>
          <a:off x="303439" y="227678"/>
          <a:ext cx="551708" cy="551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027EE-1771-4971-8848-2F1F04ADA7A2}">
      <dsp:nvSpPr>
        <dsp:cNvPr id="0" name=""/>
        <dsp:cNvSpPr/>
      </dsp:nvSpPr>
      <dsp:spPr>
        <a:xfrm>
          <a:off x="1158587" y="1979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Detect malware patterns in datasets</a:t>
          </a:r>
        </a:p>
      </dsp:txBody>
      <dsp:txXfrm>
        <a:off x="1158587" y="1979"/>
        <a:ext cx="3484257" cy="1003106"/>
      </dsp:txXfrm>
    </dsp:sp>
    <dsp:sp modelId="{D23F9F3D-6F3E-4F8F-8CBD-8B6A0439FA93}">
      <dsp:nvSpPr>
        <dsp:cNvPr id="0" name=""/>
        <dsp:cNvSpPr/>
      </dsp:nvSpPr>
      <dsp:spPr>
        <a:xfrm>
          <a:off x="0" y="1255861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49B42-B3BE-4B6E-B54C-907477955EDB}">
      <dsp:nvSpPr>
        <dsp:cNvPr id="0" name=""/>
        <dsp:cNvSpPr/>
      </dsp:nvSpPr>
      <dsp:spPr>
        <a:xfrm>
          <a:off x="303439" y="1481560"/>
          <a:ext cx="551708" cy="551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1A3FB-0782-4296-A70F-BE2D6EA8D11E}">
      <dsp:nvSpPr>
        <dsp:cNvPr id="0" name=""/>
        <dsp:cNvSpPr/>
      </dsp:nvSpPr>
      <dsp:spPr>
        <a:xfrm>
          <a:off x="1158587" y="1255861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Provide explainable threat analysis</a:t>
          </a:r>
        </a:p>
      </dsp:txBody>
      <dsp:txXfrm>
        <a:off x="1158587" y="1255861"/>
        <a:ext cx="3484257" cy="1003106"/>
      </dsp:txXfrm>
    </dsp:sp>
    <dsp:sp modelId="{CD98DF2B-D1A1-4777-9BDA-0D982F536EB2}">
      <dsp:nvSpPr>
        <dsp:cNvPr id="0" name=""/>
        <dsp:cNvSpPr/>
      </dsp:nvSpPr>
      <dsp:spPr>
        <a:xfrm>
          <a:off x="0" y="2509744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32929-7488-4E84-B709-8656A7E09046}">
      <dsp:nvSpPr>
        <dsp:cNvPr id="0" name=""/>
        <dsp:cNvSpPr/>
      </dsp:nvSpPr>
      <dsp:spPr>
        <a:xfrm>
          <a:off x="303439" y="2735443"/>
          <a:ext cx="551708" cy="551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5556E-0C79-47DC-8EA2-ED77E75FFEF9}">
      <dsp:nvSpPr>
        <dsp:cNvPr id="0" name=""/>
        <dsp:cNvSpPr/>
      </dsp:nvSpPr>
      <dsp:spPr>
        <a:xfrm>
          <a:off x="1158587" y="2509744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Visualize security risks</a:t>
          </a:r>
        </a:p>
      </dsp:txBody>
      <dsp:txXfrm>
        <a:off x="1158587" y="2509744"/>
        <a:ext cx="3484257" cy="1003106"/>
      </dsp:txXfrm>
    </dsp:sp>
    <dsp:sp modelId="{575F8587-4F73-4D7B-B90D-230AAF4D4572}">
      <dsp:nvSpPr>
        <dsp:cNvPr id="0" name=""/>
        <dsp:cNvSpPr/>
      </dsp:nvSpPr>
      <dsp:spPr>
        <a:xfrm>
          <a:off x="0" y="3763627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32EE87-38C3-4114-8914-C8A4A96449F1}">
      <dsp:nvSpPr>
        <dsp:cNvPr id="0" name=""/>
        <dsp:cNvSpPr/>
      </dsp:nvSpPr>
      <dsp:spPr>
        <a:xfrm>
          <a:off x="303439" y="3989326"/>
          <a:ext cx="551708" cy="5517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3FEDE5-CBE9-47DE-80F3-BED4FDE3EFD7}">
      <dsp:nvSpPr>
        <dsp:cNvPr id="0" name=""/>
        <dsp:cNvSpPr/>
      </dsp:nvSpPr>
      <dsp:spPr>
        <a:xfrm>
          <a:off x="1158587" y="3763627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Store results for forensic review</a:t>
          </a:r>
        </a:p>
      </dsp:txBody>
      <dsp:txXfrm>
        <a:off x="1158587" y="3763627"/>
        <a:ext cx="3484257" cy="10031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D39284-A087-4352-80EE-D6BBA57E7A8F}">
      <dsp:nvSpPr>
        <dsp:cNvPr id="0" name=""/>
        <dsp:cNvSpPr/>
      </dsp:nvSpPr>
      <dsp:spPr>
        <a:xfrm>
          <a:off x="494124" y="910863"/>
          <a:ext cx="806835" cy="806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65B75-2457-413B-9F2E-20503F3AE454}">
      <dsp:nvSpPr>
        <dsp:cNvPr id="0" name=""/>
        <dsp:cNvSpPr/>
      </dsp:nvSpPr>
      <dsp:spPr>
        <a:xfrm>
          <a:off x="1057" y="1986686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Security dashboard</a:t>
          </a:r>
        </a:p>
      </dsp:txBody>
      <dsp:txXfrm>
        <a:off x="1057" y="1986686"/>
        <a:ext cx="1792968" cy="717187"/>
      </dsp:txXfrm>
    </dsp:sp>
    <dsp:sp modelId="{AF0DB655-D215-4804-BF28-E73748E5FE2E}">
      <dsp:nvSpPr>
        <dsp:cNvPr id="0" name=""/>
        <dsp:cNvSpPr/>
      </dsp:nvSpPr>
      <dsp:spPr>
        <a:xfrm>
          <a:off x="2600862" y="910863"/>
          <a:ext cx="806835" cy="806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1DE02-12D7-4AE7-BBA5-6502B525C020}">
      <dsp:nvSpPr>
        <dsp:cNvPr id="0" name=""/>
        <dsp:cNvSpPr/>
      </dsp:nvSpPr>
      <dsp:spPr>
        <a:xfrm>
          <a:off x="2107795" y="1986686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File and text scan upload</a:t>
          </a:r>
        </a:p>
      </dsp:txBody>
      <dsp:txXfrm>
        <a:off x="2107795" y="1986686"/>
        <a:ext cx="1792968" cy="717187"/>
      </dsp:txXfrm>
    </dsp:sp>
    <dsp:sp modelId="{BAA98700-DAA7-4D1C-9D3E-844B816A5498}">
      <dsp:nvSpPr>
        <dsp:cNvPr id="0" name=""/>
        <dsp:cNvSpPr/>
      </dsp:nvSpPr>
      <dsp:spPr>
        <a:xfrm>
          <a:off x="4707600" y="910863"/>
          <a:ext cx="806835" cy="806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D86F7-5D5F-4971-88ED-4CBC61E0F00C}">
      <dsp:nvSpPr>
        <dsp:cNvPr id="0" name=""/>
        <dsp:cNvSpPr/>
      </dsp:nvSpPr>
      <dsp:spPr>
        <a:xfrm>
          <a:off x="4214534" y="1986686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Charts and scan history</a:t>
          </a:r>
        </a:p>
      </dsp:txBody>
      <dsp:txXfrm>
        <a:off x="4214534" y="1986686"/>
        <a:ext cx="1792968" cy="717187"/>
      </dsp:txXfrm>
    </dsp:sp>
    <dsp:sp modelId="{06350260-4DEE-443A-8EC7-63B1DA09F564}">
      <dsp:nvSpPr>
        <dsp:cNvPr id="0" name=""/>
        <dsp:cNvSpPr/>
      </dsp:nvSpPr>
      <dsp:spPr>
        <a:xfrm>
          <a:off x="6814338" y="910863"/>
          <a:ext cx="806835" cy="8068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21090-BEA4-44B9-BE1D-2A9786764201}">
      <dsp:nvSpPr>
        <dsp:cNvPr id="0" name=""/>
        <dsp:cNvSpPr/>
      </dsp:nvSpPr>
      <dsp:spPr>
        <a:xfrm>
          <a:off x="6321272" y="1986686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Modern cyber-themed UI</a:t>
          </a:r>
        </a:p>
      </dsp:txBody>
      <dsp:txXfrm>
        <a:off x="6321272" y="1986686"/>
        <a:ext cx="1792968" cy="7171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9CAEF8-3681-49B1-A4CE-FAF3404F1BF3}">
      <dsp:nvSpPr>
        <dsp:cNvPr id="0" name=""/>
        <dsp:cNvSpPr/>
      </dsp:nvSpPr>
      <dsp:spPr>
        <a:xfrm>
          <a:off x="494124" y="910863"/>
          <a:ext cx="806835" cy="806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1FCFDF-F423-4D9C-984E-211E583CEDC9}">
      <dsp:nvSpPr>
        <dsp:cNvPr id="0" name=""/>
        <dsp:cNvSpPr/>
      </dsp:nvSpPr>
      <dsp:spPr>
        <a:xfrm>
          <a:off x="1057" y="1986686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Malware signature scanning</a:t>
          </a:r>
        </a:p>
      </dsp:txBody>
      <dsp:txXfrm>
        <a:off x="1057" y="1986686"/>
        <a:ext cx="1792968" cy="717187"/>
      </dsp:txXfrm>
    </dsp:sp>
    <dsp:sp modelId="{49E8349D-814A-4E9C-956C-F391CE60C8E9}">
      <dsp:nvSpPr>
        <dsp:cNvPr id="0" name=""/>
        <dsp:cNvSpPr/>
      </dsp:nvSpPr>
      <dsp:spPr>
        <a:xfrm>
          <a:off x="2600862" y="910863"/>
          <a:ext cx="806835" cy="806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E0B5C-BD84-469C-B0A1-D15A04A0FB57}">
      <dsp:nvSpPr>
        <dsp:cNvPr id="0" name=""/>
        <dsp:cNvSpPr/>
      </dsp:nvSpPr>
      <dsp:spPr>
        <a:xfrm>
          <a:off x="2107795" y="1986686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Hashing (MD5 &amp; SHA-256)</a:t>
          </a:r>
        </a:p>
      </dsp:txBody>
      <dsp:txXfrm>
        <a:off x="2107795" y="1986686"/>
        <a:ext cx="1792968" cy="717187"/>
      </dsp:txXfrm>
    </dsp:sp>
    <dsp:sp modelId="{9FA4989E-C837-4D9B-B51D-8EC09866B039}">
      <dsp:nvSpPr>
        <dsp:cNvPr id="0" name=""/>
        <dsp:cNvSpPr/>
      </dsp:nvSpPr>
      <dsp:spPr>
        <a:xfrm>
          <a:off x="4707600" y="910863"/>
          <a:ext cx="806835" cy="806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1A5E6-8027-446D-8D68-1E331B91D5FE}">
      <dsp:nvSpPr>
        <dsp:cNvPr id="0" name=""/>
        <dsp:cNvSpPr/>
      </dsp:nvSpPr>
      <dsp:spPr>
        <a:xfrm>
          <a:off x="4214534" y="1986686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AI-powered analysis</a:t>
          </a:r>
        </a:p>
      </dsp:txBody>
      <dsp:txXfrm>
        <a:off x="4214534" y="1986686"/>
        <a:ext cx="1792968" cy="717187"/>
      </dsp:txXfrm>
    </dsp:sp>
    <dsp:sp modelId="{8492E43D-7F10-4995-8E06-D2EEA9FD99DC}">
      <dsp:nvSpPr>
        <dsp:cNvPr id="0" name=""/>
        <dsp:cNvSpPr/>
      </dsp:nvSpPr>
      <dsp:spPr>
        <a:xfrm>
          <a:off x="6814338" y="910863"/>
          <a:ext cx="806835" cy="8068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359F8-B3CE-4E75-96FC-2BCDC9EB1679}">
      <dsp:nvSpPr>
        <dsp:cNvPr id="0" name=""/>
        <dsp:cNvSpPr/>
      </dsp:nvSpPr>
      <dsp:spPr>
        <a:xfrm>
          <a:off x="6321272" y="1986686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REST API endpoints</a:t>
          </a:r>
        </a:p>
      </dsp:txBody>
      <dsp:txXfrm>
        <a:off x="6321272" y="1986686"/>
        <a:ext cx="1792968" cy="7171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041077-4669-43AF-B401-4EAA77165E4B}">
      <dsp:nvSpPr>
        <dsp:cNvPr id="0" name=""/>
        <dsp:cNvSpPr/>
      </dsp:nvSpPr>
      <dsp:spPr>
        <a:xfrm>
          <a:off x="0" y="3725"/>
          <a:ext cx="4642845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1B918-3B81-441B-8187-1953AB63B5B9}">
      <dsp:nvSpPr>
        <dsp:cNvPr id="0" name=""/>
        <dsp:cNvSpPr/>
      </dsp:nvSpPr>
      <dsp:spPr>
        <a:xfrm>
          <a:off x="240046" y="182272"/>
          <a:ext cx="436449" cy="4364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FD5B0-162A-4C23-96AB-F2154D93D87B}">
      <dsp:nvSpPr>
        <dsp:cNvPr id="0" name=""/>
        <dsp:cNvSpPr/>
      </dsp:nvSpPr>
      <dsp:spPr>
        <a:xfrm>
          <a:off x="916542" y="3725"/>
          <a:ext cx="3726302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Safe</a:t>
          </a:r>
        </a:p>
      </dsp:txBody>
      <dsp:txXfrm>
        <a:off x="916542" y="3725"/>
        <a:ext cx="3726302" cy="793543"/>
      </dsp:txXfrm>
    </dsp:sp>
    <dsp:sp modelId="{51E2F84A-9041-4518-9359-A42B2316C0A9}">
      <dsp:nvSpPr>
        <dsp:cNvPr id="0" name=""/>
        <dsp:cNvSpPr/>
      </dsp:nvSpPr>
      <dsp:spPr>
        <a:xfrm>
          <a:off x="0" y="995655"/>
          <a:ext cx="4642845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8D1CED-0384-4213-95F1-E591A6F57549}">
      <dsp:nvSpPr>
        <dsp:cNvPr id="0" name=""/>
        <dsp:cNvSpPr/>
      </dsp:nvSpPr>
      <dsp:spPr>
        <a:xfrm>
          <a:off x="240046" y="1174202"/>
          <a:ext cx="436449" cy="4364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C3DF3-4117-448A-B7EE-089825570E01}">
      <dsp:nvSpPr>
        <dsp:cNvPr id="0" name=""/>
        <dsp:cNvSpPr/>
      </dsp:nvSpPr>
      <dsp:spPr>
        <a:xfrm>
          <a:off x="916542" y="995655"/>
          <a:ext cx="3726302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Low</a:t>
          </a:r>
        </a:p>
      </dsp:txBody>
      <dsp:txXfrm>
        <a:off x="916542" y="995655"/>
        <a:ext cx="3726302" cy="793543"/>
      </dsp:txXfrm>
    </dsp:sp>
    <dsp:sp modelId="{D5E3A358-DAA8-4493-8F83-924B08B4B6FF}">
      <dsp:nvSpPr>
        <dsp:cNvPr id="0" name=""/>
        <dsp:cNvSpPr/>
      </dsp:nvSpPr>
      <dsp:spPr>
        <a:xfrm>
          <a:off x="0" y="1987584"/>
          <a:ext cx="4642845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682CA-8F55-4AD3-80A8-4DB9E5A017B7}">
      <dsp:nvSpPr>
        <dsp:cNvPr id="0" name=""/>
        <dsp:cNvSpPr/>
      </dsp:nvSpPr>
      <dsp:spPr>
        <a:xfrm>
          <a:off x="240046" y="2166131"/>
          <a:ext cx="436449" cy="4364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FCE62-A5F6-4D96-8E05-FDCB19F8D55C}">
      <dsp:nvSpPr>
        <dsp:cNvPr id="0" name=""/>
        <dsp:cNvSpPr/>
      </dsp:nvSpPr>
      <dsp:spPr>
        <a:xfrm>
          <a:off x="916542" y="1987584"/>
          <a:ext cx="3726302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Medium</a:t>
          </a:r>
        </a:p>
      </dsp:txBody>
      <dsp:txXfrm>
        <a:off x="916542" y="1987584"/>
        <a:ext cx="3726302" cy="793543"/>
      </dsp:txXfrm>
    </dsp:sp>
    <dsp:sp modelId="{590CA248-B82D-45CB-9E19-FBCB1E6A8C48}">
      <dsp:nvSpPr>
        <dsp:cNvPr id="0" name=""/>
        <dsp:cNvSpPr/>
      </dsp:nvSpPr>
      <dsp:spPr>
        <a:xfrm>
          <a:off x="0" y="2979514"/>
          <a:ext cx="4642845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994FCB-E4B5-45D5-BBC9-1F7ACCDDF355}">
      <dsp:nvSpPr>
        <dsp:cNvPr id="0" name=""/>
        <dsp:cNvSpPr/>
      </dsp:nvSpPr>
      <dsp:spPr>
        <a:xfrm>
          <a:off x="240046" y="3158061"/>
          <a:ext cx="436449" cy="4364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69BCC-0809-49BF-9D81-811DB8FBAAF8}">
      <dsp:nvSpPr>
        <dsp:cNvPr id="0" name=""/>
        <dsp:cNvSpPr/>
      </dsp:nvSpPr>
      <dsp:spPr>
        <a:xfrm>
          <a:off x="916542" y="2979514"/>
          <a:ext cx="3726302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High</a:t>
          </a:r>
        </a:p>
      </dsp:txBody>
      <dsp:txXfrm>
        <a:off x="916542" y="2979514"/>
        <a:ext cx="3726302" cy="793543"/>
      </dsp:txXfrm>
    </dsp:sp>
    <dsp:sp modelId="{6778D5BD-9806-4ED7-BABA-5BE4265E5A27}">
      <dsp:nvSpPr>
        <dsp:cNvPr id="0" name=""/>
        <dsp:cNvSpPr/>
      </dsp:nvSpPr>
      <dsp:spPr>
        <a:xfrm>
          <a:off x="0" y="3971443"/>
          <a:ext cx="4642845" cy="7935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0B339-C569-42E6-832D-2AEFFC11AD61}">
      <dsp:nvSpPr>
        <dsp:cNvPr id="0" name=""/>
        <dsp:cNvSpPr/>
      </dsp:nvSpPr>
      <dsp:spPr>
        <a:xfrm>
          <a:off x="240046" y="4149991"/>
          <a:ext cx="436449" cy="4364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BA4CB-BECA-4424-9514-B7E3B05DC04B}">
      <dsp:nvSpPr>
        <dsp:cNvPr id="0" name=""/>
        <dsp:cNvSpPr/>
      </dsp:nvSpPr>
      <dsp:spPr>
        <a:xfrm>
          <a:off x="916542" y="3971443"/>
          <a:ext cx="3726302" cy="793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83" tIns="83983" rIns="83983" bIns="839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Critical</a:t>
          </a:r>
        </a:p>
      </dsp:txBody>
      <dsp:txXfrm>
        <a:off x="916542" y="3971443"/>
        <a:ext cx="3726302" cy="7935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6B7D2-5ADA-4568-9800-D67236842AFF}">
      <dsp:nvSpPr>
        <dsp:cNvPr id="0" name=""/>
        <dsp:cNvSpPr/>
      </dsp:nvSpPr>
      <dsp:spPr>
        <a:xfrm>
          <a:off x="0" y="1484"/>
          <a:ext cx="3314378" cy="7521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C266EC-BE42-4AA6-8037-0BEC89EA85D8}">
      <dsp:nvSpPr>
        <dsp:cNvPr id="0" name=""/>
        <dsp:cNvSpPr/>
      </dsp:nvSpPr>
      <dsp:spPr>
        <a:xfrm>
          <a:off x="227538" y="170727"/>
          <a:ext cx="413706" cy="4137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6B479-70B6-48D7-A212-E8AD6C1681EC}">
      <dsp:nvSpPr>
        <dsp:cNvPr id="0" name=""/>
        <dsp:cNvSpPr/>
      </dsp:nvSpPr>
      <dsp:spPr>
        <a:xfrm>
          <a:off x="868782" y="1484"/>
          <a:ext cx="2445595" cy="752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7" tIns="79607" rIns="79607" bIns="796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Summarizes detected threats</a:t>
          </a:r>
        </a:p>
      </dsp:txBody>
      <dsp:txXfrm>
        <a:off x="868782" y="1484"/>
        <a:ext cx="2445595" cy="752192"/>
      </dsp:txXfrm>
    </dsp:sp>
    <dsp:sp modelId="{0A84F234-4685-4B71-913E-949D8B896A91}">
      <dsp:nvSpPr>
        <dsp:cNvPr id="0" name=""/>
        <dsp:cNvSpPr/>
      </dsp:nvSpPr>
      <dsp:spPr>
        <a:xfrm>
          <a:off x="0" y="941725"/>
          <a:ext cx="3314378" cy="752192"/>
        </a:xfrm>
        <a:prstGeom prst="roundRect">
          <a:avLst>
            <a:gd name="adj" fmla="val 10000"/>
          </a:avLst>
        </a:prstGeom>
        <a:solidFill>
          <a:schemeClr val="accent5">
            <a:hueOff val="6718086"/>
            <a:satOff val="-3139"/>
            <a:lumOff val="-352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7D28B4-E7BE-43D5-819D-55E3E4E1E4F5}">
      <dsp:nvSpPr>
        <dsp:cNvPr id="0" name=""/>
        <dsp:cNvSpPr/>
      </dsp:nvSpPr>
      <dsp:spPr>
        <a:xfrm>
          <a:off x="227538" y="1110968"/>
          <a:ext cx="413706" cy="4137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65958-00CA-4325-AA5A-717F3F2925DC}">
      <dsp:nvSpPr>
        <dsp:cNvPr id="0" name=""/>
        <dsp:cNvSpPr/>
      </dsp:nvSpPr>
      <dsp:spPr>
        <a:xfrm>
          <a:off x="868782" y="941725"/>
          <a:ext cx="2445595" cy="752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7" tIns="79607" rIns="79607" bIns="796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Provides risk confidence</a:t>
          </a:r>
        </a:p>
      </dsp:txBody>
      <dsp:txXfrm>
        <a:off x="868782" y="941725"/>
        <a:ext cx="2445595" cy="752192"/>
      </dsp:txXfrm>
    </dsp:sp>
    <dsp:sp modelId="{BD0316FC-7DE1-4DCA-88E2-EFFE02FC7865}">
      <dsp:nvSpPr>
        <dsp:cNvPr id="0" name=""/>
        <dsp:cNvSpPr/>
      </dsp:nvSpPr>
      <dsp:spPr>
        <a:xfrm>
          <a:off x="0" y="1881966"/>
          <a:ext cx="3314378" cy="752192"/>
        </a:xfrm>
        <a:prstGeom prst="roundRect">
          <a:avLst>
            <a:gd name="adj" fmla="val 10000"/>
          </a:avLst>
        </a:prstGeom>
        <a:solidFill>
          <a:schemeClr val="accent5">
            <a:hueOff val="13436172"/>
            <a:satOff val="-6278"/>
            <a:lumOff val="-70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708625-6466-4700-9174-19893C7E0F9D}">
      <dsp:nvSpPr>
        <dsp:cNvPr id="0" name=""/>
        <dsp:cNvSpPr/>
      </dsp:nvSpPr>
      <dsp:spPr>
        <a:xfrm>
          <a:off x="227538" y="2051209"/>
          <a:ext cx="413706" cy="4137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52DAB-E201-46D2-BABF-C5CADE6E8360}">
      <dsp:nvSpPr>
        <dsp:cNvPr id="0" name=""/>
        <dsp:cNvSpPr/>
      </dsp:nvSpPr>
      <dsp:spPr>
        <a:xfrm>
          <a:off x="868782" y="1881966"/>
          <a:ext cx="2445595" cy="752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7" tIns="79607" rIns="79607" bIns="796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Recommends mitigation actions</a:t>
          </a:r>
        </a:p>
      </dsp:txBody>
      <dsp:txXfrm>
        <a:off x="868782" y="1881966"/>
        <a:ext cx="2445595" cy="752192"/>
      </dsp:txXfrm>
    </dsp:sp>
    <dsp:sp modelId="{273863ED-77EC-42BF-B59F-6C5186DEBB73}">
      <dsp:nvSpPr>
        <dsp:cNvPr id="0" name=""/>
        <dsp:cNvSpPr/>
      </dsp:nvSpPr>
      <dsp:spPr>
        <a:xfrm>
          <a:off x="0" y="2822207"/>
          <a:ext cx="3314378" cy="752192"/>
        </a:xfrm>
        <a:prstGeom prst="roundRect">
          <a:avLst>
            <a:gd name="adj" fmla="val 10000"/>
          </a:avLst>
        </a:prstGeom>
        <a:solidFill>
          <a:schemeClr val="accent5">
            <a:hueOff val="20154258"/>
            <a:satOff val="-9417"/>
            <a:lumOff val="-1058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9C24B-D704-4934-B091-1719B578912E}">
      <dsp:nvSpPr>
        <dsp:cNvPr id="0" name=""/>
        <dsp:cNvSpPr/>
      </dsp:nvSpPr>
      <dsp:spPr>
        <a:xfrm>
          <a:off x="227538" y="2991450"/>
          <a:ext cx="413706" cy="4137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19436-1421-4DFA-B7CA-0257B4DE45C8}">
      <dsp:nvSpPr>
        <dsp:cNvPr id="0" name=""/>
        <dsp:cNvSpPr/>
      </dsp:nvSpPr>
      <dsp:spPr>
        <a:xfrm>
          <a:off x="868782" y="2822207"/>
          <a:ext cx="2445595" cy="752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7" tIns="79607" rIns="79607" bIns="796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Supports analyst decision-making</a:t>
          </a:r>
        </a:p>
      </dsp:txBody>
      <dsp:txXfrm>
        <a:off x="868782" y="2822207"/>
        <a:ext cx="2445595" cy="7521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00D2F-3FAB-429A-A28E-58CA7FB0B58E}">
      <dsp:nvSpPr>
        <dsp:cNvPr id="0" name=""/>
        <dsp:cNvSpPr/>
      </dsp:nvSpPr>
      <dsp:spPr>
        <a:xfrm>
          <a:off x="0" y="1979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1764D6-79D4-4366-B683-FD4D9748E1DA}">
      <dsp:nvSpPr>
        <dsp:cNvPr id="0" name=""/>
        <dsp:cNvSpPr/>
      </dsp:nvSpPr>
      <dsp:spPr>
        <a:xfrm>
          <a:off x="303439" y="227678"/>
          <a:ext cx="551708" cy="551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63C75-06CD-43C6-BD91-D32FA1E9A636}">
      <dsp:nvSpPr>
        <dsp:cNvPr id="0" name=""/>
        <dsp:cNvSpPr/>
      </dsp:nvSpPr>
      <dsp:spPr>
        <a:xfrm>
          <a:off x="1158587" y="1979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Total scans overview</a:t>
          </a:r>
        </a:p>
      </dsp:txBody>
      <dsp:txXfrm>
        <a:off x="1158587" y="1979"/>
        <a:ext cx="3484257" cy="1003106"/>
      </dsp:txXfrm>
    </dsp:sp>
    <dsp:sp modelId="{1519917E-C0D2-421D-8793-5C2CE0DD0F8B}">
      <dsp:nvSpPr>
        <dsp:cNvPr id="0" name=""/>
        <dsp:cNvSpPr/>
      </dsp:nvSpPr>
      <dsp:spPr>
        <a:xfrm>
          <a:off x="0" y="1255861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58A8B7-C0DD-4B86-AB61-B3955CF3ED51}">
      <dsp:nvSpPr>
        <dsp:cNvPr id="0" name=""/>
        <dsp:cNvSpPr/>
      </dsp:nvSpPr>
      <dsp:spPr>
        <a:xfrm>
          <a:off x="303439" y="1481560"/>
          <a:ext cx="551708" cy="551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36E2B-F37A-4D9D-BB55-41B3D750A673}">
      <dsp:nvSpPr>
        <dsp:cNvPr id="0" name=""/>
        <dsp:cNvSpPr/>
      </dsp:nvSpPr>
      <dsp:spPr>
        <a:xfrm>
          <a:off x="1158587" y="1255861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Threat statistics</a:t>
          </a:r>
        </a:p>
      </dsp:txBody>
      <dsp:txXfrm>
        <a:off x="1158587" y="1255861"/>
        <a:ext cx="3484257" cy="1003106"/>
      </dsp:txXfrm>
    </dsp:sp>
    <dsp:sp modelId="{A1A5E5A9-CE9D-43A4-A0DC-B440D875DB6F}">
      <dsp:nvSpPr>
        <dsp:cNvPr id="0" name=""/>
        <dsp:cNvSpPr/>
      </dsp:nvSpPr>
      <dsp:spPr>
        <a:xfrm>
          <a:off x="0" y="2509744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9604E4-936E-44AD-994B-DE3086DC60F4}">
      <dsp:nvSpPr>
        <dsp:cNvPr id="0" name=""/>
        <dsp:cNvSpPr/>
      </dsp:nvSpPr>
      <dsp:spPr>
        <a:xfrm>
          <a:off x="303439" y="2735443"/>
          <a:ext cx="551708" cy="551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50877-80B5-4003-973E-AB5EC73FA6E0}">
      <dsp:nvSpPr>
        <dsp:cNvPr id="0" name=""/>
        <dsp:cNvSpPr/>
      </dsp:nvSpPr>
      <dsp:spPr>
        <a:xfrm>
          <a:off x="1158587" y="2509744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Risk distribution charts</a:t>
          </a:r>
        </a:p>
      </dsp:txBody>
      <dsp:txXfrm>
        <a:off x="1158587" y="2509744"/>
        <a:ext cx="3484257" cy="1003106"/>
      </dsp:txXfrm>
    </dsp:sp>
    <dsp:sp modelId="{66F45710-7960-4527-A4D8-315997AB1079}">
      <dsp:nvSpPr>
        <dsp:cNvPr id="0" name=""/>
        <dsp:cNvSpPr/>
      </dsp:nvSpPr>
      <dsp:spPr>
        <a:xfrm>
          <a:off x="0" y="3763627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B5101-F957-430E-BBD6-8DDC3D5EDC39}">
      <dsp:nvSpPr>
        <dsp:cNvPr id="0" name=""/>
        <dsp:cNvSpPr/>
      </dsp:nvSpPr>
      <dsp:spPr>
        <a:xfrm>
          <a:off x="303439" y="3989326"/>
          <a:ext cx="551708" cy="5517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E485C-0655-4F9F-A089-C497A1F8281F}">
      <dsp:nvSpPr>
        <dsp:cNvPr id="0" name=""/>
        <dsp:cNvSpPr/>
      </dsp:nvSpPr>
      <dsp:spPr>
        <a:xfrm>
          <a:off x="1158587" y="3763627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Recent scan activity</a:t>
          </a:r>
        </a:p>
      </dsp:txBody>
      <dsp:txXfrm>
        <a:off x="1158587" y="3763627"/>
        <a:ext cx="3484257" cy="10031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128B0-F0F4-4C48-80E6-B16D48F27DB0}">
      <dsp:nvSpPr>
        <dsp:cNvPr id="0" name=""/>
        <dsp:cNvSpPr/>
      </dsp:nvSpPr>
      <dsp:spPr>
        <a:xfrm>
          <a:off x="0" y="1979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4F5D4-EBDE-462B-B8BE-5E9283EE5216}">
      <dsp:nvSpPr>
        <dsp:cNvPr id="0" name=""/>
        <dsp:cNvSpPr/>
      </dsp:nvSpPr>
      <dsp:spPr>
        <a:xfrm>
          <a:off x="303439" y="227678"/>
          <a:ext cx="551708" cy="551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3D881-4D73-42B0-A3CD-04645C3B5060}">
      <dsp:nvSpPr>
        <dsp:cNvPr id="0" name=""/>
        <dsp:cNvSpPr/>
      </dsp:nvSpPr>
      <dsp:spPr>
        <a:xfrm>
          <a:off x="1158587" y="1979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MongoDB storage</a:t>
          </a:r>
        </a:p>
      </dsp:txBody>
      <dsp:txXfrm>
        <a:off x="1158587" y="1979"/>
        <a:ext cx="3484257" cy="1003106"/>
      </dsp:txXfrm>
    </dsp:sp>
    <dsp:sp modelId="{60CB706B-F60F-477B-98F8-F31A378459AE}">
      <dsp:nvSpPr>
        <dsp:cNvPr id="0" name=""/>
        <dsp:cNvSpPr/>
      </dsp:nvSpPr>
      <dsp:spPr>
        <a:xfrm>
          <a:off x="0" y="1255861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8ABF1C-CA33-446B-9FE9-8B96B07C07F4}">
      <dsp:nvSpPr>
        <dsp:cNvPr id="0" name=""/>
        <dsp:cNvSpPr/>
      </dsp:nvSpPr>
      <dsp:spPr>
        <a:xfrm>
          <a:off x="303439" y="1481560"/>
          <a:ext cx="551708" cy="551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FA9E03-5A77-4F1B-B563-2477E4031A8B}">
      <dsp:nvSpPr>
        <dsp:cNvPr id="0" name=""/>
        <dsp:cNvSpPr/>
      </dsp:nvSpPr>
      <dsp:spPr>
        <a:xfrm>
          <a:off x="1158587" y="1255861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Historical scan analysis</a:t>
          </a:r>
        </a:p>
      </dsp:txBody>
      <dsp:txXfrm>
        <a:off x="1158587" y="1255861"/>
        <a:ext cx="3484257" cy="1003106"/>
      </dsp:txXfrm>
    </dsp:sp>
    <dsp:sp modelId="{412BDC9F-B63A-4327-9399-7AFCD85E4F49}">
      <dsp:nvSpPr>
        <dsp:cNvPr id="0" name=""/>
        <dsp:cNvSpPr/>
      </dsp:nvSpPr>
      <dsp:spPr>
        <a:xfrm>
          <a:off x="0" y="2509744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91F24-CC04-45FD-AAE9-6BA5D7C733AC}">
      <dsp:nvSpPr>
        <dsp:cNvPr id="0" name=""/>
        <dsp:cNvSpPr/>
      </dsp:nvSpPr>
      <dsp:spPr>
        <a:xfrm>
          <a:off x="303439" y="2735443"/>
          <a:ext cx="551708" cy="551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B0B47-F438-4E18-AD7A-F0B1EE3F83B9}">
      <dsp:nvSpPr>
        <dsp:cNvPr id="0" name=""/>
        <dsp:cNvSpPr/>
      </dsp:nvSpPr>
      <dsp:spPr>
        <a:xfrm>
          <a:off x="1158587" y="2509744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Threat trend identification</a:t>
          </a:r>
        </a:p>
      </dsp:txBody>
      <dsp:txXfrm>
        <a:off x="1158587" y="2509744"/>
        <a:ext cx="3484257" cy="1003106"/>
      </dsp:txXfrm>
    </dsp:sp>
    <dsp:sp modelId="{7312BE0D-B0A1-4C8D-AD63-2380A57BC976}">
      <dsp:nvSpPr>
        <dsp:cNvPr id="0" name=""/>
        <dsp:cNvSpPr/>
      </dsp:nvSpPr>
      <dsp:spPr>
        <a:xfrm>
          <a:off x="0" y="3763627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C161F-FAEE-41B9-862D-0BF427317C02}">
      <dsp:nvSpPr>
        <dsp:cNvPr id="0" name=""/>
        <dsp:cNvSpPr/>
      </dsp:nvSpPr>
      <dsp:spPr>
        <a:xfrm>
          <a:off x="303439" y="3989326"/>
          <a:ext cx="551708" cy="5517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55584-1D67-4078-AC42-6B1AC924B625}">
      <dsp:nvSpPr>
        <dsp:cNvPr id="0" name=""/>
        <dsp:cNvSpPr/>
      </dsp:nvSpPr>
      <dsp:spPr>
        <a:xfrm>
          <a:off x="1158587" y="3763627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Forensic evidence tracking</a:t>
          </a:r>
        </a:p>
      </dsp:txBody>
      <dsp:txXfrm>
        <a:off x="1158587" y="3763627"/>
        <a:ext cx="3484257" cy="10031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FCCCC1-2E7A-485F-8AE2-1393FF439CB5}">
      <dsp:nvSpPr>
        <dsp:cNvPr id="0" name=""/>
        <dsp:cNvSpPr/>
      </dsp:nvSpPr>
      <dsp:spPr>
        <a:xfrm>
          <a:off x="0" y="1979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66CB4-783F-49B5-A89D-28BBD453A4C6}">
      <dsp:nvSpPr>
        <dsp:cNvPr id="0" name=""/>
        <dsp:cNvSpPr/>
      </dsp:nvSpPr>
      <dsp:spPr>
        <a:xfrm>
          <a:off x="303439" y="227678"/>
          <a:ext cx="551708" cy="551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762F0-1D35-4333-B267-55E579B55CDE}">
      <dsp:nvSpPr>
        <dsp:cNvPr id="0" name=""/>
        <dsp:cNvSpPr/>
      </dsp:nvSpPr>
      <dsp:spPr>
        <a:xfrm>
          <a:off x="1158587" y="1979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Machine learning detection</a:t>
          </a:r>
        </a:p>
      </dsp:txBody>
      <dsp:txXfrm>
        <a:off x="1158587" y="1979"/>
        <a:ext cx="3484257" cy="1003106"/>
      </dsp:txXfrm>
    </dsp:sp>
    <dsp:sp modelId="{4354D9B3-7428-4268-B9F5-12880E3B8E39}">
      <dsp:nvSpPr>
        <dsp:cNvPr id="0" name=""/>
        <dsp:cNvSpPr/>
      </dsp:nvSpPr>
      <dsp:spPr>
        <a:xfrm>
          <a:off x="0" y="1255861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02264-0C65-4C04-A76B-05D110DCB50D}">
      <dsp:nvSpPr>
        <dsp:cNvPr id="0" name=""/>
        <dsp:cNvSpPr/>
      </dsp:nvSpPr>
      <dsp:spPr>
        <a:xfrm>
          <a:off x="303439" y="1481560"/>
          <a:ext cx="551708" cy="551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5A796-43FB-4196-95BE-BE9AE9C56650}">
      <dsp:nvSpPr>
        <dsp:cNvPr id="0" name=""/>
        <dsp:cNvSpPr/>
      </dsp:nvSpPr>
      <dsp:spPr>
        <a:xfrm>
          <a:off x="1158587" y="1255861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YARA rule integration</a:t>
          </a:r>
        </a:p>
      </dsp:txBody>
      <dsp:txXfrm>
        <a:off x="1158587" y="1255861"/>
        <a:ext cx="3484257" cy="1003106"/>
      </dsp:txXfrm>
    </dsp:sp>
    <dsp:sp modelId="{B9DFD1C6-AFAC-4EE0-A931-0DE4D67006A7}">
      <dsp:nvSpPr>
        <dsp:cNvPr id="0" name=""/>
        <dsp:cNvSpPr/>
      </dsp:nvSpPr>
      <dsp:spPr>
        <a:xfrm>
          <a:off x="0" y="2509744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251278-FBF7-4CEC-B8DF-D5FE3FF96B44}">
      <dsp:nvSpPr>
        <dsp:cNvPr id="0" name=""/>
        <dsp:cNvSpPr/>
      </dsp:nvSpPr>
      <dsp:spPr>
        <a:xfrm>
          <a:off x="303439" y="2735443"/>
          <a:ext cx="551708" cy="551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BED9CE-A5F6-4A95-A372-517C9E531692}">
      <dsp:nvSpPr>
        <dsp:cNvPr id="0" name=""/>
        <dsp:cNvSpPr/>
      </dsp:nvSpPr>
      <dsp:spPr>
        <a:xfrm>
          <a:off x="1158587" y="2509744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Entropy analysis</a:t>
          </a:r>
        </a:p>
      </dsp:txBody>
      <dsp:txXfrm>
        <a:off x="1158587" y="2509744"/>
        <a:ext cx="3484257" cy="1003106"/>
      </dsp:txXfrm>
    </dsp:sp>
    <dsp:sp modelId="{97752ABD-28FC-4FB0-A354-78526DC6BB19}">
      <dsp:nvSpPr>
        <dsp:cNvPr id="0" name=""/>
        <dsp:cNvSpPr/>
      </dsp:nvSpPr>
      <dsp:spPr>
        <a:xfrm>
          <a:off x="0" y="3763627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90FD94-5C4F-4D95-A797-CFD6084F5A99}">
      <dsp:nvSpPr>
        <dsp:cNvPr id="0" name=""/>
        <dsp:cNvSpPr/>
      </dsp:nvSpPr>
      <dsp:spPr>
        <a:xfrm>
          <a:off x="303439" y="3989326"/>
          <a:ext cx="551708" cy="5517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A3561-5834-4B99-8C23-C66E836B645D}">
      <dsp:nvSpPr>
        <dsp:cNvPr id="0" name=""/>
        <dsp:cNvSpPr/>
      </dsp:nvSpPr>
      <dsp:spPr>
        <a:xfrm>
          <a:off x="1158587" y="3763627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SIEM integration</a:t>
          </a:r>
        </a:p>
      </dsp:txBody>
      <dsp:txXfrm>
        <a:off x="1158587" y="3763627"/>
        <a:ext cx="3484257" cy="10031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74F80B-025A-4943-B176-FC1F187B5755}">
      <dsp:nvSpPr>
        <dsp:cNvPr id="0" name=""/>
        <dsp:cNvSpPr/>
      </dsp:nvSpPr>
      <dsp:spPr>
        <a:xfrm>
          <a:off x="0" y="1979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391C34-5B77-4435-96F2-37A4D5778128}">
      <dsp:nvSpPr>
        <dsp:cNvPr id="0" name=""/>
        <dsp:cNvSpPr/>
      </dsp:nvSpPr>
      <dsp:spPr>
        <a:xfrm>
          <a:off x="303439" y="227678"/>
          <a:ext cx="551708" cy="551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F0E8C0-55B7-4AA0-97ED-31A0EE9F7F5E}">
      <dsp:nvSpPr>
        <dsp:cNvPr id="0" name=""/>
        <dsp:cNvSpPr/>
      </dsp:nvSpPr>
      <dsp:spPr>
        <a:xfrm>
          <a:off x="1158587" y="1979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Demonstrates real-world malware analysis</a:t>
          </a:r>
        </a:p>
      </dsp:txBody>
      <dsp:txXfrm>
        <a:off x="1158587" y="1979"/>
        <a:ext cx="3484257" cy="1003106"/>
      </dsp:txXfrm>
    </dsp:sp>
    <dsp:sp modelId="{166967BC-DCD1-4E78-8A5B-2A515BF0EAAB}">
      <dsp:nvSpPr>
        <dsp:cNvPr id="0" name=""/>
        <dsp:cNvSpPr/>
      </dsp:nvSpPr>
      <dsp:spPr>
        <a:xfrm>
          <a:off x="0" y="1255861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A9E8C-DA85-4F9B-AABD-6BD377AF2D89}">
      <dsp:nvSpPr>
        <dsp:cNvPr id="0" name=""/>
        <dsp:cNvSpPr/>
      </dsp:nvSpPr>
      <dsp:spPr>
        <a:xfrm>
          <a:off x="303439" y="1481560"/>
          <a:ext cx="551708" cy="551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4E6EA5-9092-4300-BEF9-291D0AE28346}">
      <dsp:nvSpPr>
        <dsp:cNvPr id="0" name=""/>
        <dsp:cNvSpPr/>
      </dsp:nvSpPr>
      <dsp:spPr>
        <a:xfrm>
          <a:off x="1158587" y="1255861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Integrates AI and cybersecurity concepts</a:t>
          </a:r>
        </a:p>
      </dsp:txBody>
      <dsp:txXfrm>
        <a:off x="1158587" y="1255861"/>
        <a:ext cx="3484257" cy="1003106"/>
      </dsp:txXfrm>
    </dsp:sp>
    <dsp:sp modelId="{FFAFD9CB-399F-4E65-B132-6FDC7B87516B}">
      <dsp:nvSpPr>
        <dsp:cNvPr id="0" name=""/>
        <dsp:cNvSpPr/>
      </dsp:nvSpPr>
      <dsp:spPr>
        <a:xfrm>
          <a:off x="0" y="2509744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C5A22-8FA8-41BC-975E-56E901F91AC3}">
      <dsp:nvSpPr>
        <dsp:cNvPr id="0" name=""/>
        <dsp:cNvSpPr/>
      </dsp:nvSpPr>
      <dsp:spPr>
        <a:xfrm>
          <a:off x="303439" y="2735443"/>
          <a:ext cx="551708" cy="551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06DB8-1115-4F2E-8FAB-4FFDBEE55CB7}">
      <dsp:nvSpPr>
        <dsp:cNvPr id="0" name=""/>
        <dsp:cNvSpPr/>
      </dsp:nvSpPr>
      <dsp:spPr>
        <a:xfrm>
          <a:off x="1158587" y="2509744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Suitable for education and forensics</a:t>
          </a:r>
        </a:p>
      </dsp:txBody>
      <dsp:txXfrm>
        <a:off x="1158587" y="2509744"/>
        <a:ext cx="3484257" cy="1003106"/>
      </dsp:txXfrm>
    </dsp:sp>
    <dsp:sp modelId="{0A645839-CFAC-4827-A58D-8E97A35B3699}">
      <dsp:nvSpPr>
        <dsp:cNvPr id="0" name=""/>
        <dsp:cNvSpPr/>
      </dsp:nvSpPr>
      <dsp:spPr>
        <a:xfrm>
          <a:off x="0" y="3763627"/>
          <a:ext cx="4642845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7C8BF3-E163-4070-96E0-02F4BF854BDF}">
      <dsp:nvSpPr>
        <dsp:cNvPr id="0" name=""/>
        <dsp:cNvSpPr/>
      </dsp:nvSpPr>
      <dsp:spPr>
        <a:xfrm>
          <a:off x="303439" y="3989326"/>
          <a:ext cx="551708" cy="5517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9F2BD-AF27-40E8-9080-5B96414F3709}">
      <dsp:nvSpPr>
        <dsp:cNvPr id="0" name=""/>
        <dsp:cNvSpPr/>
      </dsp:nvSpPr>
      <dsp:spPr>
        <a:xfrm>
          <a:off x="1158587" y="3763627"/>
          <a:ext cx="3484257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Strong foundation for future enhancements</a:t>
          </a:r>
        </a:p>
      </dsp:txBody>
      <dsp:txXfrm>
        <a:off x="1158587" y="3763627"/>
        <a:ext cx="3484257" cy="10031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392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037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599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405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191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83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742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352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450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533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745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81669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821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85363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81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6901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691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6894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97986E7-0E3C-4F64-886E-935DDCB83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29777" y="1420238"/>
            <a:ext cx="3311840" cy="4751961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03D17F-F79E-40E5-9563-A1CFFCC06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A5D5775-627F-4588-82B3-905EDF231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D7F2A20-5DE4-4BC0-91EA-5FFE33A4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536BA0-56C7-429C-B41E-B5724F0CD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F15726F-71BE-4007-B9B6-0A1AA0D52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3158" y="685799"/>
            <a:ext cx="6315658" cy="2971801"/>
          </a:xfrm>
        </p:spPr>
        <p:txBody>
          <a:bodyPr>
            <a:normAutofit/>
          </a:bodyPr>
          <a:lstStyle/>
          <a:p>
            <a:r>
              <a:t>Malware Investigation Dataset Scanner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3159" y="3843867"/>
            <a:ext cx="4800600" cy="194733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Kaloyan Kolev </a:t>
            </a:r>
          </a:p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Project Presentation</a:t>
            </a:r>
          </a:p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Cybersecurity &amp; Digital Forensics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8A15AE-DA47-2FB1-1A46-B90B95C3A0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0657282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Problem Statement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C7DDAD-0852-579D-7647-D59FEEA9CD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9624352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rgbClr val="FFFFFF"/>
                </a:solidFill>
              </a:rPr>
              <a:t>Project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560495-6C71-58E0-2D41-88ECA851C4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3837451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4487332"/>
            <a:ext cx="6400800" cy="1507067"/>
          </a:xfrm>
        </p:spPr>
        <p:txBody>
          <a:bodyPr>
            <a:normAutofit/>
          </a:bodyPr>
          <a:lstStyle/>
          <a:p>
            <a:r>
              <a:t>System Architecture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9F6766-E25A-53CE-09D9-684E50F910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429" y="1323703"/>
            <a:ext cx="3978569" cy="2316858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4740" y="733647"/>
            <a:ext cx="3314378" cy="3575884"/>
          </a:xfrm>
        </p:spPr>
        <p:txBody>
          <a:bodyPr>
            <a:normAutofit/>
          </a:bodyPr>
          <a:lstStyle/>
          <a:p>
            <a:r>
              <a:t>• React frontend (dashboard &amp; UI)</a:t>
            </a:r>
          </a:p>
          <a:p>
            <a:r>
              <a:t>• FastAPI backend (scanning &amp; AI)</a:t>
            </a:r>
          </a:p>
          <a:p>
            <a:r>
              <a:t>• MongoDB database (persistence)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4487332"/>
            <a:ext cx="6400800" cy="1507067"/>
          </a:xfrm>
        </p:spPr>
        <p:txBody>
          <a:bodyPr>
            <a:normAutofit/>
          </a:bodyPr>
          <a:lstStyle/>
          <a:p>
            <a:r>
              <a:t>Frontend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42116B-97BC-305A-977D-13B2BD2049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922285"/>
              </p:ext>
            </p:extLst>
          </p:nvPr>
        </p:nvGraphicFramePr>
        <p:xfrm>
          <a:off x="513159" y="685800"/>
          <a:ext cx="81152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4487332"/>
            <a:ext cx="6400800" cy="1507067"/>
          </a:xfrm>
        </p:spPr>
        <p:txBody>
          <a:bodyPr>
            <a:normAutofit/>
          </a:bodyPr>
          <a:lstStyle/>
          <a:p>
            <a:r>
              <a:t>Backend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452682-FD32-9222-B1EB-EDFDB87EC3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9521752"/>
              </p:ext>
            </p:extLst>
          </p:nvPr>
        </p:nvGraphicFramePr>
        <p:xfrm>
          <a:off x="513159" y="685800"/>
          <a:ext cx="81152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4487332"/>
            <a:ext cx="6400800" cy="1507067"/>
          </a:xfrm>
        </p:spPr>
        <p:txBody>
          <a:bodyPr>
            <a:normAutofit/>
          </a:bodyPr>
          <a:lstStyle/>
          <a:p>
            <a:r>
              <a:t>Malware Detection Logic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714641-7DDA-D61A-1D35-B2BFEF16E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429" y="1477215"/>
            <a:ext cx="3978569" cy="2088748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4740" y="733647"/>
            <a:ext cx="3314378" cy="3575884"/>
          </a:xfrm>
        </p:spPr>
        <p:txBody>
          <a:bodyPr>
            <a:normAutofit/>
          </a:bodyPr>
          <a:lstStyle/>
          <a:p>
            <a:r>
              <a:t>• Signature-based detection</a:t>
            </a:r>
          </a:p>
          <a:p>
            <a:r>
              <a:t>• Trojans, ransomware, keyloggers</a:t>
            </a:r>
          </a:p>
          <a:p>
            <a:r>
              <a:t>• Backdoors, worms, spyware</a:t>
            </a:r>
          </a:p>
          <a:p>
            <a:r>
              <a:t>• Regex pattern matching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3934" y="4487332"/>
            <a:ext cx="4220368" cy="1507067"/>
          </a:xfrm>
        </p:spPr>
        <p:txBody>
          <a:bodyPr>
            <a:normAutofit/>
          </a:bodyPr>
          <a:lstStyle/>
          <a:p>
            <a:r>
              <a:t>Heuristic Analysis</a:t>
            </a:r>
          </a:p>
        </p:txBody>
      </p:sp>
      <p:pic>
        <p:nvPicPr>
          <p:cNvPr id="5" name="Picture 4" descr="Autoradiogram on white paper">
            <a:extLst>
              <a:ext uri="{FF2B5EF4-FFF2-40B4-BE49-F238E27FC236}">
                <a16:creationId xmlns:a16="http://schemas.microsoft.com/office/drawing/2014/main" id="{5ED7BE9C-B83F-3C9C-6D4A-08F622B3D5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816" r="31460"/>
          <a:stretch>
            <a:fillRect/>
          </a:stretch>
        </p:blipFill>
        <p:spPr>
          <a:xfrm>
            <a:off x="623" y="10"/>
            <a:ext cx="2626519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3459" y="685800"/>
            <a:ext cx="4969554" cy="3615267"/>
          </a:xfrm>
        </p:spPr>
        <p:txBody>
          <a:bodyPr>
            <a:normAutofit/>
          </a:bodyPr>
          <a:lstStyle/>
          <a:p>
            <a:r>
              <a:t>• Suspicious file extensions</a:t>
            </a:r>
          </a:p>
          <a:p>
            <a:r>
              <a:t>• Base64 encoded payloads</a:t>
            </a:r>
          </a:p>
          <a:p>
            <a:r>
              <a:t>• Hexadecimal shellcode patterns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Threat Severity Levels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F93C30-C371-3B3C-F1BE-A26D4418F5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3806593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4487332"/>
            <a:ext cx="6400800" cy="1507067"/>
          </a:xfrm>
        </p:spPr>
        <p:txBody>
          <a:bodyPr>
            <a:normAutofit/>
          </a:bodyPr>
          <a:lstStyle/>
          <a:p>
            <a:r>
              <a:rPr lang="en-GB"/>
              <a:t>AI-Powered Analysis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430918-E859-D66E-FC05-142F4A4FB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429" y="1477215"/>
            <a:ext cx="3978569" cy="2088748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0C8A99-0D0A-6EFF-088D-C8E55C6306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917738"/>
              </p:ext>
            </p:extLst>
          </p:nvPr>
        </p:nvGraphicFramePr>
        <p:xfrm>
          <a:off x="4874740" y="733647"/>
          <a:ext cx="3314378" cy="3575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FFFFFF"/>
                </a:solidFill>
              </a:rPr>
              <a:t>Security Dashboard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4917CC-EC68-73DF-2BE3-22CF67F2BA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7941503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81BBDC9-2DC6-4959-AC3D-49A5DCB05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159" y="685800"/>
            <a:ext cx="3565922" cy="5410200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tx1"/>
                </a:solidFill>
              </a:rPr>
              <a:t>• Upload file or paste text</a:t>
            </a:r>
          </a:p>
          <a:p>
            <a:r>
              <a:rPr lang="en-GB" sz="1600">
                <a:solidFill>
                  <a:schemeClr val="tx1"/>
                </a:solidFill>
              </a:rPr>
              <a:t>• Backend analysis</a:t>
            </a:r>
          </a:p>
          <a:p>
            <a:r>
              <a:rPr lang="en-GB" sz="1600">
                <a:solidFill>
                  <a:schemeClr val="tx1"/>
                </a:solidFill>
              </a:rPr>
              <a:t>• AI report generation</a:t>
            </a:r>
          </a:p>
          <a:p>
            <a:r>
              <a:rPr lang="en-GB" sz="1600">
                <a:solidFill>
                  <a:schemeClr val="tx1"/>
                </a:solidFill>
              </a:rPr>
              <a:t>• Database storage</a:t>
            </a:r>
          </a:p>
          <a:p>
            <a:r>
              <a:rPr lang="en-GB" sz="1600">
                <a:solidFill>
                  <a:schemeClr val="tx1"/>
                </a:solidFill>
              </a:rPr>
              <a:t>• Dashboard visualization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452CCF-4A27-488A-AAF4-424933CFC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9" y="0"/>
            <a:ext cx="3493009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6542" y="685800"/>
            <a:ext cx="2694215" cy="5308599"/>
          </a:xfrm>
        </p:spPr>
        <p:txBody>
          <a:bodyPr>
            <a:normAutofit/>
          </a:bodyPr>
          <a:lstStyle/>
          <a:p>
            <a:r>
              <a:rPr lang="en-GB" sz="2800"/>
              <a:t>Scan Workflow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74BB55-8517-4CFE-9389-81D0E6F81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5008" y="0"/>
            <a:ext cx="1078992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3190CD-45FC-4DE0-B596-17D4DE53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6966" y="3770390"/>
            <a:ext cx="1064655" cy="1660354"/>
            <a:chOff x="10292292" y="2963333"/>
            <a:chExt cx="1896535" cy="22182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BD4334C-2554-4361-8CFF-394E624CF4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FC3CBA7-AF68-4075-BAC7-623C34B4F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190344"/>
              <a:ext cx="1896535" cy="1896533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A6C7307-1C78-4C8A-BF3D-FA420F177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4CD1F94-6C7C-4E8F-9336-E312E9F5C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5B11C2A-D791-46E1-B954-1184FB080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rgbClr val="FFFFFF"/>
                </a:solidFill>
              </a:rPr>
              <a:t>Data Persistence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95C771-6726-5053-1303-C871066B70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9238826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81BBDC9-2DC6-4959-AC3D-49A5DCB05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159" y="685800"/>
            <a:ext cx="3565922" cy="5410200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tx1"/>
                </a:solidFill>
              </a:rPr>
              <a:t>• No sandbox execution</a:t>
            </a:r>
          </a:p>
          <a:p>
            <a:r>
              <a:rPr lang="en-GB" sz="1600">
                <a:solidFill>
                  <a:schemeClr val="tx1"/>
                </a:solidFill>
              </a:rPr>
              <a:t>• Signature-based detection only</a:t>
            </a:r>
          </a:p>
          <a:p>
            <a:r>
              <a:rPr lang="en-GB" sz="1600">
                <a:solidFill>
                  <a:schemeClr val="tx1"/>
                </a:solidFill>
              </a:rPr>
              <a:t>• Limited dataset size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452CCF-4A27-488A-AAF4-424933CFC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9" y="0"/>
            <a:ext cx="3493009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6542" y="685800"/>
            <a:ext cx="2694215" cy="5308599"/>
          </a:xfrm>
        </p:spPr>
        <p:txBody>
          <a:bodyPr>
            <a:normAutofit/>
          </a:bodyPr>
          <a:lstStyle/>
          <a:p>
            <a:r>
              <a:rPr lang="en-GB" sz="2800"/>
              <a:t>Limitations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74BB55-8517-4CFE-9389-81D0E6F81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5008" y="0"/>
            <a:ext cx="1078992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3190CD-45FC-4DE0-B596-17D4DE53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6966" y="3770390"/>
            <a:ext cx="1064655" cy="1660354"/>
            <a:chOff x="10292292" y="2963333"/>
            <a:chExt cx="1896535" cy="22182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BD4334C-2554-4361-8CFF-394E624CF4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FC3CBA7-AF68-4075-BAC7-623C34B4F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190344"/>
              <a:ext cx="1896535" cy="1896533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A6C7307-1C78-4C8A-BF3D-FA420F177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4CD1F94-6C7C-4E8F-9336-E312E9F5C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5B11C2A-D791-46E1-B954-1184FB080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Future Improvements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2E44BA-27B6-1833-3A3E-389D39519A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0953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4140BF-7D92-8DBB-E286-47B9C740E6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6090301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</TotalTime>
  <Words>318</Words>
  <Application>Microsoft Office PowerPoint</Application>
  <PresentationFormat>On-screen Show (4:3)</PresentationFormat>
  <Paragraphs>81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Century Gothic</vt:lpstr>
      <vt:lpstr>Wingdings 3</vt:lpstr>
      <vt:lpstr>Slice</vt:lpstr>
      <vt:lpstr>Malware Investigation Dataset Scanner</vt:lpstr>
      <vt:lpstr>Introduction</vt:lpstr>
      <vt:lpstr>Problem Statement</vt:lpstr>
      <vt:lpstr>Project Objectives</vt:lpstr>
      <vt:lpstr>System Architecture</vt:lpstr>
      <vt:lpstr>Frontend Overview</vt:lpstr>
      <vt:lpstr>Backend Overview</vt:lpstr>
      <vt:lpstr>Malware Detection Logic</vt:lpstr>
      <vt:lpstr>Heuristic Analysis</vt:lpstr>
      <vt:lpstr>Threat Severity Levels</vt:lpstr>
      <vt:lpstr>AI-Powered Analysis</vt:lpstr>
      <vt:lpstr>Security Dashboard</vt:lpstr>
      <vt:lpstr>Scan Workflow</vt:lpstr>
      <vt:lpstr>Data Persistence</vt:lpstr>
      <vt:lpstr>Limitations</vt:lpstr>
      <vt:lpstr>Future Improvements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Kaloyan Kolev (2030789)</cp:lastModifiedBy>
  <cp:revision>8</cp:revision>
  <dcterms:created xsi:type="dcterms:W3CDTF">2013-01-27T09:14:16Z</dcterms:created>
  <dcterms:modified xsi:type="dcterms:W3CDTF">2026-02-05T16:44:14Z</dcterms:modified>
  <cp:category/>
</cp:coreProperties>
</file>