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notesMasterIdLst>
    <p:notesMasterId r:id="rId10"/>
  </p:notes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30"/>
    <p:restoredTop sz="76971"/>
  </p:normalViewPr>
  <p:slideViewPr>
    <p:cSldViewPr snapToGrid="0" snapToObjects="1">
      <p:cViewPr varScale="1">
        <p:scale>
          <a:sx n="106" d="100"/>
          <a:sy n="106" d="100"/>
        </p:scale>
        <p:origin x="14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7EA97D-C956-D84E-863A-CEF053520B22}" type="datetimeFigureOut">
              <a:rPr lang="en-US" smtClean="0"/>
              <a:t>2/23/18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7D4B3B-FF61-114D-9E7F-593BB8287A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5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”</a:t>
            </a:r>
            <a:r>
              <a:rPr lang="en-US" dirty="0" err="1" smtClean="0"/>
              <a:t>ying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guo</a:t>
            </a:r>
            <a:r>
              <a:rPr lang="en-US" baseline="0" dirty="0" smtClean="0"/>
              <a:t> de gong gong </a:t>
            </a:r>
            <a:r>
              <a:rPr lang="en-US" baseline="0" dirty="0" err="1" smtClean="0"/>
              <a:t>jiao</a:t>
            </a:r>
            <a:r>
              <a:rPr lang="en-US" baseline="0" dirty="0" smtClean="0"/>
              <a:t> tong”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D4B3B-FF61-114D-9E7F-593BB8287AC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179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Yīngguó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yǒngyǒu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mìjí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ér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xiàndàihuà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jiāotōng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jīchǔ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shèshī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- Britain has a dense and modern transport infrastructure.</a:t>
            </a:r>
          </a:p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zh-CN" altLang="en-US" dirty="0" smtClean="0"/>
              <a:t>伦敦地下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lundun</a:t>
            </a:r>
            <a:r>
              <a:rPr lang="en-US" altLang="zh-CN" dirty="0" smtClean="0"/>
              <a:t> di </a:t>
            </a:r>
            <a:r>
              <a:rPr lang="en-US" altLang="zh-CN" dirty="0" err="1" smtClean="0"/>
              <a:t>xia</a:t>
            </a:r>
            <a:endParaRPr lang="en-US" dirty="0" smtClean="0"/>
          </a:p>
          <a:p>
            <a:pPr marL="228600" indent="-228600">
              <a:buAutoNum type="arabicPeriod"/>
            </a:pP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D4B3B-FF61-114D-9E7F-593BB8287AC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5423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2016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Nián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yīngguó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yǒu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37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bǎiwàn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liàng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qìchē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xíngshǐ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dirty="0" smtClean="0"/>
              <a:t>汽车是在英国旅行的最简单方式。</a:t>
            </a:r>
            <a:r>
              <a:rPr lang="en-GB" altLang="zh-CN" dirty="0" smtClean="0"/>
              <a:t>- cars are the easiest way to</a:t>
            </a:r>
            <a:r>
              <a:rPr lang="en-GB" altLang="zh-CN" baseline="0" dirty="0" smtClean="0"/>
              <a:t> travel around the UK. (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Qìchē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zài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yīngguó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lǚxíng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zuì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jiǎndān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fāngshì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.)</a:t>
            </a:r>
          </a:p>
          <a:p>
            <a:endParaRPr lang="en-GB" altLang="zh-CN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baseline="0" dirty="0" smtClean="0"/>
              <a:t>因为英国是一个小国，乘汽车旅行不需要很长时间。</a:t>
            </a:r>
            <a:r>
              <a:rPr lang="en-GB" altLang="zh-CN" baseline="0" dirty="0" smtClean="0"/>
              <a:t>- since the </a:t>
            </a:r>
            <a:r>
              <a:rPr lang="en-GB" altLang="zh-CN" baseline="0" dirty="0" err="1" smtClean="0"/>
              <a:t>Uk</a:t>
            </a:r>
            <a:r>
              <a:rPr lang="en-GB" altLang="zh-CN" baseline="0" dirty="0" smtClean="0"/>
              <a:t> is a small country, it doesn’t take long to travel by car. (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Yīnwèi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yīngguó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yīgè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xiǎoguó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chéng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qìchē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lǚxíng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bù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xūyào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hěn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cháng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shíjiān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.)</a:t>
            </a:r>
          </a:p>
          <a:p>
            <a:endParaRPr lang="en-GB" altLang="zh-CN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baseline="0" dirty="0" smtClean="0"/>
              <a:t>驾驶我让我开心，因为它给了我自由的感觉。</a:t>
            </a:r>
            <a:r>
              <a:rPr lang="en-GB" altLang="zh-CN" baseline="0" dirty="0" smtClean="0"/>
              <a:t>- I prefer driving around in a car as it gives me the sense of freedom. (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Jiàshǐ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wǒ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ràng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wǒ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kāixīn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yīnwèi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tā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gěile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wǒ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zìyóu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gǎnjué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.)</a:t>
            </a:r>
            <a:endParaRPr lang="en-GB" altLang="zh-CN" baseline="0" dirty="0" smtClean="0"/>
          </a:p>
          <a:p>
            <a:endParaRPr lang="en-GB" altLang="zh-CN" baseline="0" dirty="0" smtClean="0"/>
          </a:p>
          <a:p>
            <a:endParaRPr lang="en-GB" altLang="zh-CN" baseline="0" dirty="0" smtClean="0"/>
          </a:p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D4B3B-FF61-114D-9E7F-593BB8287AC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004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英国有很多巴士运营。</a:t>
            </a:r>
            <a:r>
              <a:rPr lang="en-GB" altLang="zh-CN" dirty="0" smtClean="0"/>
              <a:t>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Yīngguó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yǒu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hěnduō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bāshì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yùnyíng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There are many buses operating inside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UK.</a:t>
            </a:r>
          </a:p>
          <a:p>
            <a:endParaRPr lang="en-GB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公共汽车从不准时。</a:t>
            </a:r>
            <a:r>
              <a:rPr lang="en-GB" altLang="zh-CN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the bus is never on time 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Gōnggòng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qìchē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cóng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bù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zhǔnshí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由于人数众多，有时候公交车很脏。</a:t>
            </a:r>
            <a:r>
              <a:rPr lang="en-GB" altLang="zh-CN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Yóuyú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rénshù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zhòngduō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yǒu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shíhòu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gōngjiāo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hěn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zàng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mr-I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buses are usually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unclean due to high passenger numbers.</a:t>
            </a:r>
          </a:p>
          <a:p>
            <a:endParaRPr lang="en-GB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乘巴士旅行是我最不喜欢的交通方式。 我从不喜欢它。</a:t>
            </a:r>
            <a:r>
              <a:rPr lang="en-GB" altLang="zh-CN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Chéng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bāshì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lǚxíng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wǒ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zuì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bù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xǐhuān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jiāotōng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fāngshì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Wǒ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cóng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bù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xǐhuān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tā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- Traveling by bus is my least favourite mode of transportation. I never like it.</a:t>
            </a:r>
          </a:p>
          <a:p>
            <a:endParaRPr lang="en-GB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Huǒchē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yě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hěn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mr-I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train is also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really expensive. </a:t>
            </a:r>
            <a:r>
              <a:rPr lang="zh-CN" alt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火车也很贵。</a:t>
            </a:r>
            <a:endParaRPr lang="en-GB" altLang="zh-CN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CN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然而，火车很快旅游，英国乡村的观点是值得的。</a:t>
            </a:r>
            <a:r>
              <a:rPr lang="en-GB" altLang="zh-CN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Rán'ér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huǒchē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hěn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kuài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lǚyóu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yīngguó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xiāngcūn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guāndiǎn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zhídé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de. - However, the train travels quickly and the view of the English countryside is worth it</a:t>
            </a:r>
            <a:endParaRPr lang="en-GB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D4B3B-FF61-114D-9E7F-593BB8287AC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6347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伦敦地下有</a:t>
            </a:r>
            <a:r>
              <a:rPr lang="en-US" altLang="zh-CN" dirty="0" smtClean="0"/>
              <a:t>150</a:t>
            </a:r>
            <a:r>
              <a:rPr lang="zh-CN" altLang="en-US" dirty="0" smtClean="0"/>
              <a:t>年历史。</a:t>
            </a:r>
            <a:r>
              <a:rPr lang="en-GB" altLang="zh-CN" dirty="0" smtClean="0"/>
              <a:t>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Lúndūn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dìxià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yǒu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150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nián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lìshǐ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mr-I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London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underround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150 years old.</a:t>
            </a:r>
            <a:endParaRPr lang="en-GB" altLang="zh-CN" dirty="0" smtClean="0"/>
          </a:p>
          <a:p>
            <a:endParaRPr lang="en-GB" altLang="zh-CN" dirty="0" smtClean="0"/>
          </a:p>
          <a:p>
            <a:r>
              <a:rPr lang="zh-CN" altLang="en-US" dirty="0" smtClean="0"/>
              <a:t>伦敦是一个巨大的地下地铁。 使用非常便宜，非常干净。 我用过一次。</a:t>
            </a:r>
            <a:r>
              <a:rPr lang="en-GB" altLang="zh-CN" dirty="0" smtClean="0"/>
              <a:t>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Lúndūn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yīgè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jùdà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dìxià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dìtiě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Shǐyòng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fēicháng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piányí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fēicháng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gānjìng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Wǒ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yòngguò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yīcì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mr-I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London is a huge underground train. Very cheap to use, very clean. I used it once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ctr"/>
            <a:r>
              <a:rPr lang="zh-CN" altLang="en-US" dirty="0" smtClean="0"/>
              <a:t>我希望很快回到伦敦。</a:t>
            </a:r>
            <a:r>
              <a:rPr lang="en-GB" altLang="zh-CN" dirty="0" smtClean="0"/>
              <a:t>- hope to return to </a:t>
            </a:r>
            <a:r>
              <a:rPr lang="en-GB" altLang="zh-CN" dirty="0" err="1" smtClean="0"/>
              <a:t>london</a:t>
            </a:r>
            <a:r>
              <a:rPr lang="en-GB" altLang="zh-CN" dirty="0" smtClean="0"/>
              <a:t> soon 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Wǒ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xīwàng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hěn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kuài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huí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dào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lúndūn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D4B3B-FF61-114D-9E7F-593BB8287AC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82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从英国飞来的费用很高。</a:t>
            </a:r>
            <a:r>
              <a:rPr lang="en-GB" altLang="zh-CN" dirty="0" smtClean="0"/>
              <a:t>- flying from the UK is expensive.</a:t>
            </a:r>
          </a:p>
          <a:p>
            <a:endParaRPr lang="en-GB" altLang="zh-CN" dirty="0" smtClean="0"/>
          </a:p>
          <a:p>
            <a:r>
              <a:rPr lang="zh-CN" altLang="en-US" dirty="0" smtClean="0"/>
              <a:t>机场始终是一个干净安全的地方。</a:t>
            </a:r>
            <a:r>
              <a:rPr lang="en-GB" altLang="zh-CN" dirty="0" smtClean="0"/>
              <a:t>- 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Jīchǎng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shǐzhōng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yīgè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gānjìng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ānquán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dìfāng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-  airports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always clean and safe.</a:t>
            </a:r>
          </a:p>
          <a:p>
            <a:endParaRPr lang="en-GB" altLang="zh-CN" sz="1200" b="0" i="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dirty="0" smtClean="0"/>
              <a:t>我去机场时总是很兴奋。</a:t>
            </a:r>
            <a:r>
              <a:rPr lang="en-GB" altLang="zh-CN" dirty="0" smtClean="0"/>
              <a:t>- I am always excited to go to the airport. -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Wǒ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qù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jīchǎng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shí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zǒng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shì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hěn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xīngfèn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altLang="zh-CN" dirty="0" smtClean="0"/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D4B3B-FF61-114D-9E7F-593BB8287AC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9117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Overall</a:t>
            </a:r>
            <a:r>
              <a:rPr lang="en-US" baseline="0" dirty="0" smtClean="0"/>
              <a:t> I think that the UK has to make public transport cheaper as its too expensive. I think if the UK made transport private again, transport costs would decrease.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D4B3B-FF61-114D-9E7F-593BB8287AC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925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t>2/23/18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t>2/23/18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pPr/>
              <a:t>2/23/18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t>2/23/18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t>2/23/18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t>2/23/18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t>2/23/18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pPr/>
              <a:t>2/23/18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smtClean="0"/>
              <a:pPr/>
              <a:t>2/23/18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t>2/23/18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smtClean="0"/>
              <a:t>2/23/18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2557A-7053-4340-A874-8AB926A8EDA1}" type="datetimeFigureOut">
              <a:rPr lang="en-US" smtClean="0"/>
              <a:pPr/>
              <a:t>2/23/18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0114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4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4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4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4" Type="http://schemas.openxmlformats.org/officeDocument/2006/relationships/image" Target="../media/image11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b="1" dirty="0"/>
              <a:t>英国的公共交通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Tom Llewellyn</a:t>
            </a:r>
          </a:p>
          <a:p>
            <a:r>
              <a:rPr lang="en-US" dirty="0" smtClean="0"/>
              <a:t>1602256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187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/>
              <a:t>英国的公共</a:t>
            </a:r>
            <a:r>
              <a:rPr lang="zh-CN" altLang="en-US" b="1" dirty="0" smtClean="0"/>
              <a:t>交通</a:t>
            </a:r>
            <a:r>
              <a:rPr lang="en-GB" altLang="zh-CN" b="1" dirty="0" smtClean="0"/>
              <a:t>: </a:t>
            </a:r>
            <a:r>
              <a:rPr lang="en-GB" altLang="zh-CN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2"/>
            <a:ext cx="4938947" cy="3450613"/>
          </a:xfrm>
        </p:spPr>
        <p:txBody>
          <a:bodyPr/>
          <a:lstStyle/>
          <a:p>
            <a:r>
              <a:rPr lang="zh-CN" altLang="en-US" dirty="0"/>
              <a:t>英国拥有密集而现代化的交通基础设施</a:t>
            </a:r>
            <a:r>
              <a:rPr lang="zh-CN" altLang="en-US" dirty="0" smtClean="0"/>
              <a:t>。</a:t>
            </a:r>
            <a:endParaRPr lang="en-GB" altLang="zh-CN" dirty="0" smtClean="0"/>
          </a:p>
          <a:p>
            <a:endParaRPr lang="en-GB" dirty="0"/>
          </a:p>
          <a:p>
            <a:r>
              <a:rPr lang="en-GB" dirty="0" smtClean="0"/>
              <a:t>This presentation will cover the different ways of travel inside the UK.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2733" y="2015732"/>
            <a:ext cx="4332996" cy="21664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36236" y="4182230"/>
            <a:ext cx="3328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伦敦地下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1579" y="3933724"/>
            <a:ext cx="3046280" cy="177522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451579" y="5708945"/>
            <a:ext cx="1921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Dover 海港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452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 smtClean="0"/>
              <a:t>汽车</a:t>
            </a:r>
            <a:r>
              <a:rPr lang="en-GB" altLang="zh-CN" b="1" dirty="0" smtClean="0"/>
              <a:t>: </a:t>
            </a:r>
            <a:r>
              <a:rPr lang="en-GB" altLang="zh-CN" dirty="0" smtClean="0"/>
              <a:t>cars</a:t>
            </a:r>
            <a:r>
              <a:rPr lang="zh-CN" alt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2016</a:t>
            </a:r>
            <a:r>
              <a:rPr lang="zh-CN" altLang="en-US" dirty="0"/>
              <a:t>年英国有</a:t>
            </a:r>
            <a:r>
              <a:rPr lang="en-US" altLang="zh-CN" dirty="0" smtClean="0"/>
              <a:t>37</a:t>
            </a:r>
            <a:r>
              <a:rPr lang="zh-CN" altLang="en-US" dirty="0" smtClean="0"/>
              <a:t>百万辆</a:t>
            </a:r>
            <a:r>
              <a:rPr lang="zh-CN" altLang="en-US" dirty="0"/>
              <a:t>汽车行驶。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2449" y="2334125"/>
            <a:ext cx="3402405" cy="25506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4180" y="2821854"/>
            <a:ext cx="3525988" cy="2644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070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Bus/train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20345" y="2815390"/>
            <a:ext cx="4155647" cy="233755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9706" y="2015732"/>
            <a:ext cx="5855148" cy="3316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679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Subways/underground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08342" y="2004093"/>
            <a:ext cx="5646512" cy="34496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8245" y="2478504"/>
            <a:ext cx="3401412" cy="2538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778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Flying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303168" y="2000376"/>
            <a:ext cx="3983205" cy="22305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8621" y="2810376"/>
            <a:ext cx="5955632" cy="233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75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800" y="1983614"/>
            <a:ext cx="9603275" cy="1049235"/>
          </a:xfrm>
        </p:spPr>
        <p:txBody>
          <a:bodyPr/>
          <a:lstStyle/>
          <a:p>
            <a:pPr algn="ctr"/>
            <a:r>
              <a:rPr lang="en-US" b="1" dirty="0" smtClean="0"/>
              <a:t>Overall.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07622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484" y="2007677"/>
            <a:ext cx="9603275" cy="1049235"/>
          </a:xfrm>
        </p:spPr>
        <p:txBody>
          <a:bodyPr/>
          <a:lstStyle/>
          <a:p>
            <a:pPr algn="ctr"/>
            <a:r>
              <a:rPr lang="zh-CN" altLang="en-US" dirty="0" smtClean="0"/>
              <a:t>谢谢。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59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110</TotalTime>
  <Words>645</Words>
  <Application>Microsoft Macintosh PowerPoint</Application>
  <PresentationFormat>Widescreen</PresentationFormat>
  <Paragraphs>58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Calibri</vt:lpstr>
      <vt:lpstr>DengXian</vt:lpstr>
      <vt:lpstr>Gill Sans MT</vt:lpstr>
      <vt:lpstr>Mangal</vt:lpstr>
      <vt:lpstr>等线</vt:lpstr>
      <vt:lpstr>等线 Light</vt:lpstr>
      <vt:lpstr>Arial</vt:lpstr>
      <vt:lpstr>Gallery</vt:lpstr>
      <vt:lpstr>英国的公共交通</vt:lpstr>
      <vt:lpstr>英国的公共交通: introduction</vt:lpstr>
      <vt:lpstr>汽车: cars </vt:lpstr>
      <vt:lpstr>Bus/train</vt:lpstr>
      <vt:lpstr>Subways/underground</vt:lpstr>
      <vt:lpstr>Flying</vt:lpstr>
      <vt:lpstr>Overall.</vt:lpstr>
      <vt:lpstr>谢谢。</vt:lpstr>
    </vt:vector>
  </TitlesOfParts>
  <Company/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英国的公共交通</dc:title>
  <dc:creator>Thomas Llewellyn (1602256)</dc:creator>
  <cp:lastModifiedBy>Thomas Llewellyn (1602256)</cp:lastModifiedBy>
  <cp:revision>11</cp:revision>
  <dcterms:created xsi:type="dcterms:W3CDTF">2018-02-23T08:17:05Z</dcterms:created>
  <dcterms:modified xsi:type="dcterms:W3CDTF">2018-02-23T10:07:26Z</dcterms:modified>
</cp:coreProperties>
</file>