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8" r:id="rId6"/>
    <p:sldId id="264" r:id="rId7"/>
    <p:sldId id="269" r:id="rId8"/>
    <p:sldId id="265" r:id="rId9"/>
    <p:sldId id="266" r:id="rId10"/>
    <p:sldId id="262"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EA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a Ali Khalid Nassor (2506779)" userId="324a0df7-4f06-40f5-9597-1bd22b5fd63e" providerId="ADAL" clId="{7B05C58D-2BDA-42FD-877D-62B0372ECF27}"/>
    <pc:docChg chg="undo custSel mod addSld delSld modSld sldOrd addMainMaster delMainMaster modMainMaster">
      <pc:chgData name="Safia Ali Khalid Nassor (2506779)" userId="324a0df7-4f06-40f5-9597-1bd22b5fd63e" providerId="ADAL" clId="{7B05C58D-2BDA-42FD-877D-62B0372ECF27}" dt="2026-10-19T02:40:46.915" v="5488" actId="12563"/>
      <pc:docMkLst>
        <pc:docMk/>
      </pc:docMkLst>
      <pc:sldChg chg="addSp delSp modSp mod modTransition setBg">
        <pc:chgData name="Safia Ali Khalid Nassor (2506779)" userId="324a0df7-4f06-40f5-9597-1bd22b5fd63e" providerId="ADAL" clId="{7B05C58D-2BDA-42FD-877D-62B0372ECF27}" dt="2026-10-19T02:39:25.176" v="5478" actId="12563"/>
        <pc:sldMkLst>
          <pc:docMk/>
          <pc:sldMk cId="3320486371" sldId="256"/>
        </pc:sldMkLst>
        <pc:spChg chg="mod">
          <ac:chgData name="Safia Ali Khalid Nassor (2506779)" userId="324a0df7-4f06-40f5-9597-1bd22b5fd63e" providerId="ADAL" clId="{7B05C58D-2BDA-42FD-877D-62B0372ECF27}" dt="2026-10-12T16:04:51.231" v="3088" actId="207"/>
          <ac:spMkLst>
            <pc:docMk/>
            <pc:sldMk cId="3320486371" sldId="256"/>
            <ac:spMk id="2" creationId="{EBB393D2-7AE7-C12F-0D0B-302F2DCDDB50}"/>
          </ac:spMkLst>
        </pc:spChg>
        <pc:spChg chg="add mod">
          <ac:chgData name="Safia Ali Khalid Nassor (2506779)" userId="324a0df7-4f06-40f5-9597-1bd22b5fd63e" providerId="ADAL" clId="{7B05C58D-2BDA-42FD-877D-62B0372ECF27}" dt="2026-10-12T16:05:02.485" v="3089" actId="207"/>
          <ac:spMkLst>
            <pc:docMk/>
            <pc:sldMk cId="3320486371" sldId="256"/>
            <ac:spMk id="6" creationId="{043DCBDC-1DDC-AE0F-D265-2816548AC715}"/>
          </ac:spMkLst>
        </pc:spChg>
      </pc:sldChg>
      <pc:sldChg chg="addSp delSp modSp new mod modTransition">
        <pc:chgData name="Safia Ali Khalid Nassor (2506779)" userId="324a0df7-4f06-40f5-9597-1bd22b5fd63e" providerId="ADAL" clId="{7B05C58D-2BDA-42FD-877D-62B0372ECF27}" dt="2026-10-19T02:39:31.832" v="5479" actId="12563"/>
        <pc:sldMkLst>
          <pc:docMk/>
          <pc:sldMk cId="2170438523" sldId="257"/>
        </pc:sldMkLst>
        <pc:spChg chg="add mod">
          <ac:chgData name="Safia Ali Khalid Nassor (2506779)" userId="324a0df7-4f06-40f5-9597-1bd22b5fd63e" providerId="ADAL" clId="{7B05C58D-2BDA-42FD-877D-62B0372ECF27}" dt="2026-09-21T16:28:40.635" v="207" actId="20577"/>
          <ac:spMkLst>
            <pc:docMk/>
            <pc:sldMk cId="2170438523" sldId="257"/>
            <ac:spMk id="4" creationId="{28B58084-BC26-03E8-7E94-E955F10246BD}"/>
          </ac:spMkLst>
        </pc:spChg>
        <pc:spChg chg="add mod">
          <ac:chgData name="Safia Ali Khalid Nassor (2506779)" userId="324a0df7-4f06-40f5-9597-1bd22b5fd63e" providerId="ADAL" clId="{7B05C58D-2BDA-42FD-877D-62B0372ECF27}" dt="2026-10-19T02:38:04.623" v="5475" actId="2711"/>
          <ac:spMkLst>
            <pc:docMk/>
            <pc:sldMk cId="2170438523" sldId="257"/>
            <ac:spMk id="5" creationId="{B281AB8D-43DB-AC45-8074-6FF3ECBB9628}"/>
          </ac:spMkLst>
        </pc:spChg>
      </pc:sldChg>
      <pc:sldChg chg="addSp delSp modSp new add del mod modTransition">
        <pc:chgData name="Safia Ali Khalid Nassor (2506779)" userId="324a0df7-4f06-40f5-9597-1bd22b5fd63e" providerId="ADAL" clId="{7B05C58D-2BDA-42FD-877D-62B0372ECF27}" dt="2026-10-19T02:39:40.286" v="5480" actId="12563"/>
        <pc:sldMkLst>
          <pc:docMk/>
          <pc:sldMk cId="3894343954" sldId="258"/>
        </pc:sldMkLst>
        <pc:spChg chg="mod">
          <ac:chgData name="Safia Ali Khalid Nassor (2506779)" userId="324a0df7-4f06-40f5-9597-1bd22b5fd63e" providerId="ADAL" clId="{7B05C58D-2BDA-42FD-877D-62B0372ECF27}" dt="2026-10-19T02:30:24.037" v="5270" actId="14100"/>
          <ac:spMkLst>
            <pc:docMk/>
            <pc:sldMk cId="3894343954" sldId="258"/>
            <ac:spMk id="2" creationId="{B0A6F087-F9B8-C9DD-3DFB-06B3AFA20F97}"/>
          </ac:spMkLst>
        </pc:spChg>
        <pc:spChg chg="add mod">
          <ac:chgData name="Safia Ali Khalid Nassor (2506779)" userId="324a0df7-4f06-40f5-9597-1bd22b5fd63e" providerId="ADAL" clId="{7B05C58D-2BDA-42FD-877D-62B0372ECF27}" dt="2026-10-12T16:23:04.825" v="3608" actId="20577"/>
          <ac:spMkLst>
            <pc:docMk/>
            <pc:sldMk cId="3894343954" sldId="258"/>
            <ac:spMk id="3" creationId="{FD1D8FCE-CE4E-181A-4795-F1765F962F11}"/>
          </ac:spMkLst>
        </pc:spChg>
      </pc:sldChg>
      <pc:sldChg chg="modSp add mod ord modTransition">
        <pc:chgData name="Safia Ali Khalid Nassor (2506779)" userId="324a0df7-4f06-40f5-9597-1bd22b5fd63e" providerId="ADAL" clId="{7B05C58D-2BDA-42FD-877D-62B0372ECF27}" dt="2026-10-19T02:40:46.915" v="5488" actId="12563"/>
        <pc:sldMkLst>
          <pc:docMk/>
          <pc:sldMk cId="3168519362" sldId="261"/>
        </pc:sldMkLst>
        <pc:spChg chg="mod">
          <ac:chgData name="Safia Ali Khalid Nassor (2506779)" userId="324a0df7-4f06-40f5-9597-1bd22b5fd63e" providerId="ADAL" clId="{7B05C58D-2BDA-42FD-877D-62B0372ECF27}" dt="2026-10-12T16:03:38.888" v="3078" actId="207"/>
          <ac:spMkLst>
            <pc:docMk/>
            <pc:sldMk cId="3168519362" sldId="261"/>
            <ac:spMk id="2" creationId="{5468F1CD-B2AE-7CD3-511B-F74B63BE591A}"/>
          </ac:spMkLst>
        </pc:spChg>
        <pc:spChg chg="mod">
          <ac:chgData name="Safia Ali Khalid Nassor (2506779)" userId="324a0df7-4f06-40f5-9597-1bd22b5fd63e" providerId="ADAL" clId="{7B05C58D-2BDA-42FD-877D-62B0372ECF27}" dt="2026-10-12T16:03:25.307" v="3076" actId="207"/>
          <ac:spMkLst>
            <pc:docMk/>
            <pc:sldMk cId="3168519362" sldId="261"/>
            <ac:spMk id="3" creationId="{202CDF6C-3FBF-B8AC-CF90-0D2FE6D8B19F}"/>
          </ac:spMkLst>
        </pc:spChg>
        <pc:spChg chg="mod">
          <ac:chgData name="Safia Ali Khalid Nassor (2506779)" userId="324a0df7-4f06-40f5-9597-1bd22b5fd63e" providerId="ADAL" clId="{7B05C58D-2BDA-42FD-877D-62B0372ECF27}" dt="2026-10-12T16:03:32.224" v="3077" actId="207"/>
          <ac:spMkLst>
            <pc:docMk/>
            <pc:sldMk cId="3168519362" sldId="261"/>
            <ac:spMk id="4" creationId="{971439BD-773A-6973-DFC1-BC295510132D}"/>
          </ac:spMkLst>
        </pc:spChg>
        <pc:spChg chg="mod">
          <ac:chgData name="Safia Ali Khalid Nassor (2506779)" userId="324a0df7-4f06-40f5-9597-1bd22b5fd63e" providerId="ADAL" clId="{7B05C58D-2BDA-42FD-877D-62B0372ECF27}" dt="2026-10-12T16:03:12.483" v="3074" actId="1076"/>
          <ac:spMkLst>
            <pc:docMk/>
            <pc:sldMk cId="3168519362" sldId="261"/>
            <ac:spMk id="7" creationId="{BB7BEFA1-1A1C-B7C8-B143-1E993B942DA2}"/>
          </ac:spMkLst>
        </pc:spChg>
      </pc:sldChg>
      <pc:sldChg chg="addSp delSp modSp add del mod ord modTransition setBg">
        <pc:chgData name="Safia Ali Khalid Nassor (2506779)" userId="324a0df7-4f06-40f5-9597-1bd22b5fd63e" providerId="ADAL" clId="{7B05C58D-2BDA-42FD-877D-62B0372ECF27}" dt="2026-10-19T02:40:38.830" v="5487" actId="12563"/>
        <pc:sldMkLst>
          <pc:docMk/>
          <pc:sldMk cId="494102544" sldId="262"/>
        </pc:sldMkLst>
        <pc:spChg chg="mod">
          <ac:chgData name="Safia Ali Khalid Nassor (2506779)" userId="324a0df7-4f06-40f5-9597-1bd22b5fd63e" providerId="ADAL" clId="{7B05C58D-2BDA-42FD-877D-62B0372ECF27}" dt="2026-10-19T02:34:19.408" v="5299" actId="1076"/>
          <ac:spMkLst>
            <pc:docMk/>
            <pc:sldMk cId="494102544" sldId="262"/>
            <ac:spMk id="2" creationId="{95F777D5-B80C-5DF6-071D-67E8B9CF2391}"/>
          </ac:spMkLst>
        </pc:spChg>
        <pc:spChg chg="add mod">
          <ac:chgData name="Safia Ali Khalid Nassor (2506779)" userId="324a0df7-4f06-40f5-9597-1bd22b5fd63e" providerId="ADAL" clId="{7B05C58D-2BDA-42FD-877D-62B0372ECF27}" dt="2026-10-19T02:33:50.439" v="5297" actId="207"/>
          <ac:spMkLst>
            <pc:docMk/>
            <pc:sldMk cId="494102544" sldId="262"/>
            <ac:spMk id="4" creationId="{D5C598EC-7D34-410A-BE05-08CE321047DB}"/>
          </ac:spMkLst>
        </pc:spChg>
      </pc:sldChg>
      <pc:sldChg chg="modSp new mod modTransition">
        <pc:chgData name="Safia Ali Khalid Nassor (2506779)" userId="324a0df7-4f06-40f5-9597-1bd22b5fd63e" providerId="ADAL" clId="{7B05C58D-2BDA-42FD-877D-62B0372ECF27}" dt="2026-10-19T02:39:45.115" v="5481" actId="12563"/>
        <pc:sldMkLst>
          <pc:docMk/>
          <pc:sldMk cId="3034341351" sldId="263"/>
        </pc:sldMkLst>
        <pc:spChg chg="mod">
          <ac:chgData name="Safia Ali Khalid Nassor (2506779)" userId="324a0df7-4f06-40f5-9597-1bd22b5fd63e" providerId="ADAL" clId="{7B05C58D-2BDA-42FD-877D-62B0372ECF27}" dt="2026-10-19T02:37:44.170" v="5473" actId="207"/>
          <ac:spMkLst>
            <pc:docMk/>
            <pc:sldMk cId="3034341351" sldId="263"/>
            <ac:spMk id="2" creationId="{85EF8D19-3B4F-2F20-0388-3AEE63A1EC8E}"/>
          </ac:spMkLst>
        </pc:spChg>
        <pc:spChg chg="mod">
          <ac:chgData name="Safia Ali Khalid Nassor (2506779)" userId="324a0df7-4f06-40f5-9597-1bd22b5fd63e" providerId="ADAL" clId="{7B05C58D-2BDA-42FD-877D-62B0372ECF27}" dt="2026-10-19T02:37:27.689" v="5472" actId="20577"/>
          <ac:spMkLst>
            <pc:docMk/>
            <pc:sldMk cId="3034341351" sldId="263"/>
            <ac:spMk id="3" creationId="{6F9E1C1A-60D6-211C-C8F3-E4803DBB6E2D}"/>
          </ac:spMkLst>
        </pc:spChg>
      </pc:sldChg>
      <pc:sldChg chg="addSp delSp modSp new mod modTransition">
        <pc:chgData name="Safia Ali Khalid Nassor (2506779)" userId="324a0df7-4f06-40f5-9597-1bd22b5fd63e" providerId="ADAL" clId="{7B05C58D-2BDA-42FD-877D-62B0372ECF27}" dt="2026-10-19T02:39:57.634" v="5483" actId="12563"/>
        <pc:sldMkLst>
          <pc:docMk/>
          <pc:sldMk cId="3452954837" sldId="264"/>
        </pc:sldMkLst>
        <pc:spChg chg="mod">
          <ac:chgData name="Safia Ali Khalid Nassor (2506779)" userId="324a0df7-4f06-40f5-9597-1bd22b5fd63e" providerId="ADAL" clId="{7B05C58D-2BDA-42FD-877D-62B0372ECF27}" dt="2026-10-19T01:29:38.450" v="4916" actId="255"/>
          <ac:spMkLst>
            <pc:docMk/>
            <pc:sldMk cId="3452954837" sldId="264"/>
            <ac:spMk id="2" creationId="{CC4C6F4E-4AC5-1BA5-F3CB-64420F176DEF}"/>
          </ac:spMkLst>
        </pc:spChg>
        <pc:spChg chg="mod">
          <ac:chgData name="Safia Ali Khalid Nassor (2506779)" userId="324a0df7-4f06-40f5-9597-1bd22b5fd63e" providerId="ADAL" clId="{7B05C58D-2BDA-42FD-877D-62B0372ECF27}" dt="2026-10-19T01:27:20.546" v="4857" actId="27636"/>
          <ac:spMkLst>
            <pc:docMk/>
            <pc:sldMk cId="3452954837" sldId="264"/>
            <ac:spMk id="3" creationId="{09802D02-1A87-0D2F-D3E0-6CEAA32BEF65}"/>
          </ac:spMkLst>
        </pc:spChg>
        <pc:spChg chg="add del mod">
          <ac:chgData name="Safia Ali Khalid Nassor (2506779)" userId="324a0df7-4f06-40f5-9597-1bd22b5fd63e" providerId="ADAL" clId="{7B05C58D-2BDA-42FD-877D-62B0372ECF27}" dt="2026-10-18T13:50:47.910" v="4489" actId="478"/>
          <ac:spMkLst>
            <pc:docMk/>
            <pc:sldMk cId="3452954837" sldId="264"/>
            <ac:spMk id="5" creationId="{AF7EFF91-9894-72AB-EA90-6D17AB072266}"/>
          </ac:spMkLst>
        </pc:spChg>
        <pc:spChg chg="add del mod">
          <ac:chgData name="Safia Ali Khalid Nassor (2506779)" userId="324a0df7-4f06-40f5-9597-1bd22b5fd63e" providerId="ADAL" clId="{7B05C58D-2BDA-42FD-877D-62B0372ECF27}" dt="2026-10-18T13:50:50.708" v="4490" actId="478"/>
          <ac:spMkLst>
            <pc:docMk/>
            <pc:sldMk cId="3452954837" sldId="264"/>
            <ac:spMk id="7" creationId="{CA5B6F9F-B110-E20F-1FCF-AA32C9FB85DE}"/>
          </ac:spMkLst>
        </pc:spChg>
      </pc:sldChg>
      <pc:sldChg chg="modSp new mod ord modTransition">
        <pc:chgData name="Safia Ali Khalid Nassor (2506779)" userId="324a0df7-4f06-40f5-9597-1bd22b5fd63e" providerId="ADAL" clId="{7B05C58D-2BDA-42FD-877D-62B0372ECF27}" dt="2026-10-19T02:40:21.164" v="5485" actId="12563"/>
        <pc:sldMkLst>
          <pc:docMk/>
          <pc:sldMk cId="638927176" sldId="265"/>
        </pc:sldMkLst>
        <pc:spChg chg="mod">
          <ac:chgData name="Safia Ali Khalid Nassor (2506779)" userId="324a0df7-4f06-40f5-9597-1bd22b5fd63e" providerId="ADAL" clId="{7B05C58D-2BDA-42FD-877D-62B0372ECF27}" dt="2026-10-19T02:38:43.647" v="5477" actId="2711"/>
          <ac:spMkLst>
            <pc:docMk/>
            <pc:sldMk cId="638927176" sldId="265"/>
            <ac:spMk id="2" creationId="{B0522D86-21E0-D4DD-462B-472ABB84BD70}"/>
          </ac:spMkLst>
        </pc:spChg>
        <pc:spChg chg="mod">
          <ac:chgData name="Safia Ali Khalid Nassor (2506779)" userId="324a0df7-4f06-40f5-9597-1bd22b5fd63e" providerId="ADAL" clId="{7B05C58D-2BDA-42FD-877D-62B0372ECF27}" dt="2026-10-19T02:23:43.221" v="5020" actId="20577"/>
          <ac:spMkLst>
            <pc:docMk/>
            <pc:sldMk cId="638927176" sldId="265"/>
            <ac:spMk id="3" creationId="{8ABF51C9-8FA1-9444-B8C5-1463BE1DB9F3}"/>
          </ac:spMkLst>
        </pc:spChg>
      </pc:sldChg>
      <pc:sldChg chg="modSp new mod modTransition">
        <pc:chgData name="Safia Ali Khalid Nassor (2506779)" userId="324a0df7-4f06-40f5-9597-1bd22b5fd63e" providerId="ADAL" clId="{7B05C58D-2BDA-42FD-877D-62B0372ECF27}" dt="2026-10-19T02:40:31.801" v="5486" actId="12563"/>
        <pc:sldMkLst>
          <pc:docMk/>
          <pc:sldMk cId="2674127641" sldId="266"/>
        </pc:sldMkLst>
        <pc:spChg chg="mod">
          <ac:chgData name="Safia Ali Khalid Nassor (2506779)" userId="324a0df7-4f06-40f5-9597-1bd22b5fd63e" providerId="ADAL" clId="{7B05C58D-2BDA-42FD-877D-62B0372ECF27}" dt="2026-10-19T02:38:31.387" v="5476" actId="2711"/>
          <ac:spMkLst>
            <pc:docMk/>
            <pc:sldMk cId="2674127641" sldId="266"/>
            <ac:spMk id="2" creationId="{85E909DE-DC3C-EBF3-DED9-F88DF6F44083}"/>
          </ac:spMkLst>
        </pc:spChg>
        <pc:spChg chg="mod">
          <ac:chgData name="Safia Ali Khalid Nassor (2506779)" userId="324a0df7-4f06-40f5-9597-1bd22b5fd63e" providerId="ADAL" clId="{7B05C58D-2BDA-42FD-877D-62B0372ECF27}" dt="2026-10-19T02:28:21.487" v="5171" actId="12"/>
          <ac:spMkLst>
            <pc:docMk/>
            <pc:sldMk cId="2674127641" sldId="266"/>
            <ac:spMk id="3" creationId="{FDB06B4E-C4E6-8119-4BD6-3AF24AE8CF79}"/>
          </ac:spMkLst>
        </pc:spChg>
      </pc:sldChg>
      <pc:sldChg chg="modSp new del mod">
        <pc:chgData name="Safia Ali Khalid Nassor (2506779)" userId="324a0df7-4f06-40f5-9597-1bd22b5fd63e" providerId="ADAL" clId="{7B05C58D-2BDA-42FD-877D-62B0372ECF27}" dt="2026-10-18T13:36:52.552" v="4384" actId="2696"/>
        <pc:sldMkLst>
          <pc:docMk/>
          <pc:sldMk cId="3779257572" sldId="267"/>
        </pc:sldMkLst>
      </pc:sldChg>
      <pc:sldChg chg="modSp add del">
        <pc:chgData name="Safia Ali Khalid Nassor (2506779)" userId="324a0df7-4f06-40f5-9597-1bd22b5fd63e" providerId="ADAL" clId="{7B05C58D-2BDA-42FD-877D-62B0372ECF27}" dt="2026-10-05T16:22:14.708" v="2384" actId="21"/>
        <pc:sldMkLst>
          <pc:docMk/>
          <pc:sldMk cId="2308739244" sldId="268"/>
        </pc:sldMkLst>
      </pc:sldChg>
      <pc:sldChg chg="modSp add ord modTransition">
        <pc:chgData name="Safia Ali Khalid Nassor (2506779)" userId="324a0df7-4f06-40f5-9597-1bd22b5fd63e" providerId="ADAL" clId="{7B05C58D-2BDA-42FD-877D-62B0372ECF27}" dt="2026-10-19T02:39:49.265" v="5482" actId="12563"/>
        <pc:sldMkLst>
          <pc:docMk/>
          <pc:sldMk cId="4230479663" sldId="268"/>
        </pc:sldMkLst>
        <pc:spChg chg="mod">
          <ac:chgData name="Safia Ali Khalid Nassor (2506779)" userId="324a0df7-4f06-40f5-9597-1bd22b5fd63e" providerId="ADAL" clId="{7B05C58D-2BDA-42FD-877D-62B0372ECF27}" dt="2026-10-18T13:11:20.420" v="4382" actId="14100"/>
          <ac:spMkLst>
            <pc:docMk/>
            <pc:sldMk cId="4230479663" sldId="268"/>
            <ac:spMk id="2" creationId="{CC4C6F4E-4AC5-1BA5-F3CB-64420F176DEF}"/>
          </ac:spMkLst>
        </pc:spChg>
        <pc:spChg chg="mod">
          <ac:chgData name="Safia Ali Khalid Nassor (2506779)" userId="324a0df7-4f06-40f5-9597-1bd22b5fd63e" providerId="ADAL" clId="{7B05C58D-2BDA-42FD-877D-62B0372ECF27}" dt="2026-10-19T01:29:04.009" v="4898" actId="2085"/>
          <ac:spMkLst>
            <pc:docMk/>
            <pc:sldMk cId="4230479663" sldId="268"/>
            <ac:spMk id="3" creationId="{09802D02-1A87-0D2F-D3E0-6CEAA32BEF65}"/>
          </ac:spMkLst>
        </pc:spChg>
      </pc:sldChg>
      <pc:sldChg chg="add del">
        <pc:chgData name="Safia Ali Khalid Nassor (2506779)" userId="324a0df7-4f06-40f5-9597-1bd22b5fd63e" providerId="ADAL" clId="{7B05C58D-2BDA-42FD-877D-62B0372ECF27}" dt="2026-09-25T18:50:43.531" v="698" actId="2696"/>
        <pc:sldMkLst>
          <pc:docMk/>
          <pc:sldMk cId="4244468020" sldId="268"/>
        </pc:sldMkLst>
      </pc:sldChg>
      <pc:sldChg chg="modSp add modTransition">
        <pc:chgData name="Safia Ali Khalid Nassor (2506779)" userId="324a0df7-4f06-40f5-9597-1bd22b5fd63e" providerId="ADAL" clId="{7B05C58D-2BDA-42FD-877D-62B0372ECF27}" dt="2026-10-19T02:40:15.952" v="5484" actId="12563"/>
        <pc:sldMkLst>
          <pc:docMk/>
          <pc:sldMk cId="758750289" sldId="269"/>
        </pc:sldMkLst>
        <pc:spChg chg="mod">
          <ac:chgData name="Safia Ali Khalid Nassor (2506779)" userId="324a0df7-4f06-40f5-9597-1bd22b5fd63e" providerId="ADAL" clId="{7B05C58D-2BDA-42FD-877D-62B0372ECF27}" dt="2026-10-19T01:30:01.441" v="4921" actId="14100"/>
          <ac:spMkLst>
            <pc:docMk/>
            <pc:sldMk cId="758750289" sldId="269"/>
            <ac:spMk id="2" creationId="{CC4C6F4E-4AC5-1BA5-F3CB-64420F176DEF}"/>
          </ac:spMkLst>
        </pc:spChg>
        <pc:spChg chg="mod">
          <ac:chgData name="Safia Ali Khalid Nassor (2506779)" userId="324a0df7-4f06-40f5-9597-1bd22b5fd63e" providerId="ADAL" clId="{7B05C58D-2BDA-42FD-877D-62B0372ECF27}" dt="2026-10-19T01:29:10.299" v="4899" actId="2085"/>
          <ac:spMkLst>
            <pc:docMk/>
            <pc:sldMk cId="758750289" sldId="269"/>
            <ac:spMk id="3" creationId="{09802D02-1A87-0D2F-D3E0-6CEAA32BEF65}"/>
          </ac:spMkLst>
        </pc:spChg>
      </pc:sldChg>
      <pc:sldMasterChg chg="mod setBg modSldLayout">
        <pc:chgData name="Safia Ali Khalid Nassor (2506779)" userId="324a0df7-4f06-40f5-9597-1bd22b5fd63e" providerId="ADAL" clId="{7B05C58D-2BDA-42FD-877D-62B0372ECF27}" dt="2026-10-12T16:00:18.075" v="2959" actId="13091"/>
        <pc:sldMasterMkLst>
          <pc:docMk/>
          <pc:sldMasterMk cId="1792081640" sldId="2147483660"/>
        </pc:sldMasterMkLst>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681867830" sldId="2147483661"/>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3644100301" sldId="2147483662"/>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2466249164" sldId="2147483663"/>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3628232616" sldId="2147483664"/>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2237592336" sldId="2147483665"/>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2263266908" sldId="2147483666"/>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391774747" sldId="2147483667"/>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851439641" sldId="2147483668"/>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203583323" sldId="2147483669"/>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2210241470" sldId="2147483670"/>
          </pc:sldLayoutMkLst>
        </pc:sldLayoutChg>
        <pc:sldLayoutChg chg="mod">
          <pc:chgData name="Safia Ali Khalid Nassor (2506779)" userId="324a0df7-4f06-40f5-9597-1bd22b5fd63e" providerId="ADAL" clId="{7B05C58D-2BDA-42FD-877D-62B0372ECF27}" dt="2026-10-12T16:00:18.075" v="2959" actId="13091"/>
          <pc:sldLayoutMkLst>
            <pc:docMk/>
            <pc:sldMasterMk cId="1792081640" sldId="2147483660"/>
            <pc:sldLayoutMk cId="1325790639"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10/17/26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81867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10/17/26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44100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10/17/26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66249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10/17/26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8232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10/17/26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3759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10/17/26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63266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10/17/26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177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10/17/26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51439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10/17/26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3583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10/17/26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10241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10/17/26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25790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5EAF1"/>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10/17/26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20816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books/NBK537302/?utm_source=chatgpt.com" TargetMode="External"/><Relationship Id="rId2" Type="http://schemas.openxmlformats.org/officeDocument/2006/relationships/hyperlink" Target="https://www.jobs.nhs.uk/candidate/jobadvert/C9218-26-1164?country=GB-ENG&amp;keyword=Paediatric%20nurse&amp;location=CV6%205BB&amp;distance=5&amp;language=en&amp;searchByLocationOnly=fals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5EA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393D2-7AE7-C12F-0D0B-302F2DCDDB50}"/>
              </a:ext>
            </a:extLst>
          </p:cNvPr>
          <p:cNvSpPr>
            <a:spLocks noGrp="1"/>
          </p:cNvSpPr>
          <p:nvPr>
            <p:ph type="ctrTitle"/>
          </p:nvPr>
        </p:nvSpPr>
        <p:spPr/>
        <p:txBody>
          <a:bodyPr/>
          <a:lstStyle/>
          <a:p>
            <a:r>
              <a:rPr lang="en-GB" dirty="0">
                <a:solidFill>
                  <a:srgbClr val="C5EAF1"/>
                </a:solidFill>
              </a:rPr>
              <a:t>Self awareness </a:t>
            </a:r>
            <a:endParaRPr lang="en-US" dirty="0">
              <a:solidFill>
                <a:srgbClr val="C5EAF1"/>
              </a:solidFill>
            </a:endParaRPr>
          </a:p>
        </p:txBody>
      </p:sp>
      <p:sp>
        <p:nvSpPr>
          <p:cNvPr id="6" name="Subtitle 2">
            <a:extLst>
              <a:ext uri="{FF2B5EF4-FFF2-40B4-BE49-F238E27FC236}">
                <a16:creationId xmlns:a16="http://schemas.microsoft.com/office/drawing/2014/main" id="{043DCBDC-1DDC-AE0F-D265-2816548AC715}"/>
              </a:ext>
            </a:extLst>
          </p:cNvPr>
          <p:cNvSpPr>
            <a:spLocks noGrp="1"/>
          </p:cNvSpPr>
          <p:nvPr>
            <p:ph type="subTitle" idx="1"/>
          </p:nvPr>
        </p:nvSpPr>
        <p:spPr>
          <a:xfrm>
            <a:off x="3099204" y="4343538"/>
            <a:ext cx="5357600" cy="1160213"/>
          </a:xfrm>
          <a:prstGeom prst="rect">
            <a:avLst/>
          </a:prstGeom>
        </p:spPr>
        <p:txBody>
          <a:bodyPr vert="horz" lIns="91440" tIns="45720" rIns="91440" bIns="45720" rtlCol="0" anchor="t">
            <a:normAutofit fontScale="5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buFont typeface="Wingdings 3" charset="2"/>
              <a:buChar char=""/>
            </a:pPr>
            <a:r>
              <a:rPr lang="en-US" dirty="0">
                <a:solidFill>
                  <a:srgbClr val="C5EAF1"/>
                </a:solidFill>
              </a:rPr>
              <a:t>Safia Nassor </a:t>
            </a:r>
          </a:p>
          <a:p>
            <a:pPr>
              <a:buFont typeface="Wingdings 3" charset="2"/>
              <a:buChar char=""/>
            </a:pPr>
            <a:r>
              <a:rPr lang="en-US" dirty="0">
                <a:solidFill>
                  <a:srgbClr val="C5EAF1"/>
                </a:solidFill>
              </a:rPr>
              <a:t>LCHS4009</a:t>
            </a:r>
          </a:p>
          <a:p>
            <a:pPr>
              <a:buFont typeface="Wingdings 3" charset="2"/>
              <a:buChar char=""/>
            </a:pPr>
            <a:r>
              <a:rPr lang="en-GB" dirty="0">
                <a:solidFill>
                  <a:srgbClr val="C5EAF1"/>
                </a:solidFill>
              </a:rPr>
              <a:t>Professional development within</a:t>
            </a:r>
            <a:r>
              <a:rPr lang="en-US" dirty="0">
                <a:solidFill>
                  <a:srgbClr val="C5EAF1"/>
                </a:solidFill>
              </a:rPr>
              <a:t> health and social care </a:t>
            </a:r>
            <a:endParaRPr lang="en-GB" dirty="0">
              <a:solidFill>
                <a:srgbClr val="C5EAF1"/>
              </a:solidFill>
            </a:endParaRPr>
          </a:p>
          <a:p>
            <a:pPr>
              <a:buFont typeface="Wingdings 3" charset="2"/>
              <a:buChar char=""/>
            </a:pPr>
            <a:r>
              <a:rPr lang="en-GB" dirty="0" err="1">
                <a:solidFill>
                  <a:srgbClr val="C5EAF1"/>
                </a:solidFill>
              </a:rPr>
              <a:t>rizwan</a:t>
            </a:r>
            <a:r>
              <a:rPr lang="en-GB" dirty="0">
                <a:solidFill>
                  <a:srgbClr val="C5EAF1"/>
                </a:solidFill>
              </a:rPr>
              <a:t> </a:t>
            </a:r>
            <a:r>
              <a:rPr lang="en-GB" dirty="0" err="1">
                <a:solidFill>
                  <a:srgbClr val="C5EAF1"/>
                </a:solidFill>
              </a:rPr>
              <a:t>nadim</a:t>
            </a:r>
            <a:r>
              <a:rPr lang="en-GB" dirty="0">
                <a:solidFill>
                  <a:srgbClr val="C5EAF1"/>
                </a:solidFill>
              </a:rPr>
              <a:t> </a:t>
            </a:r>
            <a:endParaRPr lang="en-US" dirty="0">
              <a:solidFill>
                <a:srgbClr val="C5EAF1"/>
              </a:solidFill>
            </a:endParaRPr>
          </a:p>
          <a:p>
            <a:pPr>
              <a:buFont typeface="Wingdings 3" charset="2"/>
              <a:buChar char=""/>
            </a:pPr>
            <a:endParaRPr lang="en-US" dirty="0">
              <a:solidFill>
                <a:srgbClr val="C5EAF1"/>
              </a:solidFill>
            </a:endParaRPr>
          </a:p>
        </p:txBody>
      </p:sp>
    </p:spTree>
    <p:extLst>
      <p:ext uri="{BB962C8B-B14F-4D97-AF65-F5344CB8AC3E}">
        <p14:creationId xmlns:p14="http://schemas.microsoft.com/office/powerpoint/2010/main" val="33204863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281AB8D-43DB-AC45-8074-6FF3ECBB9628}"/>
              </a:ext>
            </a:extLst>
          </p:cNvPr>
          <p:cNvSpPr txBox="1">
            <a:spLocks noGrp="1"/>
          </p:cNvSpPr>
          <p:nvPr>
            <p:ph type="title"/>
          </p:nvPr>
        </p:nvSpPr>
        <p:spPr>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500" b="1" u="sng" dirty="0">
                <a:solidFill>
                  <a:srgbClr val="C5EAF1"/>
                </a:solidFill>
                <a:latin typeface="Algerian" pitchFamily="82" charset="77"/>
              </a:rPr>
              <a:t>What’s on the agenda today?</a:t>
            </a:r>
            <a:endParaRPr lang="en-US" sz="4500" b="1" u="sng" dirty="0">
              <a:solidFill>
                <a:srgbClr val="C5EAF1"/>
              </a:solidFill>
              <a:latin typeface="Algerian" pitchFamily="82" charset="77"/>
            </a:endParaRPr>
          </a:p>
        </p:txBody>
      </p:sp>
      <p:sp>
        <p:nvSpPr>
          <p:cNvPr id="4" name="Content Placeholder 2">
            <a:extLst>
              <a:ext uri="{FF2B5EF4-FFF2-40B4-BE49-F238E27FC236}">
                <a16:creationId xmlns:a16="http://schemas.microsoft.com/office/drawing/2014/main" id="{28B58084-BC26-03E8-7E94-E955F10246BD}"/>
              </a:ext>
            </a:extLst>
          </p:cNvPr>
          <p:cNvSpPr txBox="1">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Nursing for children</a:t>
            </a:r>
          </a:p>
          <a:p>
            <a:r>
              <a:rPr lang="en-GB" dirty="0"/>
              <a:t>What is my SWOT analysis </a:t>
            </a:r>
          </a:p>
          <a:p>
            <a:r>
              <a:rPr lang="en-GB" dirty="0"/>
              <a:t>Practical example </a:t>
            </a:r>
          </a:p>
          <a:p>
            <a:r>
              <a:rPr lang="en-GB" dirty="0"/>
              <a:t>References</a:t>
            </a:r>
          </a:p>
          <a:p>
            <a:r>
              <a:rPr lang="en-GB" dirty="0"/>
              <a:t>Questions</a:t>
            </a:r>
            <a:endParaRPr lang="en-US" dirty="0"/>
          </a:p>
        </p:txBody>
      </p:sp>
    </p:spTree>
    <p:extLst>
      <p:ext uri="{BB962C8B-B14F-4D97-AF65-F5344CB8AC3E}">
        <p14:creationId xmlns:p14="http://schemas.microsoft.com/office/powerpoint/2010/main" val="21704385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F087-F9B8-C9DD-3DFB-06B3AFA20F97}"/>
              </a:ext>
            </a:extLst>
          </p:cNvPr>
          <p:cNvSpPr>
            <a:spLocks noGrp="1"/>
          </p:cNvSpPr>
          <p:nvPr>
            <p:ph type="title"/>
          </p:nvPr>
        </p:nvSpPr>
        <p:spPr>
          <a:xfrm>
            <a:off x="3227309" y="831947"/>
            <a:ext cx="5423780" cy="1355974"/>
          </a:xfrm>
        </p:spPr>
        <p:txBody>
          <a:bodyPr>
            <a:noAutofit/>
          </a:bodyPr>
          <a:lstStyle/>
          <a:p>
            <a:pPr algn="ctr"/>
            <a:r>
              <a:rPr lang="en-GB" sz="4500" dirty="0">
                <a:solidFill>
                  <a:srgbClr val="C5EAF1"/>
                </a:solidFill>
                <a:latin typeface="Algerian" pitchFamily="82" charset="77"/>
              </a:rPr>
              <a:t>Nursing for children </a:t>
            </a:r>
            <a:br>
              <a:rPr lang="en-GB" sz="4500" dirty="0">
                <a:solidFill>
                  <a:srgbClr val="C5EAF1"/>
                </a:solidFill>
                <a:latin typeface="Algerian" pitchFamily="82" charset="77"/>
              </a:rPr>
            </a:br>
            <a:r>
              <a:rPr lang="en-GB" sz="4500" dirty="0">
                <a:solidFill>
                  <a:srgbClr val="C5EAF1"/>
                </a:solidFill>
                <a:latin typeface="Algerian" pitchFamily="82" charset="77"/>
              </a:rPr>
              <a:t> </a:t>
            </a:r>
            <a:br>
              <a:rPr lang="en-GB" sz="4500" dirty="0">
                <a:solidFill>
                  <a:srgbClr val="C5EAF1"/>
                </a:solidFill>
                <a:latin typeface="Algerian" pitchFamily="82" charset="77"/>
              </a:rPr>
            </a:br>
            <a:endParaRPr lang="en-US" sz="4500" dirty="0">
              <a:solidFill>
                <a:srgbClr val="C5EAF1"/>
              </a:solidFill>
              <a:latin typeface="Algerian" pitchFamily="82" charset="77"/>
            </a:endParaRPr>
          </a:p>
        </p:txBody>
      </p:sp>
      <p:sp>
        <p:nvSpPr>
          <p:cNvPr id="3" name="TextBox 2">
            <a:extLst>
              <a:ext uri="{FF2B5EF4-FFF2-40B4-BE49-F238E27FC236}">
                <a16:creationId xmlns:a16="http://schemas.microsoft.com/office/drawing/2014/main" id="{FD1D8FCE-CE4E-181A-4795-F1765F962F11}"/>
              </a:ext>
            </a:extLst>
          </p:cNvPr>
          <p:cNvSpPr txBox="1"/>
          <p:nvPr/>
        </p:nvSpPr>
        <p:spPr>
          <a:xfrm>
            <a:off x="1160351" y="2883026"/>
            <a:ext cx="10231925" cy="3785652"/>
          </a:xfrm>
          <a:prstGeom prst="rect">
            <a:avLst/>
          </a:prstGeom>
          <a:noFill/>
        </p:spPr>
        <p:txBody>
          <a:bodyPr wrap="square" rtlCol="0">
            <a:spAutoFit/>
          </a:bodyPr>
          <a:lstStyle/>
          <a:p>
            <a:pPr marL="342900" indent="-342900" algn="l">
              <a:buFont typeface="Wingdings" pitchFamily="2" charset="2"/>
              <a:buChar char="Ø"/>
            </a:pPr>
            <a:r>
              <a:rPr lang="en-GB" sz="2000" dirty="0"/>
              <a:t>The job title is Paediatric Clinical Sister / Charge Nurse. (NHS jobs, 2026).</a:t>
            </a:r>
          </a:p>
          <a:p>
            <a:pPr marL="342900" indent="-342900" algn="l">
              <a:buFont typeface="Wingdings" pitchFamily="2" charset="2"/>
              <a:buChar char="Ø"/>
            </a:pPr>
            <a:r>
              <a:rPr lang="en-GB" sz="2000" dirty="0"/>
              <a:t>The job purpose is to provide care is to give the best possible care and support to seriously ill children and young people across Coventry and Warwickshire, helping them feel safe and cared for. </a:t>
            </a:r>
          </a:p>
          <a:p>
            <a:pPr marL="342900" indent="-342900" algn="l">
              <a:buFont typeface="Wingdings" pitchFamily="2" charset="2"/>
              <a:buChar char="Ø"/>
            </a:pPr>
            <a:r>
              <a:rPr lang="en-GB" sz="2000" dirty="0"/>
              <a:t>The main responsibilities in this job role is to lead and support the team during shifts, help staff provide the best care and make sure good practices are followed. They also take charge of the department when the manager is unavailable in the ward.</a:t>
            </a:r>
          </a:p>
          <a:p>
            <a:pPr marL="342900" indent="-342900" algn="l">
              <a:buFont typeface="Wingdings" pitchFamily="2" charset="2"/>
              <a:buChar char="Ø"/>
            </a:pPr>
            <a:r>
              <a:rPr lang="en-GB" sz="2000" dirty="0"/>
              <a:t>The selection criteria requires someone who can clearly explain (communicate effectively) with care decisions, policies and treatment plans to patients, their families and other healthcare professionals. In addition, to be a skilled healthcare professional who supports the management team and helps improve services and care policies.</a:t>
            </a:r>
          </a:p>
          <a:p>
            <a:pPr algn="l"/>
            <a:endParaRPr lang="en-US" sz="2000" dirty="0"/>
          </a:p>
        </p:txBody>
      </p:sp>
    </p:spTree>
    <p:extLst>
      <p:ext uri="{BB962C8B-B14F-4D97-AF65-F5344CB8AC3E}">
        <p14:creationId xmlns:p14="http://schemas.microsoft.com/office/powerpoint/2010/main" val="389434395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F8D19-3B4F-2F20-0388-3AEE63A1EC8E}"/>
              </a:ext>
            </a:extLst>
          </p:cNvPr>
          <p:cNvSpPr>
            <a:spLocks noGrp="1"/>
          </p:cNvSpPr>
          <p:nvPr>
            <p:ph type="title"/>
          </p:nvPr>
        </p:nvSpPr>
        <p:spPr/>
        <p:txBody>
          <a:bodyPr>
            <a:noAutofit/>
          </a:bodyPr>
          <a:lstStyle/>
          <a:p>
            <a:pPr algn="ctr"/>
            <a:r>
              <a:rPr lang="en-GB" sz="4500" dirty="0">
                <a:solidFill>
                  <a:srgbClr val="C5EAF1"/>
                </a:solidFill>
                <a:latin typeface="Algerian" pitchFamily="82" charset="77"/>
              </a:rPr>
              <a:t>Talk about swot</a:t>
            </a:r>
            <a:br>
              <a:rPr lang="en-GB" sz="4500" dirty="0">
                <a:solidFill>
                  <a:srgbClr val="C5EAF1"/>
                </a:solidFill>
                <a:latin typeface="Algerian" pitchFamily="82" charset="77"/>
              </a:rPr>
            </a:br>
            <a:br>
              <a:rPr lang="en-GB" sz="4500" dirty="0">
                <a:solidFill>
                  <a:srgbClr val="C5EAF1"/>
                </a:solidFill>
                <a:latin typeface="Algerian" pitchFamily="82" charset="77"/>
              </a:rPr>
            </a:br>
            <a:endParaRPr lang="en-US" sz="4500" dirty="0">
              <a:solidFill>
                <a:srgbClr val="C5EAF1"/>
              </a:solidFill>
              <a:latin typeface="Algerian" pitchFamily="82" charset="77"/>
            </a:endParaRPr>
          </a:p>
        </p:txBody>
      </p:sp>
      <p:sp>
        <p:nvSpPr>
          <p:cNvPr id="3" name="Content Placeholder 2">
            <a:extLst>
              <a:ext uri="{FF2B5EF4-FFF2-40B4-BE49-F238E27FC236}">
                <a16:creationId xmlns:a16="http://schemas.microsoft.com/office/drawing/2014/main" id="{6F9E1C1A-60D6-211C-C8F3-E4803DBB6E2D}"/>
              </a:ext>
            </a:extLst>
          </p:cNvPr>
          <p:cNvSpPr>
            <a:spLocks noGrp="1"/>
          </p:cNvSpPr>
          <p:nvPr>
            <p:ph idx="1"/>
          </p:nvPr>
        </p:nvSpPr>
        <p:spPr/>
        <p:txBody>
          <a:bodyPr/>
          <a:lstStyle/>
          <a:p>
            <a:pPr marL="0" indent="0">
              <a:buNone/>
            </a:pPr>
            <a:r>
              <a:rPr lang="en-GB" dirty="0"/>
              <a:t>SWOT stands for = S is strength, W is weakness, O is opportunity, T is threat. I saw an analysis also helps someone look at their strengths, weaknesses, opportunities, and threats. It allows someone to understand what they are good at but they need to improve on and what opportunities or difficulties they may phase when working towards their career goals. ( </a:t>
            </a:r>
            <a:r>
              <a:rPr lang="en-GB" dirty="0" err="1"/>
              <a:t>Teoil</a:t>
            </a:r>
            <a:r>
              <a:rPr lang="en-GB" dirty="0"/>
              <a:t>, </a:t>
            </a:r>
            <a:r>
              <a:rPr lang="en-GB" dirty="0" err="1"/>
              <a:t>Sanvictores</a:t>
            </a:r>
            <a:r>
              <a:rPr lang="en-GB" dirty="0"/>
              <a:t> and An, 2023).</a:t>
            </a:r>
          </a:p>
          <a:p>
            <a:pPr marL="0" indent="0">
              <a:buNone/>
            </a:pPr>
            <a:endParaRPr lang="en-GB" dirty="0"/>
          </a:p>
        </p:txBody>
      </p:sp>
    </p:spTree>
    <p:extLst>
      <p:ext uri="{BB962C8B-B14F-4D97-AF65-F5344CB8AC3E}">
        <p14:creationId xmlns:p14="http://schemas.microsoft.com/office/powerpoint/2010/main" val="303434135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6F4E-4AC5-1BA5-F3CB-64420F176DEF}"/>
              </a:ext>
            </a:extLst>
          </p:cNvPr>
          <p:cNvSpPr>
            <a:spLocks noGrp="1"/>
          </p:cNvSpPr>
          <p:nvPr>
            <p:ph type="title"/>
          </p:nvPr>
        </p:nvSpPr>
        <p:spPr>
          <a:xfrm>
            <a:off x="2611808" y="808056"/>
            <a:ext cx="7384727" cy="964914"/>
          </a:xfrm>
        </p:spPr>
        <p:txBody>
          <a:bodyPr>
            <a:noAutofit/>
          </a:bodyPr>
          <a:lstStyle/>
          <a:p>
            <a:pPr algn="ctr"/>
            <a:r>
              <a:rPr lang="en-GB" sz="6800" dirty="0">
                <a:solidFill>
                  <a:srgbClr val="C5EAF1"/>
                </a:solidFill>
                <a:latin typeface="Algerian" panose="020F0502020204030204" pitchFamily="34" charset="0"/>
              </a:rPr>
              <a:t>Stren</a:t>
            </a:r>
            <a:r>
              <a:rPr lang="en-GB" sz="6800" dirty="0">
                <a:solidFill>
                  <a:srgbClr val="C5EAF1"/>
                </a:solidFill>
                <a:latin typeface="Algerian" panose="020F0502020204030204" pitchFamily="34" charset="0"/>
                <a:cs typeface="Arabic Typesetting" panose="03020402040406030203" pitchFamily="66" charset="-78"/>
              </a:rPr>
              <a:t>gth</a:t>
            </a:r>
            <a:endParaRPr lang="en-US" sz="6800" dirty="0">
              <a:solidFill>
                <a:srgbClr val="C5EAF1"/>
              </a:solidFill>
              <a:latin typeface="Algerian" panose="020F0502020204030204" pitchFamily="34" charset="0"/>
              <a:cs typeface="Arabic Typesetting" panose="03020402040406030203" pitchFamily="66" charset="-78"/>
            </a:endParaRPr>
          </a:p>
        </p:txBody>
      </p:sp>
      <p:sp>
        <p:nvSpPr>
          <p:cNvPr id="3" name="Content Placeholder 2">
            <a:extLst>
              <a:ext uri="{FF2B5EF4-FFF2-40B4-BE49-F238E27FC236}">
                <a16:creationId xmlns:a16="http://schemas.microsoft.com/office/drawing/2014/main" id="{09802D02-1A87-0D2F-D3E0-6CEAA32BEF65}"/>
              </a:ext>
            </a:extLst>
          </p:cNvPr>
          <p:cNvSpPr>
            <a:spLocks noGrp="1"/>
          </p:cNvSpPr>
          <p:nvPr>
            <p:ph idx="1"/>
          </p:nvPr>
        </p:nvSpPr>
        <p:spPr>
          <a:xfrm>
            <a:off x="2045967" y="2385803"/>
            <a:ext cx="8780469" cy="3898021"/>
          </a:xfrm>
          <a:ln>
            <a:noFill/>
          </a:ln>
        </p:spPr>
        <p:txBody>
          <a:bodyPr>
            <a:normAutofit fontScale="92500" lnSpcReduction="20000"/>
          </a:bodyPr>
          <a:lstStyle/>
          <a:p>
            <a:r>
              <a:rPr lang="en-GB" dirty="0"/>
              <a:t>Strength ~&gt; My strength if I get to work in nursing for children would be my past so that I’ve worked with children for 5 years so I have experience with children. </a:t>
            </a:r>
          </a:p>
          <a:p>
            <a:r>
              <a:rPr lang="en-GB" dirty="0"/>
              <a:t>Another strength I have is that I know how to communicate effectively and I have been able to improve this skill due to my current position at my current job. It involves me to communicate with the kids as well as my colleagues. I communicate with the kids verbally and also non verbally by using sign language and pictures to communicate with them. </a:t>
            </a:r>
          </a:p>
          <a:p>
            <a:r>
              <a:rPr lang="en-GB" dirty="0"/>
              <a:t>I’m also a good team player when working in group. I have been able to work as a good team player in my school life when playing sports and also in job experience. This has allowed me to enhance my skills as good team player.</a:t>
            </a:r>
          </a:p>
        </p:txBody>
      </p:sp>
    </p:spTree>
    <p:extLst>
      <p:ext uri="{BB962C8B-B14F-4D97-AF65-F5344CB8AC3E}">
        <p14:creationId xmlns:p14="http://schemas.microsoft.com/office/powerpoint/2010/main" val="423047966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6F4E-4AC5-1BA5-F3CB-64420F176DEF}"/>
              </a:ext>
            </a:extLst>
          </p:cNvPr>
          <p:cNvSpPr>
            <a:spLocks noGrp="1"/>
          </p:cNvSpPr>
          <p:nvPr>
            <p:ph type="title"/>
          </p:nvPr>
        </p:nvSpPr>
        <p:spPr>
          <a:xfrm>
            <a:off x="3007201" y="845780"/>
            <a:ext cx="6574383" cy="952339"/>
          </a:xfrm>
        </p:spPr>
        <p:txBody>
          <a:bodyPr>
            <a:normAutofit/>
          </a:bodyPr>
          <a:lstStyle/>
          <a:p>
            <a:pPr algn="ctr"/>
            <a:r>
              <a:rPr lang="en-GB" sz="6200" dirty="0">
                <a:solidFill>
                  <a:srgbClr val="C5EAF1"/>
                </a:solidFill>
                <a:latin typeface="Algerian" pitchFamily="82" charset="77"/>
              </a:rPr>
              <a:t>Weakness</a:t>
            </a:r>
            <a:r>
              <a:rPr lang="en-GB" sz="4500" dirty="0">
                <a:solidFill>
                  <a:srgbClr val="C5EAF1"/>
                </a:solidFill>
                <a:latin typeface="Algerian" pitchFamily="82" charset="77"/>
              </a:rPr>
              <a:t> </a:t>
            </a:r>
            <a:endParaRPr lang="en-US" sz="4500" dirty="0">
              <a:solidFill>
                <a:srgbClr val="C5EAF1"/>
              </a:solidFill>
              <a:latin typeface="Algerian" pitchFamily="82" charset="77"/>
            </a:endParaRPr>
          </a:p>
        </p:txBody>
      </p:sp>
      <p:sp>
        <p:nvSpPr>
          <p:cNvPr id="3" name="Content Placeholder 2">
            <a:extLst>
              <a:ext uri="{FF2B5EF4-FFF2-40B4-BE49-F238E27FC236}">
                <a16:creationId xmlns:a16="http://schemas.microsoft.com/office/drawing/2014/main" id="{09802D02-1A87-0D2F-D3E0-6CEAA32BEF65}"/>
              </a:ext>
            </a:extLst>
          </p:cNvPr>
          <p:cNvSpPr>
            <a:spLocks noGrp="1"/>
          </p:cNvSpPr>
          <p:nvPr>
            <p:ph idx="1"/>
          </p:nvPr>
        </p:nvSpPr>
        <p:spPr>
          <a:xfrm>
            <a:off x="2184283" y="1798119"/>
            <a:ext cx="8780468" cy="4431168"/>
          </a:xfrm>
          <a:noFill/>
          <a:ln>
            <a:noFill/>
          </a:ln>
        </p:spPr>
        <p:txBody>
          <a:bodyPr>
            <a:normAutofit/>
          </a:bodyPr>
          <a:lstStyle/>
          <a:p>
            <a:endParaRPr lang="en-GB" dirty="0"/>
          </a:p>
          <a:p>
            <a:r>
              <a:rPr lang="en-GB" dirty="0"/>
              <a:t>Weakness ~&gt; My weakness if I get to work in nursing for children would be that seeing children hurt would make me feel emotional when helping them.</a:t>
            </a:r>
          </a:p>
          <a:p>
            <a:r>
              <a:rPr lang="en-GB" dirty="0"/>
              <a:t>Another weakness I have is that, I don’t have the experience in working in a hospital or even nursing. So this would put me at big disadvantage as, I would need training before starting the job.</a:t>
            </a:r>
          </a:p>
          <a:p>
            <a:endParaRPr lang="en-GB" dirty="0"/>
          </a:p>
          <a:p>
            <a:endParaRPr lang="en-US" dirty="0"/>
          </a:p>
        </p:txBody>
      </p:sp>
    </p:spTree>
    <p:extLst>
      <p:ext uri="{BB962C8B-B14F-4D97-AF65-F5344CB8AC3E}">
        <p14:creationId xmlns:p14="http://schemas.microsoft.com/office/powerpoint/2010/main" val="345295483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6F4E-4AC5-1BA5-F3CB-64420F176DEF}"/>
              </a:ext>
            </a:extLst>
          </p:cNvPr>
          <p:cNvSpPr>
            <a:spLocks noGrp="1"/>
          </p:cNvSpPr>
          <p:nvPr>
            <p:ph type="title"/>
          </p:nvPr>
        </p:nvSpPr>
        <p:spPr>
          <a:xfrm>
            <a:off x="2685191" y="430828"/>
            <a:ext cx="7958331" cy="1849288"/>
          </a:xfrm>
        </p:spPr>
        <p:txBody>
          <a:bodyPr>
            <a:noAutofit/>
          </a:bodyPr>
          <a:lstStyle/>
          <a:p>
            <a:pPr algn="ctr"/>
            <a:r>
              <a:rPr lang="en-GB" sz="4500" dirty="0">
                <a:solidFill>
                  <a:srgbClr val="C5EAF1"/>
                </a:solidFill>
                <a:latin typeface="Algerian" pitchFamily="82" charset="77"/>
              </a:rPr>
              <a:t>Opportunity </a:t>
            </a:r>
            <a:br>
              <a:rPr lang="en-GB" sz="4500" dirty="0">
                <a:solidFill>
                  <a:srgbClr val="C5EAF1"/>
                </a:solidFill>
                <a:latin typeface="Algerian" pitchFamily="82" charset="77"/>
              </a:rPr>
            </a:br>
            <a:r>
              <a:rPr lang="en-GB" sz="4500" dirty="0">
                <a:solidFill>
                  <a:srgbClr val="C5EAF1"/>
                </a:solidFill>
                <a:latin typeface="Algerian" pitchFamily="82" charset="77"/>
              </a:rPr>
              <a:t>&amp;</a:t>
            </a:r>
            <a:br>
              <a:rPr lang="en-GB" sz="4500" dirty="0">
                <a:solidFill>
                  <a:srgbClr val="C5EAF1"/>
                </a:solidFill>
                <a:latin typeface="Algerian" pitchFamily="82" charset="77"/>
              </a:rPr>
            </a:br>
            <a:r>
              <a:rPr lang="en-GB" sz="4500" dirty="0">
                <a:solidFill>
                  <a:srgbClr val="C5EAF1"/>
                </a:solidFill>
                <a:latin typeface="Algerian" pitchFamily="82" charset="77"/>
              </a:rPr>
              <a:t>Threat</a:t>
            </a:r>
            <a:endParaRPr lang="en-US" sz="4500" dirty="0">
              <a:solidFill>
                <a:srgbClr val="C5EAF1"/>
              </a:solidFill>
              <a:latin typeface="Algerian" pitchFamily="82" charset="77"/>
            </a:endParaRPr>
          </a:p>
        </p:txBody>
      </p:sp>
      <p:sp>
        <p:nvSpPr>
          <p:cNvPr id="3" name="Content Placeholder 2">
            <a:extLst>
              <a:ext uri="{FF2B5EF4-FFF2-40B4-BE49-F238E27FC236}">
                <a16:creationId xmlns:a16="http://schemas.microsoft.com/office/drawing/2014/main" id="{09802D02-1A87-0D2F-D3E0-6CEAA32BEF65}"/>
              </a:ext>
            </a:extLst>
          </p:cNvPr>
          <p:cNvSpPr>
            <a:spLocks noGrp="1"/>
          </p:cNvSpPr>
          <p:nvPr>
            <p:ph idx="1"/>
          </p:nvPr>
        </p:nvSpPr>
        <p:spPr>
          <a:xfrm>
            <a:off x="2099902" y="2280116"/>
            <a:ext cx="9128910" cy="4577884"/>
          </a:xfrm>
          <a:ln>
            <a:noFill/>
          </a:ln>
        </p:spPr>
        <p:txBody>
          <a:bodyPr>
            <a:normAutofit/>
          </a:bodyPr>
          <a:lstStyle/>
          <a:p>
            <a:r>
              <a:rPr lang="en-GB" dirty="0"/>
              <a:t>Opportunity ~&gt; My opportunity if I get to work in nursing for children would be that once I get a lot of experience I would be able to move to a different country (such as my dream country) and be able to continue working in different country.</a:t>
            </a:r>
          </a:p>
          <a:p>
            <a:r>
              <a:rPr lang="en-GB" dirty="0"/>
              <a:t>T ~&gt; My threat if I want to get into nursing for children would be that, their might be other people who are also trying to get the same job and there could only be a few positions available. The hospital might want to hire people who already have experience in working in a hospital. I lack in being able to manage a team as I have never had the experience.</a:t>
            </a:r>
          </a:p>
          <a:p>
            <a:endParaRPr lang="en-GB" dirty="0"/>
          </a:p>
          <a:p>
            <a:endParaRPr lang="en-US" dirty="0"/>
          </a:p>
        </p:txBody>
      </p:sp>
    </p:spTree>
    <p:extLst>
      <p:ext uri="{BB962C8B-B14F-4D97-AF65-F5344CB8AC3E}">
        <p14:creationId xmlns:p14="http://schemas.microsoft.com/office/powerpoint/2010/main" val="7587502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2D86-21E0-D4DD-462B-472ABB84BD70}"/>
              </a:ext>
            </a:extLst>
          </p:cNvPr>
          <p:cNvSpPr>
            <a:spLocks noGrp="1"/>
          </p:cNvSpPr>
          <p:nvPr>
            <p:ph type="title"/>
          </p:nvPr>
        </p:nvSpPr>
        <p:spPr/>
        <p:txBody>
          <a:bodyPr/>
          <a:lstStyle/>
          <a:p>
            <a:pPr algn="ctr"/>
            <a:r>
              <a:rPr lang="en-GB" dirty="0">
                <a:solidFill>
                  <a:srgbClr val="C5EAF1"/>
                </a:solidFill>
                <a:latin typeface="Algerian" pitchFamily="82" charset="77"/>
              </a:rPr>
              <a:t>Use strength to overcome my weakness and minimise threats</a:t>
            </a:r>
            <a:endParaRPr lang="en-US" dirty="0">
              <a:solidFill>
                <a:srgbClr val="C5EAF1"/>
              </a:solidFill>
              <a:latin typeface="Algerian" pitchFamily="82" charset="77"/>
            </a:endParaRPr>
          </a:p>
        </p:txBody>
      </p:sp>
      <p:sp>
        <p:nvSpPr>
          <p:cNvPr id="3" name="Content Placeholder 2">
            <a:extLst>
              <a:ext uri="{FF2B5EF4-FFF2-40B4-BE49-F238E27FC236}">
                <a16:creationId xmlns:a16="http://schemas.microsoft.com/office/drawing/2014/main" id="{8ABF51C9-8FA1-9444-B8C5-1463BE1DB9F3}"/>
              </a:ext>
            </a:extLst>
          </p:cNvPr>
          <p:cNvSpPr>
            <a:spLocks noGrp="1"/>
          </p:cNvSpPr>
          <p:nvPr>
            <p:ph idx="1"/>
          </p:nvPr>
        </p:nvSpPr>
        <p:spPr/>
        <p:txBody>
          <a:bodyPr/>
          <a:lstStyle/>
          <a:p>
            <a:r>
              <a:rPr lang="en-GB" dirty="0"/>
              <a:t>I can use my five years of experience working with children to help me stay calm when seeing a child her or in pain. I can also learn from experience nurses to improve my confidence and Manage difficult situations.</a:t>
            </a:r>
          </a:p>
          <a:p>
            <a:r>
              <a:rPr lang="en-GB" dirty="0"/>
              <a:t>My communication skills can help me overcome my lack of hospital experience. I already know how to communicate with children using speech language and pictures. I can build these skills through training and learning from other healthcare professionals.</a:t>
            </a:r>
            <a:endParaRPr lang="en-US" dirty="0"/>
          </a:p>
        </p:txBody>
      </p:sp>
    </p:spTree>
    <p:extLst>
      <p:ext uri="{BB962C8B-B14F-4D97-AF65-F5344CB8AC3E}">
        <p14:creationId xmlns:p14="http://schemas.microsoft.com/office/powerpoint/2010/main" val="6389271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09DE-DC3C-EBF3-DED9-F88DF6F44083}"/>
              </a:ext>
            </a:extLst>
          </p:cNvPr>
          <p:cNvSpPr>
            <a:spLocks noGrp="1"/>
          </p:cNvSpPr>
          <p:nvPr>
            <p:ph type="title"/>
          </p:nvPr>
        </p:nvSpPr>
        <p:spPr>
          <a:xfrm>
            <a:off x="2611808" y="647103"/>
            <a:ext cx="7958331" cy="1405013"/>
          </a:xfrm>
        </p:spPr>
        <p:txBody>
          <a:bodyPr>
            <a:normAutofit fontScale="90000"/>
          </a:bodyPr>
          <a:lstStyle/>
          <a:p>
            <a:pPr algn="ctr"/>
            <a:r>
              <a:rPr lang="en-GB" dirty="0">
                <a:solidFill>
                  <a:srgbClr val="C5EAF1"/>
                </a:solidFill>
                <a:latin typeface="Algerian" pitchFamily="82" charset="77"/>
              </a:rPr>
              <a:t>Opportunities that are available to me and how can I utilise them with my strengths in pursuing nursing for children</a:t>
            </a:r>
            <a:endParaRPr lang="en-US" dirty="0">
              <a:solidFill>
                <a:srgbClr val="C5EAF1"/>
              </a:solidFill>
              <a:latin typeface="Algerian" pitchFamily="82" charset="77"/>
            </a:endParaRPr>
          </a:p>
        </p:txBody>
      </p:sp>
      <p:sp>
        <p:nvSpPr>
          <p:cNvPr id="3" name="Content Placeholder 2">
            <a:extLst>
              <a:ext uri="{FF2B5EF4-FFF2-40B4-BE49-F238E27FC236}">
                <a16:creationId xmlns:a16="http://schemas.microsoft.com/office/drawing/2014/main" id="{FDB06B4E-C4E6-8119-4BD6-3AF24AE8CF79}"/>
              </a:ext>
            </a:extLst>
          </p:cNvPr>
          <p:cNvSpPr>
            <a:spLocks noGrp="1"/>
          </p:cNvSpPr>
          <p:nvPr>
            <p:ph idx="1"/>
          </p:nvPr>
        </p:nvSpPr>
        <p:spPr/>
        <p:txBody>
          <a:bodyPr/>
          <a:lstStyle/>
          <a:p>
            <a:pPr marL="0" indent="0">
              <a:buNone/>
            </a:pPr>
            <a:r>
              <a:rPr lang="en-GB" dirty="0"/>
              <a:t>My opportunities include applying for children nursing courses, gaining hospital experiences through volunteering or placement and learning form experience nurses. I can use my experience work with children to show that I understand they need and can help and support them. My teamwork skills and communication skills will also help me work with children, parents and healthcare professionals. These opportunities will help me gain the knowledge and experience I need to become a child’s nurse.</a:t>
            </a:r>
            <a:endParaRPr lang="en-US" dirty="0"/>
          </a:p>
        </p:txBody>
      </p:sp>
    </p:spTree>
    <p:extLst>
      <p:ext uri="{BB962C8B-B14F-4D97-AF65-F5344CB8AC3E}">
        <p14:creationId xmlns:p14="http://schemas.microsoft.com/office/powerpoint/2010/main" val="267412764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77D5-B80C-5DF6-071D-67E8B9CF2391}"/>
              </a:ext>
            </a:extLst>
          </p:cNvPr>
          <p:cNvSpPr>
            <a:spLocks noGrp="1"/>
          </p:cNvSpPr>
          <p:nvPr>
            <p:ph type="title"/>
          </p:nvPr>
        </p:nvSpPr>
        <p:spPr>
          <a:xfrm>
            <a:off x="1735247" y="439746"/>
            <a:ext cx="3158754" cy="5557519"/>
          </a:xfrm>
          <a:noFill/>
          <a:ln>
            <a:noFill/>
          </a:ln>
        </p:spPr>
        <p:txBody>
          <a:bodyPr vert="horz" lIns="91440" tIns="45720" rIns="91440" bIns="45720" rtlCol="0" anchor="ctr">
            <a:normAutofit/>
          </a:bodyPr>
          <a:lstStyle/>
          <a:p>
            <a:pPr algn="r"/>
            <a:r>
              <a:rPr lang="en-US" b="0" i="0" kern="1200" dirty="0">
                <a:solidFill>
                  <a:srgbClr val="C5EAF1"/>
                </a:solidFill>
                <a:latin typeface="+mj-lt"/>
                <a:ea typeface="+mj-ea"/>
                <a:cs typeface="+mj-cs"/>
              </a:rPr>
              <a:t>References:</a:t>
            </a:r>
          </a:p>
        </p:txBody>
      </p:sp>
      <p:sp>
        <p:nvSpPr>
          <p:cNvPr id="4" name="TextBox 3">
            <a:extLst>
              <a:ext uri="{FF2B5EF4-FFF2-40B4-BE49-F238E27FC236}">
                <a16:creationId xmlns:a16="http://schemas.microsoft.com/office/drawing/2014/main" id="{D5C598EC-7D34-410A-BE05-08CE321047DB}"/>
              </a:ext>
            </a:extLst>
          </p:cNvPr>
          <p:cNvSpPr txBox="1"/>
          <p:nvPr/>
        </p:nvSpPr>
        <p:spPr>
          <a:xfrm>
            <a:off x="5101998" y="314356"/>
            <a:ext cx="5133447" cy="5934043"/>
          </a:xfrm>
          <a:prstGeom prst="rect">
            <a:avLst/>
          </a:prstGeom>
          <a:ln>
            <a:solidFill>
              <a:schemeClr val="bg1">
                <a:lumMod val="10000"/>
                <a:lumOff val="90000"/>
              </a:schemeClr>
            </a:solidFill>
          </a:ln>
        </p:spPr>
        <p:txBody>
          <a:bodyPr vert="horz" lIns="91440" tIns="45720" rIns="91440" bIns="45720" rtlCol="0" anchor="t">
            <a:normAutofit/>
          </a:bodyPr>
          <a:lstStyle/>
          <a:p>
            <a:pPr marL="285750" indent="-285750" defTabSz="457200">
              <a:spcBef>
                <a:spcPts val="1000"/>
              </a:spcBef>
              <a:buClr>
                <a:schemeClr val="bg2">
                  <a:lumMod val="40000"/>
                  <a:lumOff val="60000"/>
                </a:schemeClr>
              </a:buClr>
              <a:buSzPct val="80000"/>
              <a:buFont typeface="Wingdings 3" charset="2"/>
              <a:buChar char=""/>
            </a:pPr>
            <a:endParaRPr lang="en-GB" b="0" i="0" u="none" strike="noStrike" dirty="0">
              <a:effectLst/>
            </a:endParaRPr>
          </a:p>
          <a:p>
            <a:pPr marL="285750" indent="-285750" defTabSz="457200">
              <a:spcBef>
                <a:spcPts val="1000"/>
              </a:spcBef>
              <a:buClr>
                <a:schemeClr val="bg2">
                  <a:lumMod val="40000"/>
                  <a:lumOff val="60000"/>
                </a:schemeClr>
              </a:buClr>
              <a:buSzPct val="80000"/>
              <a:buFont typeface="Wingdings 3" charset="2"/>
              <a:buChar char=""/>
            </a:pPr>
            <a:r>
              <a:rPr lang="en-GB" dirty="0">
                <a:latin typeface="+mj-lt"/>
                <a:ea typeface="+mj-ea"/>
                <a:cs typeface="+mj-cs"/>
              </a:rPr>
              <a:t>NHS Jobs</a:t>
            </a:r>
            <a:r>
              <a:rPr lang="en-US" dirty="0">
                <a:latin typeface="+mj-lt"/>
                <a:ea typeface="+mj-ea"/>
                <a:cs typeface="+mj-cs"/>
              </a:rPr>
              <a:t> (202</a:t>
            </a:r>
            <a:r>
              <a:rPr lang="en-GB" dirty="0">
                <a:latin typeface="+mj-lt"/>
                <a:ea typeface="+mj-ea"/>
                <a:cs typeface="+mj-cs"/>
              </a:rPr>
              <a:t>6</a:t>
            </a:r>
            <a:r>
              <a:rPr lang="en-US" dirty="0">
                <a:latin typeface="+mj-lt"/>
                <a:ea typeface="+mj-ea"/>
                <a:cs typeface="+mj-cs"/>
              </a:rPr>
              <a:t>) </a:t>
            </a:r>
            <a:r>
              <a:rPr lang="en-GB" i="1" dirty="0">
                <a:latin typeface="+mj-lt"/>
                <a:ea typeface="+mj-ea"/>
                <a:cs typeface="+mj-cs"/>
              </a:rPr>
              <a:t>Job Advert. </a:t>
            </a:r>
            <a:r>
              <a:rPr lang="en-US" dirty="0">
                <a:latin typeface="+mj-lt"/>
                <a:ea typeface="+mj-ea"/>
                <a:cs typeface="+mj-cs"/>
              </a:rPr>
              <a:t>Available at:</a:t>
            </a:r>
            <a:r>
              <a:rPr lang="en-GB" dirty="0">
                <a:latin typeface="+mj-lt"/>
                <a:ea typeface="+mj-ea"/>
                <a:cs typeface="+mj-cs"/>
              </a:rPr>
              <a:t> </a:t>
            </a:r>
            <a:r>
              <a:rPr lang="en-US" dirty="0">
                <a:latin typeface="+mj-lt"/>
                <a:ea typeface="+mj-ea"/>
                <a:cs typeface="+mj-cs"/>
                <a:hlinkClick r:id="rId2">
                  <a:extLst>
                    <a:ext uri="{A12FA001-AC4F-418D-AE19-62706E023703}">
                      <ahyp:hlinkClr xmlns:ahyp="http://schemas.microsoft.com/office/drawing/2018/hyperlinkcolor" val="tx"/>
                    </a:ext>
                  </a:extLst>
                </a:hlinkClick>
              </a:rPr>
              <a:t>https://</a:t>
            </a:r>
            <a:r>
              <a:rPr lang="en-US" dirty="0" err="1">
                <a:latin typeface="+mj-lt"/>
                <a:ea typeface="+mj-ea"/>
                <a:cs typeface="+mj-cs"/>
                <a:hlinkClick r:id="rId2">
                  <a:extLst>
                    <a:ext uri="{A12FA001-AC4F-418D-AE19-62706E023703}">
                      <ahyp:hlinkClr xmlns:ahyp="http://schemas.microsoft.com/office/drawing/2018/hyperlinkcolor" val="tx"/>
                    </a:ext>
                  </a:extLst>
                </a:hlinkClick>
              </a:rPr>
              <a:t>www.jobs.nhs.uk</a:t>
            </a:r>
            <a:r>
              <a:rPr lang="en-US" dirty="0">
                <a:latin typeface="+mj-lt"/>
                <a:ea typeface="+mj-ea"/>
                <a:cs typeface="+mj-cs"/>
                <a:hlinkClick r:id="rId2">
                  <a:extLst>
                    <a:ext uri="{A12FA001-AC4F-418D-AE19-62706E023703}">
                      <ahyp:hlinkClr xmlns:ahyp="http://schemas.microsoft.com/office/drawing/2018/hyperlinkcolor" val="tx"/>
                    </a:ext>
                  </a:extLst>
                </a:hlinkClick>
              </a:rPr>
              <a:t>/candidate/</a:t>
            </a:r>
            <a:r>
              <a:rPr lang="en-US" dirty="0" err="1">
                <a:latin typeface="+mj-lt"/>
                <a:ea typeface="+mj-ea"/>
                <a:cs typeface="+mj-cs"/>
                <a:hlinkClick r:id="rId2">
                  <a:extLst>
                    <a:ext uri="{A12FA001-AC4F-418D-AE19-62706E023703}">
                      <ahyp:hlinkClr xmlns:ahyp="http://schemas.microsoft.com/office/drawing/2018/hyperlinkcolor" val="tx"/>
                    </a:ext>
                  </a:extLst>
                </a:hlinkClick>
              </a:rPr>
              <a:t>jobadvert</a:t>
            </a:r>
            <a:r>
              <a:rPr lang="en-US" dirty="0">
                <a:latin typeface="+mj-lt"/>
                <a:ea typeface="+mj-ea"/>
                <a:cs typeface="+mj-cs"/>
                <a:hlinkClick r:id="rId2">
                  <a:extLst>
                    <a:ext uri="{A12FA001-AC4F-418D-AE19-62706E023703}">
                      <ahyp:hlinkClr xmlns:ahyp="http://schemas.microsoft.com/office/drawing/2018/hyperlinkcolor" val="tx"/>
                    </a:ext>
                  </a:extLst>
                </a:hlinkClick>
              </a:rPr>
              <a:t>/C9218-26-1164?country=GB-ENG&amp;keyword=</a:t>
            </a:r>
            <a:r>
              <a:rPr lang="en-US" dirty="0" err="1">
                <a:latin typeface="+mj-lt"/>
                <a:ea typeface="+mj-ea"/>
                <a:cs typeface="+mj-cs"/>
                <a:hlinkClick r:id="rId2">
                  <a:extLst>
                    <a:ext uri="{A12FA001-AC4F-418D-AE19-62706E023703}">
                      <ahyp:hlinkClr xmlns:ahyp="http://schemas.microsoft.com/office/drawing/2018/hyperlinkcolor" val="tx"/>
                    </a:ext>
                  </a:extLst>
                </a:hlinkClick>
              </a:rPr>
              <a:t>Paediatric</a:t>
            </a:r>
            <a:r>
              <a:rPr lang="en-US" dirty="0">
                <a:latin typeface="+mj-lt"/>
                <a:ea typeface="+mj-ea"/>
                <a:cs typeface="+mj-cs"/>
                <a:hlinkClick r:id="rId2">
                  <a:extLst>
                    <a:ext uri="{A12FA001-AC4F-418D-AE19-62706E023703}">
                      <ahyp:hlinkClr xmlns:ahyp="http://schemas.microsoft.com/office/drawing/2018/hyperlinkcolor" val="tx"/>
                    </a:ext>
                  </a:extLst>
                </a:hlinkClick>
              </a:rPr>
              <a:t>%20nurse&amp;location=CV6%205BB&amp;distance=5&amp;language=en&amp;searchByLocationOnly=false</a:t>
            </a:r>
            <a:r>
              <a:rPr lang="en-GB" dirty="0">
                <a:latin typeface="+mj-lt"/>
                <a:ea typeface="+mj-ea"/>
                <a:cs typeface="+mj-cs"/>
              </a:rPr>
              <a:t> (Accessed: 5 October 2026)</a:t>
            </a:r>
            <a:endParaRPr lang="en-US" dirty="0">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GB" b="0" i="0" u="none" strike="noStrike" dirty="0" err="1">
                <a:effectLst/>
              </a:rPr>
              <a:t>Teoli</a:t>
            </a:r>
            <a:r>
              <a:rPr lang="en-GB" b="0" i="0" u="none" strike="noStrike" dirty="0">
                <a:effectLst/>
              </a:rPr>
              <a:t>, D., </a:t>
            </a:r>
            <a:r>
              <a:rPr lang="en-GB" b="0" i="0" u="none" strike="noStrike" dirty="0" err="1">
                <a:effectLst/>
              </a:rPr>
              <a:t>Sanvictores</a:t>
            </a:r>
            <a:r>
              <a:rPr lang="en-GB" b="0" i="0" u="none" strike="noStrike" dirty="0">
                <a:effectLst/>
              </a:rPr>
              <a:t>, T. and An, J. (2023) ‘SWOT Analysis’, StatPearls. Available at: </a:t>
            </a:r>
            <a:r>
              <a:rPr lang="en-GB" b="0" i="0" u="none" strike="noStrike" dirty="0">
                <a:effectLst/>
                <a:hlinkClick r:id="rId3">
                  <a:extLst>
                    <a:ext uri="{A12FA001-AC4F-418D-AE19-62706E023703}">
                      <ahyp:hlinkClr xmlns:ahyp="http://schemas.microsoft.com/office/drawing/2018/hyperlinkcolor" val="tx"/>
                    </a:ext>
                  </a:extLst>
                </a:hlinkClick>
              </a:rPr>
              <a:t>https://</a:t>
            </a:r>
            <a:r>
              <a:rPr lang="en-GB" b="0" i="0" u="none" strike="noStrike" dirty="0" err="1">
                <a:effectLst/>
                <a:hlinkClick r:id="rId3">
                  <a:extLst>
                    <a:ext uri="{A12FA001-AC4F-418D-AE19-62706E023703}">
                      <ahyp:hlinkClr xmlns:ahyp="http://schemas.microsoft.com/office/drawing/2018/hyperlinkcolor" val="tx"/>
                    </a:ext>
                  </a:extLst>
                </a:hlinkClick>
              </a:rPr>
              <a:t>www.ncbi.nlm.nih.gov</a:t>
            </a:r>
            <a:r>
              <a:rPr lang="en-GB" b="0" i="0" u="none" strike="noStrike" dirty="0">
                <a:effectLst/>
                <a:hlinkClick r:id="rId3">
                  <a:extLst>
                    <a:ext uri="{A12FA001-AC4F-418D-AE19-62706E023703}">
                      <ahyp:hlinkClr xmlns:ahyp="http://schemas.microsoft.com/office/drawing/2018/hyperlinkcolor" val="tx"/>
                    </a:ext>
                  </a:extLst>
                </a:hlinkClick>
              </a:rPr>
              <a:t>/books/NBK537302/</a:t>
            </a:r>
            <a:r>
              <a:rPr lang="en-GB" b="0" i="0" u="none" strike="noStrike" dirty="0">
                <a:effectLst/>
                <a:latin typeface="-webkit-standard"/>
              </a:rPr>
              <a:t>   (</a:t>
            </a:r>
            <a:r>
              <a:rPr lang="en-GB" b="0" i="0" u="none" strike="noStrike" dirty="0">
                <a:effectLst/>
              </a:rPr>
              <a:t>Accessed: 19 October 2026)</a:t>
            </a:r>
            <a:endParaRPr lang="en-US" dirty="0">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4941025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8F1CD-B2AE-7CD3-511B-F74B63BE591A}"/>
              </a:ext>
            </a:extLst>
          </p:cNvPr>
          <p:cNvSpPr>
            <a:spLocks noGrp="1"/>
          </p:cNvSpPr>
          <p:nvPr>
            <p:ph type="title"/>
          </p:nvPr>
        </p:nvSpPr>
        <p:spPr>
          <a:xfrm>
            <a:off x="1139227" y="835836"/>
            <a:ext cx="9404723" cy="1400530"/>
          </a:xfrm>
        </p:spPr>
        <p:txBody>
          <a:bodyPr/>
          <a:lstStyle/>
          <a:p>
            <a:pPr algn="ctr"/>
            <a:r>
              <a:rPr lang="en-GB" dirty="0">
                <a:solidFill>
                  <a:srgbClr val="C5EAF1"/>
                </a:solidFill>
              </a:rPr>
              <a:t>Thank you for listening!</a:t>
            </a:r>
            <a:endParaRPr lang="en-US" dirty="0">
              <a:solidFill>
                <a:srgbClr val="C5EAF1"/>
              </a:solidFill>
            </a:endParaRPr>
          </a:p>
        </p:txBody>
      </p:sp>
      <p:sp>
        <p:nvSpPr>
          <p:cNvPr id="4" name="TextBox 3">
            <a:extLst>
              <a:ext uri="{FF2B5EF4-FFF2-40B4-BE49-F238E27FC236}">
                <a16:creationId xmlns:a16="http://schemas.microsoft.com/office/drawing/2014/main" id="{971439BD-773A-6973-DFC1-BC295510132D}"/>
              </a:ext>
            </a:extLst>
          </p:cNvPr>
          <p:cNvSpPr txBox="1"/>
          <p:nvPr/>
        </p:nvSpPr>
        <p:spPr>
          <a:xfrm>
            <a:off x="4044258" y="2829206"/>
            <a:ext cx="4103483" cy="1015663"/>
          </a:xfrm>
          <a:prstGeom prst="rect">
            <a:avLst/>
          </a:prstGeom>
          <a:noFill/>
        </p:spPr>
        <p:txBody>
          <a:bodyPr wrap="square" rtlCol="0">
            <a:spAutoFit/>
          </a:bodyPr>
          <a:lstStyle/>
          <a:p>
            <a:pPr algn="ctr"/>
            <a:r>
              <a:rPr lang="en-GB" sz="3000" dirty="0">
                <a:solidFill>
                  <a:srgbClr val="C5EAF1"/>
                </a:solidFill>
              </a:rPr>
              <a:t>Do you have any questions?</a:t>
            </a:r>
            <a:endParaRPr lang="en-US" sz="3000" dirty="0">
              <a:solidFill>
                <a:srgbClr val="C5EAF1"/>
              </a:solidFill>
            </a:endParaRPr>
          </a:p>
        </p:txBody>
      </p:sp>
      <p:sp>
        <p:nvSpPr>
          <p:cNvPr id="3" name="TextBox 2">
            <a:extLst>
              <a:ext uri="{FF2B5EF4-FFF2-40B4-BE49-F238E27FC236}">
                <a16:creationId xmlns:a16="http://schemas.microsoft.com/office/drawing/2014/main" id="{202CDF6C-3FBF-B8AC-CF90-0D2FE6D8B19F}"/>
              </a:ext>
            </a:extLst>
          </p:cNvPr>
          <p:cNvSpPr txBox="1"/>
          <p:nvPr/>
        </p:nvSpPr>
        <p:spPr>
          <a:xfrm>
            <a:off x="10020862" y="2144403"/>
            <a:ext cx="1217464" cy="2385268"/>
          </a:xfrm>
          <a:prstGeom prst="rect">
            <a:avLst/>
          </a:prstGeom>
          <a:noFill/>
        </p:spPr>
        <p:txBody>
          <a:bodyPr wrap="square" rtlCol="0">
            <a:spAutoFit/>
          </a:bodyPr>
          <a:lstStyle/>
          <a:p>
            <a:pPr algn="l"/>
            <a:r>
              <a:rPr lang="en-GB" sz="15000" dirty="0">
                <a:solidFill>
                  <a:srgbClr val="C5EAF1"/>
                </a:solidFill>
                <a:latin typeface="ADLaM Display" panose="02010000000000000000" pitchFamily="2" charset="77"/>
                <a:ea typeface="ADLaM Display" panose="02010000000000000000" pitchFamily="2" charset="77"/>
                <a:cs typeface="ADLaM Display" panose="02010000000000000000" pitchFamily="2" charset="77"/>
              </a:rPr>
              <a:t>?</a:t>
            </a:r>
            <a:endParaRPr lang="en-US" sz="15000" dirty="0">
              <a:solidFill>
                <a:srgbClr val="C5EAF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7" name="TextBox 6">
            <a:extLst>
              <a:ext uri="{FF2B5EF4-FFF2-40B4-BE49-F238E27FC236}">
                <a16:creationId xmlns:a16="http://schemas.microsoft.com/office/drawing/2014/main" id="{BB7BEFA1-1A1C-B7C8-B143-1E993B942DA2}"/>
              </a:ext>
            </a:extLst>
          </p:cNvPr>
          <p:cNvSpPr txBox="1"/>
          <p:nvPr/>
        </p:nvSpPr>
        <p:spPr>
          <a:xfrm>
            <a:off x="953674" y="2248938"/>
            <a:ext cx="1117555" cy="238526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15000" dirty="0">
                <a:solidFill>
                  <a:schemeClr val="accent3">
                    <a:lumMod val="40000"/>
                    <a:lumOff val="60000"/>
                  </a:schemeClr>
                </a:solidFill>
                <a:latin typeface="ADLaM Display" panose="02010000000000000000" pitchFamily="2" charset="77"/>
                <a:ea typeface="ADLaM Display" panose="02010000000000000000" pitchFamily="2" charset="77"/>
                <a:cs typeface="ADLaM Display" panose="02010000000000000000" pitchFamily="2" charset="77"/>
              </a:rPr>
              <a:t>?</a:t>
            </a:r>
            <a:endParaRPr lang="en-US" sz="15000" dirty="0">
              <a:solidFill>
                <a:schemeClr val="accent3">
                  <a:lumMod val="40000"/>
                  <a:lumOff val="60000"/>
                </a:schemeClr>
              </a:solidFill>
              <a:latin typeface="ADLaM Display" panose="02010000000000000000" pitchFamily="2" charset="77"/>
              <a:ea typeface="ADLaM Display" panose="02010000000000000000" pitchFamily="2" charset="77"/>
              <a:cs typeface="ADLaM Display" panose="02010000000000000000" pitchFamily="2" charset="77"/>
            </a:endParaRPr>
          </a:p>
        </p:txBody>
      </p:sp>
    </p:spTree>
    <p:extLst>
      <p:ext uri="{BB962C8B-B14F-4D97-AF65-F5344CB8AC3E}">
        <p14:creationId xmlns:p14="http://schemas.microsoft.com/office/powerpoint/2010/main" val="31685193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Self awareness </vt:lpstr>
      <vt:lpstr>What’s on the agenda today?</vt:lpstr>
      <vt:lpstr>Nursing for children    </vt:lpstr>
      <vt:lpstr>Talk about swot  </vt:lpstr>
      <vt:lpstr>Strength</vt:lpstr>
      <vt:lpstr>Weakness </vt:lpstr>
      <vt:lpstr>Opportunity  &amp; Threat</vt:lpstr>
      <vt:lpstr>Use strength to overcome my weakness and minimise threats</vt:lpstr>
      <vt:lpstr>Opportunities that are available to me and how can I utilise them with my strengths in pursuing nursing for children</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Safia Ali Khalid Nassor (2506779)</dc:creator>
  <cp:lastModifiedBy>Safia Ali Khalid Nassor (2506779)</cp:lastModifiedBy>
  <cp:revision>14</cp:revision>
  <dcterms:created xsi:type="dcterms:W3CDTF">2026-09-21T15:50:59Z</dcterms:created>
  <dcterms:modified xsi:type="dcterms:W3CDTF">2026-10-19T02:40:54Z</dcterms:modified>
</cp:coreProperties>
</file>