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60" r:id="rId6"/>
    <p:sldId id="264" r:id="rId7"/>
    <p:sldId id="261" r:id="rId8"/>
    <p:sldId id="266" r:id="rId9"/>
    <p:sldId id="259" r:id="rId10"/>
    <p:sldId id="262" r:id="rId11"/>
    <p:sldId id="263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D7F01B-B37F-9335-FD2D-6413B035E84D}" v="3" dt="2019-05-12T13:05:14.118"/>
    <p1510:client id="{3C5CB0C9-CB1F-4A70-BBA4-AC2821260E20}" v="173" dt="2019-05-12T13:51:10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30062-99EB-49E8-B3EE-892A754146A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1391C0-A9FA-48C7-81D0-B73E04823C2C}">
      <dgm:prSet/>
      <dgm:spPr/>
      <dgm:t>
        <a:bodyPr/>
        <a:lstStyle/>
        <a:p>
          <a:r>
            <a:rPr lang="en-GB" b="1" i="0"/>
            <a:t>BENEFITS OF TEAM WORKING</a:t>
          </a:r>
          <a:endParaRPr lang="en-US"/>
        </a:p>
      </dgm:t>
    </dgm:pt>
    <dgm:pt modelId="{F5F9CBEE-537B-4DD9-9808-4DACEEF6D522}" type="parTrans" cxnId="{D8F8FD8A-1C52-4B64-8824-0BCD14E32370}">
      <dgm:prSet/>
      <dgm:spPr/>
      <dgm:t>
        <a:bodyPr/>
        <a:lstStyle/>
        <a:p>
          <a:endParaRPr lang="en-US"/>
        </a:p>
      </dgm:t>
    </dgm:pt>
    <dgm:pt modelId="{3DF6108B-8ACD-4CF0-98BC-2586CCA5A1FC}" type="sibTrans" cxnId="{D8F8FD8A-1C52-4B64-8824-0BCD14E32370}">
      <dgm:prSet/>
      <dgm:spPr/>
      <dgm:t>
        <a:bodyPr/>
        <a:lstStyle/>
        <a:p>
          <a:endParaRPr lang="en-US"/>
        </a:p>
      </dgm:t>
    </dgm:pt>
    <dgm:pt modelId="{946EAE76-0F67-41A6-B077-C9C7F4F758D3}">
      <dgm:prSet/>
      <dgm:spPr/>
      <dgm:t>
        <a:bodyPr/>
        <a:lstStyle/>
        <a:p>
          <a:r>
            <a:rPr lang="en-GB" b="1" i="0"/>
            <a:t>BENEFITS OF CUMMUNICATION </a:t>
          </a:r>
          <a:endParaRPr lang="en-US"/>
        </a:p>
      </dgm:t>
    </dgm:pt>
    <dgm:pt modelId="{FAAE0528-1F57-4D61-A64C-2E8BFD4AFA27}" type="parTrans" cxnId="{474037C2-E942-40A5-97E4-1110641BAB1D}">
      <dgm:prSet/>
      <dgm:spPr/>
      <dgm:t>
        <a:bodyPr/>
        <a:lstStyle/>
        <a:p>
          <a:endParaRPr lang="en-US"/>
        </a:p>
      </dgm:t>
    </dgm:pt>
    <dgm:pt modelId="{02E03A59-F93F-4E33-85D7-9D8A58677BA9}" type="sibTrans" cxnId="{474037C2-E942-40A5-97E4-1110641BAB1D}">
      <dgm:prSet/>
      <dgm:spPr/>
      <dgm:t>
        <a:bodyPr/>
        <a:lstStyle/>
        <a:p>
          <a:endParaRPr lang="en-US"/>
        </a:p>
      </dgm:t>
    </dgm:pt>
    <dgm:pt modelId="{26F273FE-94A8-4A72-BEED-67715AAC859B}">
      <dgm:prSet/>
      <dgm:spPr/>
      <dgm:t>
        <a:bodyPr/>
        <a:lstStyle/>
        <a:p>
          <a:r>
            <a:rPr lang="en-GB" b="1" i="0"/>
            <a:t>TEAM ROLES </a:t>
          </a:r>
          <a:endParaRPr lang="en-US"/>
        </a:p>
      </dgm:t>
    </dgm:pt>
    <dgm:pt modelId="{82B7A593-98F0-4E6A-867F-15609DAC97CD}" type="parTrans" cxnId="{24F0B078-B04B-490A-8C6F-19A93D7AA415}">
      <dgm:prSet/>
      <dgm:spPr/>
      <dgm:t>
        <a:bodyPr/>
        <a:lstStyle/>
        <a:p>
          <a:endParaRPr lang="en-US"/>
        </a:p>
      </dgm:t>
    </dgm:pt>
    <dgm:pt modelId="{7195043E-5165-42B3-815D-C63216D0E478}" type="sibTrans" cxnId="{24F0B078-B04B-490A-8C6F-19A93D7AA415}">
      <dgm:prSet/>
      <dgm:spPr/>
      <dgm:t>
        <a:bodyPr/>
        <a:lstStyle/>
        <a:p>
          <a:endParaRPr lang="en-US"/>
        </a:p>
      </dgm:t>
    </dgm:pt>
    <dgm:pt modelId="{F80FC902-12AE-4CEE-8DE7-208A933ABC44}">
      <dgm:prSet/>
      <dgm:spPr/>
      <dgm:t>
        <a:bodyPr/>
        <a:lstStyle/>
        <a:p>
          <a:r>
            <a:rPr lang="en-GB" b="1" i="0"/>
            <a:t>STAGES OF TEAM DEVELOPMENT</a:t>
          </a:r>
          <a:endParaRPr lang="en-US"/>
        </a:p>
      </dgm:t>
    </dgm:pt>
    <dgm:pt modelId="{B6E90B2B-415E-4DAB-B511-015F9E80D25A}" type="parTrans" cxnId="{CCC4F736-77AF-405D-8D85-E7BEDB238317}">
      <dgm:prSet/>
      <dgm:spPr/>
      <dgm:t>
        <a:bodyPr/>
        <a:lstStyle/>
        <a:p>
          <a:endParaRPr lang="en-US"/>
        </a:p>
      </dgm:t>
    </dgm:pt>
    <dgm:pt modelId="{4D211C15-EC52-427E-9A86-1727755D5ED6}" type="sibTrans" cxnId="{CCC4F736-77AF-405D-8D85-E7BEDB238317}">
      <dgm:prSet/>
      <dgm:spPr/>
      <dgm:t>
        <a:bodyPr/>
        <a:lstStyle/>
        <a:p>
          <a:endParaRPr lang="en-US"/>
        </a:p>
      </dgm:t>
    </dgm:pt>
    <dgm:pt modelId="{F286C403-235A-42FC-8BA7-53B8149CA4EE}">
      <dgm:prSet/>
      <dgm:spPr/>
      <dgm:t>
        <a:bodyPr/>
        <a:lstStyle/>
        <a:p>
          <a:r>
            <a:rPr lang="en-GB" b="1" i="0"/>
            <a:t>SUCCESFUL TEAM DEVELOPMENT </a:t>
          </a:r>
          <a:endParaRPr lang="en-US"/>
        </a:p>
      </dgm:t>
    </dgm:pt>
    <dgm:pt modelId="{B8A90E38-03AD-41BD-ACD9-22619C2198B8}" type="parTrans" cxnId="{C26DA752-5CAF-4477-88C8-394FAB03228D}">
      <dgm:prSet/>
      <dgm:spPr/>
      <dgm:t>
        <a:bodyPr/>
        <a:lstStyle/>
        <a:p>
          <a:endParaRPr lang="en-US"/>
        </a:p>
      </dgm:t>
    </dgm:pt>
    <dgm:pt modelId="{AF505D76-52A9-427A-A5AF-D6C8EA051F7B}" type="sibTrans" cxnId="{C26DA752-5CAF-4477-88C8-394FAB03228D}">
      <dgm:prSet/>
      <dgm:spPr/>
      <dgm:t>
        <a:bodyPr/>
        <a:lstStyle/>
        <a:p>
          <a:endParaRPr lang="en-US"/>
        </a:p>
      </dgm:t>
    </dgm:pt>
    <dgm:pt modelId="{7FC54E1C-A351-40CC-92A9-D90D8B189CC9}">
      <dgm:prSet/>
      <dgm:spPr/>
      <dgm:t>
        <a:bodyPr/>
        <a:lstStyle/>
        <a:p>
          <a:r>
            <a:rPr lang="en-GB" b="1" i="0"/>
            <a:t>MANAGING CONFLICT</a:t>
          </a:r>
          <a:endParaRPr lang="en-US"/>
        </a:p>
      </dgm:t>
    </dgm:pt>
    <dgm:pt modelId="{2C0CCD5B-8C82-4D19-B6D1-7C8305A8C7FF}" type="parTrans" cxnId="{DDF17204-AC80-42C9-A4F4-42F4F3A6988A}">
      <dgm:prSet/>
      <dgm:spPr/>
      <dgm:t>
        <a:bodyPr/>
        <a:lstStyle/>
        <a:p>
          <a:endParaRPr lang="en-US"/>
        </a:p>
      </dgm:t>
    </dgm:pt>
    <dgm:pt modelId="{0F5E4AB5-6D5E-4E47-AAFC-DE441CE5E204}" type="sibTrans" cxnId="{DDF17204-AC80-42C9-A4F4-42F4F3A6988A}">
      <dgm:prSet/>
      <dgm:spPr/>
      <dgm:t>
        <a:bodyPr/>
        <a:lstStyle/>
        <a:p>
          <a:endParaRPr lang="en-US"/>
        </a:p>
      </dgm:t>
    </dgm:pt>
    <dgm:pt modelId="{07326B0C-BC2E-4DF0-81ED-C9640FE3DDB2}" type="pres">
      <dgm:prSet presAssocID="{ADD30062-99EB-49E8-B3EE-892A754146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8343305-7D3A-42A6-A59E-15C5FC2E5C8D}" type="pres">
      <dgm:prSet presAssocID="{5D1391C0-A9FA-48C7-81D0-B73E04823C2C}" presName="hierRoot1" presStyleCnt="0"/>
      <dgm:spPr/>
    </dgm:pt>
    <dgm:pt modelId="{3047A0D8-57FE-4561-B04B-E630C2877541}" type="pres">
      <dgm:prSet presAssocID="{5D1391C0-A9FA-48C7-81D0-B73E04823C2C}" presName="composite" presStyleCnt="0"/>
      <dgm:spPr/>
    </dgm:pt>
    <dgm:pt modelId="{2480347B-4AAB-41F4-A1AA-ABA3573132C3}" type="pres">
      <dgm:prSet presAssocID="{5D1391C0-A9FA-48C7-81D0-B73E04823C2C}" presName="background" presStyleLbl="node0" presStyleIdx="0" presStyleCnt="6"/>
      <dgm:spPr/>
    </dgm:pt>
    <dgm:pt modelId="{CFB44D39-0ADA-4E68-AA84-24889B85713B}" type="pres">
      <dgm:prSet presAssocID="{5D1391C0-A9FA-48C7-81D0-B73E04823C2C}" presName="text" presStyleLbl="fgAcc0" presStyleIdx="0" presStyleCnt="6">
        <dgm:presLayoutVars>
          <dgm:chPref val="3"/>
        </dgm:presLayoutVars>
      </dgm:prSet>
      <dgm:spPr/>
    </dgm:pt>
    <dgm:pt modelId="{F2EFB128-5864-4152-8051-5CBB5A5C7A1C}" type="pres">
      <dgm:prSet presAssocID="{5D1391C0-A9FA-48C7-81D0-B73E04823C2C}" presName="hierChild2" presStyleCnt="0"/>
      <dgm:spPr/>
    </dgm:pt>
    <dgm:pt modelId="{F7BD8FCD-5816-4315-817B-A47F3722B35C}" type="pres">
      <dgm:prSet presAssocID="{946EAE76-0F67-41A6-B077-C9C7F4F758D3}" presName="hierRoot1" presStyleCnt="0"/>
      <dgm:spPr/>
    </dgm:pt>
    <dgm:pt modelId="{DD1B284E-4454-4F2B-8D7C-F56E5A8DAD20}" type="pres">
      <dgm:prSet presAssocID="{946EAE76-0F67-41A6-B077-C9C7F4F758D3}" presName="composite" presStyleCnt="0"/>
      <dgm:spPr/>
    </dgm:pt>
    <dgm:pt modelId="{12237A62-CAA8-4C9D-8385-41A2557F3F74}" type="pres">
      <dgm:prSet presAssocID="{946EAE76-0F67-41A6-B077-C9C7F4F758D3}" presName="background" presStyleLbl="node0" presStyleIdx="1" presStyleCnt="6"/>
      <dgm:spPr/>
    </dgm:pt>
    <dgm:pt modelId="{3BD5375E-5B65-432A-BEC2-74FAB0671EF5}" type="pres">
      <dgm:prSet presAssocID="{946EAE76-0F67-41A6-B077-C9C7F4F758D3}" presName="text" presStyleLbl="fgAcc0" presStyleIdx="1" presStyleCnt="6">
        <dgm:presLayoutVars>
          <dgm:chPref val="3"/>
        </dgm:presLayoutVars>
      </dgm:prSet>
      <dgm:spPr/>
    </dgm:pt>
    <dgm:pt modelId="{72E098B3-0759-4D63-B9E6-B2DB48B2FA86}" type="pres">
      <dgm:prSet presAssocID="{946EAE76-0F67-41A6-B077-C9C7F4F758D3}" presName="hierChild2" presStyleCnt="0"/>
      <dgm:spPr/>
    </dgm:pt>
    <dgm:pt modelId="{6E97AE5E-53A0-4616-83C3-713DFDEC8FE5}" type="pres">
      <dgm:prSet presAssocID="{26F273FE-94A8-4A72-BEED-67715AAC859B}" presName="hierRoot1" presStyleCnt="0"/>
      <dgm:spPr/>
    </dgm:pt>
    <dgm:pt modelId="{7607C391-A8D8-43A2-8D76-9D294F392965}" type="pres">
      <dgm:prSet presAssocID="{26F273FE-94A8-4A72-BEED-67715AAC859B}" presName="composite" presStyleCnt="0"/>
      <dgm:spPr/>
    </dgm:pt>
    <dgm:pt modelId="{6CD9909E-9FC8-4896-85D3-B1BF321A2DAD}" type="pres">
      <dgm:prSet presAssocID="{26F273FE-94A8-4A72-BEED-67715AAC859B}" presName="background" presStyleLbl="node0" presStyleIdx="2" presStyleCnt="6"/>
      <dgm:spPr/>
    </dgm:pt>
    <dgm:pt modelId="{3897DC54-4EE3-4C62-97C8-AA003DFE3034}" type="pres">
      <dgm:prSet presAssocID="{26F273FE-94A8-4A72-BEED-67715AAC859B}" presName="text" presStyleLbl="fgAcc0" presStyleIdx="2" presStyleCnt="6">
        <dgm:presLayoutVars>
          <dgm:chPref val="3"/>
        </dgm:presLayoutVars>
      </dgm:prSet>
      <dgm:spPr/>
    </dgm:pt>
    <dgm:pt modelId="{47481054-AA71-4F91-BA57-DF790C4B87BA}" type="pres">
      <dgm:prSet presAssocID="{26F273FE-94A8-4A72-BEED-67715AAC859B}" presName="hierChild2" presStyleCnt="0"/>
      <dgm:spPr/>
    </dgm:pt>
    <dgm:pt modelId="{227B84F8-8CC1-407C-A62C-4B9D78CECDD4}" type="pres">
      <dgm:prSet presAssocID="{F80FC902-12AE-4CEE-8DE7-208A933ABC44}" presName="hierRoot1" presStyleCnt="0"/>
      <dgm:spPr/>
    </dgm:pt>
    <dgm:pt modelId="{603EF947-090E-4AC6-9DA1-40F8D1C166EA}" type="pres">
      <dgm:prSet presAssocID="{F80FC902-12AE-4CEE-8DE7-208A933ABC44}" presName="composite" presStyleCnt="0"/>
      <dgm:spPr/>
    </dgm:pt>
    <dgm:pt modelId="{0DC651B3-6805-4FAC-8551-69EAB076AC53}" type="pres">
      <dgm:prSet presAssocID="{F80FC902-12AE-4CEE-8DE7-208A933ABC44}" presName="background" presStyleLbl="node0" presStyleIdx="3" presStyleCnt="6"/>
      <dgm:spPr/>
    </dgm:pt>
    <dgm:pt modelId="{4DF7F404-C8BF-4C85-9BD8-6924716FAEAE}" type="pres">
      <dgm:prSet presAssocID="{F80FC902-12AE-4CEE-8DE7-208A933ABC44}" presName="text" presStyleLbl="fgAcc0" presStyleIdx="3" presStyleCnt="6">
        <dgm:presLayoutVars>
          <dgm:chPref val="3"/>
        </dgm:presLayoutVars>
      </dgm:prSet>
      <dgm:spPr/>
    </dgm:pt>
    <dgm:pt modelId="{4367447D-0274-4CDF-A1C4-E62F29E2C3F1}" type="pres">
      <dgm:prSet presAssocID="{F80FC902-12AE-4CEE-8DE7-208A933ABC44}" presName="hierChild2" presStyleCnt="0"/>
      <dgm:spPr/>
    </dgm:pt>
    <dgm:pt modelId="{77DDC481-1A2E-4628-A0A4-F786530DEA95}" type="pres">
      <dgm:prSet presAssocID="{F286C403-235A-42FC-8BA7-53B8149CA4EE}" presName="hierRoot1" presStyleCnt="0"/>
      <dgm:spPr/>
    </dgm:pt>
    <dgm:pt modelId="{8B4DA606-E66E-41B1-A36C-55A09CDFC088}" type="pres">
      <dgm:prSet presAssocID="{F286C403-235A-42FC-8BA7-53B8149CA4EE}" presName="composite" presStyleCnt="0"/>
      <dgm:spPr/>
    </dgm:pt>
    <dgm:pt modelId="{62777A17-9177-4843-8CB1-58B2FDB4FA47}" type="pres">
      <dgm:prSet presAssocID="{F286C403-235A-42FC-8BA7-53B8149CA4EE}" presName="background" presStyleLbl="node0" presStyleIdx="4" presStyleCnt="6"/>
      <dgm:spPr/>
    </dgm:pt>
    <dgm:pt modelId="{2EBFAAF0-2DFF-4030-ACC4-84E612895C8F}" type="pres">
      <dgm:prSet presAssocID="{F286C403-235A-42FC-8BA7-53B8149CA4EE}" presName="text" presStyleLbl="fgAcc0" presStyleIdx="4" presStyleCnt="6">
        <dgm:presLayoutVars>
          <dgm:chPref val="3"/>
        </dgm:presLayoutVars>
      </dgm:prSet>
      <dgm:spPr/>
    </dgm:pt>
    <dgm:pt modelId="{6CD26AEE-F8B3-4314-95A3-AE6A0F01B3B5}" type="pres">
      <dgm:prSet presAssocID="{F286C403-235A-42FC-8BA7-53B8149CA4EE}" presName="hierChild2" presStyleCnt="0"/>
      <dgm:spPr/>
    </dgm:pt>
    <dgm:pt modelId="{25BDD358-26A5-4606-9E65-8C240D7F4185}" type="pres">
      <dgm:prSet presAssocID="{7FC54E1C-A351-40CC-92A9-D90D8B189CC9}" presName="hierRoot1" presStyleCnt="0"/>
      <dgm:spPr/>
    </dgm:pt>
    <dgm:pt modelId="{8190A2FD-467A-4059-A9C8-DFFEBDD8FA05}" type="pres">
      <dgm:prSet presAssocID="{7FC54E1C-A351-40CC-92A9-D90D8B189CC9}" presName="composite" presStyleCnt="0"/>
      <dgm:spPr/>
    </dgm:pt>
    <dgm:pt modelId="{65E5E9E4-C876-4B3D-9896-DF24CA9B727C}" type="pres">
      <dgm:prSet presAssocID="{7FC54E1C-A351-40CC-92A9-D90D8B189CC9}" presName="background" presStyleLbl="node0" presStyleIdx="5" presStyleCnt="6"/>
      <dgm:spPr/>
    </dgm:pt>
    <dgm:pt modelId="{64A962E2-EFEB-4294-9F7D-084680C315E8}" type="pres">
      <dgm:prSet presAssocID="{7FC54E1C-A351-40CC-92A9-D90D8B189CC9}" presName="text" presStyleLbl="fgAcc0" presStyleIdx="5" presStyleCnt="6">
        <dgm:presLayoutVars>
          <dgm:chPref val="3"/>
        </dgm:presLayoutVars>
      </dgm:prSet>
      <dgm:spPr/>
    </dgm:pt>
    <dgm:pt modelId="{A0B4A056-BF5D-4382-9867-A0D1D91F1206}" type="pres">
      <dgm:prSet presAssocID="{7FC54E1C-A351-40CC-92A9-D90D8B189CC9}" presName="hierChild2" presStyleCnt="0"/>
      <dgm:spPr/>
    </dgm:pt>
  </dgm:ptLst>
  <dgm:cxnLst>
    <dgm:cxn modelId="{DDF17204-AC80-42C9-A4F4-42F4F3A6988A}" srcId="{ADD30062-99EB-49E8-B3EE-892A754146AD}" destId="{7FC54E1C-A351-40CC-92A9-D90D8B189CC9}" srcOrd="5" destOrd="0" parTransId="{2C0CCD5B-8C82-4D19-B6D1-7C8305A8C7FF}" sibTransId="{0F5E4AB5-6D5E-4E47-AAFC-DE441CE5E204}"/>
    <dgm:cxn modelId="{22CF1E08-1A56-4E74-BF50-689B37CE050D}" type="presOf" srcId="{F80FC902-12AE-4CEE-8DE7-208A933ABC44}" destId="{4DF7F404-C8BF-4C85-9BD8-6924716FAEAE}" srcOrd="0" destOrd="0" presId="urn:microsoft.com/office/officeart/2005/8/layout/hierarchy1"/>
    <dgm:cxn modelId="{CCC4F736-77AF-405D-8D85-E7BEDB238317}" srcId="{ADD30062-99EB-49E8-B3EE-892A754146AD}" destId="{F80FC902-12AE-4CEE-8DE7-208A933ABC44}" srcOrd="3" destOrd="0" parTransId="{B6E90B2B-415E-4DAB-B511-015F9E80D25A}" sibTransId="{4D211C15-EC52-427E-9A86-1727755D5ED6}"/>
    <dgm:cxn modelId="{982F283E-6710-4793-B492-876FB3ABD58C}" type="presOf" srcId="{ADD30062-99EB-49E8-B3EE-892A754146AD}" destId="{07326B0C-BC2E-4DF0-81ED-C9640FE3DDB2}" srcOrd="0" destOrd="0" presId="urn:microsoft.com/office/officeart/2005/8/layout/hierarchy1"/>
    <dgm:cxn modelId="{F2CBB43F-5710-4A05-A617-B4F5093ED81D}" type="presOf" srcId="{F286C403-235A-42FC-8BA7-53B8149CA4EE}" destId="{2EBFAAF0-2DFF-4030-ACC4-84E612895C8F}" srcOrd="0" destOrd="0" presId="urn:microsoft.com/office/officeart/2005/8/layout/hierarchy1"/>
    <dgm:cxn modelId="{C26DA752-5CAF-4477-88C8-394FAB03228D}" srcId="{ADD30062-99EB-49E8-B3EE-892A754146AD}" destId="{F286C403-235A-42FC-8BA7-53B8149CA4EE}" srcOrd="4" destOrd="0" parTransId="{B8A90E38-03AD-41BD-ACD9-22619C2198B8}" sibTransId="{AF505D76-52A9-427A-A5AF-D6C8EA051F7B}"/>
    <dgm:cxn modelId="{24F0B078-B04B-490A-8C6F-19A93D7AA415}" srcId="{ADD30062-99EB-49E8-B3EE-892A754146AD}" destId="{26F273FE-94A8-4A72-BEED-67715AAC859B}" srcOrd="2" destOrd="0" parTransId="{82B7A593-98F0-4E6A-867F-15609DAC97CD}" sibTransId="{7195043E-5165-42B3-815D-C63216D0E478}"/>
    <dgm:cxn modelId="{274AEA84-3E04-4DB8-A685-37CFF38E049F}" type="presOf" srcId="{946EAE76-0F67-41A6-B077-C9C7F4F758D3}" destId="{3BD5375E-5B65-432A-BEC2-74FAB0671EF5}" srcOrd="0" destOrd="0" presId="urn:microsoft.com/office/officeart/2005/8/layout/hierarchy1"/>
    <dgm:cxn modelId="{D8F8FD8A-1C52-4B64-8824-0BCD14E32370}" srcId="{ADD30062-99EB-49E8-B3EE-892A754146AD}" destId="{5D1391C0-A9FA-48C7-81D0-B73E04823C2C}" srcOrd="0" destOrd="0" parTransId="{F5F9CBEE-537B-4DD9-9808-4DACEEF6D522}" sibTransId="{3DF6108B-8ACD-4CF0-98BC-2586CCA5A1FC}"/>
    <dgm:cxn modelId="{03CF5E9D-7E2F-429B-8CE2-5421F151A532}" type="presOf" srcId="{7FC54E1C-A351-40CC-92A9-D90D8B189CC9}" destId="{64A962E2-EFEB-4294-9F7D-084680C315E8}" srcOrd="0" destOrd="0" presId="urn:microsoft.com/office/officeart/2005/8/layout/hierarchy1"/>
    <dgm:cxn modelId="{474037C2-E942-40A5-97E4-1110641BAB1D}" srcId="{ADD30062-99EB-49E8-B3EE-892A754146AD}" destId="{946EAE76-0F67-41A6-B077-C9C7F4F758D3}" srcOrd="1" destOrd="0" parTransId="{FAAE0528-1F57-4D61-A64C-2E8BFD4AFA27}" sibTransId="{02E03A59-F93F-4E33-85D7-9D8A58677BA9}"/>
    <dgm:cxn modelId="{F2B128D8-251A-4789-8A26-972F6C21A5C2}" type="presOf" srcId="{26F273FE-94A8-4A72-BEED-67715AAC859B}" destId="{3897DC54-4EE3-4C62-97C8-AA003DFE3034}" srcOrd="0" destOrd="0" presId="urn:microsoft.com/office/officeart/2005/8/layout/hierarchy1"/>
    <dgm:cxn modelId="{319D21FE-18AC-4B05-8CEC-551AA8DCF144}" type="presOf" srcId="{5D1391C0-A9FA-48C7-81D0-B73E04823C2C}" destId="{CFB44D39-0ADA-4E68-AA84-24889B85713B}" srcOrd="0" destOrd="0" presId="urn:microsoft.com/office/officeart/2005/8/layout/hierarchy1"/>
    <dgm:cxn modelId="{7C72B5BD-7124-45F3-800C-BF7419A79DE1}" type="presParOf" srcId="{07326B0C-BC2E-4DF0-81ED-C9640FE3DDB2}" destId="{98343305-7D3A-42A6-A59E-15C5FC2E5C8D}" srcOrd="0" destOrd="0" presId="urn:microsoft.com/office/officeart/2005/8/layout/hierarchy1"/>
    <dgm:cxn modelId="{354E8ED1-AC26-4B21-94E8-B462524D4B4F}" type="presParOf" srcId="{98343305-7D3A-42A6-A59E-15C5FC2E5C8D}" destId="{3047A0D8-57FE-4561-B04B-E630C2877541}" srcOrd="0" destOrd="0" presId="urn:microsoft.com/office/officeart/2005/8/layout/hierarchy1"/>
    <dgm:cxn modelId="{F75620BF-5CF0-4C62-A043-1D2694410365}" type="presParOf" srcId="{3047A0D8-57FE-4561-B04B-E630C2877541}" destId="{2480347B-4AAB-41F4-A1AA-ABA3573132C3}" srcOrd="0" destOrd="0" presId="urn:microsoft.com/office/officeart/2005/8/layout/hierarchy1"/>
    <dgm:cxn modelId="{1FCFA36D-B464-48E7-BCD9-9378C30ACA8E}" type="presParOf" srcId="{3047A0D8-57FE-4561-B04B-E630C2877541}" destId="{CFB44D39-0ADA-4E68-AA84-24889B85713B}" srcOrd="1" destOrd="0" presId="urn:microsoft.com/office/officeart/2005/8/layout/hierarchy1"/>
    <dgm:cxn modelId="{560F2EC6-6FA2-4493-AB35-45E78FAE6B02}" type="presParOf" srcId="{98343305-7D3A-42A6-A59E-15C5FC2E5C8D}" destId="{F2EFB128-5864-4152-8051-5CBB5A5C7A1C}" srcOrd="1" destOrd="0" presId="urn:microsoft.com/office/officeart/2005/8/layout/hierarchy1"/>
    <dgm:cxn modelId="{0412D28C-0B54-4CD7-8B93-E44E3823551F}" type="presParOf" srcId="{07326B0C-BC2E-4DF0-81ED-C9640FE3DDB2}" destId="{F7BD8FCD-5816-4315-817B-A47F3722B35C}" srcOrd="1" destOrd="0" presId="urn:microsoft.com/office/officeart/2005/8/layout/hierarchy1"/>
    <dgm:cxn modelId="{F3752572-965B-4644-8064-66BD9CEF80A8}" type="presParOf" srcId="{F7BD8FCD-5816-4315-817B-A47F3722B35C}" destId="{DD1B284E-4454-4F2B-8D7C-F56E5A8DAD20}" srcOrd="0" destOrd="0" presId="urn:microsoft.com/office/officeart/2005/8/layout/hierarchy1"/>
    <dgm:cxn modelId="{E1ABE483-67E6-4D22-9016-E6C50FF7B2A2}" type="presParOf" srcId="{DD1B284E-4454-4F2B-8D7C-F56E5A8DAD20}" destId="{12237A62-CAA8-4C9D-8385-41A2557F3F74}" srcOrd="0" destOrd="0" presId="urn:microsoft.com/office/officeart/2005/8/layout/hierarchy1"/>
    <dgm:cxn modelId="{D68BD97E-3515-4D04-8603-97A5EEB19908}" type="presParOf" srcId="{DD1B284E-4454-4F2B-8D7C-F56E5A8DAD20}" destId="{3BD5375E-5B65-432A-BEC2-74FAB0671EF5}" srcOrd="1" destOrd="0" presId="urn:microsoft.com/office/officeart/2005/8/layout/hierarchy1"/>
    <dgm:cxn modelId="{61F310B4-D4A7-4D11-8FE1-1FD6E37EEAE6}" type="presParOf" srcId="{F7BD8FCD-5816-4315-817B-A47F3722B35C}" destId="{72E098B3-0759-4D63-B9E6-B2DB48B2FA86}" srcOrd="1" destOrd="0" presId="urn:microsoft.com/office/officeart/2005/8/layout/hierarchy1"/>
    <dgm:cxn modelId="{74B24A09-D2F4-47DA-88D1-B4B7E6CAACA1}" type="presParOf" srcId="{07326B0C-BC2E-4DF0-81ED-C9640FE3DDB2}" destId="{6E97AE5E-53A0-4616-83C3-713DFDEC8FE5}" srcOrd="2" destOrd="0" presId="urn:microsoft.com/office/officeart/2005/8/layout/hierarchy1"/>
    <dgm:cxn modelId="{142BB326-0239-40D1-A25B-02197576F828}" type="presParOf" srcId="{6E97AE5E-53A0-4616-83C3-713DFDEC8FE5}" destId="{7607C391-A8D8-43A2-8D76-9D294F392965}" srcOrd="0" destOrd="0" presId="urn:microsoft.com/office/officeart/2005/8/layout/hierarchy1"/>
    <dgm:cxn modelId="{6C42CDE4-DF2E-4F24-8E87-DF838E205739}" type="presParOf" srcId="{7607C391-A8D8-43A2-8D76-9D294F392965}" destId="{6CD9909E-9FC8-4896-85D3-B1BF321A2DAD}" srcOrd="0" destOrd="0" presId="urn:microsoft.com/office/officeart/2005/8/layout/hierarchy1"/>
    <dgm:cxn modelId="{B2C77EAA-0D6F-4111-B8DF-DDD146EE483A}" type="presParOf" srcId="{7607C391-A8D8-43A2-8D76-9D294F392965}" destId="{3897DC54-4EE3-4C62-97C8-AA003DFE3034}" srcOrd="1" destOrd="0" presId="urn:microsoft.com/office/officeart/2005/8/layout/hierarchy1"/>
    <dgm:cxn modelId="{01C05F77-0FD5-4D3F-86A1-259DCD86C6B8}" type="presParOf" srcId="{6E97AE5E-53A0-4616-83C3-713DFDEC8FE5}" destId="{47481054-AA71-4F91-BA57-DF790C4B87BA}" srcOrd="1" destOrd="0" presId="urn:microsoft.com/office/officeart/2005/8/layout/hierarchy1"/>
    <dgm:cxn modelId="{24FCB5FE-CEE4-4876-B92C-E24C5838B7BB}" type="presParOf" srcId="{07326B0C-BC2E-4DF0-81ED-C9640FE3DDB2}" destId="{227B84F8-8CC1-407C-A62C-4B9D78CECDD4}" srcOrd="3" destOrd="0" presId="urn:microsoft.com/office/officeart/2005/8/layout/hierarchy1"/>
    <dgm:cxn modelId="{CED57E62-11A4-44BD-87A5-30042EEE9DC6}" type="presParOf" srcId="{227B84F8-8CC1-407C-A62C-4B9D78CECDD4}" destId="{603EF947-090E-4AC6-9DA1-40F8D1C166EA}" srcOrd="0" destOrd="0" presId="urn:microsoft.com/office/officeart/2005/8/layout/hierarchy1"/>
    <dgm:cxn modelId="{771FC0E3-E0C1-48BE-9A3B-68CD4EA414A6}" type="presParOf" srcId="{603EF947-090E-4AC6-9DA1-40F8D1C166EA}" destId="{0DC651B3-6805-4FAC-8551-69EAB076AC53}" srcOrd="0" destOrd="0" presId="urn:microsoft.com/office/officeart/2005/8/layout/hierarchy1"/>
    <dgm:cxn modelId="{0D815894-270A-4347-A838-0110B7FCC9C7}" type="presParOf" srcId="{603EF947-090E-4AC6-9DA1-40F8D1C166EA}" destId="{4DF7F404-C8BF-4C85-9BD8-6924716FAEAE}" srcOrd="1" destOrd="0" presId="urn:microsoft.com/office/officeart/2005/8/layout/hierarchy1"/>
    <dgm:cxn modelId="{89D53D76-873C-4F61-8135-E84CAB0DAEE3}" type="presParOf" srcId="{227B84F8-8CC1-407C-A62C-4B9D78CECDD4}" destId="{4367447D-0274-4CDF-A1C4-E62F29E2C3F1}" srcOrd="1" destOrd="0" presId="urn:microsoft.com/office/officeart/2005/8/layout/hierarchy1"/>
    <dgm:cxn modelId="{FC6EC37C-7A99-4AEA-8876-0E00060BFAF6}" type="presParOf" srcId="{07326B0C-BC2E-4DF0-81ED-C9640FE3DDB2}" destId="{77DDC481-1A2E-4628-A0A4-F786530DEA95}" srcOrd="4" destOrd="0" presId="urn:microsoft.com/office/officeart/2005/8/layout/hierarchy1"/>
    <dgm:cxn modelId="{2AD23062-861D-4C2A-988E-F8DA81CB3823}" type="presParOf" srcId="{77DDC481-1A2E-4628-A0A4-F786530DEA95}" destId="{8B4DA606-E66E-41B1-A36C-55A09CDFC088}" srcOrd="0" destOrd="0" presId="urn:microsoft.com/office/officeart/2005/8/layout/hierarchy1"/>
    <dgm:cxn modelId="{2217272A-C0B1-48CF-93D7-7A098473B6A9}" type="presParOf" srcId="{8B4DA606-E66E-41B1-A36C-55A09CDFC088}" destId="{62777A17-9177-4843-8CB1-58B2FDB4FA47}" srcOrd="0" destOrd="0" presId="urn:microsoft.com/office/officeart/2005/8/layout/hierarchy1"/>
    <dgm:cxn modelId="{62909DB5-BCD2-48CA-BCA1-607B80E1AF62}" type="presParOf" srcId="{8B4DA606-E66E-41B1-A36C-55A09CDFC088}" destId="{2EBFAAF0-2DFF-4030-ACC4-84E612895C8F}" srcOrd="1" destOrd="0" presId="urn:microsoft.com/office/officeart/2005/8/layout/hierarchy1"/>
    <dgm:cxn modelId="{6909B67B-DB95-4FE8-8F00-D91791BA1D82}" type="presParOf" srcId="{77DDC481-1A2E-4628-A0A4-F786530DEA95}" destId="{6CD26AEE-F8B3-4314-95A3-AE6A0F01B3B5}" srcOrd="1" destOrd="0" presId="urn:microsoft.com/office/officeart/2005/8/layout/hierarchy1"/>
    <dgm:cxn modelId="{E98E9C55-47DE-4928-9BB6-2FCA4CFAACF9}" type="presParOf" srcId="{07326B0C-BC2E-4DF0-81ED-C9640FE3DDB2}" destId="{25BDD358-26A5-4606-9E65-8C240D7F4185}" srcOrd="5" destOrd="0" presId="urn:microsoft.com/office/officeart/2005/8/layout/hierarchy1"/>
    <dgm:cxn modelId="{EE4F59C9-497E-4344-902E-34789032F2A6}" type="presParOf" srcId="{25BDD358-26A5-4606-9E65-8C240D7F4185}" destId="{8190A2FD-467A-4059-A9C8-DFFEBDD8FA05}" srcOrd="0" destOrd="0" presId="urn:microsoft.com/office/officeart/2005/8/layout/hierarchy1"/>
    <dgm:cxn modelId="{8882DE7B-2DAA-43D6-9DD6-759836B7BCC7}" type="presParOf" srcId="{8190A2FD-467A-4059-A9C8-DFFEBDD8FA05}" destId="{65E5E9E4-C876-4B3D-9896-DF24CA9B727C}" srcOrd="0" destOrd="0" presId="urn:microsoft.com/office/officeart/2005/8/layout/hierarchy1"/>
    <dgm:cxn modelId="{DC6AF87A-E363-423B-964C-17AAEC3AB492}" type="presParOf" srcId="{8190A2FD-467A-4059-A9C8-DFFEBDD8FA05}" destId="{64A962E2-EFEB-4294-9F7D-084680C315E8}" srcOrd="1" destOrd="0" presId="urn:microsoft.com/office/officeart/2005/8/layout/hierarchy1"/>
    <dgm:cxn modelId="{0D85667E-78C9-47D2-AC4B-2B463DFB2485}" type="presParOf" srcId="{25BDD358-26A5-4606-9E65-8C240D7F4185}" destId="{A0B4A056-BF5D-4382-9867-A0D1D91F120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80347B-4AAB-41F4-A1AA-ABA3573132C3}">
      <dsp:nvSpPr>
        <dsp:cNvPr id="0" name=""/>
        <dsp:cNvSpPr/>
      </dsp:nvSpPr>
      <dsp:spPr>
        <a:xfrm>
          <a:off x="1193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44D39-0ADA-4E68-AA84-24889B85713B}">
      <dsp:nvSpPr>
        <dsp:cNvPr id="0" name=""/>
        <dsp:cNvSpPr/>
      </dsp:nvSpPr>
      <dsp:spPr>
        <a:xfrm>
          <a:off x="151547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BENEFITS OF TEAM WORKING</a:t>
          </a:r>
          <a:endParaRPr lang="en-US" sz="1000" kern="1200"/>
        </a:p>
      </dsp:txBody>
      <dsp:txXfrm>
        <a:off x="176714" y="2232584"/>
        <a:ext cx="1302849" cy="808937"/>
      </dsp:txXfrm>
    </dsp:sp>
    <dsp:sp modelId="{12237A62-CAA8-4C9D-8385-41A2557F3F74}">
      <dsp:nvSpPr>
        <dsp:cNvPr id="0" name=""/>
        <dsp:cNvSpPr/>
      </dsp:nvSpPr>
      <dsp:spPr>
        <a:xfrm>
          <a:off x="1655084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5375E-5B65-432A-BEC2-74FAB0671EF5}">
      <dsp:nvSpPr>
        <dsp:cNvPr id="0" name=""/>
        <dsp:cNvSpPr/>
      </dsp:nvSpPr>
      <dsp:spPr>
        <a:xfrm>
          <a:off x="1805438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BENEFITS OF CUMMUNICATION </a:t>
          </a:r>
          <a:endParaRPr lang="en-US" sz="1000" kern="1200"/>
        </a:p>
      </dsp:txBody>
      <dsp:txXfrm>
        <a:off x="1830605" y="2232584"/>
        <a:ext cx="1302849" cy="808937"/>
      </dsp:txXfrm>
    </dsp:sp>
    <dsp:sp modelId="{6CD9909E-9FC8-4896-85D3-B1BF321A2DAD}">
      <dsp:nvSpPr>
        <dsp:cNvPr id="0" name=""/>
        <dsp:cNvSpPr/>
      </dsp:nvSpPr>
      <dsp:spPr>
        <a:xfrm>
          <a:off x="3308976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7DC54-4EE3-4C62-97C8-AA003DFE3034}">
      <dsp:nvSpPr>
        <dsp:cNvPr id="0" name=""/>
        <dsp:cNvSpPr/>
      </dsp:nvSpPr>
      <dsp:spPr>
        <a:xfrm>
          <a:off x="3459330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TEAM ROLES </a:t>
          </a:r>
          <a:endParaRPr lang="en-US" sz="1000" kern="1200"/>
        </a:p>
      </dsp:txBody>
      <dsp:txXfrm>
        <a:off x="3484497" y="2232584"/>
        <a:ext cx="1302849" cy="808937"/>
      </dsp:txXfrm>
    </dsp:sp>
    <dsp:sp modelId="{0DC651B3-6805-4FAC-8551-69EAB076AC53}">
      <dsp:nvSpPr>
        <dsp:cNvPr id="0" name=""/>
        <dsp:cNvSpPr/>
      </dsp:nvSpPr>
      <dsp:spPr>
        <a:xfrm>
          <a:off x="4962867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7F404-C8BF-4C85-9BD8-6924716FAEAE}">
      <dsp:nvSpPr>
        <dsp:cNvPr id="0" name=""/>
        <dsp:cNvSpPr/>
      </dsp:nvSpPr>
      <dsp:spPr>
        <a:xfrm>
          <a:off x="5113221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STAGES OF TEAM DEVELOPMENT</a:t>
          </a:r>
          <a:endParaRPr lang="en-US" sz="1000" kern="1200"/>
        </a:p>
      </dsp:txBody>
      <dsp:txXfrm>
        <a:off x="5138388" y="2232584"/>
        <a:ext cx="1302849" cy="808937"/>
      </dsp:txXfrm>
    </dsp:sp>
    <dsp:sp modelId="{62777A17-9177-4843-8CB1-58B2FDB4FA47}">
      <dsp:nvSpPr>
        <dsp:cNvPr id="0" name=""/>
        <dsp:cNvSpPr/>
      </dsp:nvSpPr>
      <dsp:spPr>
        <a:xfrm>
          <a:off x="6616759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FAAF0-2DFF-4030-ACC4-84E612895C8F}">
      <dsp:nvSpPr>
        <dsp:cNvPr id="0" name=""/>
        <dsp:cNvSpPr/>
      </dsp:nvSpPr>
      <dsp:spPr>
        <a:xfrm>
          <a:off x="6767113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SUCCESFUL TEAM DEVELOPMENT </a:t>
          </a:r>
          <a:endParaRPr lang="en-US" sz="1000" kern="1200"/>
        </a:p>
      </dsp:txBody>
      <dsp:txXfrm>
        <a:off x="6792280" y="2232584"/>
        <a:ext cx="1302849" cy="808937"/>
      </dsp:txXfrm>
    </dsp:sp>
    <dsp:sp modelId="{65E5E9E4-C876-4B3D-9896-DF24CA9B727C}">
      <dsp:nvSpPr>
        <dsp:cNvPr id="0" name=""/>
        <dsp:cNvSpPr/>
      </dsp:nvSpPr>
      <dsp:spPr>
        <a:xfrm>
          <a:off x="8270650" y="2064581"/>
          <a:ext cx="1353183" cy="8592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962E2-EFEB-4294-9F7D-084680C315E8}">
      <dsp:nvSpPr>
        <dsp:cNvPr id="0" name=""/>
        <dsp:cNvSpPr/>
      </dsp:nvSpPr>
      <dsp:spPr>
        <a:xfrm>
          <a:off x="8421004" y="2207417"/>
          <a:ext cx="1353183" cy="85927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/>
            <a:t>MANAGING CONFLICT</a:t>
          </a:r>
          <a:endParaRPr lang="en-US" sz="1000" kern="1200"/>
        </a:p>
      </dsp:txBody>
      <dsp:txXfrm>
        <a:off x="8446171" y="2232584"/>
        <a:ext cx="1302849" cy="808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949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634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675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82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116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23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452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75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26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712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39591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195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71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324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33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74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3930F73-ABD4-4183-8C01-214B772AD5FA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C059C-4300-4808-A4E7-E2B525F79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37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B6FDB89-7333-4056-9B0E-32B012EC8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282" y="671680"/>
            <a:ext cx="9309434" cy="555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37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4067" y="186266"/>
            <a:ext cx="9144000" cy="1181630"/>
          </a:xfrm>
        </p:spPr>
        <p:txBody>
          <a:bodyPr>
            <a:noAutofit/>
          </a:bodyPr>
          <a:lstStyle/>
          <a:p>
            <a:r>
              <a:rPr lang="en-GB" sz="8000" b="1" u="sng">
                <a:solidFill>
                  <a:srgbClr val="002060"/>
                </a:solidFill>
                <a:latin typeface="Algerian" panose="04020705040A02060702" pitchFamily="82" charset="0"/>
              </a:rPr>
              <a:t>TEAM WORKING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6566" y="2873906"/>
            <a:ext cx="9381067" cy="3095095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567" y="1701801"/>
            <a:ext cx="9334500" cy="42672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scene3d>
            <a:camera prst="perspectiveAbove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98166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8000" b="1" u="sng">
                <a:latin typeface="Algerian" panose="04020705040A02060702" pitchFamily="82" charset="0"/>
              </a:rPr>
              <a:t>WHAT IS TEAM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i="1">
                <a:latin typeface="Adobe Garamond Pro Bold"/>
                <a:ea typeface="Adobe Ming Std L"/>
              </a:rPr>
              <a:t>Team work is the concept of the people working together effectively and efficiently as one in order to accomplish the same goal/achievement.</a:t>
            </a:r>
          </a:p>
          <a:p>
            <a:pPr marL="0" indent="0" algn="ctr">
              <a:buNone/>
            </a:pPr>
            <a:endParaRPr lang="en-GB" sz="2800" i="1">
              <a:latin typeface="Adobe Garamond Pro Bold"/>
            </a:endParaRPr>
          </a:p>
          <a:p>
            <a:pPr marL="0" indent="0" algn="ctr">
              <a:buNone/>
            </a:pPr>
            <a:r>
              <a:rPr lang="en-GB" sz="2800" i="1">
                <a:latin typeface="Adobe Garamond Pro Bold"/>
              </a:rPr>
              <a:t>Team and teamwork help promote deep learning that occurs through interaction, problem solving, dialogue, cooperation and collaboration (Johnson and Johnson 1995)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98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9" name="Diagram 9">
            <a:extLst>
              <a:ext uri="{FF2B5EF4-FFF2-40B4-BE49-F238E27FC236}">
                <a16:creationId xmlns:a16="http://schemas.microsoft.com/office/drawing/2014/main" id="{EFD19166-B3F5-4F62-A916-27E2B9873D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6112387"/>
              </p:ext>
            </p:extLst>
          </p:nvPr>
        </p:nvGraphicFramePr>
        <p:xfrm>
          <a:off x="1183523" y="221445"/>
          <a:ext cx="9775382" cy="5131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933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b="1" u="sng">
                <a:latin typeface="Algerian" panose="04020705040A02060702" pitchFamily="82" charset="0"/>
              </a:rPr>
              <a:t>BENEFITS OF TEAM WORKING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>
                <a:latin typeface="Britannic Bold" panose="020B0903060703020204" pitchFamily="34" charset="0"/>
              </a:rPr>
              <a:t>REALISTIC, ACHIEVABLE GOALS CAN BE ESTABLISHED FOR THE TEAM AND INDIVIDUAL MEMBERS.</a:t>
            </a:r>
          </a:p>
          <a:p>
            <a:r>
              <a:rPr lang="en-GB" b="1">
                <a:latin typeface="Britannic Bold" panose="020B0903060703020204" pitchFamily="34" charset="0"/>
              </a:rPr>
              <a:t>PROBLEM SOLVING IS MORE EFFECTIVE.</a:t>
            </a:r>
          </a:p>
          <a:p>
            <a:r>
              <a:rPr lang="en-GB" b="1">
                <a:latin typeface="Britannic Bold" panose="020B0903060703020204" pitchFamily="34" charset="0"/>
              </a:rPr>
              <a:t>CONFLICT IS UNDERSTOOD AS NORMAL.</a:t>
            </a:r>
          </a:p>
          <a:p>
            <a:r>
              <a:rPr lang="en-GB" b="1">
                <a:latin typeface="Britannic Bold" panose="020B0903060703020204" pitchFamily="34" charset="0"/>
              </a:rPr>
              <a:t>MEMBERS ARE ENCOURAGED TO TEST THEIR ABILTIES AND TRY OUT IDEAS.</a:t>
            </a:r>
          </a:p>
          <a:p>
            <a:r>
              <a:rPr lang="en-GB" b="1">
                <a:latin typeface="Britannic Bold" panose="020B0903060703020204" pitchFamily="34" charset="0"/>
              </a:rPr>
              <a:t>TEAM MEMBERS COMMIT TO SUPPORT EACH OTHER.</a:t>
            </a:r>
          </a:p>
          <a:p>
            <a:r>
              <a:rPr lang="en-GB" b="1">
                <a:latin typeface="Britannic Bold" panose="020B0903060703020204" pitchFamily="34" charset="0"/>
              </a:rPr>
              <a:t>TEAM MEMBERS UNDERSTAND ONE ANOTHERS PRIORITIES.</a:t>
            </a:r>
          </a:p>
          <a:p>
            <a:r>
              <a:rPr lang="en-GB" b="1">
                <a:latin typeface="Britannic Bold" panose="020B0903060703020204" pitchFamily="34" charset="0"/>
              </a:rPr>
              <a:t>COMMUNICATION IS OPEN.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27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881148"/>
            <a:ext cx="9404723" cy="972099"/>
          </a:xfrm>
        </p:spPr>
        <p:txBody>
          <a:bodyPr/>
          <a:lstStyle/>
          <a:p>
            <a:pPr algn="ctr"/>
            <a:r>
              <a:rPr lang="en-GB" sz="4800" b="1" u="sng">
                <a:latin typeface="Algerian" panose="04020705040A02060702" pitchFamily="82" charset="0"/>
              </a:rPr>
              <a:t>BENEFITS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Team building</a:t>
            </a:r>
          </a:p>
          <a:p>
            <a:r>
              <a:rPr lang="en-GB"/>
              <a:t>Increases customer and employee satisfaction</a:t>
            </a:r>
          </a:p>
          <a:p>
            <a:r>
              <a:rPr lang="en-GB"/>
              <a:t>Increases productivity</a:t>
            </a:r>
          </a:p>
          <a:p>
            <a:r>
              <a:rPr lang="en-GB"/>
              <a:t>Problem solving</a:t>
            </a:r>
          </a:p>
          <a:p>
            <a:r>
              <a:rPr lang="en-GB"/>
              <a:t>Stronger business relationships</a:t>
            </a:r>
          </a:p>
          <a:p>
            <a:r>
              <a:rPr lang="en-GB"/>
              <a:t>Decision making</a:t>
            </a:r>
          </a:p>
          <a:p>
            <a:r>
              <a:rPr lang="en-GB"/>
              <a:t>Contributes to achieving company goals</a:t>
            </a:r>
          </a:p>
          <a:p>
            <a:r>
              <a:rPr lang="en-GB"/>
              <a:t>Higher morale</a:t>
            </a:r>
          </a:p>
          <a:p>
            <a:r>
              <a:rPr lang="en-GB"/>
              <a:t>Positive effects on performance</a:t>
            </a:r>
          </a:p>
          <a:p>
            <a:r>
              <a:rPr lang="en-GB"/>
              <a:t>Builds trust</a:t>
            </a:r>
          </a:p>
        </p:txBody>
      </p:sp>
    </p:spTree>
    <p:extLst>
      <p:ext uri="{BB962C8B-B14F-4D97-AF65-F5344CB8AC3E}">
        <p14:creationId xmlns:p14="http://schemas.microsoft.com/office/powerpoint/2010/main" val="109807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8000">
                <a:latin typeface="Algerian" panose="04020705040A02060702" pitchFamily="82" charset="0"/>
              </a:rPr>
              <a:t>TEAM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 Black"/>
            </a:endParaRPr>
          </a:p>
          <a:p>
            <a:pPr marL="0" indent="0">
              <a:buNone/>
            </a:pPr>
            <a:endParaRPr lang="en-GB">
              <a:latin typeface="Arial Black"/>
            </a:endParaRPr>
          </a:p>
          <a:p>
            <a:pPr marL="0" indent="0">
              <a:buNone/>
            </a:pPr>
            <a:r>
              <a:rPr lang="en-GB" sz="2800">
                <a:latin typeface="Arial Black"/>
              </a:rPr>
              <a:t>            Why is team roles important?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755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Picture 11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E6EA37B-F13B-4F19-8427-760DAF3B29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7769" y="649397"/>
            <a:ext cx="7542462" cy="573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298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901" y="252192"/>
            <a:ext cx="9404723" cy="1400530"/>
          </a:xfrm>
        </p:spPr>
        <p:txBody>
          <a:bodyPr/>
          <a:lstStyle/>
          <a:p>
            <a:pPr algn="ctr"/>
            <a:r>
              <a:rPr lang="en-GB" b="1" u="sng">
                <a:latin typeface="Algerian" panose="04020705040A02060702" pitchFamily="82" charset="0"/>
              </a:rPr>
              <a:t>STAGES OF TEAM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7312" y="983445"/>
            <a:ext cx="9360961" cy="4944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/>
          </a:p>
          <a:p>
            <a:pPr marL="0" indent="0" algn="ctr">
              <a:buNone/>
            </a:pPr>
            <a:endParaRPr lang="en-US"/>
          </a:p>
          <a:p>
            <a:pPr marL="0" indent="0" algn="ctr">
              <a:buNone/>
            </a:pPr>
            <a:endParaRPr lang="en-US"/>
          </a:p>
          <a:p>
            <a:pPr marL="0" indent="0" algn="ctr">
              <a:buNone/>
            </a:pPr>
            <a:endParaRPr lang="en-US"/>
          </a:p>
          <a:p>
            <a:pPr marL="0" indent="0" algn="ctr">
              <a:buNone/>
            </a:pPr>
            <a:endParaRPr lang="en-US"/>
          </a:p>
        </p:txBody>
      </p:sp>
      <p:pic>
        <p:nvPicPr>
          <p:cNvPr id="4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1E0238A4-D52E-4B8F-A8B3-7FCC3F335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8506" y="959062"/>
            <a:ext cx="9494251" cy="524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5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559" y="436093"/>
            <a:ext cx="9404723" cy="1400530"/>
          </a:xfrm>
        </p:spPr>
        <p:txBody>
          <a:bodyPr/>
          <a:lstStyle/>
          <a:p>
            <a:r>
              <a:rPr lang="en-GB" sz="4400" b="1" u="sng">
                <a:latin typeface="Algerian" panose="04020705040A02060702" pitchFamily="82" charset="0"/>
              </a:rPr>
              <a:t>SUCCESSFUL TEAM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200">
                <a:latin typeface="Britannic Bold"/>
              </a:rPr>
              <a:t>WHAT IS A SUCCESSFUL TEAM DEVELOPMENT?</a:t>
            </a:r>
          </a:p>
          <a:p>
            <a:pPr algn="ctr"/>
            <a:endParaRPr lang="en-GB" sz="3200">
              <a:latin typeface="Britannic Bold" panose="020B0903060703020204" pitchFamily="34" charset="0"/>
            </a:endParaRPr>
          </a:p>
          <a:p>
            <a:pPr algn="ctr"/>
            <a:r>
              <a:rPr lang="en-GB" sz="3200">
                <a:latin typeface="Britannic Bold"/>
              </a:rPr>
              <a:t>DEFINE MEMBERS RESPONSIBILTIES!</a:t>
            </a:r>
          </a:p>
          <a:p>
            <a:pPr marL="0" indent="0" algn="ctr">
              <a:buNone/>
            </a:pPr>
            <a:endParaRPr lang="en-GB" sz="3200">
              <a:latin typeface="Britannic Bold" panose="020B0903060703020204" pitchFamily="34" charset="0"/>
            </a:endParaRPr>
          </a:p>
          <a:p>
            <a:pPr algn="ctr"/>
            <a:r>
              <a:rPr lang="en-GB" sz="3200">
                <a:latin typeface="Britannic Bold"/>
              </a:rPr>
              <a:t>FOCUS ON RESULTS!</a:t>
            </a:r>
          </a:p>
        </p:txBody>
      </p:sp>
    </p:spTree>
    <p:extLst>
      <p:ext uri="{BB962C8B-B14F-4D97-AF65-F5344CB8AC3E}">
        <p14:creationId xmlns:p14="http://schemas.microsoft.com/office/powerpoint/2010/main" val="105146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u="sng">
                <a:latin typeface="Algerian" panose="04020705040A02060702" pitchFamily="82" charset="0"/>
              </a:rPr>
              <a:t>MANAGING CONFLICT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9072" y="2036293"/>
            <a:ext cx="8946541" cy="4195481"/>
          </a:xfrm>
        </p:spPr>
        <p:txBody>
          <a:bodyPr/>
          <a:lstStyle/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 b="1" i="1" u="sng">
                <a:latin typeface="Adobe Ming Std L" panose="02020300000000000000" pitchFamily="18" charset="-128"/>
                <a:ea typeface="Adobe Ming Std L" panose="02020300000000000000" pitchFamily="18" charset="-128"/>
              </a:rPr>
              <a:t>WHAT IS MANAGING CONFLICT?</a:t>
            </a:r>
          </a:p>
        </p:txBody>
      </p:sp>
    </p:spTree>
    <p:extLst>
      <p:ext uri="{BB962C8B-B14F-4D97-AF65-F5344CB8AC3E}">
        <p14:creationId xmlns:p14="http://schemas.microsoft.com/office/powerpoint/2010/main" val="266830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>
                <a:latin typeface="Algerian" panose="04020705040A02060702" pitchFamily="82" charset="0"/>
              </a:rPr>
              <a:t>MANAGING CONFLICT IN A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>
                <a:latin typeface="Britannic Bold" panose="020B0903060703020204" pitchFamily="34" charset="0"/>
              </a:rPr>
              <a:t>Consider</a:t>
            </a:r>
          </a:p>
          <a:p>
            <a:r>
              <a:rPr lang="en-GB" i="1">
                <a:latin typeface="Britannic Bold" panose="020B0903060703020204" pitchFamily="34" charset="0"/>
              </a:rPr>
              <a:t>Discuss</a:t>
            </a:r>
          </a:p>
          <a:p>
            <a:r>
              <a:rPr lang="en-GB" i="1">
                <a:latin typeface="Britannic Bold" panose="020B0903060703020204" pitchFamily="34" charset="0"/>
              </a:rPr>
              <a:t>Listen</a:t>
            </a:r>
          </a:p>
          <a:p>
            <a:r>
              <a:rPr lang="en-GB" i="1">
                <a:latin typeface="Britannic Bold" panose="020B0903060703020204" pitchFamily="34" charset="0"/>
              </a:rPr>
              <a:t>Ignoring</a:t>
            </a:r>
          </a:p>
          <a:p>
            <a:r>
              <a:rPr lang="en-GB" i="1">
                <a:latin typeface="Britannic Bold" panose="020B0903060703020204" pitchFamily="34" charset="0"/>
              </a:rPr>
              <a:t>Undressed issues</a:t>
            </a:r>
          </a:p>
          <a:p>
            <a:r>
              <a:rPr lang="en-GB" i="1">
                <a:latin typeface="Britannic Bold" panose="020B0903060703020204" pitchFamily="34" charset="0"/>
              </a:rPr>
              <a:t>Criticise</a:t>
            </a:r>
          </a:p>
          <a:p>
            <a:r>
              <a:rPr lang="en-GB" i="1">
                <a:latin typeface="Britannic Bold" panose="020B0903060703020204" pitchFamily="34" charset="0"/>
              </a:rPr>
              <a:t>Effective listener</a:t>
            </a:r>
          </a:p>
          <a:p>
            <a:r>
              <a:rPr lang="en-GB" i="1">
                <a:latin typeface="Britannic Bold" panose="020B0903060703020204" pitchFamily="34" charset="0"/>
              </a:rPr>
              <a:t>Environment</a:t>
            </a:r>
          </a:p>
          <a:p>
            <a:r>
              <a:rPr lang="en-GB" i="1">
                <a:latin typeface="Britannic Bold" panose="020B0903060703020204" pitchFamily="34" charset="0"/>
              </a:rPr>
              <a:t>Good mediator</a:t>
            </a:r>
          </a:p>
          <a:p>
            <a:r>
              <a:rPr lang="en-GB" i="1">
                <a:latin typeface="Britannic Bold" panose="020B0903060703020204" pitchFamily="34" charset="0"/>
              </a:rPr>
              <a:t>Avoid backbiting</a:t>
            </a:r>
          </a:p>
        </p:txBody>
      </p:sp>
    </p:spTree>
    <p:extLst>
      <p:ext uri="{BB962C8B-B14F-4D97-AF65-F5344CB8AC3E}">
        <p14:creationId xmlns:p14="http://schemas.microsoft.com/office/powerpoint/2010/main" val="370241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0E0D1-A12E-4DB3-BD8A-8EBFCA29F56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52438"/>
            <a:ext cx="9404350" cy="5853112"/>
          </a:xfrm>
        </p:spPr>
        <p:txBody>
          <a:bodyPr/>
          <a:lstStyle/>
          <a:p>
            <a:r>
              <a:rPr lang="en-US"/>
              <a:t>                    </a:t>
            </a:r>
            <a:br>
              <a:rPr lang="en-US"/>
            </a:br>
            <a:br>
              <a:rPr lang="en-US"/>
            </a:br>
            <a:br>
              <a:rPr lang="en-US"/>
            </a:br>
            <a:r>
              <a:rPr lang="en-US"/>
              <a:t>                       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8BB38BB-2950-4A66-B160-DE7380D20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282" y="671680"/>
            <a:ext cx="9309434" cy="555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747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218</Words>
  <Application>Microsoft Office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Adobe Garamond Pro Bold</vt:lpstr>
      <vt:lpstr>Adobe Ming Std L</vt:lpstr>
      <vt:lpstr>Algerian</vt:lpstr>
      <vt:lpstr>Arial</vt:lpstr>
      <vt:lpstr>Arial Black</vt:lpstr>
      <vt:lpstr>Britannic Bold</vt:lpstr>
      <vt:lpstr>Century Gothic</vt:lpstr>
      <vt:lpstr>Wingdings 3</vt:lpstr>
      <vt:lpstr>Ion</vt:lpstr>
      <vt:lpstr>PowerPoint Presentation</vt:lpstr>
      <vt:lpstr>TEAM WORKING</vt:lpstr>
      <vt:lpstr>WHAT IS TEAM WORK</vt:lpstr>
      <vt:lpstr>PowerPoint Presentation</vt:lpstr>
      <vt:lpstr>BENEFITS OF TEAM WORKING </vt:lpstr>
      <vt:lpstr>BENEFITS OF COMMUNICATION</vt:lpstr>
      <vt:lpstr>TEAM ROLES</vt:lpstr>
      <vt:lpstr>PowerPoint Presentation</vt:lpstr>
      <vt:lpstr>STAGES OF TEAM DEVELOPMENT </vt:lpstr>
      <vt:lpstr>SUCCESSFUL TEAM DEVELOPMENT </vt:lpstr>
      <vt:lpstr>MANAGING CONFLICT </vt:lpstr>
      <vt:lpstr>MANAGING CONFLICT IN A TEAM</vt:lpstr>
      <vt:lpstr>                                              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</dc:title>
  <dc:creator>Mohammed Miah (1713329)</dc:creator>
  <cp:lastModifiedBy>ayesha begum</cp:lastModifiedBy>
  <cp:revision>2</cp:revision>
  <dcterms:created xsi:type="dcterms:W3CDTF">2019-05-09T14:04:14Z</dcterms:created>
  <dcterms:modified xsi:type="dcterms:W3CDTF">2019-05-12T13:59:56Z</dcterms:modified>
</cp:coreProperties>
</file>