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9" r:id="rId3"/>
    <p:sldId id="279" r:id="rId4"/>
    <p:sldId id="280" r:id="rId5"/>
    <p:sldId id="281" r:id="rId6"/>
    <p:sldId id="270" r:id="rId7"/>
    <p:sldId id="271" r:id="rId8"/>
    <p:sldId id="273" r:id="rId9"/>
    <p:sldId id="282" r:id="rId10"/>
    <p:sldId id="275" r:id="rId11"/>
    <p:sldId id="277" r:id="rId12"/>
    <p:sldId id="278" r:id="rId13"/>
    <p:sldId id="283" r:id="rId14"/>
    <p:sldId id="284" r:id="rId15"/>
    <p:sldId id="285" r:id="rId16"/>
    <p:sldId id="291" r:id="rId17"/>
    <p:sldId id="292" r:id="rId18"/>
    <p:sldId id="287" r:id="rId19"/>
    <p:sldId id="288" r:id="rId20"/>
    <p:sldId id="289" r:id="rId21"/>
    <p:sldId id="290" r:id="rId22"/>
    <p:sldId id="296" r:id="rId23"/>
    <p:sldId id="294" r:id="rId24"/>
    <p:sldId id="295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554191-224D-4C4F-A3EA-A88C6840684E}" v="37" dt="2020-05-08T12:04:06.4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ola Davies" userId="6ec26ce37e53d250" providerId="LiveId" clId="{60554191-224D-4C4F-A3EA-A88C6840684E}"/>
    <pc:docChg chg="undo custSel mod addSld delSld modSld sldOrd">
      <pc:chgData name="Nicola Davies" userId="6ec26ce37e53d250" providerId="LiveId" clId="{60554191-224D-4C4F-A3EA-A88C6840684E}" dt="2020-05-08T12:04:58.339" v="3853" actId="20577"/>
      <pc:docMkLst>
        <pc:docMk/>
      </pc:docMkLst>
      <pc:sldChg chg="addSp delSp modSp mod">
        <pc:chgData name="Nicola Davies" userId="6ec26ce37e53d250" providerId="LiveId" clId="{60554191-224D-4C4F-A3EA-A88C6840684E}" dt="2020-05-02T12:28:03.050" v="812" actId="1076"/>
        <pc:sldMkLst>
          <pc:docMk/>
          <pc:sldMk cId="174246272" sldId="270"/>
        </pc:sldMkLst>
        <pc:spChg chg="add del mod">
          <ac:chgData name="Nicola Davies" userId="6ec26ce37e53d250" providerId="LiveId" clId="{60554191-224D-4C4F-A3EA-A88C6840684E}" dt="2020-05-02T12:26:43.684" v="790"/>
          <ac:spMkLst>
            <pc:docMk/>
            <pc:sldMk cId="174246272" sldId="270"/>
            <ac:spMk id="4" creationId="{C451C7E0-E660-49E9-A1B5-B1C5B2527ACD}"/>
          </ac:spMkLst>
        </pc:spChg>
        <pc:spChg chg="add mod">
          <ac:chgData name="Nicola Davies" userId="6ec26ce37e53d250" providerId="LiveId" clId="{60554191-224D-4C4F-A3EA-A88C6840684E}" dt="2020-05-02T12:28:03.050" v="812" actId="1076"/>
          <ac:spMkLst>
            <pc:docMk/>
            <pc:sldMk cId="174246272" sldId="270"/>
            <ac:spMk id="5" creationId="{2E56A2A8-B4C7-47CE-88F4-74275050DC7B}"/>
          </ac:spMkLst>
        </pc:spChg>
      </pc:sldChg>
      <pc:sldChg chg="addSp modSp mod">
        <pc:chgData name="Nicola Davies" userId="6ec26ce37e53d250" providerId="LiveId" clId="{60554191-224D-4C4F-A3EA-A88C6840684E}" dt="2020-05-02T14:53:13.146" v="2236" actId="1076"/>
        <pc:sldMkLst>
          <pc:docMk/>
          <pc:sldMk cId="1023241854" sldId="271"/>
        </pc:sldMkLst>
        <pc:spChg chg="add mod">
          <ac:chgData name="Nicola Davies" userId="6ec26ce37e53d250" providerId="LiveId" clId="{60554191-224D-4C4F-A3EA-A88C6840684E}" dt="2020-05-02T14:53:13.146" v="2236" actId="1076"/>
          <ac:spMkLst>
            <pc:docMk/>
            <pc:sldMk cId="1023241854" sldId="271"/>
            <ac:spMk id="4" creationId="{3031E53F-1114-45A3-B1E8-3886C73D8561}"/>
          </ac:spMkLst>
        </pc:spChg>
      </pc:sldChg>
      <pc:sldChg chg="addSp modSp mod ord">
        <pc:chgData name="Nicola Davies" userId="6ec26ce37e53d250" providerId="LiveId" clId="{60554191-224D-4C4F-A3EA-A88C6840684E}" dt="2020-05-02T12:30:29.094" v="835" actId="1076"/>
        <pc:sldMkLst>
          <pc:docMk/>
          <pc:sldMk cId="4188957336" sldId="273"/>
        </pc:sldMkLst>
        <pc:spChg chg="add mod">
          <ac:chgData name="Nicola Davies" userId="6ec26ce37e53d250" providerId="LiveId" clId="{60554191-224D-4C4F-A3EA-A88C6840684E}" dt="2020-05-02T12:30:29.094" v="835" actId="1076"/>
          <ac:spMkLst>
            <pc:docMk/>
            <pc:sldMk cId="4188957336" sldId="273"/>
            <ac:spMk id="4" creationId="{1003E4BE-20E2-4C7F-BC4F-F26BD6D6DB4C}"/>
          </ac:spMkLst>
        </pc:spChg>
      </pc:sldChg>
      <pc:sldChg chg="addSp modSp mod">
        <pc:chgData name="Nicola Davies" userId="6ec26ce37e53d250" providerId="LiveId" clId="{60554191-224D-4C4F-A3EA-A88C6840684E}" dt="2020-05-02T12:45:35.197" v="1064" actId="1076"/>
        <pc:sldMkLst>
          <pc:docMk/>
          <pc:sldMk cId="398094085" sldId="275"/>
        </pc:sldMkLst>
        <pc:spChg chg="add mod">
          <ac:chgData name="Nicola Davies" userId="6ec26ce37e53d250" providerId="LiveId" clId="{60554191-224D-4C4F-A3EA-A88C6840684E}" dt="2020-05-02T12:45:35.197" v="1064" actId="1076"/>
          <ac:spMkLst>
            <pc:docMk/>
            <pc:sldMk cId="398094085" sldId="275"/>
            <ac:spMk id="4" creationId="{8F71EF59-76F8-47C2-B978-88C953C8948D}"/>
          </ac:spMkLst>
        </pc:spChg>
      </pc:sldChg>
      <pc:sldChg chg="ord">
        <pc:chgData name="Nicola Davies" userId="6ec26ce37e53d250" providerId="LiveId" clId="{60554191-224D-4C4F-A3EA-A88C6840684E}" dt="2020-05-02T14:00:15.880" v="1066"/>
        <pc:sldMkLst>
          <pc:docMk/>
          <pc:sldMk cId="2552073295" sldId="278"/>
        </pc:sldMkLst>
      </pc:sldChg>
      <pc:sldChg chg="addSp modSp new mod">
        <pc:chgData name="Nicola Davies" userId="6ec26ce37e53d250" providerId="LiveId" clId="{60554191-224D-4C4F-A3EA-A88C6840684E}" dt="2020-05-02T12:12:20.531" v="535" actId="14100"/>
        <pc:sldMkLst>
          <pc:docMk/>
          <pc:sldMk cId="290899904" sldId="279"/>
        </pc:sldMkLst>
        <pc:spChg chg="mod">
          <ac:chgData name="Nicola Davies" userId="6ec26ce37e53d250" providerId="LiveId" clId="{60554191-224D-4C4F-A3EA-A88C6840684E}" dt="2020-05-02T12:06:18.728" v="270" actId="20577"/>
          <ac:spMkLst>
            <pc:docMk/>
            <pc:sldMk cId="290899904" sldId="279"/>
            <ac:spMk id="2" creationId="{3F1A48D7-D98A-4FB2-8372-B4B33A274044}"/>
          </ac:spMkLst>
        </pc:spChg>
        <pc:spChg chg="mod">
          <ac:chgData name="Nicola Davies" userId="6ec26ce37e53d250" providerId="LiveId" clId="{60554191-224D-4C4F-A3EA-A88C6840684E}" dt="2020-05-02T11:58:22.466" v="173" actId="20577"/>
          <ac:spMkLst>
            <pc:docMk/>
            <pc:sldMk cId="290899904" sldId="279"/>
            <ac:spMk id="3" creationId="{B8206F67-AC10-4D0D-AF84-A0DD61CEAD9B}"/>
          </ac:spMkLst>
        </pc:spChg>
        <pc:spChg chg="mod">
          <ac:chgData name="Nicola Davies" userId="6ec26ce37e53d250" providerId="LiveId" clId="{60554191-224D-4C4F-A3EA-A88C6840684E}" dt="2020-05-02T12:10:52.866" v="479" actId="20577"/>
          <ac:spMkLst>
            <pc:docMk/>
            <pc:sldMk cId="290899904" sldId="279"/>
            <ac:spMk id="4" creationId="{E4057CB5-0402-4CE8-81DB-33AA3DA6F457}"/>
          </ac:spMkLst>
        </pc:spChg>
        <pc:spChg chg="add mod">
          <ac:chgData name="Nicola Davies" userId="6ec26ce37e53d250" providerId="LiveId" clId="{60554191-224D-4C4F-A3EA-A88C6840684E}" dt="2020-05-02T12:12:20.531" v="535" actId="14100"/>
          <ac:spMkLst>
            <pc:docMk/>
            <pc:sldMk cId="290899904" sldId="279"/>
            <ac:spMk id="5" creationId="{37DF2A3E-34F4-4B27-A799-4822BB6629E3}"/>
          </ac:spMkLst>
        </pc:spChg>
      </pc:sldChg>
      <pc:sldChg chg="modSp new mod">
        <pc:chgData name="Nicola Davies" userId="6ec26ce37e53d250" providerId="LiveId" clId="{60554191-224D-4C4F-A3EA-A88C6840684E}" dt="2020-05-02T12:15:13.819" v="563" actId="20577"/>
        <pc:sldMkLst>
          <pc:docMk/>
          <pc:sldMk cId="1297802790" sldId="280"/>
        </pc:sldMkLst>
        <pc:spChg chg="mod">
          <ac:chgData name="Nicola Davies" userId="6ec26ce37e53d250" providerId="LiveId" clId="{60554191-224D-4C4F-A3EA-A88C6840684E}" dt="2020-05-02T12:15:13.819" v="563" actId="20577"/>
          <ac:spMkLst>
            <pc:docMk/>
            <pc:sldMk cId="1297802790" sldId="280"/>
            <ac:spMk id="2" creationId="{3CCFB049-28F6-4D79-83DA-8D66D3140E2A}"/>
          </ac:spMkLst>
        </pc:spChg>
      </pc:sldChg>
      <pc:sldChg chg="addSp modSp new mod">
        <pc:chgData name="Nicola Davies" userId="6ec26ce37e53d250" providerId="LiveId" clId="{60554191-224D-4C4F-A3EA-A88C6840684E}" dt="2020-05-04T19:51:48.923" v="2958" actId="14100"/>
        <pc:sldMkLst>
          <pc:docMk/>
          <pc:sldMk cId="1171764832" sldId="281"/>
        </pc:sldMkLst>
        <pc:spChg chg="mod">
          <ac:chgData name="Nicola Davies" userId="6ec26ce37e53d250" providerId="LiveId" clId="{60554191-224D-4C4F-A3EA-A88C6840684E}" dt="2020-05-02T12:15:58.161" v="580" actId="20577"/>
          <ac:spMkLst>
            <pc:docMk/>
            <pc:sldMk cId="1171764832" sldId="281"/>
            <ac:spMk id="2" creationId="{C4760909-71A6-4C3B-86CA-A87D0233FA15}"/>
          </ac:spMkLst>
        </pc:spChg>
        <pc:spChg chg="mod">
          <ac:chgData name="Nicola Davies" userId="6ec26ce37e53d250" providerId="LiveId" clId="{60554191-224D-4C4F-A3EA-A88C6840684E}" dt="2020-05-02T12:20:53.062" v="787" actId="20577"/>
          <ac:spMkLst>
            <pc:docMk/>
            <pc:sldMk cId="1171764832" sldId="281"/>
            <ac:spMk id="3" creationId="{5BE4A526-3E4D-40C0-9AFA-A19F833829C9}"/>
          </ac:spMkLst>
        </pc:spChg>
        <pc:spChg chg="add mod">
          <ac:chgData name="Nicola Davies" userId="6ec26ce37e53d250" providerId="LiveId" clId="{60554191-224D-4C4F-A3EA-A88C6840684E}" dt="2020-05-04T19:51:48.923" v="2958" actId="14100"/>
          <ac:spMkLst>
            <pc:docMk/>
            <pc:sldMk cId="1171764832" sldId="281"/>
            <ac:spMk id="4" creationId="{C214D787-74EA-4D43-9B35-CBC3CDB69DBF}"/>
          </ac:spMkLst>
        </pc:spChg>
      </pc:sldChg>
      <pc:sldChg chg="addSp delSp modSp new mod">
        <pc:chgData name="Nicola Davies" userId="6ec26ce37e53d250" providerId="LiveId" clId="{60554191-224D-4C4F-A3EA-A88C6840684E}" dt="2020-05-02T12:42:44.522" v="1043"/>
        <pc:sldMkLst>
          <pc:docMk/>
          <pc:sldMk cId="161807803" sldId="282"/>
        </pc:sldMkLst>
        <pc:spChg chg="mod">
          <ac:chgData name="Nicola Davies" userId="6ec26ce37e53d250" providerId="LiveId" clId="{60554191-224D-4C4F-A3EA-A88C6840684E}" dt="2020-05-02T12:38:13.903" v="943" actId="20577"/>
          <ac:spMkLst>
            <pc:docMk/>
            <pc:sldMk cId="161807803" sldId="282"/>
            <ac:spMk id="3" creationId="{EB36D69A-892C-4C48-9077-986DE0E7C809}"/>
          </ac:spMkLst>
        </pc:spChg>
        <pc:spChg chg="mod">
          <ac:chgData name="Nicola Davies" userId="6ec26ce37e53d250" providerId="LiveId" clId="{60554191-224D-4C4F-A3EA-A88C6840684E}" dt="2020-05-02T12:40:22.334" v="995" actId="20577"/>
          <ac:spMkLst>
            <pc:docMk/>
            <pc:sldMk cId="161807803" sldId="282"/>
            <ac:spMk id="4" creationId="{A661D884-537C-4B6E-A0D1-6A9CF7D4111E}"/>
          </ac:spMkLst>
        </pc:spChg>
        <pc:spChg chg="add mod">
          <ac:chgData name="Nicola Davies" userId="6ec26ce37e53d250" providerId="LiveId" clId="{60554191-224D-4C4F-A3EA-A88C6840684E}" dt="2020-05-02T12:41:17.852" v="1007" actId="20577"/>
          <ac:spMkLst>
            <pc:docMk/>
            <pc:sldMk cId="161807803" sldId="282"/>
            <ac:spMk id="5" creationId="{C8C217B2-D74A-4AAA-A725-CB39DF63B415}"/>
          </ac:spMkLst>
        </pc:spChg>
        <pc:spChg chg="add del mod">
          <ac:chgData name="Nicola Davies" userId="6ec26ce37e53d250" providerId="LiveId" clId="{60554191-224D-4C4F-A3EA-A88C6840684E}" dt="2020-05-02T12:42:44.518" v="1041"/>
          <ac:spMkLst>
            <pc:docMk/>
            <pc:sldMk cId="161807803" sldId="282"/>
            <ac:spMk id="6" creationId="{A32F4389-CD00-4521-A6C2-93FDA90AB461}"/>
          </ac:spMkLst>
        </pc:spChg>
        <pc:spChg chg="add del mod">
          <ac:chgData name="Nicola Davies" userId="6ec26ce37e53d250" providerId="LiveId" clId="{60554191-224D-4C4F-A3EA-A88C6840684E}" dt="2020-05-02T12:42:44.522" v="1043"/>
          <ac:spMkLst>
            <pc:docMk/>
            <pc:sldMk cId="161807803" sldId="282"/>
            <ac:spMk id="7" creationId="{5444B47E-7864-4A7A-BBC7-6871B84C5DB7}"/>
          </ac:spMkLst>
        </pc:spChg>
        <pc:spChg chg="add mod">
          <ac:chgData name="Nicola Davies" userId="6ec26ce37e53d250" providerId="LiveId" clId="{60554191-224D-4C4F-A3EA-A88C6840684E}" dt="2020-05-02T12:42:43.375" v="1039" actId="14100"/>
          <ac:spMkLst>
            <pc:docMk/>
            <pc:sldMk cId="161807803" sldId="282"/>
            <ac:spMk id="8" creationId="{64145200-9BF8-47A6-A4D8-3F7A1766B50C}"/>
          </ac:spMkLst>
        </pc:spChg>
      </pc:sldChg>
      <pc:sldChg chg="modSp new del mod">
        <pc:chgData name="Nicola Davies" userId="6ec26ce37e53d250" providerId="LiveId" clId="{60554191-224D-4C4F-A3EA-A88C6840684E}" dt="2020-05-02T12:37:26.089" v="890" actId="47"/>
        <pc:sldMkLst>
          <pc:docMk/>
          <pc:sldMk cId="2468762553" sldId="282"/>
        </pc:sldMkLst>
        <pc:spChg chg="mod">
          <ac:chgData name="Nicola Davies" userId="6ec26ce37e53d250" providerId="LiveId" clId="{60554191-224D-4C4F-A3EA-A88C6840684E}" dt="2020-05-02T12:37:21.516" v="889" actId="5793"/>
          <ac:spMkLst>
            <pc:docMk/>
            <pc:sldMk cId="2468762553" sldId="282"/>
            <ac:spMk id="3" creationId="{CDFAE48D-3876-4915-AC5D-0AD293748460}"/>
          </ac:spMkLst>
        </pc:spChg>
      </pc:sldChg>
      <pc:sldChg chg="addSp modSp new mod">
        <pc:chgData name="Nicola Davies" userId="6ec26ce37e53d250" providerId="LiveId" clId="{60554191-224D-4C4F-A3EA-A88C6840684E}" dt="2020-05-02T14:02:57.999" v="1190" actId="1076"/>
        <pc:sldMkLst>
          <pc:docMk/>
          <pc:sldMk cId="3020719199" sldId="283"/>
        </pc:sldMkLst>
        <pc:spChg chg="mod">
          <ac:chgData name="Nicola Davies" userId="6ec26ce37e53d250" providerId="LiveId" clId="{60554191-224D-4C4F-A3EA-A88C6840684E}" dt="2020-05-02T14:01:05.345" v="1081" actId="20577"/>
          <ac:spMkLst>
            <pc:docMk/>
            <pc:sldMk cId="3020719199" sldId="283"/>
            <ac:spMk id="2" creationId="{4E50CD9D-C838-40F8-9AB6-5308DB43F2B8}"/>
          </ac:spMkLst>
        </pc:spChg>
        <pc:spChg chg="mod">
          <ac:chgData name="Nicola Davies" userId="6ec26ce37e53d250" providerId="LiveId" clId="{60554191-224D-4C4F-A3EA-A88C6840684E}" dt="2020-05-02T14:02:03.524" v="1168" actId="20577"/>
          <ac:spMkLst>
            <pc:docMk/>
            <pc:sldMk cId="3020719199" sldId="283"/>
            <ac:spMk id="3" creationId="{4E505381-2B19-45F7-8596-7545CCE5C67B}"/>
          </ac:spMkLst>
        </pc:spChg>
        <pc:spChg chg="add mod">
          <ac:chgData name="Nicola Davies" userId="6ec26ce37e53d250" providerId="LiveId" clId="{60554191-224D-4C4F-A3EA-A88C6840684E}" dt="2020-05-02T14:02:57.999" v="1190" actId="1076"/>
          <ac:spMkLst>
            <pc:docMk/>
            <pc:sldMk cId="3020719199" sldId="283"/>
            <ac:spMk id="4" creationId="{1AB769D1-7F76-488C-93D3-BDD6FE6EAF00}"/>
          </ac:spMkLst>
        </pc:spChg>
      </pc:sldChg>
      <pc:sldChg chg="modSp new del mod">
        <pc:chgData name="Nicola Davies" userId="6ec26ce37e53d250" providerId="LiveId" clId="{60554191-224D-4C4F-A3EA-A88C6840684E}" dt="2020-05-02T14:08:51.915" v="1355" actId="47"/>
        <pc:sldMkLst>
          <pc:docMk/>
          <pc:sldMk cId="1014995473" sldId="284"/>
        </pc:sldMkLst>
        <pc:spChg chg="mod">
          <ac:chgData name="Nicola Davies" userId="6ec26ce37e53d250" providerId="LiveId" clId="{60554191-224D-4C4F-A3EA-A88C6840684E}" dt="2020-05-02T14:04:37.133" v="1237" actId="20577"/>
          <ac:spMkLst>
            <pc:docMk/>
            <pc:sldMk cId="1014995473" sldId="284"/>
            <ac:spMk id="2" creationId="{1ABAAB6C-B2BE-4C9B-98EA-7E7595A70F64}"/>
          </ac:spMkLst>
        </pc:spChg>
      </pc:sldChg>
      <pc:sldChg chg="addSp delSp modSp new mod">
        <pc:chgData name="Nicola Davies" userId="6ec26ce37e53d250" providerId="LiveId" clId="{60554191-224D-4C4F-A3EA-A88C6840684E}" dt="2020-05-04T13:47:49.708" v="2926" actId="20577"/>
        <pc:sldMkLst>
          <pc:docMk/>
          <pc:sldMk cId="3829221506" sldId="284"/>
        </pc:sldMkLst>
        <pc:spChg chg="mod">
          <ac:chgData name="Nicola Davies" userId="6ec26ce37e53d250" providerId="LiveId" clId="{60554191-224D-4C4F-A3EA-A88C6840684E}" dt="2020-05-02T14:09:22.759" v="1380" actId="20577"/>
          <ac:spMkLst>
            <pc:docMk/>
            <pc:sldMk cId="3829221506" sldId="284"/>
            <ac:spMk id="2" creationId="{DC2DE9F7-5716-4DDE-A785-374F4F59BBCE}"/>
          </ac:spMkLst>
        </pc:spChg>
        <pc:spChg chg="mod">
          <ac:chgData name="Nicola Davies" userId="6ec26ce37e53d250" providerId="LiveId" clId="{60554191-224D-4C4F-A3EA-A88C6840684E}" dt="2020-05-02T14:13:20.567" v="1567" actId="20577"/>
          <ac:spMkLst>
            <pc:docMk/>
            <pc:sldMk cId="3829221506" sldId="284"/>
            <ac:spMk id="3" creationId="{42E2BF0E-3AB3-4771-B9AD-D7C185FDE2EA}"/>
          </ac:spMkLst>
        </pc:spChg>
        <pc:spChg chg="del">
          <ac:chgData name="Nicola Davies" userId="6ec26ce37e53d250" providerId="LiveId" clId="{60554191-224D-4C4F-A3EA-A88C6840684E}" dt="2020-05-03T13:03:31.350" v="2254"/>
          <ac:spMkLst>
            <pc:docMk/>
            <pc:sldMk cId="3829221506" sldId="284"/>
            <ac:spMk id="4" creationId="{24DE983E-1A49-43A6-B060-427B476B0650}"/>
          </ac:spMkLst>
        </pc:spChg>
        <pc:spChg chg="add mod">
          <ac:chgData name="Nicola Davies" userId="6ec26ce37e53d250" providerId="LiveId" clId="{60554191-224D-4C4F-A3EA-A88C6840684E}" dt="2020-05-02T14:56:42.942" v="2253" actId="1076"/>
          <ac:spMkLst>
            <pc:docMk/>
            <pc:sldMk cId="3829221506" sldId="284"/>
            <ac:spMk id="5" creationId="{50BF6C6C-277E-4D43-9D6C-2238FF178C52}"/>
          </ac:spMkLst>
        </pc:spChg>
        <pc:spChg chg="add mod">
          <ac:chgData name="Nicola Davies" userId="6ec26ce37e53d250" providerId="LiveId" clId="{60554191-224D-4C4F-A3EA-A88C6840684E}" dt="2020-05-04T13:47:49.708" v="2926" actId="20577"/>
          <ac:spMkLst>
            <pc:docMk/>
            <pc:sldMk cId="3829221506" sldId="284"/>
            <ac:spMk id="7" creationId="{933E6FCB-58B3-46F2-8D3B-641D27E39061}"/>
          </ac:spMkLst>
        </pc:spChg>
        <pc:picChg chg="add mod">
          <ac:chgData name="Nicola Davies" userId="6ec26ce37e53d250" providerId="LiveId" clId="{60554191-224D-4C4F-A3EA-A88C6840684E}" dt="2020-05-03T13:03:38.733" v="2255" actId="14100"/>
          <ac:picMkLst>
            <pc:docMk/>
            <pc:sldMk cId="3829221506" sldId="284"/>
            <ac:picMk id="6" creationId="{8475EC9D-DC75-4659-9017-417AEEB026FD}"/>
          </ac:picMkLst>
        </pc:picChg>
      </pc:sldChg>
      <pc:sldChg chg="modSp new del mod">
        <pc:chgData name="Nicola Davies" userId="6ec26ce37e53d250" providerId="LiveId" clId="{60554191-224D-4C4F-A3EA-A88C6840684E}" dt="2020-05-02T14:07:50.965" v="1325" actId="47"/>
        <pc:sldMkLst>
          <pc:docMk/>
          <pc:sldMk cId="1156316164" sldId="285"/>
        </pc:sldMkLst>
        <pc:spChg chg="mod">
          <ac:chgData name="Nicola Davies" userId="6ec26ce37e53d250" providerId="LiveId" clId="{60554191-224D-4C4F-A3EA-A88C6840684E}" dt="2020-05-02T14:05:20.768" v="1265" actId="20577"/>
          <ac:spMkLst>
            <pc:docMk/>
            <pc:sldMk cId="1156316164" sldId="285"/>
            <ac:spMk id="2" creationId="{205996B1-EF48-4CFB-A5C8-C5740D357758}"/>
          </ac:spMkLst>
        </pc:spChg>
        <pc:spChg chg="mod">
          <ac:chgData name="Nicola Davies" userId="6ec26ce37e53d250" providerId="LiveId" clId="{60554191-224D-4C4F-A3EA-A88C6840684E}" dt="2020-05-02T14:06:41.880" v="1323" actId="20577"/>
          <ac:spMkLst>
            <pc:docMk/>
            <pc:sldMk cId="1156316164" sldId="285"/>
            <ac:spMk id="3" creationId="{6FDE5763-011C-4C19-8143-4C09BAF8FBBF}"/>
          </ac:spMkLst>
        </pc:spChg>
      </pc:sldChg>
      <pc:sldChg chg="addSp modSp new mod">
        <pc:chgData name="Nicola Davies" userId="6ec26ce37e53d250" providerId="LiveId" clId="{60554191-224D-4C4F-A3EA-A88C6840684E}" dt="2020-05-02T14:17:49.299" v="1688" actId="1076"/>
        <pc:sldMkLst>
          <pc:docMk/>
          <pc:sldMk cId="3482407744" sldId="285"/>
        </pc:sldMkLst>
        <pc:spChg chg="mod">
          <ac:chgData name="Nicola Davies" userId="6ec26ce37e53d250" providerId="LiveId" clId="{60554191-224D-4C4F-A3EA-A88C6840684E}" dt="2020-05-02T14:14:03.013" v="1579" actId="20577"/>
          <ac:spMkLst>
            <pc:docMk/>
            <pc:sldMk cId="3482407744" sldId="285"/>
            <ac:spMk id="2" creationId="{52F61DDE-4139-4BAC-9CDD-FCE9DA20F40E}"/>
          </ac:spMkLst>
        </pc:spChg>
        <pc:spChg chg="mod">
          <ac:chgData name="Nicola Davies" userId="6ec26ce37e53d250" providerId="LiveId" clId="{60554191-224D-4C4F-A3EA-A88C6840684E}" dt="2020-05-02T14:17:00.987" v="1667" actId="20577"/>
          <ac:spMkLst>
            <pc:docMk/>
            <pc:sldMk cId="3482407744" sldId="285"/>
            <ac:spMk id="3" creationId="{48DDF88D-9A70-415A-88D2-D135A9913AA3}"/>
          </ac:spMkLst>
        </pc:spChg>
        <pc:spChg chg="add mod">
          <ac:chgData name="Nicola Davies" userId="6ec26ce37e53d250" providerId="LiveId" clId="{60554191-224D-4C4F-A3EA-A88C6840684E}" dt="2020-05-02T14:17:49.299" v="1688" actId="1076"/>
          <ac:spMkLst>
            <pc:docMk/>
            <pc:sldMk cId="3482407744" sldId="285"/>
            <ac:spMk id="4" creationId="{1F8C1A9B-CD6C-45BC-87D0-84D0C3915679}"/>
          </ac:spMkLst>
        </pc:spChg>
      </pc:sldChg>
      <pc:sldChg chg="addSp delSp modSp new del mod setBg">
        <pc:chgData name="Nicola Davies" userId="6ec26ce37e53d250" providerId="LiveId" clId="{60554191-224D-4C4F-A3EA-A88C6840684E}" dt="2020-05-03T19:14:35.900" v="2768" actId="47"/>
        <pc:sldMkLst>
          <pc:docMk/>
          <pc:sldMk cId="2375994557" sldId="286"/>
        </pc:sldMkLst>
        <pc:spChg chg="del mod">
          <ac:chgData name="Nicola Davies" userId="6ec26ce37e53d250" providerId="LiveId" clId="{60554191-224D-4C4F-A3EA-A88C6840684E}" dt="2020-05-03T15:50:54.417" v="2270" actId="478"/>
          <ac:spMkLst>
            <pc:docMk/>
            <pc:sldMk cId="2375994557" sldId="286"/>
            <ac:spMk id="2" creationId="{06D65DCA-BBF1-4BA1-BEDC-D76F5183F515}"/>
          </ac:spMkLst>
        </pc:spChg>
        <pc:spChg chg="mod ord">
          <ac:chgData name="Nicola Davies" userId="6ec26ce37e53d250" providerId="LiveId" clId="{60554191-224D-4C4F-A3EA-A88C6840684E}" dt="2020-05-03T15:51:18.813" v="2273" actId="313"/>
          <ac:spMkLst>
            <pc:docMk/>
            <pc:sldMk cId="2375994557" sldId="286"/>
            <ac:spMk id="3" creationId="{5D4AD295-87A1-498A-805C-B88ED042AE1D}"/>
          </ac:spMkLst>
        </pc:spChg>
        <pc:spChg chg="del">
          <ac:chgData name="Nicola Davies" userId="6ec26ce37e53d250" providerId="LiveId" clId="{60554191-224D-4C4F-A3EA-A88C6840684E}" dt="2020-05-03T15:48:30.288" v="2263"/>
          <ac:spMkLst>
            <pc:docMk/>
            <pc:sldMk cId="2375994557" sldId="286"/>
            <ac:spMk id="4" creationId="{FD1BAEE7-84CB-4454-A6F2-F83496F7A7A5}"/>
          </ac:spMkLst>
        </pc:spChg>
        <pc:spChg chg="add del mod">
          <ac:chgData name="Nicola Davies" userId="6ec26ce37e53d250" providerId="LiveId" clId="{60554191-224D-4C4F-A3EA-A88C6840684E}" dt="2020-05-02T14:26:31.039" v="1858"/>
          <ac:spMkLst>
            <pc:docMk/>
            <pc:sldMk cId="2375994557" sldId="286"/>
            <ac:spMk id="5" creationId="{302298D8-3378-4595-8E79-CBA4851F5A29}"/>
          </ac:spMkLst>
        </pc:spChg>
        <pc:spChg chg="add del mod">
          <ac:chgData name="Nicola Davies" userId="6ec26ce37e53d250" providerId="LiveId" clId="{60554191-224D-4C4F-A3EA-A88C6840684E}" dt="2020-05-03T15:49:16.572" v="2264" actId="26606"/>
          <ac:spMkLst>
            <pc:docMk/>
            <pc:sldMk cId="2375994557" sldId="286"/>
            <ac:spMk id="6" creationId="{14D2868D-BCCF-4555-B70E-11CAFF185479}"/>
          </ac:spMkLst>
        </pc:spChg>
        <pc:spChg chg="add del mod">
          <ac:chgData name="Nicola Davies" userId="6ec26ce37e53d250" providerId="LiveId" clId="{60554191-224D-4C4F-A3EA-A88C6840684E}" dt="2020-05-03T15:51:08.303" v="2271" actId="478"/>
          <ac:spMkLst>
            <pc:docMk/>
            <pc:sldMk cId="2375994557" sldId="286"/>
            <ac:spMk id="8" creationId="{F67A4493-3795-4846-874F-4B8BAF4BDB84}"/>
          </ac:spMkLst>
        </pc:spChg>
        <pc:spChg chg="add mod">
          <ac:chgData name="Nicola Davies" userId="6ec26ce37e53d250" providerId="LiveId" clId="{60554191-224D-4C4F-A3EA-A88C6840684E}" dt="2020-05-03T15:53:02.074" v="2283" actId="1076"/>
          <ac:spMkLst>
            <pc:docMk/>
            <pc:sldMk cId="2375994557" sldId="286"/>
            <ac:spMk id="9" creationId="{BA1495E8-FA5A-42B4-AF69-5613C8D8255C}"/>
          </ac:spMkLst>
        </pc:spChg>
        <pc:spChg chg="add mod">
          <ac:chgData name="Nicola Davies" userId="6ec26ce37e53d250" providerId="LiveId" clId="{60554191-224D-4C4F-A3EA-A88C6840684E}" dt="2020-05-03T15:53:34.468" v="2307" actId="14100"/>
          <ac:spMkLst>
            <pc:docMk/>
            <pc:sldMk cId="2375994557" sldId="286"/>
            <ac:spMk id="10" creationId="{64B6A9F2-56C8-4342-B8E1-26A1E5F7EB15}"/>
          </ac:spMkLst>
        </pc:spChg>
        <pc:spChg chg="add del">
          <ac:chgData name="Nicola Davies" userId="6ec26ce37e53d250" providerId="LiveId" clId="{60554191-224D-4C4F-A3EA-A88C6840684E}" dt="2020-05-03T15:50:45.058" v="2269" actId="26606"/>
          <ac:spMkLst>
            <pc:docMk/>
            <pc:sldMk cId="2375994557" sldId="286"/>
            <ac:spMk id="11" creationId="{0E807223-DF88-4D6D-970E-08919E5E02EB}"/>
          </ac:spMkLst>
        </pc:spChg>
        <pc:spChg chg="add del">
          <ac:chgData name="Nicola Davies" userId="6ec26ce37e53d250" providerId="LiveId" clId="{60554191-224D-4C4F-A3EA-A88C6840684E}" dt="2020-05-03T15:50:45.058" v="2269" actId="26606"/>
          <ac:spMkLst>
            <pc:docMk/>
            <pc:sldMk cId="2375994557" sldId="286"/>
            <ac:spMk id="13" creationId="{961D8973-EAA9-459A-AF59-BBB4233D6C78}"/>
          </ac:spMkLst>
        </pc:spChg>
        <pc:spChg chg="add del">
          <ac:chgData name="Nicola Davies" userId="6ec26ce37e53d250" providerId="LiveId" clId="{60554191-224D-4C4F-A3EA-A88C6840684E}" dt="2020-05-03T15:50:45.058" v="2269" actId="26606"/>
          <ac:spMkLst>
            <pc:docMk/>
            <pc:sldMk cId="2375994557" sldId="286"/>
            <ac:spMk id="15" creationId="{FBEA8A33-C0D0-416D-8359-724B8828C7C3}"/>
          </ac:spMkLst>
        </pc:spChg>
        <pc:spChg chg="add">
          <ac:chgData name="Nicola Davies" userId="6ec26ce37e53d250" providerId="LiveId" clId="{60554191-224D-4C4F-A3EA-A88C6840684E}" dt="2020-05-03T15:50:45.058" v="2269" actId="26606"/>
          <ac:spMkLst>
            <pc:docMk/>
            <pc:sldMk cId="2375994557" sldId="286"/>
            <ac:spMk id="20" creationId="{2793B903-AB42-42A0-AE97-93D366679CA2}"/>
          </ac:spMkLst>
        </pc:spChg>
        <pc:spChg chg="add">
          <ac:chgData name="Nicola Davies" userId="6ec26ce37e53d250" providerId="LiveId" clId="{60554191-224D-4C4F-A3EA-A88C6840684E}" dt="2020-05-03T15:50:45.058" v="2269" actId="26606"/>
          <ac:spMkLst>
            <pc:docMk/>
            <pc:sldMk cId="2375994557" sldId="286"/>
            <ac:spMk id="22" creationId="{1D868099-6145-4BC0-A5EA-74BEF1776BA9}"/>
          </ac:spMkLst>
        </pc:spChg>
        <pc:spChg chg="add">
          <ac:chgData name="Nicola Davies" userId="6ec26ce37e53d250" providerId="LiveId" clId="{60554191-224D-4C4F-A3EA-A88C6840684E}" dt="2020-05-03T15:50:45.058" v="2269" actId="26606"/>
          <ac:spMkLst>
            <pc:docMk/>
            <pc:sldMk cId="2375994557" sldId="286"/>
            <ac:spMk id="24" creationId="{CC1026F7-DECB-49B4-A565-518BBA445471}"/>
          </ac:spMkLst>
        </pc:spChg>
        <pc:picChg chg="add mod">
          <ac:chgData name="Nicola Davies" userId="6ec26ce37e53d250" providerId="LiveId" clId="{60554191-224D-4C4F-A3EA-A88C6840684E}" dt="2020-05-03T15:50:45.058" v="2269" actId="26606"/>
          <ac:picMkLst>
            <pc:docMk/>
            <pc:sldMk cId="2375994557" sldId="286"/>
            <ac:picMk id="5" creationId="{648125CD-A251-4915-AA78-9B39804C6FFC}"/>
          </ac:picMkLst>
        </pc:picChg>
      </pc:sldChg>
      <pc:sldChg chg="modSp new del mod">
        <pc:chgData name="Nicola Davies" userId="6ec26ce37e53d250" providerId="LiveId" clId="{60554191-224D-4C4F-A3EA-A88C6840684E}" dt="2020-05-02T14:08:50.095" v="1354" actId="47"/>
        <pc:sldMkLst>
          <pc:docMk/>
          <pc:sldMk cId="3813272933" sldId="286"/>
        </pc:sldMkLst>
        <pc:spChg chg="mod">
          <ac:chgData name="Nicola Davies" userId="6ec26ce37e53d250" providerId="LiveId" clId="{60554191-224D-4C4F-A3EA-A88C6840684E}" dt="2020-05-02T14:08:08.370" v="1353" actId="20577"/>
          <ac:spMkLst>
            <pc:docMk/>
            <pc:sldMk cId="3813272933" sldId="286"/>
            <ac:spMk id="2" creationId="{3FBF397E-B604-4773-91BD-3A6364248DF6}"/>
          </ac:spMkLst>
        </pc:spChg>
      </pc:sldChg>
      <pc:sldChg chg="addSp modSp new mod">
        <pc:chgData name="Nicola Davies" userId="6ec26ce37e53d250" providerId="LiveId" clId="{60554191-224D-4C4F-A3EA-A88C6840684E}" dt="2020-05-02T14:29:14.189" v="1997" actId="1076"/>
        <pc:sldMkLst>
          <pc:docMk/>
          <pc:sldMk cId="4284821563" sldId="287"/>
        </pc:sldMkLst>
        <pc:spChg chg="mod">
          <ac:chgData name="Nicola Davies" userId="6ec26ce37e53d250" providerId="LiveId" clId="{60554191-224D-4C4F-A3EA-A88C6840684E}" dt="2020-05-02T14:26:57.387" v="1874" actId="20577"/>
          <ac:spMkLst>
            <pc:docMk/>
            <pc:sldMk cId="4284821563" sldId="287"/>
            <ac:spMk id="2" creationId="{C91B1A63-2BF2-41D4-8DF8-3E9F7EA3B5BD}"/>
          </ac:spMkLst>
        </pc:spChg>
        <pc:spChg chg="mod">
          <ac:chgData name="Nicola Davies" userId="6ec26ce37e53d250" providerId="LiveId" clId="{60554191-224D-4C4F-A3EA-A88C6840684E}" dt="2020-05-02T14:28:01.986" v="1943" actId="20577"/>
          <ac:spMkLst>
            <pc:docMk/>
            <pc:sldMk cId="4284821563" sldId="287"/>
            <ac:spMk id="3" creationId="{20A120A2-AA75-4272-AB92-72FD81A3050A}"/>
          </ac:spMkLst>
        </pc:spChg>
        <pc:spChg chg="add mod">
          <ac:chgData name="Nicola Davies" userId="6ec26ce37e53d250" providerId="LiveId" clId="{60554191-224D-4C4F-A3EA-A88C6840684E}" dt="2020-05-02T14:29:14.189" v="1997" actId="1076"/>
          <ac:spMkLst>
            <pc:docMk/>
            <pc:sldMk cId="4284821563" sldId="287"/>
            <ac:spMk id="4" creationId="{8B6ABF74-68CD-4F4E-8B5F-F6D4FA7C083E}"/>
          </ac:spMkLst>
        </pc:spChg>
      </pc:sldChg>
      <pc:sldChg chg="addSp delSp modSp new mod">
        <pc:chgData name="Nicola Davies" userId="6ec26ce37e53d250" providerId="LiveId" clId="{60554191-224D-4C4F-A3EA-A88C6840684E}" dt="2020-05-04T13:49:20.296" v="2933" actId="20577"/>
        <pc:sldMkLst>
          <pc:docMk/>
          <pc:sldMk cId="671670566" sldId="288"/>
        </pc:sldMkLst>
        <pc:spChg chg="del">
          <ac:chgData name="Nicola Davies" userId="6ec26ce37e53d250" providerId="LiveId" clId="{60554191-224D-4C4F-A3EA-A88C6840684E}" dt="2020-05-03T21:07:55.958" v="2769"/>
          <ac:spMkLst>
            <pc:docMk/>
            <pc:sldMk cId="671670566" sldId="288"/>
            <ac:spMk id="3" creationId="{CD49C0E2-BE2C-4ED7-A0F7-8AD16DBC5ACA}"/>
          </ac:spMkLst>
        </pc:spChg>
        <pc:spChg chg="mod">
          <ac:chgData name="Nicola Davies" userId="6ec26ce37e53d250" providerId="LiveId" clId="{60554191-224D-4C4F-A3EA-A88C6840684E}" dt="2020-05-02T14:30:59.023" v="2087" actId="20577"/>
          <ac:spMkLst>
            <pc:docMk/>
            <pc:sldMk cId="671670566" sldId="288"/>
            <ac:spMk id="4" creationId="{EE9685CA-D9B2-4880-9856-FE401B8F467B}"/>
          </ac:spMkLst>
        </pc:spChg>
        <pc:spChg chg="add mod">
          <ac:chgData name="Nicola Davies" userId="6ec26ce37e53d250" providerId="LiveId" clId="{60554191-224D-4C4F-A3EA-A88C6840684E}" dt="2020-05-02T14:31:46.762" v="2101" actId="1076"/>
          <ac:spMkLst>
            <pc:docMk/>
            <pc:sldMk cId="671670566" sldId="288"/>
            <ac:spMk id="5" creationId="{0AE29869-B116-4181-A875-C319101C349D}"/>
          </ac:spMkLst>
        </pc:spChg>
        <pc:spChg chg="add mod">
          <ac:chgData name="Nicola Davies" userId="6ec26ce37e53d250" providerId="LiveId" clId="{60554191-224D-4C4F-A3EA-A88C6840684E}" dt="2020-05-04T13:49:20.296" v="2933" actId="20577"/>
          <ac:spMkLst>
            <pc:docMk/>
            <pc:sldMk cId="671670566" sldId="288"/>
            <ac:spMk id="7" creationId="{6C800185-E811-47DC-B4A1-48EBE0C19AF7}"/>
          </ac:spMkLst>
        </pc:spChg>
        <pc:picChg chg="add mod modCrop">
          <ac:chgData name="Nicola Davies" userId="6ec26ce37e53d250" providerId="LiveId" clId="{60554191-224D-4C4F-A3EA-A88C6840684E}" dt="2020-05-03T21:08:37.640" v="2774" actId="1076"/>
          <ac:picMkLst>
            <pc:docMk/>
            <pc:sldMk cId="671670566" sldId="288"/>
            <ac:picMk id="6" creationId="{A52D0322-DB12-4C96-A6FF-DF7DB6FE46AB}"/>
          </ac:picMkLst>
        </pc:picChg>
      </pc:sldChg>
      <pc:sldChg chg="addSp modSp new mod">
        <pc:chgData name="Nicola Davies" userId="6ec26ce37e53d250" providerId="LiveId" clId="{60554191-224D-4C4F-A3EA-A88C6840684E}" dt="2020-05-02T14:36:53.744" v="2221" actId="1076"/>
        <pc:sldMkLst>
          <pc:docMk/>
          <pc:sldMk cId="2598880215" sldId="289"/>
        </pc:sldMkLst>
        <pc:spChg chg="mod">
          <ac:chgData name="Nicola Davies" userId="6ec26ce37e53d250" providerId="LiveId" clId="{60554191-224D-4C4F-A3EA-A88C6840684E}" dt="2020-05-02T14:32:13.252" v="2107" actId="20577"/>
          <ac:spMkLst>
            <pc:docMk/>
            <pc:sldMk cId="2598880215" sldId="289"/>
            <ac:spMk id="2" creationId="{8CB32796-279C-40E0-A653-CB6E28764B06}"/>
          </ac:spMkLst>
        </pc:spChg>
        <pc:spChg chg="mod">
          <ac:chgData name="Nicola Davies" userId="6ec26ce37e53d250" providerId="LiveId" clId="{60554191-224D-4C4F-A3EA-A88C6840684E}" dt="2020-05-02T14:36:17.480" v="2196" actId="313"/>
          <ac:spMkLst>
            <pc:docMk/>
            <pc:sldMk cId="2598880215" sldId="289"/>
            <ac:spMk id="3" creationId="{E0D57146-3E1F-4576-B275-AC7DB3757EED}"/>
          </ac:spMkLst>
        </pc:spChg>
        <pc:spChg chg="add mod">
          <ac:chgData name="Nicola Davies" userId="6ec26ce37e53d250" providerId="LiveId" clId="{60554191-224D-4C4F-A3EA-A88C6840684E}" dt="2020-05-02T14:36:53.744" v="2221" actId="1076"/>
          <ac:spMkLst>
            <pc:docMk/>
            <pc:sldMk cId="2598880215" sldId="289"/>
            <ac:spMk id="4" creationId="{9856EBE1-DFDA-4224-8039-4AE55EDAA668}"/>
          </ac:spMkLst>
        </pc:spChg>
      </pc:sldChg>
      <pc:sldChg chg="addSp delSp modSp new mod">
        <pc:chgData name="Nicola Davies" userId="6ec26ce37e53d250" providerId="LiveId" clId="{60554191-224D-4C4F-A3EA-A88C6840684E}" dt="2020-05-04T13:49:49.191" v="2942" actId="1076"/>
        <pc:sldMkLst>
          <pc:docMk/>
          <pc:sldMk cId="2280597845" sldId="290"/>
        </pc:sldMkLst>
        <pc:spChg chg="mod">
          <ac:chgData name="Nicola Davies" userId="6ec26ce37e53d250" providerId="LiveId" clId="{60554191-224D-4C4F-A3EA-A88C6840684E}" dt="2020-05-04T12:40:38.678" v="2909" actId="5793"/>
          <ac:spMkLst>
            <pc:docMk/>
            <pc:sldMk cId="2280597845" sldId="290"/>
            <ac:spMk id="3" creationId="{B7831758-59B1-4549-9202-1F42A1254949}"/>
          </ac:spMkLst>
        </pc:spChg>
        <pc:spChg chg="del">
          <ac:chgData name="Nicola Davies" userId="6ec26ce37e53d250" providerId="LiveId" clId="{60554191-224D-4C4F-A3EA-A88C6840684E}" dt="2020-05-04T12:54:40.242" v="2921"/>
          <ac:spMkLst>
            <pc:docMk/>
            <pc:sldMk cId="2280597845" sldId="290"/>
            <ac:spMk id="4" creationId="{82A1664B-699E-46EF-AA9E-12A824ECD673}"/>
          </ac:spMkLst>
        </pc:spChg>
        <pc:spChg chg="add mod">
          <ac:chgData name="Nicola Davies" userId="6ec26ce37e53d250" providerId="LiveId" clId="{60554191-224D-4C4F-A3EA-A88C6840684E}" dt="2020-05-04T12:42:49.962" v="2920" actId="1076"/>
          <ac:spMkLst>
            <pc:docMk/>
            <pc:sldMk cId="2280597845" sldId="290"/>
            <ac:spMk id="5" creationId="{3E50EE0D-B283-4396-B31E-56D77419D3B0}"/>
          </ac:spMkLst>
        </pc:spChg>
        <pc:spChg chg="add mod">
          <ac:chgData name="Nicola Davies" userId="6ec26ce37e53d250" providerId="LiveId" clId="{60554191-224D-4C4F-A3EA-A88C6840684E}" dt="2020-05-04T13:49:49.191" v="2942" actId="1076"/>
          <ac:spMkLst>
            <pc:docMk/>
            <pc:sldMk cId="2280597845" sldId="290"/>
            <ac:spMk id="7" creationId="{FC8648A0-3815-48D9-94A6-3E955217E055}"/>
          </ac:spMkLst>
        </pc:spChg>
        <pc:picChg chg="add mod">
          <ac:chgData name="Nicola Davies" userId="6ec26ce37e53d250" providerId="LiveId" clId="{60554191-224D-4C4F-A3EA-A88C6840684E}" dt="2020-05-04T12:54:59.365" v="2924" actId="1076"/>
          <ac:picMkLst>
            <pc:docMk/>
            <pc:sldMk cId="2280597845" sldId="290"/>
            <ac:picMk id="6" creationId="{13CA0C2D-6A0B-4E30-AA04-7AA6CE12C047}"/>
          </ac:picMkLst>
        </pc:picChg>
      </pc:sldChg>
      <pc:sldChg chg="addSp delSp modSp new mod setBg">
        <pc:chgData name="Nicola Davies" userId="6ec26ce37e53d250" providerId="LiveId" clId="{60554191-224D-4C4F-A3EA-A88C6840684E}" dt="2020-05-04T13:49:10.045" v="2931" actId="20577"/>
        <pc:sldMkLst>
          <pc:docMk/>
          <pc:sldMk cId="3373295094" sldId="291"/>
        </pc:sldMkLst>
        <pc:spChg chg="del">
          <ac:chgData name="Nicola Davies" userId="6ec26ce37e53d250" providerId="LiveId" clId="{60554191-224D-4C4F-A3EA-A88C6840684E}" dt="2020-05-03T15:57:12.138" v="2310" actId="26606"/>
          <ac:spMkLst>
            <pc:docMk/>
            <pc:sldMk cId="3373295094" sldId="291"/>
            <ac:spMk id="2" creationId="{817B909F-9FF1-4CF8-B18B-64AB9554B452}"/>
          </ac:spMkLst>
        </pc:spChg>
        <pc:spChg chg="del">
          <ac:chgData name="Nicola Davies" userId="6ec26ce37e53d250" providerId="LiveId" clId="{60554191-224D-4C4F-A3EA-A88C6840684E}" dt="2020-05-03T15:56:00.839" v="2309"/>
          <ac:spMkLst>
            <pc:docMk/>
            <pc:sldMk cId="3373295094" sldId="291"/>
            <ac:spMk id="3" creationId="{0A43CF91-73F5-41E7-B02A-8BFF1A57B239}"/>
          </ac:spMkLst>
        </pc:spChg>
        <pc:spChg chg="del">
          <ac:chgData name="Nicola Davies" userId="6ec26ce37e53d250" providerId="LiveId" clId="{60554191-224D-4C4F-A3EA-A88C6840684E}" dt="2020-05-03T15:57:12.138" v="2310" actId="26606"/>
          <ac:spMkLst>
            <pc:docMk/>
            <pc:sldMk cId="3373295094" sldId="291"/>
            <ac:spMk id="4" creationId="{8C7B5AAA-915D-4C1F-AB4F-53F029AC168E}"/>
          </ac:spMkLst>
        </pc:spChg>
        <pc:spChg chg="add mod">
          <ac:chgData name="Nicola Davies" userId="6ec26ce37e53d250" providerId="LiveId" clId="{60554191-224D-4C4F-A3EA-A88C6840684E}" dt="2020-05-04T13:49:10.045" v="2931" actId="20577"/>
          <ac:spMkLst>
            <pc:docMk/>
            <pc:sldMk cId="3373295094" sldId="291"/>
            <ac:spMk id="6" creationId="{56C13A46-5A52-40AC-8FB7-83B5C50F0AE2}"/>
          </ac:spMkLst>
        </pc:spChg>
        <pc:spChg chg="add">
          <ac:chgData name="Nicola Davies" userId="6ec26ce37e53d250" providerId="LiveId" clId="{60554191-224D-4C4F-A3EA-A88C6840684E}" dt="2020-05-03T15:57:12.138" v="2310" actId="26606"/>
          <ac:spMkLst>
            <pc:docMk/>
            <pc:sldMk cId="3373295094" sldId="291"/>
            <ac:spMk id="10" creationId="{AA6EC888-B85F-410F-B430-06583E94BEEC}"/>
          </ac:spMkLst>
        </pc:spChg>
        <pc:spChg chg="add">
          <ac:chgData name="Nicola Davies" userId="6ec26ce37e53d250" providerId="LiveId" clId="{60554191-224D-4C4F-A3EA-A88C6840684E}" dt="2020-05-03T15:57:12.138" v="2310" actId="26606"/>
          <ac:spMkLst>
            <pc:docMk/>
            <pc:sldMk cId="3373295094" sldId="291"/>
            <ac:spMk id="12" creationId="{9485DA84-CB73-4E5E-9864-2460CE28055D}"/>
          </ac:spMkLst>
        </pc:spChg>
        <pc:spChg chg="add">
          <ac:chgData name="Nicola Davies" userId="6ec26ce37e53d250" providerId="LiveId" clId="{60554191-224D-4C4F-A3EA-A88C6840684E}" dt="2020-05-03T15:57:12.138" v="2310" actId="26606"/>
          <ac:spMkLst>
            <pc:docMk/>
            <pc:sldMk cId="3373295094" sldId="291"/>
            <ac:spMk id="14" creationId="{7D49185E-361A-421B-8F2D-11C7FFC686F0}"/>
          </ac:spMkLst>
        </pc:spChg>
        <pc:spChg chg="add">
          <ac:chgData name="Nicola Davies" userId="6ec26ce37e53d250" providerId="LiveId" clId="{60554191-224D-4C4F-A3EA-A88C6840684E}" dt="2020-05-03T15:57:12.138" v="2310" actId="26606"/>
          <ac:spMkLst>
            <pc:docMk/>
            <pc:sldMk cId="3373295094" sldId="291"/>
            <ac:spMk id="16" creationId="{14B85BAA-C37F-44B4-B427-B4F10EBB4183}"/>
          </ac:spMkLst>
        </pc:spChg>
        <pc:spChg chg="add">
          <ac:chgData name="Nicola Davies" userId="6ec26ce37e53d250" providerId="LiveId" clId="{60554191-224D-4C4F-A3EA-A88C6840684E}" dt="2020-05-03T15:57:12.138" v="2310" actId="26606"/>
          <ac:spMkLst>
            <pc:docMk/>
            <pc:sldMk cId="3373295094" sldId="291"/>
            <ac:spMk id="18" creationId="{EDC4EE06-D7B4-4FAC-A561-38A1C380232A}"/>
          </ac:spMkLst>
        </pc:spChg>
        <pc:spChg chg="add">
          <ac:chgData name="Nicola Davies" userId="6ec26ce37e53d250" providerId="LiveId" clId="{60554191-224D-4C4F-A3EA-A88C6840684E}" dt="2020-05-03T15:57:12.138" v="2310" actId="26606"/>
          <ac:spMkLst>
            <pc:docMk/>
            <pc:sldMk cId="3373295094" sldId="291"/>
            <ac:spMk id="20" creationId="{9018D83B-903C-4782-B1BB-A45164A71F60}"/>
          </ac:spMkLst>
        </pc:spChg>
        <pc:spChg chg="add">
          <ac:chgData name="Nicola Davies" userId="6ec26ce37e53d250" providerId="LiveId" clId="{60554191-224D-4C4F-A3EA-A88C6840684E}" dt="2020-05-03T15:57:12.138" v="2310" actId="26606"/>
          <ac:spMkLst>
            <pc:docMk/>
            <pc:sldMk cId="3373295094" sldId="291"/>
            <ac:spMk id="22" creationId="{8785589A-A5AC-409A-B2A2-24D871B4CEF0}"/>
          </ac:spMkLst>
        </pc:spChg>
        <pc:picChg chg="add mod">
          <ac:chgData name="Nicola Davies" userId="6ec26ce37e53d250" providerId="LiveId" clId="{60554191-224D-4C4F-A3EA-A88C6840684E}" dt="2020-05-03T15:57:12.138" v="2310" actId="26606"/>
          <ac:picMkLst>
            <pc:docMk/>
            <pc:sldMk cId="3373295094" sldId="291"/>
            <ac:picMk id="5" creationId="{D4B96959-62AC-4954-BB39-15229DCD9FE6}"/>
          </ac:picMkLst>
        </pc:picChg>
      </pc:sldChg>
      <pc:sldChg chg="addSp delSp modSp new mod setBg">
        <pc:chgData name="Nicola Davies" userId="6ec26ce37e53d250" providerId="LiveId" clId="{60554191-224D-4C4F-A3EA-A88C6840684E}" dt="2020-05-03T19:14:05.517" v="2767" actId="1076"/>
        <pc:sldMkLst>
          <pc:docMk/>
          <pc:sldMk cId="1670936002" sldId="292"/>
        </pc:sldMkLst>
        <pc:spChg chg="mod">
          <ac:chgData name="Nicola Davies" userId="6ec26ce37e53d250" providerId="LiveId" clId="{60554191-224D-4C4F-A3EA-A88C6840684E}" dt="2020-05-03T19:12:49.041" v="2747" actId="255"/>
          <ac:spMkLst>
            <pc:docMk/>
            <pc:sldMk cId="1670936002" sldId="292"/>
            <ac:spMk id="2" creationId="{38A32093-2D54-494B-AEC7-9A322B5923CD}"/>
          </ac:spMkLst>
        </pc:spChg>
        <pc:spChg chg="mod">
          <ac:chgData name="Nicola Davies" userId="6ec26ce37e53d250" providerId="LiveId" clId="{60554191-224D-4C4F-A3EA-A88C6840684E}" dt="2020-05-03T19:14:05.517" v="2767" actId="1076"/>
          <ac:spMkLst>
            <pc:docMk/>
            <pc:sldMk cId="1670936002" sldId="292"/>
            <ac:spMk id="3" creationId="{B496DB59-0DF5-4D9C-ADCC-D8D1D018F73E}"/>
          </ac:spMkLst>
        </pc:spChg>
        <pc:spChg chg="add del">
          <ac:chgData name="Nicola Davies" userId="6ec26ce37e53d250" providerId="LiveId" clId="{60554191-224D-4C4F-A3EA-A88C6840684E}" dt="2020-05-03T16:09:35.090" v="2319" actId="26606"/>
          <ac:spMkLst>
            <pc:docMk/>
            <pc:sldMk cId="1670936002" sldId="292"/>
            <ac:spMk id="12" creationId="{F6B7BFBD-C488-4B5B-ABE5-8256F3FFB048}"/>
          </ac:spMkLst>
        </pc:spChg>
        <pc:spChg chg="add del">
          <ac:chgData name="Nicola Davies" userId="6ec26ce37e53d250" providerId="LiveId" clId="{60554191-224D-4C4F-A3EA-A88C6840684E}" dt="2020-05-03T16:09:35.090" v="2319" actId="26606"/>
          <ac:spMkLst>
            <pc:docMk/>
            <pc:sldMk cId="1670936002" sldId="292"/>
            <ac:spMk id="14" creationId="{2BA7674F-A261-445A-AE3A-A0AA30620EC8}"/>
          </ac:spMkLst>
        </pc:spChg>
        <pc:spChg chg="add del">
          <ac:chgData name="Nicola Davies" userId="6ec26ce37e53d250" providerId="LiveId" clId="{60554191-224D-4C4F-A3EA-A88C6840684E}" dt="2020-05-03T16:09:35.090" v="2319" actId="26606"/>
          <ac:spMkLst>
            <pc:docMk/>
            <pc:sldMk cId="1670936002" sldId="292"/>
            <ac:spMk id="16" creationId="{BA53A58C-A067-4B87-B48C-CB90C1FA0FEE}"/>
          </ac:spMkLst>
        </pc:spChg>
        <pc:spChg chg="add">
          <ac:chgData name="Nicola Davies" userId="6ec26ce37e53d250" providerId="LiveId" clId="{60554191-224D-4C4F-A3EA-A88C6840684E}" dt="2020-05-03T16:09:35.108" v="2320" actId="26606"/>
          <ac:spMkLst>
            <pc:docMk/>
            <pc:sldMk cId="1670936002" sldId="292"/>
            <ac:spMk id="19" creationId="{CC30DECA-E52C-4D56-96B9-718590A2E68F}"/>
          </ac:spMkLst>
        </pc:spChg>
        <pc:grpChg chg="add del">
          <ac:chgData name="Nicola Davies" userId="6ec26ce37e53d250" providerId="LiveId" clId="{60554191-224D-4C4F-A3EA-A88C6840684E}" dt="2020-05-03T16:09:35.090" v="2319" actId="26606"/>
          <ac:grpSpMkLst>
            <pc:docMk/>
            <pc:sldMk cId="1670936002" sldId="292"/>
            <ac:grpSpMk id="8" creationId="{8C89EA62-F38E-4285-A105-C5E1BD360093}"/>
          </ac:grpSpMkLst>
        </pc:grpChg>
        <pc:grpChg chg="add">
          <ac:chgData name="Nicola Davies" userId="6ec26ce37e53d250" providerId="LiveId" clId="{60554191-224D-4C4F-A3EA-A88C6840684E}" dt="2020-05-03T16:09:35.108" v="2320" actId="26606"/>
          <ac:grpSpMkLst>
            <pc:docMk/>
            <pc:sldMk cId="1670936002" sldId="292"/>
            <ac:grpSpMk id="18" creationId="{8C89EA62-F38E-4285-A105-C5E1BD360093}"/>
          </ac:grpSpMkLst>
        </pc:grpChg>
        <pc:grpChg chg="add">
          <ac:chgData name="Nicola Davies" userId="6ec26ce37e53d250" providerId="LiveId" clId="{60554191-224D-4C4F-A3EA-A88C6840684E}" dt="2020-05-03T16:09:35.108" v="2320" actId="26606"/>
          <ac:grpSpMkLst>
            <pc:docMk/>
            <pc:sldMk cId="1670936002" sldId="292"/>
            <ac:grpSpMk id="20" creationId="{7A046A95-1E4D-4EAE-9146-822CF94F0405}"/>
          </ac:grpSpMkLst>
        </pc:grpChg>
      </pc:sldChg>
      <pc:sldChg chg="addSp modSp new del mod ord">
        <pc:chgData name="Nicola Davies" userId="6ec26ce37e53d250" providerId="LiveId" clId="{60554191-224D-4C4F-A3EA-A88C6840684E}" dt="2020-05-06T12:29:45.107" v="3549" actId="47"/>
        <pc:sldMkLst>
          <pc:docMk/>
          <pc:sldMk cId="66371332" sldId="293"/>
        </pc:sldMkLst>
        <pc:spChg chg="add mod">
          <ac:chgData name="Nicola Davies" userId="6ec26ce37e53d250" providerId="LiveId" clId="{60554191-224D-4C4F-A3EA-A88C6840684E}" dt="2020-05-04T20:02:10.653" v="2971" actId="14100"/>
          <ac:spMkLst>
            <pc:docMk/>
            <pc:sldMk cId="66371332" sldId="293"/>
            <ac:spMk id="2" creationId="{825A2097-173A-4B80-AD3F-921088153217}"/>
          </ac:spMkLst>
        </pc:spChg>
      </pc:sldChg>
      <pc:sldChg chg="addSp modSp new mod">
        <pc:chgData name="Nicola Davies" userId="6ec26ce37e53d250" providerId="LiveId" clId="{60554191-224D-4C4F-A3EA-A88C6840684E}" dt="2020-05-06T12:34:19.707" v="3679" actId="1076"/>
        <pc:sldMkLst>
          <pc:docMk/>
          <pc:sldMk cId="954259950" sldId="294"/>
        </pc:sldMkLst>
        <pc:spChg chg="add mod">
          <ac:chgData name="Nicola Davies" userId="6ec26ce37e53d250" providerId="LiveId" clId="{60554191-224D-4C4F-A3EA-A88C6840684E}" dt="2020-05-06T12:34:19.707" v="3679" actId="1076"/>
          <ac:spMkLst>
            <pc:docMk/>
            <pc:sldMk cId="954259950" sldId="294"/>
            <ac:spMk id="2" creationId="{D718DCFE-8930-4A83-B68B-A1DD466E877C}"/>
          </ac:spMkLst>
        </pc:spChg>
      </pc:sldChg>
      <pc:sldChg chg="addSp delSp modSp new mod">
        <pc:chgData name="Nicola Davies" userId="6ec26ce37e53d250" providerId="LiveId" clId="{60554191-224D-4C4F-A3EA-A88C6840684E}" dt="2020-05-06T12:38:30.413" v="3686" actId="1076"/>
        <pc:sldMkLst>
          <pc:docMk/>
          <pc:sldMk cId="1680520744" sldId="295"/>
        </pc:sldMkLst>
        <pc:spChg chg="add del mod">
          <ac:chgData name="Nicola Davies" userId="6ec26ce37e53d250" providerId="LiveId" clId="{60554191-224D-4C4F-A3EA-A88C6840684E}" dt="2020-05-06T12:37:32.152" v="3682" actId="478"/>
          <ac:spMkLst>
            <pc:docMk/>
            <pc:sldMk cId="1680520744" sldId="295"/>
            <ac:spMk id="2" creationId="{F83E07B9-BBC0-47D9-A045-47E66DB69524}"/>
          </ac:spMkLst>
        </pc:spChg>
        <pc:spChg chg="add mod">
          <ac:chgData name="Nicola Davies" userId="6ec26ce37e53d250" providerId="LiveId" clId="{60554191-224D-4C4F-A3EA-A88C6840684E}" dt="2020-05-06T12:38:30.413" v="3686" actId="1076"/>
          <ac:spMkLst>
            <pc:docMk/>
            <pc:sldMk cId="1680520744" sldId="295"/>
            <ac:spMk id="3" creationId="{F4C89429-CCF2-431E-951C-6FA4C4FE98F9}"/>
          </ac:spMkLst>
        </pc:spChg>
      </pc:sldChg>
      <pc:sldChg chg="addSp delSp modSp new mod">
        <pc:chgData name="Nicola Davies" userId="6ec26ce37e53d250" providerId="LiveId" clId="{60554191-224D-4C4F-A3EA-A88C6840684E}" dt="2020-05-08T12:04:58.339" v="3853" actId="20577"/>
        <pc:sldMkLst>
          <pc:docMk/>
          <pc:sldMk cId="2939773111" sldId="296"/>
        </pc:sldMkLst>
        <pc:spChg chg="mod">
          <ac:chgData name="Nicola Davies" userId="6ec26ce37e53d250" providerId="LiveId" clId="{60554191-224D-4C4F-A3EA-A88C6840684E}" dt="2020-05-08T12:04:58.339" v="3853" actId="20577"/>
          <ac:spMkLst>
            <pc:docMk/>
            <pc:sldMk cId="2939773111" sldId="296"/>
            <ac:spMk id="2" creationId="{CBFCAF82-79B1-41BB-841D-A5CE095B2421}"/>
          </ac:spMkLst>
        </pc:spChg>
        <pc:spChg chg="del mod">
          <ac:chgData name="Nicola Davies" userId="6ec26ce37e53d250" providerId="LiveId" clId="{60554191-224D-4C4F-A3EA-A88C6840684E}" dt="2020-05-08T12:03:45.923" v="3835" actId="478"/>
          <ac:spMkLst>
            <pc:docMk/>
            <pc:sldMk cId="2939773111" sldId="296"/>
            <ac:spMk id="3" creationId="{40B675DC-50EF-4A14-92A3-15F1C1381E8C}"/>
          </ac:spMkLst>
        </pc:spChg>
        <pc:spChg chg="add mod">
          <ac:chgData name="Nicola Davies" userId="6ec26ce37e53d250" providerId="LiveId" clId="{60554191-224D-4C4F-A3EA-A88C6840684E}" dt="2020-05-08T12:04:23.808" v="3851" actId="1076"/>
          <ac:spMkLst>
            <pc:docMk/>
            <pc:sldMk cId="2939773111" sldId="296"/>
            <ac:spMk id="4" creationId="{905085E5-84B1-4001-992B-D61172D3E52A}"/>
          </ac:spMkLst>
        </pc:spChg>
      </pc:sldChg>
    </pc:docChg>
  </pc:docChgLst>
  <pc:docChgLst>
    <pc:chgData name="Nicola Davies" userId="6ec26ce37e53d250" providerId="LiveId" clId="{4106F6EA-D889-4E0F-8407-2573DD9E4632}"/>
    <pc:docChg chg="custSel addSld delSld modSld sldOrd">
      <pc:chgData name="Nicola Davies" userId="6ec26ce37e53d250" providerId="LiveId" clId="{4106F6EA-D889-4E0F-8407-2573DD9E4632}" dt="2020-04-15T18:00:47.783" v="477"/>
      <pc:docMkLst>
        <pc:docMk/>
      </pc:docMkLst>
      <pc:sldChg chg="del">
        <pc:chgData name="Nicola Davies" userId="6ec26ce37e53d250" providerId="LiveId" clId="{4106F6EA-D889-4E0F-8407-2573DD9E4632}" dt="2020-04-15T17:52:52.712" v="328" actId="47"/>
        <pc:sldMkLst>
          <pc:docMk/>
          <pc:sldMk cId="568934505" sldId="272"/>
        </pc:sldMkLst>
      </pc:sldChg>
      <pc:sldChg chg="modSp">
        <pc:chgData name="Nicola Davies" userId="6ec26ce37e53d250" providerId="LiveId" clId="{4106F6EA-D889-4E0F-8407-2573DD9E4632}" dt="2020-04-14T12:53:28.827" v="190" actId="313"/>
        <pc:sldMkLst>
          <pc:docMk/>
          <pc:sldMk cId="4188957336" sldId="273"/>
        </pc:sldMkLst>
        <pc:spChg chg="mod">
          <ac:chgData name="Nicola Davies" userId="6ec26ce37e53d250" providerId="LiveId" clId="{4106F6EA-D889-4E0F-8407-2573DD9E4632}" dt="2020-04-14T12:53:28.827" v="190" actId="313"/>
          <ac:spMkLst>
            <pc:docMk/>
            <pc:sldMk cId="4188957336" sldId="273"/>
            <ac:spMk id="3" creationId="{E38120D1-7CEF-466B-9CA8-D780E8924591}"/>
          </ac:spMkLst>
        </pc:spChg>
      </pc:sldChg>
      <pc:sldChg chg="new del">
        <pc:chgData name="Nicola Davies" userId="6ec26ce37e53d250" providerId="LiveId" clId="{4106F6EA-D889-4E0F-8407-2573DD9E4632}" dt="2020-04-15T17:52:58.494" v="329" actId="47"/>
        <pc:sldMkLst>
          <pc:docMk/>
          <pc:sldMk cId="2899291132" sldId="274"/>
        </pc:sldMkLst>
      </pc:sldChg>
      <pc:sldChg chg="modSp new">
        <pc:chgData name="Nicola Davies" userId="6ec26ce37e53d250" providerId="LiveId" clId="{4106F6EA-D889-4E0F-8407-2573DD9E4632}" dt="2020-04-14T14:40:45.579" v="289" actId="20577"/>
        <pc:sldMkLst>
          <pc:docMk/>
          <pc:sldMk cId="398094085" sldId="275"/>
        </pc:sldMkLst>
        <pc:spChg chg="mod">
          <ac:chgData name="Nicola Davies" userId="6ec26ce37e53d250" providerId="LiveId" clId="{4106F6EA-D889-4E0F-8407-2573DD9E4632}" dt="2020-04-14T14:37:26.354" v="212" actId="20577"/>
          <ac:spMkLst>
            <pc:docMk/>
            <pc:sldMk cId="398094085" sldId="275"/>
            <ac:spMk id="2" creationId="{7EE395E8-E531-4C2B-8A43-2F6B3A4E4D9F}"/>
          </ac:spMkLst>
        </pc:spChg>
        <pc:spChg chg="mod">
          <ac:chgData name="Nicola Davies" userId="6ec26ce37e53d250" providerId="LiveId" clId="{4106F6EA-D889-4E0F-8407-2573DD9E4632}" dt="2020-04-14T14:40:45.579" v="289" actId="20577"/>
          <ac:spMkLst>
            <pc:docMk/>
            <pc:sldMk cId="398094085" sldId="275"/>
            <ac:spMk id="3" creationId="{4DDE7DCE-0BCA-4357-A428-ACF67BD0F2EA}"/>
          </ac:spMkLst>
        </pc:spChg>
      </pc:sldChg>
      <pc:sldChg chg="new del">
        <pc:chgData name="Nicola Davies" userId="6ec26ce37e53d250" providerId="LiveId" clId="{4106F6EA-D889-4E0F-8407-2573DD9E4632}" dt="2020-04-15T17:53:00.751" v="330" actId="47"/>
        <pc:sldMkLst>
          <pc:docMk/>
          <pc:sldMk cId="4201456599" sldId="276"/>
        </pc:sldMkLst>
      </pc:sldChg>
      <pc:sldChg chg="addSp modSp new">
        <pc:chgData name="Nicola Davies" userId="6ec26ce37e53d250" providerId="LiveId" clId="{4106F6EA-D889-4E0F-8407-2573DD9E4632}" dt="2020-04-15T17:52:30.984" v="327" actId="20577"/>
        <pc:sldMkLst>
          <pc:docMk/>
          <pc:sldMk cId="3980099419" sldId="277"/>
        </pc:sldMkLst>
        <pc:spChg chg="add mod">
          <ac:chgData name="Nicola Davies" userId="6ec26ce37e53d250" providerId="LiveId" clId="{4106F6EA-D889-4E0F-8407-2573DD9E4632}" dt="2020-04-15T17:51:16.805" v="302" actId="20577"/>
          <ac:spMkLst>
            <pc:docMk/>
            <pc:sldMk cId="3980099419" sldId="277"/>
            <ac:spMk id="2" creationId="{D4E874C9-0B3D-4F32-9146-6CCF7947D712}"/>
          </ac:spMkLst>
        </pc:spChg>
        <pc:spChg chg="add mod">
          <ac:chgData name="Nicola Davies" userId="6ec26ce37e53d250" providerId="LiveId" clId="{4106F6EA-D889-4E0F-8407-2573DD9E4632}" dt="2020-04-15T17:52:30.984" v="327" actId="20577"/>
          <ac:spMkLst>
            <pc:docMk/>
            <pc:sldMk cId="3980099419" sldId="277"/>
            <ac:spMk id="3" creationId="{90B4CD7B-2E54-4D34-8100-8924CACD8A00}"/>
          </ac:spMkLst>
        </pc:spChg>
      </pc:sldChg>
      <pc:sldChg chg="addSp modSp new ord">
        <pc:chgData name="Nicola Davies" userId="6ec26ce37e53d250" providerId="LiveId" clId="{4106F6EA-D889-4E0F-8407-2573DD9E4632}" dt="2020-04-15T18:00:47.783" v="477"/>
        <pc:sldMkLst>
          <pc:docMk/>
          <pc:sldMk cId="2552073295" sldId="278"/>
        </pc:sldMkLst>
        <pc:spChg chg="mod">
          <ac:chgData name="Nicola Davies" userId="6ec26ce37e53d250" providerId="LiveId" clId="{4106F6EA-D889-4E0F-8407-2573DD9E4632}" dt="2020-04-15T17:57:10.418" v="343" actId="113"/>
          <ac:spMkLst>
            <pc:docMk/>
            <pc:sldMk cId="2552073295" sldId="278"/>
            <ac:spMk id="2" creationId="{93A6F26B-9B98-40B0-8875-92F70F8913B0}"/>
          </ac:spMkLst>
        </pc:spChg>
        <pc:spChg chg="mod">
          <ac:chgData name="Nicola Davies" userId="6ec26ce37e53d250" providerId="LiveId" clId="{4106F6EA-D889-4E0F-8407-2573DD9E4632}" dt="2020-04-15T17:59:34.777" v="451" actId="1076"/>
          <ac:spMkLst>
            <pc:docMk/>
            <pc:sldMk cId="2552073295" sldId="278"/>
            <ac:spMk id="3" creationId="{5B3492BF-615E-404F-984B-4E2500566157}"/>
          </ac:spMkLst>
        </pc:spChg>
        <pc:spChg chg="add mod">
          <ac:chgData name="Nicola Davies" userId="6ec26ce37e53d250" providerId="LiveId" clId="{4106F6EA-D889-4E0F-8407-2573DD9E4632}" dt="2020-04-15T18:00:10.049" v="471" actId="20577"/>
          <ac:spMkLst>
            <pc:docMk/>
            <pc:sldMk cId="2552073295" sldId="278"/>
            <ac:spMk id="4" creationId="{EFBFC819-0210-45D3-BA71-DEDA0FB4043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5/8/2020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5/8/2020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5/8/2020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5/8/2020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5/8/2020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5/8/2020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5/8/2020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5/8/2020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5/8/2020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5/8/2020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5/8/2020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5/8/2020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9-05/part-10-code-of-practice-advocacy.pdf" TargetMode="External"/><Relationship Id="rId2" Type="http://schemas.openxmlformats.org/officeDocument/2006/relationships/hyperlink" Target="https://qualityadvocacy.org.uk/wp-content/uploads/2018/05/Code-of-Practice-1.pdf" TargetMode="Externa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image2.slideserve.com/3646910/maslow-s-hierarchy-of-needs-l.jpg" TargetMode="External"/><Relationship Id="rId2" Type="http://schemas.openxmlformats.org/officeDocument/2006/relationships/hyperlink" Target="https://moralcompassgame.com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pngkit.com/png/detail/139-1397904_five-ways-leaders-build-trust-reliable-clipart.png" TargetMode="External"/><Relationship Id="rId4" Type="http://schemas.openxmlformats.org/officeDocument/2006/relationships/hyperlink" Target="https://image.shutterstock.com/image-vector/business-handshake-contract-agreement-flat-260nw-40540186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1CAFC-171C-4026-A2C9-A2C60414D5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8" y="2040834"/>
            <a:ext cx="8361229" cy="2199862"/>
          </a:xfrm>
        </p:spPr>
        <p:txBody>
          <a:bodyPr/>
          <a:lstStyle/>
          <a:p>
            <a:r>
              <a:rPr lang="en-GB" dirty="0"/>
              <a:t> Professional practice in advocacy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9F28A5-310F-48D7-B20A-D5E0647710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79906" y="4240696"/>
            <a:ext cx="6831673" cy="80182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ECAY5002 Assessment 2</a:t>
            </a:r>
          </a:p>
          <a:p>
            <a:r>
              <a:rPr lang="en-GB" dirty="0"/>
              <a:t>Presented by Nicola Davies</a:t>
            </a:r>
          </a:p>
        </p:txBody>
      </p:sp>
    </p:spTree>
    <p:extLst>
      <p:ext uri="{BB962C8B-B14F-4D97-AF65-F5344CB8AC3E}">
        <p14:creationId xmlns:p14="http://schemas.microsoft.com/office/powerpoint/2010/main" val="12205647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D54AB-AFBC-42CE-8823-334585156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advocacy?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AA8F6-B4B1-45FC-B504-EB67FED1026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‘Advocacy supports and enables people who have difficulty representing their interests, to exercise their rights, express their views, explore and make informed choices’.</a:t>
            </a:r>
          </a:p>
          <a:p>
            <a:pPr marL="0" indent="0">
              <a:buNone/>
            </a:pPr>
            <a:r>
              <a:rPr lang="en-GB" dirty="0"/>
              <a:t>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5DFC92-92C2-4AAA-9764-D3E1E1B8A7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Advocacy is taking action to help people say what they want, secure their rights, represent their interests and obtain services they need’.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98A4F0-FE25-4293-9E20-E4DF64D70EBA}"/>
              </a:ext>
            </a:extLst>
          </p:cNvPr>
          <p:cNvSpPr txBox="1"/>
          <p:nvPr/>
        </p:nvSpPr>
        <p:spPr>
          <a:xfrm>
            <a:off x="8999506" y="5760134"/>
            <a:ext cx="26797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(Social services and well-being (Wales) act 2014)</a:t>
            </a:r>
          </a:p>
        </p:txBody>
      </p:sp>
    </p:spTree>
    <p:extLst>
      <p:ext uri="{BB962C8B-B14F-4D97-AF65-F5344CB8AC3E}">
        <p14:creationId xmlns:p14="http://schemas.microsoft.com/office/powerpoint/2010/main" val="3057712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A48D7-D98A-4FB2-8372-B4B33A2740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objection of advocacy instructed and non instructed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06F67-AC10-4D0D-AF84-A0DD61CEAD9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To identify the issues, secure solutions, by providing information, advice through the preventative services available.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057CB5-0402-4CE8-81DB-33AA3DA6F45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 uphold the clients rights, ensuring they have fair and equal treatment, </a:t>
            </a:r>
          </a:p>
          <a:p>
            <a:r>
              <a:rPr lang="en-GB" dirty="0"/>
              <a:t>All the relevant venues are explored to consider the clients unique requirements.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DF2A3E-34F4-4B27-A799-4822BB6629E3}"/>
              </a:ext>
            </a:extLst>
          </p:cNvPr>
          <p:cNvSpPr txBox="1"/>
          <p:nvPr/>
        </p:nvSpPr>
        <p:spPr>
          <a:xfrm>
            <a:off x="8375374" y="5658678"/>
            <a:ext cx="2743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Social Services and Well-being (Wales) 2014 </a:t>
            </a:r>
          </a:p>
        </p:txBody>
      </p:sp>
    </p:spTree>
    <p:extLst>
      <p:ext uri="{BB962C8B-B14F-4D97-AF65-F5344CB8AC3E}">
        <p14:creationId xmlns:p14="http://schemas.microsoft.com/office/powerpoint/2010/main" val="290899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FB049-28F6-4D79-83DA-8D66D3140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role of the advocate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BA2D4D-1CE5-42F8-9AA9-53355DA5D9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802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60909-71A6-4C3B-86CA-A87D0233F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Six stage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4A526-3E4D-40C0-9AFA-A19F833829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1, Establishing the problem</a:t>
            </a:r>
          </a:p>
          <a:p>
            <a:r>
              <a:rPr lang="en-GB" dirty="0"/>
              <a:t>2, Gathering relevant information</a:t>
            </a:r>
          </a:p>
          <a:p>
            <a:r>
              <a:rPr lang="en-GB" dirty="0"/>
              <a:t>3, Doing the research </a:t>
            </a:r>
          </a:p>
          <a:p>
            <a:r>
              <a:rPr lang="en-GB" dirty="0"/>
              <a:t>4, Interpreting it back to the client </a:t>
            </a:r>
          </a:p>
          <a:p>
            <a:r>
              <a:rPr lang="en-GB" dirty="0"/>
              <a:t>5, Negotiation and advocacy</a:t>
            </a:r>
          </a:p>
          <a:p>
            <a:r>
              <a:rPr lang="en-GB" dirty="0"/>
              <a:t>6,  litigation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14D787-74EA-4D43-9B35-CBC3CDB69DBF}"/>
              </a:ext>
            </a:extLst>
          </p:cNvPr>
          <p:cNvSpPr txBox="1"/>
          <p:nvPr/>
        </p:nvSpPr>
        <p:spPr>
          <a:xfrm>
            <a:off x="9223513" y="5751443"/>
            <a:ext cx="1881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Bateman (2000)</a:t>
            </a:r>
          </a:p>
        </p:txBody>
      </p:sp>
    </p:spTree>
    <p:extLst>
      <p:ext uri="{BB962C8B-B14F-4D97-AF65-F5344CB8AC3E}">
        <p14:creationId xmlns:p14="http://schemas.microsoft.com/office/powerpoint/2010/main" val="11717648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4AF0B-016E-4FBC-89D8-28E2B3409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Boundaries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A8225E-F98D-4E68-AB51-71DC8FA517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‘Advocates should be clear about the nature and extent of their role, they should understand the boundaries of their own advocacy’.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56A2A8-B4C7-47CE-88F4-74275050DC7B}"/>
              </a:ext>
            </a:extLst>
          </p:cNvPr>
          <p:cNvSpPr txBox="1"/>
          <p:nvPr/>
        </p:nvSpPr>
        <p:spPr>
          <a:xfrm>
            <a:off x="9218431" y="6255025"/>
            <a:ext cx="2319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Advocacy QPM (2014)</a:t>
            </a:r>
          </a:p>
        </p:txBody>
      </p:sp>
    </p:spTree>
    <p:extLst>
      <p:ext uri="{BB962C8B-B14F-4D97-AF65-F5344CB8AC3E}">
        <p14:creationId xmlns:p14="http://schemas.microsoft.com/office/powerpoint/2010/main" val="174246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58634-2AC9-4534-A0B2-1C91E13F3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5DA26-D8F3-462F-B1F1-8A7FFD1E65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Professionals are at risk of burning out</a:t>
            </a:r>
          </a:p>
          <a:p>
            <a:r>
              <a:rPr lang="en-GB" dirty="0"/>
              <a:t>Work is work and shouldn’t be brought home</a:t>
            </a:r>
          </a:p>
          <a:p>
            <a:r>
              <a:rPr lang="en-GB" dirty="0"/>
              <a:t>At risk od becoming un-balanced</a:t>
            </a:r>
          </a:p>
          <a:p>
            <a:endParaRPr lang="en-GB" dirty="0"/>
          </a:p>
          <a:p>
            <a:r>
              <a:rPr lang="en-GB" dirty="0"/>
              <a:t>Powerful emotions </a:t>
            </a:r>
          </a:p>
          <a:p>
            <a:r>
              <a:rPr lang="en-GB" dirty="0"/>
              <a:t>Aggression, hostility, sadness, pain</a:t>
            </a:r>
          </a:p>
          <a:p>
            <a:r>
              <a:rPr lang="en-GB" dirty="0"/>
              <a:t>The advocates role can be stressful.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31E53F-1114-45A3-B1E8-3886C73D8561}"/>
              </a:ext>
            </a:extLst>
          </p:cNvPr>
          <p:cNvSpPr txBox="1"/>
          <p:nvPr/>
        </p:nvSpPr>
        <p:spPr>
          <a:xfrm>
            <a:off x="9594574" y="6014758"/>
            <a:ext cx="2146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Banks (2012)</a:t>
            </a:r>
          </a:p>
        </p:txBody>
      </p:sp>
    </p:spTree>
    <p:extLst>
      <p:ext uri="{BB962C8B-B14F-4D97-AF65-F5344CB8AC3E}">
        <p14:creationId xmlns:p14="http://schemas.microsoft.com/office/powerpoint/2010/main" val="10232418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A75E5-5836-42BE-AA19-83A2659DF0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language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8120D1-7CEF-466B-9CA8-D780E892459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‘Advocates should be able to explain in straight forward language, what advocacy is and isn’t’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03E4BE-20E2-4C7F-BC4F-F26BD6D6DB4C}"/>
              </a:ext>
            </a:extLst>
          </p:cNvPr>
          <p:cNvSpPr txBox="1"/>
          <p:nvPr/>
        </p:nvSpPr>
        <p:spPr>
          <a:xfrm>
            <a:off x="9236766" y="6291469"/>
            <a:ext cx="3167269" cy="3776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Advocacy QPM (2014)</a:t>
            </a:r>
          </a:p>
        </p:txBody>
      </p:sp>
    </p:spTree>
    <p:extLst>
      <p:ext uri="{BB962C8B-B14F-4D97-AF65-F5344CB8AC3E}">
        <p14:creationId xmlns:p14="http://schemas.microsoft.com/office/powerpoint/2010/main" val="41889573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7CE5B-359A-4B61-8F3D-40B33CD0E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6D69A-892C-4C48-9077-986DE0E7C80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Language barriers</a:t>
            </a:r>
          </a:p>
          <a:p>
            <a:r>
              <a:rPr lang="en-GB" dirty="0"/>
              <a:t>Disabilities</a:t>
            </a:r>
          </a:p>
          <a:p>
            <a:r>
              <a:rPr lang="en-GB" dirty="0"/>
              <a:t>Deafness</a:t>
            </a:r>
          </a:p>
          <a:p>
            <a:r>
              <a:rPr lang="en-GB" dirty="0"/>
              <a:t>Jargon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61D884-537C-4B6E-A0D1-6A9CF7D4111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Tense </a:t>
            </a:r>
          </a:p>
          <a:p>
            <a:r>
              <a:rPr lang="en-GB" dirty="0"/>
              <a:t>Detached</a:t>
            </a:r>
          </a:p>
          <a:p>
            <a:r>
              <a:rPr lang="en-GB" dirty="0"/>
              <a:t>Heavy-handed</a:t>
            </a:r>
          </a:p>
          <a:p>
            <a:r>
              <a:rPr lang="en-GB" dirty="0"/>
              <a:t>Judgemental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C217B2-D74A-4AAA-A725-CB39DF63B415}"/>
              </a:ext>
            </a:extLst>
          </p:cNvPr>
          <p:cNvSpPr txBox="1"/>
          <p:nvPr/>
        </p:nvSpPr>
        <p:spPr>
          <a:xfrm>
            <a:off x="3684104" y="5367130"/>
            <a:ext cx="1982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Moss (2015)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145200-9BF8-47A6-A4D8-3F7A1766B50C}"/>
              </a:ext>
            </a:extLst>
          </p:cNvPr>
          <p:cNvSpPr txBox="1"/>
          <p:nvPr/>
        </p:nvSpPr>
        <p:spPr>
          <a:xfrm>
            <a:off x="7979102" y="5512904"/>
            <a:ext cx="2841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Bourdieu, </a:t>
            </a:r>
            <a:r>
              <a:rPr lang="en-GB" dirty="0" err="1"/>
              <a:t>Passeron</a:t>
            </a:r>
            <a:r>
              <a:rPr lang="en-GB" dirty="0"/>
              <a:t> (2000)</a:t>
            </a:r>
          </a:p>
        </p:txBody>
      </p:sp>
    </p:spTree>
    <p:extLst>
      <p:ext uri="{BB962C8B-B14F-4D97-AF65-F5344CB8AC3E}">
        <p14:creationId xmlns:p14="http://schemas.microsoft.com/office/powerpoint/2010/main" val="161807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395E8-E531-4C2B-8A43-2F6B3A4E4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Active listening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DE7DCE-0BCA-4357-A428-ACF67BD0F2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Listening to clients and discussing options but not giving advice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71EF59-76F8-47C2-B978-88C953C8948D}"/>
              </a:ext>
            </a:extLst>
          </p:cNvPr>
          <p:cNvSpPr txBox="1"/>
          <p:nvPr/>
        </p:nvSpPr>
        <p:spPr>
          <a:xfrm>
            <a:off x="9276522" y="6282395"/>
            <a:ext cx="24649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Advocacy QPM (2014)</a:t>
            </a:r>
          </a:p>
        </p:txBody>
      </p:sp>
    </p:spTree>
    <p:extLst>
      <p:ext uri="{BB962C8B-B14F-4D97-AF65-F5344CB8AC3E}">
        <p14:creationId xmlns:p14="http://schemas.microsoft.com/office/powerpoint/2010/main" val="3980940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E874C9-0B3D-4F32-9146-6CCF7947D712}"/>
              </a:ext>
            </a:extLst>
          </p:cNvPr>
          <p:cNvSpPr txBox="1"/>
          <p:nvPr/>
        </p:nvSpPr>
        <p:spPr>
          <a:xfrm>
            <a:off x="1549400" y="2151727"/>
            <a:ext cx="9906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‘ Once I met the advocate it became clear they were not like the other staff, this person listened’ ‘I became human again, if I asked a question I got a straight answer’,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B4CD7B-2E54-4D34-8100-8924CACD8A00}"/>
              </a:ext>
            </a:extLst>
          </p:cNvPr>
          <p:cNvSpPr txBox="1"/>
          <p:nvPr/>
        </p:nvSpPr>
        <p:spPr>
          <a:xfrm>
            <a:off x="8928100" y="6108700"/>
            <a:ext cx="2527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Newbigging</a:t>
            </a:r>
            <a:r>
              <a:rPr lang="en-GB" dirty="0"/>
              <a:t> </a:t>
            </a:r>
            <a:r>
              <a:rPr lang="en-GB" i="1" dirty="0"/>
              <a:t>et al </a:t>
            </a:r>
            <a:r>
              <a:rPr lang="en-GB" dirty="0"/>
              <a:t>2015)</a:t>
            </a:r>
          </a:p>
        </p:txBody>
      </p:sp>
    </p:spTree>
    <p:extLst>
      <p:ext uri="{BB962C8B-B14F-4D97-AF65-F5344CB8AC3E}">
        <p14:creationId xmlns:p14="http://schemas.microsoft.com/office/powerpoint/2010/main" val="39800994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6F26B-9B98-40B0-8875-92F70F89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S.A.R.A.H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3492BF-615E-404F-984B-4E25005661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905000"/>
            <a:ext cx="9601200" cy="3581400"/>
          </a:xfrm>
        </p:spPr>
        <p:txBody>
          <a:bodyPr/>
          <a:lstStyle/>
          <a:p>
            <a:r>
              <a:rPr lang="en-GB" dirty="0"/>
              <a:t>S – Stop talking</a:t>
            </a:r>
          </a:p>
          <a:p>
            <a:r>
              <a:rPr lang="en-GB" dirty="0"/>
              <a:t>A -  Actively listen</a:t>
            </a:r>
          </a:p>
          <a:p>
            <a:r>
              <a:rPr lang="en-GB" dirty="0"/>
              <a:t>R -  Reflect content or feeling</a:t>
            </a:r>
          </a:p>
          <a:p>
            <a:r>
              <a:rPr lang="en-GB" dirty="0"/>
              <a:t>A -  Act</a:t>
            </a:r>
          </a:p>
          <a:p>
            <a:r>
              <a:rPr lang="en-GB" dirty="0"/>
              <a:t>H -  Handle objections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BFC819-0210-45D3-BA71-DEDA0FB4043A}"/>
              </a:ext>
            </a:extLst>
          </p:cNvPr>
          <p:cNvSpPr txBox="1"/>
          <p:nvPr/>
        </p:nvSpPr>
        <p:spPr>
          <a:xfrm>
            <a:off x="9093200" y="618490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(Thompson 2012)</a:t>
            </a:r>
          </a:p>
        </p:txBody>
      </p:sp>
    </p:spTree>
    <p:extLst>
      <p:ext uri="{BB962C8B-B14F-4D97-AF65-F5344CB8AC3E}">
        <p14:creationId xmlns:p14="http://schemas.microsoft.com/office/powerpoint/2010/main" val="25520732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0CD9D-C838-40F8-9AB6-5308DB43F2B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Moral compass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505381-2B19-45F7-8596-7545CCE5C67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Ensure the persons fundamental rights are respected and upheld at all times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B769D1-7F76-488C-93D3-BDD6FE6EAF00}"/>
              </a:ext>
            </a:extLst>
          </p:cNvPr>
          <p:cNvSpPr txBox="1"/>
          <p:nvPr/>
        </p:nvSpPr>
        <p:spPr>
          <a:xfrm>
            <a:off x="9250017" y="6321287"/>
            <a:ext cx="2531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Advocacy QPM (2014)</a:t>
            </a:r>
          </a:p>
        </p:txBody>
      </p:sp>
    </p:spTree>
    <p:extLst>
      <p:ext uri="{BB962C8B-B14F-4D97-AF65-F5344CB8AC3E}">
        <p14:creationId xmlns:p14="http://schemas.microsoft.com/office/powerpoint/2010/main" val="30207191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DE9F7-5716-4DDE-A785-374F4F59B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Ask yourself could you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2BF0E-3AB3-4771-B9AD-D7C185FDE2E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You do the best you can</a:t>
            </a:r>
          </a:p>
          <a:p>
            <a:r>
              <a:rPr lang="en-GB" dirty="0"/>
              <a:t>Everyone has a right to be treated fairly</a:t>
            </a:r>
          </a:p>
          <a:p>
            <a:r>
              <a:rPr lang="en-GB" dirty="0"/>
              <a:t>Could you advocate for someone you did not respect?</a:t>
            </a:r>
          </a:p>
          <a:p>
            <a:r>
              <a:rPr lang="en-GB" dirty="0"/>
              <a:t>Does your job come first?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475EC9D-DC75-4659-9017-417AEEB026F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958012" y="1419614"/>
            <a:ext cx="4447786" cy="44477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0BF6C6C-277E-4D43-9D6C-2238FF178C52}"/>
              </a:ext>
            </a:extLst>
          </p:cNvPr>
          <p:cNvSpPr txBox="1"/>
          <p:nvPr/>
        </p:nvSpPr>
        <p:spPr>
          <a:xfrm>
            <a:off x="4330343" y="5604013"/>
            <a:ext cx="1842052" cy="371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Donnison</a:t>
            </a:r>
            <a:r>
              <a:rPr lang="en-GB" dirty="0"/>
              <a:t> (2009)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3E6FCB-58B3-46F2-8D3B-641D27E39061}"/>
              </a:ext>
            </a:extLst>
          </p:cNvPr>
          <p:cNvSpPr txBox="1"/>
          <p:nvPr/>
        </p:nvSpPr>
        <p:spPr>
          <a:xfrm>
            <a:off x="9700591" y="5604013"/>
            <a:ext cx="17052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1 </a:t>
            </a:r>
          </a:p>
        </p:txBody>
      </p:sp>
    </p:spTree>
    <p:extLst>
      <p:ext uri="{BB962C8B-B14F-4D97-AF65-F5344CB8AC3E}">
        <p14:creationId xmlns:p14="http://schemas.microsoft.com/office/powerpoint/2010/main" val="38292215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61DDE-4139-4BAC-9CDD-FCE9DA20F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Empowerment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DDF88D-9A70-415A-88D2-D135A9913A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Advocacy should have empowerment at the heart of the service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8C1A9B-CD6C-45BC-87D0-84D0C3915679}"/>
              </a:ext>
            </a:extLst>
          </p:cNvPr>
          <p:cNvSpPr txBox="1"/>
          <p:nvPr/>
        </p:nvSpPr>
        <p:spPr>
          <a:xfrm>
            <a:off x="9289774" y="6202017"/>
            <a:ext cx="2729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Advocacy QPM (2014)</a:t>
            </a:r>
          </a:p>
        </p:txBody>
      </p:sp>
    </p:spTree>
    <p:extLst>
      <p:ext uri="{BB962C8B-B14F-4D97-AF65-F5344CB8AC3E}">
        <p14:creationId xmlns:p14="http://schemas.microsoft.com/office/powerpoint/2010/main" val="34824077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4B96959-62AC-4954-BB39-15229DCD9FE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1373" b="11373"/>
          <a:stretch>
            <a:fillRect/>
          </a:stretch>
        </p:blipFill>
        <p:spPr>
          <a:xfrm>
            <a:off x="3235807" y="480515"/>
            <a:ext cx="5720384" cy="589230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6C13A46-5A52-40AC-8FB7-83B5C50F0AE2}"/>
              </a:ext>
            </a:extLst>
          </p:cNvPr>
          <p:cNvSpPr txBox="1"/>
          <p:nvPr/>
        </p:nvSpPr>
        <p:spPr>
          <a:xfrm>
            <a:off x="9368246" y="6176523"/>
            <a:ext cx="22508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2</a:t>
            </a:r>
          </a:p>
        </p:txBody>
      </p:sp>
    </p:spTree>
    <p:extLst>
      <p:ext uri="{BB962C8B-B14F-4D97-AF65-F5344CB8AC3E}">
        <p14:creationId xmlns:p14="http://schemas.microsoft.com/office/powerpoint/2010/main" val="33732950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7">
            <a:extLst>
              <a:ext uri="{FF2B5EF4-FFF2-40B4-BE49-F238E27FC236}">
                <a16:creationId xmlns:a16="http://schemas.microsoft.com/office/drawing/2014/main" id="{8C89EA62-F38E-4285-A105-C5E1BD360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2CF6E46A-CCCD-4728-B011-E147B2362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2E2C684B-30C9-4689-A529-EBF1B8ADB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19" name="Rectangle 11">
            <a:extLst>
              <a:ext uri="{FF2B5EF4-FFF2-40B4-BE49-F238E27FC236}">
                <a16:creationId xmlns:a16="http://schemas.microsoft.com/office/drawing/2014/main" id="{CC30DECA-E52C-4D56-96B9-718590A2E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3">
            <a:extLst>
              <a:ext uri="{FF2B5EF4-FFF2-40B4-BE49-F238E27FC236}">
                <a16:creationId xmlns:a16="http://schemas.microsoft.com/office/drawing/2014/main" id="{7A046A95-1E4D-4EAE-9146-822CF94F0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E94C9933-93E1-43FF-8BC2-8F0B7794D3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B3AA8CBD-7A2E-4084-A09F-484D16658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8A32093-2D54-494B-AEC7-9A322B592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2669" y="1480930"/>
            <a:ext cx="8447964" cy="325432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400" dirty="0"/>
              <a:t>Power is not something people have, it is a relation between different individuals, and only exists when it is being exercised.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96DB59-0DF5-4D9C-ADCC-D8D1D018F7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65327" y="5152957"/>
            <a:ext cx="2291880" cy="572220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300" dirty="0"/>
              <a:t>Foucault (1994) </a:t>
            </a:r>
          </a:p>
        </p:txBody>
      </p:sp>
    </p:spTree>
    <p:extLst>
      <p:ext uri="{BB962C8B-B14F-4D97-AF65-F5344CB8AC3E}">
        <p14:creationId xmlns:p14="http://schemas.microsoft.com/office/powerpoint/2010/main" val="16709360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B1A63-2BF2-41D4-8DF8-3E9F7EA3B5B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Proffesionalism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A120A2-AA75-4272-AB92-72FD81A305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It is the advocates role to assist the client understands the process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6ABF74-68CD-4F4E-8B5F-F6D4FA7C083E}"/>
              </a:ext>
            </a:extLst>
          </p:cNvPr>
          <p:cNvSpPr txBox="1"/>
          <p:nvPr/>
        </p:nvSpPr>
        <p:spPr>
          <a:xfrm>
            <a:off x="8401879" y="6211669"/>
            <a:ext cx="35118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Social Services and Well-being (Wales) Act (2014)</a:t>
            </a:r>
          </a:p>
        </p:txBody>
      </p:sp>
    </p:spTree>
    <p:extLst>
      <p:ext uri="{BB962C8B-B14F-4D97-AF65-F5344CB8AC3E}">
        <p14:creationId xmlns:p14="http://schemas.microsoft.com/office/powerpoint/2010/main" val="42848215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FA733-AE7A-43F3-9214-5D0D87321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52D0322-DB12-4C96-A6FF-DF7DB6FE46A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-126" b="7898"/>
          <a:stretch/>
        </p:blipFill>
        <p:spPr>
          <a:xfrm>
            <a:off x="1258761" y="2171700"/>
            <a:ext cx="4407837" cy="3271704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9685CA-D9B2-4880-9856-FE401B8F467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 mediator.</a:t>
            </a:r>
          </a:p>
          <a:p>
            <a:r>
              <a:rPr lang="en-GB" dirty="0"/>
              <a:t>Social worker.</a:t>
            </a:r>
          </a:p>
          <a:p>
            <a:r>
              <a:rPr lang="en-GB" dirty="0"/>
              <a:t>Support worker.</a:t>
            </a:r>
          </a:p>
          <a:p>
            <a:r>
              <a:rPr lang="en-GB" dirty="0"/>
              <a:t>A nominated person.</a:t>
            </a:r>
          </a:p>
          <a:p>
            <a:r>
              <a:rPr lang="en-GB" dirty="0"/>
              <a:t>Youth worker.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E29869-B116-4181-A875-C319101C349D}"/>
              </a:ext>
            </a:extLst>
          </p:cNvPr>
          <p:cNvSpPr txBox="1"/>
          <p:nvPr/>
        </p:nvSpPr>
        <p:spPr>
          <a:xfrm>
            <a:off x="9664875" y="5620651"/>
            <a:ext cx="2014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Wilks (2012)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800185-E811-47DC-B4A1-48EBE0C19AF7}"/>
              </a:ext>
            </a:extLst>
          </p:cNvPr>
          <p:cNvSpPr txBox="1"/>
          <p:nvPr/>
        </p:nvSpPr>
        <p:spPr>
          <a:xfrm>
            <a:off x="4267200" y="5805317"/>
            <a:ext cx="1399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3</a:t>
            </a:r>
          </a:p>
        </p:txBody>
      </p:sp>
    </p:spTree>
    <p:extLst>
      <p:ext uri="{BB962C8B-B14F-4D97-AF65-F5344CB8AC3E}">
        <p14:creationId xmlns:p14="http://schemas.microsoft.com/office/powerpoint/2010/main" val="6716705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32796-279C-40E0-A653-CB6E28764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Trust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D57146-3E1F-4576-B275-AC7DB3757E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‘Advocates should be free to  act according to the wishes and needs of the client’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56EBE1-DFDA-4224-8039-4AE55EDAA668}"/>
              </a:ext>
            </a:extLst>
          </p:cNvPr>
          <p:cNvSpPr txBox="1"/>
          <p:nvPr/>
        </p:nvSpPr>
        <p:spPr>
          <a:xfrm>
            <a:off x="9225056" y="6228522"/>
            <a:ext cx="2305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Advocacy QPM (2014)</a:t>
            </a:r>
          </a:p>
        </p:txBody>
      </p:sp>
    </p:spTree>
    <p:extLst>
      <p:ext uri="{BB962C8B-B14F-4D97-AF65-F5344CB8AC3E}">
        <p14:creationId xmlns:p14="http://schemas.microsoft.com/office/powerpoint/2010/main" val="25988802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09B0E-EEFB-4450-8BF3-9A20D7B04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31758-59B1-4549-9202-1F42A12549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Paying attention to hidden clues</a:t>
            </a:r>
          </a:p>
          <a:p>
            <a:r>
              <a:rPr lang="en-GB" dirty="0"/>
              <a:t>Staying quiet</a:t>
            </a:r>
          </a:p>
          <a:p>
            <a:r>
              <a:rPr lang="en-GB" dirty="0"/>
              <a:t>Letting the client talk </a:t>
            </a:r>
          </a:p>
          <a:p>
            <a:r>
              <a:rPr lang="en-GB" dirty="0"/>
              <a:t>Your tone of voice</a:t>
            </a:r>
          </a:p>
          <a:p>
            <a:r>
              <a:rPr lang="en-GB" dirty="0"/>
              <a:t>Keeping them fully informed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3CA0C2D-6A0B-4E30-AA04-7AA6CE12C04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53334" y="2091984"/>
            <a:ext cx="4448175" cy="33615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E50EE0D-B283-4396-B31E-56D77419D3B0}"/>
              </a:ext>
            </a:extLst>
          </p:cNvPr>
          <p:cNvSpPr txBox="1"/>
          <p:nvPr/>
        </p:nvSpPr>
        <p:spPr>
          <a:xfrm>
            <a:off x="4471316" y="5867400"/>
            <a:ext cx="2054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Moss 2015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8648A0-3815-48D9-94A6-3E955217E055}"/>
              </a:ext>
            </a:extLst>
          </p:cNvPr>
          <p:cNvSpPr txBox="1"/>
          <p:nvPr/>
        </p:nvSpPr>
        <p:spPr>
          <a:xfrm>
            <a:off x="10111409" y="5963478"/>
            <a:ext cx="17227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4</a:t>
            </a:r>
          </a:p>
        </p:txBody>
      </p:sp>
    </p:spTree>
    <p:extLst>
      <p:ext uri="{BB962C8B-B14F-4D97-AF65-F5344CB8AC3E}">
        <p14:creationId xmlns:p14="http://schemas.microsoft.com/office/powerpoint/2010/main" val="22805978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CAF82-79B1-41BB-841D-A5CE095B2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764" y="2454299"/>
            <a:ext cx="9612971" cy="2852737"/>
          </a:xfrm>
        </p:spPr>
        <p:txBody>
          <a:bodyPr>
            <a:noAutofit/>
          </a:bodyPr>
          <a:lstStyle/>
          <a:p>
            <a:r>
              <a:rPr lang="en-GB" sz="4800"/>
              <a:t>If </a:t>
            </a:r>
            <a:r>
              <a:rPr lang="en-GB" sz="4800" dirty="0"/>
              <a:t>there is no trust between you , issues will be hidden and not explored, trust comes from experience and is built over </a:t>
            </a:r>
            <a:r>
              <a:rPr lang="en-GB" sz="4800"/>
              <a:t>time.</a:t>
            </a:r>
            <a:endParaRPr lang="en-GB" sz="4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5085E5-84B1-4001-992B-D61172D3E52A}"/>
              </a:ext>
            </a:extLst>
          </p:cNvPr>
          <p:cNvSpPr txBox="1"/>
          <p:nvPr/>
        </p:nvSpPr>
        <p:spPr>
          <a:xfrm>
            <a:off x="9992139" y="6256755"/>
            <a:ext cx="2888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Garcia (2012)</a:t>
            </a:r>
          </a:p>
        </p:txBody>
      </p:sp>
    </p:spTree>
    <p:extLst>
      <p:ext uri="{BB962C8B-B14F-4D97-AF65-F5344CB8AC3E}">
        <p14:creationId xmlns:p14="http://schemas.microsoft.com/office/powerpoint/2010/main" val="29397731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718DCFE-8930-4A83-B68B-A1DD466E877C}"/>
              </a:ext>
            </a:extLst>
          </p:cNvPr>
          <p:cNvSpPr/>
          <p:nvPr/>
        </p:nvSpPr>
        <p:spPr>
          <a:xfrm>
            <a:off x="954157" y="0"/>
            <a:ext cx="11118573" cy="84394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Advocacy QPM (2014). </a:t>
            </a:r>
            <a:r>
              <a:rPr lang="en-GB" sz="1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Code of Practice. 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https://qualityadvocacy.org.uk/wp-content/uploads/2018/05/Code-of-Practice-1.pdf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04May 2020).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Banks (2012). </a:t>
            </a:r>
            <a:r>
              <a:rPr lang="en-GB" sz="1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Ethics and Values in Social Work.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Palgrave McMillan: London.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Bateman, N. (2000). </a:t>
            </a:r>
            <a:r>
              <a:rPr lang="en-GB" sz="1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Advocacy Skills for Health and Social Care Professionals. 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Jessica Kingsley Publishers: London.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Bourdieu, P. </a:t>
            </a:r>
            <a:r>
              <a:rPr lang="en-GB" sz="12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Passeron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JC. (2000) </a:t>
            </a:r>
            <a:r>
              <a:rPr lang="en-GB" sz="1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Reproduction in Education Society and Culture.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SAGE Publications Ltd: London.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Dalrymple, J. Boylan, J. (2013) </a:t>
            </a:r>
            <a:r>
              <a:rPr lang="en-GB" sz="1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Effective Advocacy in Social Work. 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SAGE Publications: London 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Duschinsky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 Lampitt, S. Bell, S. (2016) </a:t>
            </a:r>
            <a:r>
              <a:rPr lang="en-GB" sz="1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Sustaining Social Work. 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Palgrave: London.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Fook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(2002) </a:t>
            </a:r>
            <a:r>
              <a:rPr lang="en-GB" sz="1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Social Work: Critical </a:t>
            </a:r>
            <a:r>
              <a:rPr lang="en-GB" sz="12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Throry</a:t>
            </a:r>
            <a:r>
              <a:rPr lang="en-GB" sz="1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Practice. 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SAGE: London.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Foucault, M. (1994). </a:t>
            </a:r>
            <a:r>
              <a:rPr lang="en-GB" sz="1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Power, Essential Works of Foucault 1954-1984 Vol 3. 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Penguin Books: London.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Garcia, H. (2012) </a:t>
            </a:r>
            <a:r>
              <a:rPr lang="en-GB" sz="1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Power of Communication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Pearson Education Inc: New Jersey.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Gray, I. Field, R. Brown, K. (2010) </a:t>
            </a:r>
            <a:r>
              <a:rPr lang="en-GB" sz="1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Effective Leadership, Management and supervision in Health and Social Care. 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Learning Matters Ltd: Exeter.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Harris, S. (2010). </a:t>
            </a:r>
            <a:r>
              <a:rPr lang="en-GB" sz="1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moral Landscape: How Science can Determine Human Values. 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Free </a:t>
            </a:r>
            <a:r>
              <a:rPr lang="en-GB" sz="12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Perss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New York. 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Maslow, A. H. (1943) ‘A Theory of Human Motivation’ </a:t>
            </a:r>
            <a:r>
              <a:rPr lang="en-GB" sz="1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Psychological Review. 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50(4), 370-96.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Moss, B. (2015) </a:t>
            </a:r>
            <a:r>
              <a:rPr lang="en-GB" sz="1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Communication Skills in Health and Social Care. 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SAGE Publications: London.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Newbigging, K. Ridley, J. McKeown, M. </a:t>
            </a:r>
            <a:r>
              <a:rPr lang="en-GB" sz="12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Sadd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Machin, K. Cruse, K. De LaHaye, S. Able, L. </a:t>
            </a:r>
            <a:r>
              <a:rPr lang="en-GB" sz="12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Pousanidou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 (2015) </a:t>
            </a:r>
            <a:r>
              <a:rPr lang="en-GB" sz="1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Independent Mental Health Advocacy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Jessica Kingsley Publishers: London.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Social Services and Well-being (Wales) Act (2014). Available at: </a:t>
            </a:r>
            <a:r>
              <a:rPr lang="en-GB" sz="11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https://gov.wales/sites/default/files/publications/2019-05/part-10-code-of-practice-advocacy.pdf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04 May 2020)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Thompson, N. (2012) </a:t>
            </a:r>
            <a:r>
              <a:rPr lang="en-GB" sz="11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People Solutions Sourcebook, 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2ed Palgrave MacMillan: Basingstoke.</a:t>
            </a: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Wilks, T. (2012) </a:t>
            </a:r>
            <a:r>
              <a:rPr lang="en-GB" sz="1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Advocacy and Social Work. 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Open University Press: Berkshire.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42599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4C89429-CCF2-431E-951C-6FA4C4FE98F9}"/>
              </a:ext>
            </a:extLst>
          </p:cNvPr>
          <p:cNvSpPr/>
          <p:nvPr/>
        </p:nvSpPr>
        <p:spPr>
          <a:xfrm>
            <a:off x="1610139" y="422405"/>
            <a:ext cx="8971722" cy="14348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Moral compass image 1 </a:t>
            </a:r>
            <a:r>
              <a:rPr lang="en-GB" sz="11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https://moralcompassgame.com/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03 May 2020)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Maslow image 2</a:t>
            </a:r>
            <a:r>
              <a:rPr lang="en-GB" sz="11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https://image2.slideserve.com/3646910/maslow-s-hierarchy-of-needs-l.jpg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03 May 2020).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Hand image 3 </a:t>
            </a:r>
            <a:r>
              <a:rPr lang="en-GB" sz="11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https://image.shutterstock.com/image-vector/business-handshake-contract-agreement-flat-260nw-405401863.jpg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03 May 2020)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trust image 4  </a:t>
            </a:r>
            <a:r>
              <a:rPr lang="en-GB" sz="11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https://www.pngkit.com/png/detail/139-1397904_five-ways-leaders-build-trust-reliable-clipart.png</a:t>
            </a:r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04May 2020)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0520744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1718</TotalTime>
  <Words>1137</Words>
  <Application>Microsoft Office PowerPoint</Application>
  <PresentationFormat>Widescreen</PresentationFormat>
  <Paragraphs>122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Calibri</vt:lpstr>
      <vt:lpstr>Franklin Gothic Book</vt:lpstr>
      <vt:lpstr>Times New Roman</vt:lpstr>
      <vt:lpstr>Crop</vt:lpstr>
      <vt:lpstr> Professional practice in advocacy </vt:lpstr>
      <vt:lpstr>What is advocacy?</vt:lpstr>
      <vt:lpstr>The objection of advocacy instructed and non instructed</vt:lpstr>
      <vt:lpstr>The role of the advocate</vt:lpstr>
      <vt:lpstr>Six stage model</vt:lpstr>
      <vt:lpstr>Boundaries </vt:lpstr>
      <vt:lpstr>PowerPoint Presentation</vt:lpstr>
      <vt:lpstr>language</vt:lpstr>
      <vt:lpstr>PowerPoint Presentation</vt:lpstr>
      <vt:lpstr>Active listening </vt:lpstr>
      <vt:lpstr>PowerPoint Presentation</vt:lpstr>
      <vt:lpstr>S.A.R.A.H</vt:lpstr>
      <vt:lpstr>Moral compass</vt:lpstr>
      <vt:lpstr>Ask yourself could you ?</vt:lpstr>
      <vt:lpstr>Empowerment</vt:lpstr>
      <vt:lpstr>PowerPoint Presentation</vt:lpstr>
      <vt:lpstr>Power is not something people have, it is a relation between different individuals, and only exists when it is being exercised.</vt:lpstr>
      <vt:lpstr>Proffesionalism</vt:lpstr>
      <vt:lpstr>PowerPoint Presentation</vt:lpstr>
      <vt:lpstr>Trust</vt:lpstr>
      <vt:lpstr>PowerPoint Presentation</vt:lpstr>
      <vt:lpstr>If there is no trust between you , issues will be hidden and not explored, trust comes from experience and is built over time.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Professional practice in advocacy </dc:title>
  <dc:creator>Nicola Davies</dc:creator>
  <cp:lastModifiedBy>Nicola Davies</cp:lastModifiedBy>
  <cp:revision>1</cp:revision>
  <dcterms:created xsi:type="dcterms:W3CDTF">2020-05-03T16:09:35Z</dcterms:created>
  <dcterms:modified xsi:type="dcterms:W3CDTF">2020-05-08T12:05:05Z</dcterms:modified>
</cp:coreProperties>
</file>