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32"/>
  </p:notesMasterIdLst>
  <p:handoutMasterIdLst>
    <p:handoutMasterId r:id="rId33"/>
  </p:handoutMasterIdLst>
  <p:sldIdLst>
    <p:sldId id="257" r:id="rId2"/>
    <p:sldId id="261" r:id="rId3"/>
    <p:sldId id="262" r:id="rId4"/>
    <p:sldId id="307" r:id="rId5"/>
    <p:sldId id="304" r:id="rId6"/>
    <p:sldId id="299" r:id="rId7"/>
    <p:sldId id="292" r:id="rId8"/>
    <p:sldId id="293" r:id="rId9"/>
    <p:sldId id="300" r:id="rId10"/>
    <p:sldId id="294" r:id="rId11"/>
    <p:sldId id="301" r:id="rId12"/>
    <p:sldId id="295" r:id="rId13"/>
    <p:sldId id="302" r:id="rId14"/>
    <p:sldId id="296" r:id="rId15"/>
    <p:sldId id="303" r:id="rId16"/>
    <p:sldId id="308" r:id="rId17"/>
    <p:sldId id="264" r:id="rId18"/>
    <p:sldId id="269" r:id="rId19"/>
    <p:sldId id="275" r:id="rId20"/>
    <p:sldId id="265" r:id="rId21"/>
    <p:sldId id="270" r:id="rId22"/>
    <p:sldId id="277" r:id="rId23"/>
    <p:sldId id="291" r:id="rId24"/>
    <p:sldId id="272" r:id="rId25"/>
    <p:sldId id="305" r:id="rId26"/>
    <p:sldId id="309" r:id="rId27"/>
    <p:sldId id="267" r:id="rId28"/>
    <p:sldId id="298" r:id="rId29"/>
    <p:sldId id="287" r:id="rId30"/>
    <p:sldId id="289" r:id="rId3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4BA9BA-6AB9-45B5-9A60-4739589AF7A5}" v="541" dt="2025-08-28T15:34:57.7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 autoAdjust="0"/>
  </p:normalViewPr>
  <p:slideViewPr>
    <p:cSldViewPr snapToGrid="0">
      <p:cViewPr varScale="1">
        <p:scale>
          <a:sx n="71" d="100"/>
          <a:sy n="71" d="100"/>
        </p:scale>
        <p:origin x="72" y="7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Broadhead" userId="4d8e0faf-1584-439e-a5d6-e4bd8913b038" providerId="ADAL" clId="{1AD389BF-CB6E-4567-AB23-0424038FBD71}"/>
    <pc:docChg chg="modSld">
      <pc:chgData name="Mark Broadhead" userId="4d8e0faf-1584-439e-a5d6-e4bd8913b038" providerId="ADAL" clId="{1AD389BF-CB6E-4567-AB23-0424038FBD71}" dt="2025-06-03T08:13:32.031" v="0" actId="1076"/>
      <pc:docMkLst>
        <pc:docMk/>
      </pc:docMkLst>
      <pc:sldChg chg="modSp">
        <pc:chgData name="Mark Broadhead" userId="4d8e0faf-1584-439e-a5d6-e4bd8913b038" providerId="ADAL" clId="{1AD389BF-CB6E-4567-AB23-0424038FBD71}" dt="2025-06-03T08:13:32.031" v="0" actId="1076"/>
        <pc:sldMkLst>
          <pc:docMk/>
          <pc:sldMk cId="4101070225" sldId="263"/>
        </pc:sldMkLst>
      </pc:sldChg>
    </pc:docChg>
  </pc:docChgLst>
  <pc:docChgLst>
    <pc:chgData name="Mark Broadhead" userId="4d8e0faf-1584-439e-a5d6-e4bd8913b038" providerId="ADAL" clId="{D94BA9BA-6AB9-45B5-9A60-4739589AF7A5}"/>
    <pc:docChg chg="undo custSel addSld delSld modSld">
      <pc:chgData name="Mark Broadhead" userId="4d8e0faf-1584-439e-a5d6-e4bd8913b038" providerId="ADAL" clId="{D94BA9BA-6AB9-45B5-9A60-4739589AF7A5}" dt="2025-08-29T12:13:58.248" v="8179" actId="5793"/>
      <pc:docMkLst>
        <pc:docMk/>
      </pc:docMkLst>
      <pc:sldChg chg="modSp">
        <pc:chgData name="Mark Broadhead" userId="4d8e0faf-1584-439e-a5d6-e4bd8913b038" providerId="ADAL" clId="{D94BA9BA-6AB9-45B5-9A60-4739589AF7A5}" dt="2025-08-28T15:34:57.792" v="6435" actId="20577"/>
        <pc:sldMkLst>
          <pc:docMk/>
          <pc:sldMk cId="183243182" sldId="261"/>
        </pc:sldMkLst>
        <pc:graphicFrameChg chg="mod">
          <ac:chgData name="Mark Broadhead" userId="4d8e0faf-1584-439e-a5d6-e4bd8913b038" providerId="ADAL" clId="{D94BA9BA-6AB9-45B5-9A60-4739589AF7A5}" dt="2025-08-28T15:34:57.792" v="6435" actId="20577"/>
          <ac:graphicFrameMkLst>
            <pc:docMk/>
            <pc:sldMk cId="183243182" sldId="261"/>
            <ac:graphicFrameMk id="5" creationId="{91DB1382-7276-49FA-9632-38D558F457E3}"/>
          </ac:graphicFrameMkLst>
        </pc:graphicFrameChg>
      </pc:sldChg>
      <pc:sldChg chg="addSp delSp modSp del mod">
        <pc:chgData name="Mark Broadhead" userId="4d8e0faf-1584-439e-a5d6-e4bd8913b038" providerId="ADAL" clId="{D94BA9BA-6AB9-45B5-9A60-4739589AF7A5}" dt="2025-08-28T15:34:20.475" v="6397" actId="47"/>
        <pc:sldMkLst>
          <pc:docMk/>
          <pc:sldMk cId="4101070225" sldId="263"/>
        </pc:sldMkLst>
        <pc:spChg chg="mod">
          <ac:chgData name="Mark Broadhead" userId="4d8e0faf-1584-439e-a5d6-e4bd8913b038" providerId="ADAL" clId="{D94BA9BA-6AB9-45B5-9A60-4739589AF7A5}" dt="2025-08-28T15:13:04.810" v="5876" actId="6549"/>
          <ac:spMkLst>
            <pc:docMk/>
            <pc:sldMk cId="4101070225" sldId="263"/>
            <ac:spMk id="3" creationId="{EB287ADD-7F33-379F-EA17-0FC7B37B49AD}"/>
          </ac:spMkLst>
        </pc:spChg>
        <pc:picChg chg="del mod">
          <ac:chgData name="Mark Broadhead" userId="4d8e0faf-1584-439e-a5d6-e4bd8913b038" providerId="ADAL" clId="{D94BA9BA-6AB9-45B5-9A60-4739589AF7A5}" dt="2025-08-28T14:49:17.798" v="5059" actId="21"/>
          <ac:picMkLst>
            <pc:docMk/>
            <pc:sldMk cId="4101070225" sldId="263"/>
            <ac:picMk id="5" creationId="{3ABD3089-5360-6B48-20AF-595C185F1115}"/>
          </ac:picMkLst>
        </pc:picChg>
        <pc:picChg chg="add del mod">
          <ac:chgData name="Mark Broadhead" userId="4d8e0faf-1584-439e-a5d6-e4bd8913b038" providerId="ADAL" clId="{D94BA9BA-6AB9-45B5-9A60-4739589AF7A5}" dt="2025-08-28T15:03:53.257" v="5578" actId="21"/>
          <ac:picMkLst>
            <pc:docMk/>
            <pc:sldMk cId="4101070225" sldId="263"/>
            <ac:picMk id="1026" creationId="{3DF9C424-35C6-04E3-6C3A-5A3D1C2A478E}"/>
          </ac:picMkLst>
        </pc:picChg>
        <pc:picChg chg="del mod">
          <ac:chgData name="Mark Broadhead" userId="4d8e0faf-1584-439e-a5d6-e4bd8913b038" providerId="ADAL" clId="{D94BA9BA-6AB9-45B5-9A60-4739589AF7A5}" dt="2025-08-28T15:01:47.783" v="5565" actId="21"/>
          <ac:picMkLst>
            <pc:docMk/>
            <pc:sldMk cId="4101070225" sldId="263"/>
            <ac:picMk id="1028" creationId="{E2418749-263B-1CB1-F472-2B60CD1496AC}"/>
          </ac:picMkLst>
        </pc:picChg>
      </pc:sldChg>
      <pc:sldChg chg="modSp mod">
        <pc:chgData name="Mark Broadhead" userId="4d8e0faf-1584-439e-a5d6-e4bd8913b038" providerId="ADAL" clId="{D94BA9BA-6AB9-45B5-9A60-4739589AF7A5}" dt="2025-08-28T10:05:14.645" v="2843" actId="6549"/>
        <pc:sldMkLst>
          <pc:docMk/>
          <pc:sldMk cId="2484283972" sldId="264"/>
        </pc:sldMkLst>
        <pc:spChg chg="mod">
          <ac:chgData name="Mark Broadhead" userId="4d8e0faf-1584-439e-a5d6-e4bd8913b038" providerId="ADAL" clId="{D94BA9BA-6AB9-45B5-9A60-4739589AF7A5}" dt="2025-08-28T10:05:14.645" v="2843" actId="6549"/>
          <ac:spMkLst>
            <pc:docMk/>
            <pc:sldMk cId="2484283972" sldId="264"/>
            <ac:spMk id="3" creationId="{B9E80024-CEA9-EB8B-C4E5-7AB0616F9906}"/>
          </ac:spMkLst>
        </pc:spChg>
      </pc:sldChg>
      <pc:sldChg chg="add del">
        <pc:chgData name="Mark Broadhead" userId="4d8e0faf-1584-439e-a5d6-e4bd8913b038" providerId="ADAL" clId="{D94BA9BA-6AB9-45B5-9A60-4739589AF7A5}" dt="2025-08-28T10:23:25.994" v="3388" actId="47"/>
        <pc:sldMkLst>
          <pc:docMk/>
          <pc:sldMk cId="730146446" sldId="290"/>
        </pc:sldMkLst>
      </pc:sldChg>
      <pc:sldChg chg="modSp mod">
        <pc:chgData name="Mark Broadhead" userId="4d8e0faf-1584-439e-a5d6-e4bd8913b038" providerId="ADAL" clId="{D94BA9BA-6AB9-45B5-9A60-4739589AF7A5}" dt="2025-08-29T12:00:00.438" v="6996" actId="14"/>
        <pc:sldMkLst>
          <pc:docMk/>
          <pc:sldMk cId="1669794439" sldId="291"/>
        </pc:sldMkLst>
        <pc:spChg chg="mod">
          <ac:chgData name="Mark Broadhead" userId="4d8e0faf-1584-439e-a5d6-e4bd8913b038" providerId="ADAL" clId="{D94BA9BA-6AB9-45B5-9A60-4739589AF7A5}" dt="2025-08-29T12:00:00.438" v="6996" actId="14"/>
          <ac:spMkLst>
            <pc:docMk/>
            <pc:sldMk cId="1669794439" sldId="291"/>
            <ac:spMk id="3" creationId="{362AA3E7-15C1-BE41-42D7-E973760B6615}"/>
          </ac:spMkLst>
        </pc:spChg>
      </pc:sldChg>
      <pc:sldChg chg="addSp modSp new mod modClrScheme chgLayout">
        <pc:chgData name="Mark Broadhead" userId="4d8e0faf-1584-439e-a5d6-e4bd8913b038" providerId="ADAL" clId="{D94BA9BA-6AB9-45B5-9A60-4739589AF7A5}" dt="2025-08-28T14:38:09.845" v="4256" actId="20577"/>
        <pc:sldMkLst>
          <pc:docMk/>
          <pc:sldMk cId="1175515600" sldId="292"/>
        </pc:sldMkLst>
        <pc:spChg chg="mod">
          <ac:chgData name="Mark Broadhead" userId="4d8e0faf-1584-439e-a5d6-e4bd8913b038" providerId="ADAL" clId="{D94BA9BA-6AB9-45B5-9A60-4739589AF7A5}" dt="2025-08-28T09:16:40.865" v="888" actId="26606"/>
          <ac:spMkLst>
            <pc:docMk/>
            <pc:sldMk cId="1175515600" sldId="292"/>
            <ac:spMk id="2" creationId="{B5B0B6FC-6982-55C0-8292-8B3635101440}"/>
          </ac:spMkLst>
        </pc:spChg>
        <pc:spChg chg="mod">
          <ac:chgData name="Mark Broadhead" userId="4d8e0faf-1584-439e-a5d6-e4bd8913b038" providerId="ADAL" clId="{D94BA9BA-6AB9-45B5-9A60-4739589AF7A5}" dt="2025-08-28T14:38:09.845" v="4256" actId="20577"/>
          <ac:spMkLst>
            <pc:docMk/>
            <pc:sldMk cId="1175515600" sldId="292"/>
            <ac:spMk id="3" creationId="{3DD81048-BA51-1C25-3E2E-C2B74229A640}"/>
          </ac:spMkLst>
        </pc:spChg>
        <pc:spChg chg="mod ord">
          <ac:chgData name="Mark Broadhead" userId="4d8e0faf-1584-439e-a5d6-e4bd8913b038" providerId="ADAL" clId="{D94BA9BA-6AB9-45B5-9A60-4739589AF7A5}" dt="2025-08-28T09:16:40.865" v="888" actId="26606"/>
          <ac:spMkLst>
            <pc:docMk/>
            <pc:sldMk cId="1175515600" sldId="292"/>
            <ac:spMk id="4" creationId="{289B4FC1-026F-4AB9-8EE1-DBD1B3B6451A}"/>
          </ac:spMkLst>
        </pc:spChg>
        <pc:picChg chg="add mod">
          <ac:chgData name="Mark Broadhead" userId="4d8e0faf-1584-439e-a5d6-e4bd8913b038" providerId="ADAL" clId="{D94BA9BA-6AB9-45B5-9A60-4739589AF7A5}" dt="2025-08-28T09:17:50.060" v="894" actId="1076"/>
          <ac:picMkLst>
            <pc:docMk/>
            <pc:sldMk cId="1175515600" sldId="292"/>
            <ac:picMk id="1026" creationId="{4BCBF1BA-55E9-41C8-4AE9-3D922679C756}"/>
          </ac:picMkLst>
        </pc:picChg>
        <pc:picChg chg="add mod">
          <ac:chgData name="Mark Broadhead" userId="4d8e0faf-1584-439e-a5d6-e4bd8913b038" providerId="ADAL" clId="{D94BA9BA-6AB9-45B5-9A60-4739589AF7A5}" dt="2025-08-28T09:17:52.263" v="895" actId="1076"/>
          <ac:picMkLst>
            <pc:docMk/>
            <pc:sldMk cId="1175515600" sldId="292"/>
            <ac:picMk id="1028" creationId="{3894CF3F-BA16-DDDA-1EFE-B403AA0A1804}"/>
          </ac:picMkLst>
        </pc:picChg>
        <pc:picChg chg="add mod">
          <ac:chgData name="Mark Broadhead" userId="4d8e0faf-1584-439e-a5d6-e4bd8913b038" providerId="ADAL" clId="{D94BA9BA-6AB9-45B5-9A60-4739589AF7A5}" dt="2025-08-28T09:17:55.353" v="896" actId="1076"/>
          <ac:picMkLst>
            <pc:docMk/>
            <pc:sldMk cId="1175515600" sldId="292"/>
            <ac:picMk id="1030" creationId="{E4589752-A776-04C3-A8EC-DAB3B21D0709}"/>
          </ac:picMkLst>
        </pc:picChg>
      </pc:sldChg>
      <pc:sldChg chg="addSp modSp add mod">
        <pc:chgData name="Mark Broadhead" userId="4d8e0faf-1584-439e-a5d6-e4bd8913b038" providerId="ADAL" clId="{D94BA9BA-6AB9-45B5-9A60-4739589AF7A5}" dt="2025-08-28T09:19:23.197" v="908" actId="1076"/>
        <pc:sldMkLst>
          <pc:docMk/>
          <pc:sldMk cId="3488893959" sldId="293"/>
        </pc:sldMkLst>
        <pc:spChg chg="mod">
          <ac:chgData name="Mark Broadhead" userId="4d8e0faf-1584-439e-a5d6-e4bd8913b038" providerId="ADAL" clId="{D94BA9BA-6AB9-45B5-9A60-4739589AF7A5}" dt="2025-08-28T09:16:00.112" v="885" actId="14100"/>
          <ac:spMkLst>
            <pc:docMk/>
            <pc:sldMk cId="3488893959" sldId="293"/>
            <ac:spMk id="3" creationId="{6F15B86D-6D70-6EFE-B4E8-9FE2DD77020B}"/>
          </ac:spMkLst>
        </pc:spChg>
        <pc:picChg chg="add mod">
          <ac:chgData name="Mark Broadhead" userId="4d8e0faf-1584-439e-a5d6-e4bd8913b038" providerId="ADAL" clId="{D94BA9BA-6AB9-45B5-9A60-4739589AF7A5}" dt="2025-08-28T09:19:15.986" v="906" actId="14100"/>
          <ac:picMkLst>
            <pc:docMk/>
            <pc:sldMk cId="3488893959" sldId="293"/>
            <ac:picMk id="2050" creationId="{BA255314-EF41-60AE-1B7A-F546C030D560}"/>
          </ac:picMkLst>
        </pc:picChg>
        <pc:picChg chg="add mod">
          <ac:chgData name="Mark Broadhead" userId="4d8e0faf-1584-439e-a5d6-e4bd8913b038" providerId="ADAL" clId="{D94BA9BA-6AB9-45B5-9A60-4739589AF7A5}" dt="2025-08-28T09:19:23.197" v="908" actId="1076"/>
          <ac:picMkLst>
            <pc:docMk/>
            <pc:sldMk cId="3488893959" sldId="293"/>
            <ac:picMk id="2052" creationId="{E9B2CE94-B9F7-3F4A-59DD-4FD27D673523}"/>
          </ac:picMkLst>
        </pc:picChg>
      </pc:sldChg>
      <pc:sldChg chg="addSp modSp new mod">
        <pc:chgData name="Mark Broadhead" userId="4d8e0faf-1584-439e-a5d6-e4bd8913b038" providerId="ADAL" clId="{D94BA9BA-6AB9-45B5-9A60-4739589AF7A5}" dt="2025-08-28T09:38:25.265" v="1566" actId="6549"/>
        <pc:sldMkLst>
          <pc:docMk/>
          <pc:sldMk cId="42102404" sldId="294"/>
        </pc:sldMkLst>
        <pc:spChg chg="mod">
          <ac:chgData name="Mark Broadhead" userId="4d8e0faf-1584-439e-a5d6-e4bd8913b038" providerId="ADAL" clId="{D94BA9BA-6AB9-45B5-9A60-4739589AF7A5}" dt="2025-08-28T09:31:02.723" v="1444" actId="113"/>
          <ac:spMkLst>
            <pc:docMk/>
            <pc:sldMk cId="42102404" sldId="294"/>
            <ac:spMk id="2" creationId="{DF38FA68-71C2-FE95-27F6-5511C01240F4}"/>
          </ac:spMkLst>
        </pc:spChg>
        <pc:spChg chg="mod">
          <ac:chgData name="Mark Broadhead" userId="4d8e0faf-1584-439e-a5d6-e4bd8913b038" providerId="ADAL" clId="{D94BA9BA-6AB9-45B5-9A60-4739589AF7A5}" dt="2025-08-28T09:38:25.265" v="1566" actId="6549"/>
          <ac:spMkLst>
            <pc:docMk/>
            <pc:sldMk cId="42102404" sldId="294"/>
            <ac:spMk id="3" creationId="{202E2AB3-A4BE-5EE0-441D-967C15AA581B}"/>
          </ac:spMkLst>
        </pc:spChg>
        <pc:picChg chg="add mod">
          <ac:chgData name="Mark Broadhead" userId="4d8e0faf-1584-439e-a5d6-e4bd8913b038" providerId="ADAL" clId="{D94BA9BA-6AB9-45B5-9A60-4739589AF7A5}" dt="2025-08-28T09:32:09.440" v="1452" actId="166"/>
          <ac:picMkLst>
            <pc:docMk/>
            <pc:sldMk cId="42102404" sldId="294"/>
            <ac:picMk id="3074" creationId="{0F30F22E-82F6-4A24-8310-6CC07A902CC5}"/>
          </ac:picMkLst>
        </pc:picChg>
        <pc:picChg chg="add mod">
          <ac:chgData name="Mark Broadhead" userId="4d8e0faf-1584-439e-a5d6-e4bd8913b038" providerId="ADAL" clId="{D94BA9BA-6AB9-45B5-9A60-4739589AF7A5}" dt="2025-08-28T09:31:58.549" v="1449" actId="1076"/>
          <ac:picMkLst>
            <pc:docMk/>
            <pc:sldMk cId="42102404" sldId="294"/>
            <ac:picMk id="3076" creationId="{7EE5E3AD-32E7-A33A-8AE4-3BB0DFA5437A}"/>
          </ac:picMkLst>
        </pc:picChg>
      </pc:sldChg>
      <pc:sldChg chg="addSp modSp new mod">
        <pc:chgData name="Mark Broadhead" userId="4d8e0faf-1584-439e-a5d6-e4bd8913b038" providerId="ADAL" clId="{D94BA9BA-6AB9-45B5-9A60-4739589AF7A5}" dt="2025-08-28T15:02:28.774" v="5570" actId="20577"/>
        <pc:sldMkLst>
          <pc:docMk/>
          <pc:sldMk cId="356765409" sldId="295"/>
        </pc:sldMkLst>
        <pc:spChg chg="mod">
          <ac:chgData name="Mark Broadhead" userId="4d8e0faf-1584-439e-a5d6-e4bd8913b038" providerId="ADAL" clId="{D94BA9BA-6AB9-45B5-9A60-4739589AF7A5}" dt="2025-08-28T09:47:11.574" v="2353" actId="113"/>
          <ac:spMkLst>
            <pc:docMk/>
            <pc:sldMk cId="356765409" sldId="295"/>
            <ac:spMk id="2" creationId="{F7DA24F8-39F0-1DF3-C02B-BA5401AE10C8}"/>
          </ac:spMkLst>
        </pc:spChg>
        <pc:spChg chg="mod">
          <ac:chgData name="Mark Broadhead" userId="4d8e0faf-1584-439e-a5d6-e4bd8913b038" providerId="ADAL" clId="{D94BA9BA-6AB9-45B5-9A60-4739589AF7A5}" dt="2025-08-28T15:02:28.774" v="5570" actId="20577"/>
          <ac:spMkLst>
            <pc:docMk/>
            <pc:sldMk cId="356765409" sldId="295"/>
            <ac:spMk id="3" creationId="{B754D9EE-505C-DF13-92DE-D3FF2307E1F3}"/>
          </ac:spMkLst>
        </pc:spChg>
        <pc:picChg chg="add mod">
          <ac:chgData name="Mark Broadhead" userId="4d8e0faf-1584-439e-a5d6-e4bd8913b038" providerId="ADAL" clId="{D94BA9BA-6AB9-45B5-9A60-4739589AF7A5}" dt="2025-08-28T09:46:29.411" v="2348" actId="1076"/>
          <ac:picMkLst>
            <pc:docMk/>
            <pc:sldMk cId="356765409" sldId="295"/>
            <ac:picMk id="4098" creationId="{D4FFBDF1-0324-4CBA-B98A-8C773BB1EFA9}"/>
          </ac:picMkLst>
        </pc:picChg>
        <pc:picChg chg="add mod">
          <ac:chgData name="Mark Broadhead" userId="4d8e0faf-1584-439e-a5d6-e4bd8913b038" providerId="ADAL" clId="{D94BA9BA-6AB9-45B5-9A60-4739589AF7A5}" dt="2025-08-28T09:47:01.638" v="2352" actId="14100"/>
          <ac:picMkLst>
            <pc:docMk/>
            <pc:sldMk cId="356765409" sldId="295"/>
            <ac:picMk id="4100" creationId="{C5299C9C-3882-6B2F-B95F-DBD7A46EE231}"/>
          </ac:picMkLst>
        </pc:picChg>
      </pc:sldChg>
      <pc:sldChg chg="addSp modSp new mod">
        <pc:chgData name="Mark Broadhead" userId="4d8e0faf-1584-439e-a5d6-e4bd8913b038" providerId="ADAL" clId="{D94BA9BA-6AB9-45B5-9A60-4739589AF7A5}" dt="2025-08-28T10:00:11.080" v="2839" actId="113"/>
        <pc:sldMkLst>
          <pc:docMk/>
          <pc:sldMk cId="2464098567" sldId="296"/>
        </pc:sldMkLst>
        <pc:spChg chg="mod">
          <ac:chgData name="Mark Broadhead" userId="4d8e0faf-1584-439e-a5d6-e4bd8913b038" providerId="ADAL" clId="{D94BA9BA-6AB9-45B5-9A60-4739589AF7A5}" dt="2025-08-28T10:00:11.080" v="2839" actId="113"/>
          <ac:spMkLst>
            <pc:docMk/>
            <pc:sldMk cId="2464098567" sldId="296"/>
            <ac:spMk id="2" creationId="{77DEE7EF-B655-31B2-4F29-48B98FE56BF7}"/>
          </ac:spMkLst>
        </pc:spChg>
        <pc:spChg chg="mod">
          <ac:chgData name="Mark Broadhead" userId="4d8e0faf-1584-439e-a5d6-e4bd8913b038" providerId="ADAL" clId="{D94BA9BA-6AB9-45B5-9A60-4739589AF7A5}" dt="2025-08-28T09:59:50.589" v="2838" actId="27636"/>
          <ac:spMkLst>
            <pc:docMk/>
            <pc:sldMk cId="2464098567" sldId="296"/>
            <ac:spMk id="3" creationId="{8A0F9223-E1DD-C98B-5556-9E2FB712BD5B}"/>
          </ac:spMkLst>
        </pc:spChg>
        <pc:picChg chg="add mod">
          <ac:chgData name="Mark Broadhead" userId="4d8e0faf-1584-439e-a5d6-e4bd8913b038" providerId="ADAL" clId="{D94BA9BA-6AB9-45B5-9A60-4739589AF7A5}" dt="2025-08-28T09:58:13.727" v="2831" actId="1076"/>
          <ac:picMkLst>
            <pc:docMk/>
            <pc:sldMk cId="2464098567" sldId="296"/>
            <ac:picMk id="5122" creationId="{6F33D34E-9508-C006-F352-841CC7586C78}"/>
          </ac:picMkLst>
        </pc:picChg>
        <pc:picChg chg="add mod">
          <ac:chgData name="Mark Broadhead" userId="4d8e0faf-1584-439e-a5d6-e4bd8913b038" providerId="ADAL" clId="{D94BA9BA-6AB9-45B5-9A60-4739589AF7A5}" dt="2025-08-28T09:58:53.160" v="2834" actId="1076"/>
          <ac:picMkLst>
            <pc:docMk/>
            <pc:sldMk cId="2464098567" sldId="296"/>
            <ac:picMk id="5124" creationId="{6579F8B9-62D9-5999-24B3-38BAA7A64442}"/>
          </ac:picMkLst>
        </pc:picChg>
        <pc:picChg chg="add mod">
          <ac:chgData name="Mark Broadhead" userId="4d8e0faf-1584-439e-a5d6-e4bd8913b038" providerId="ADAL" clId="{D94BA9BA-6AB9-45B5-9A60-4739589AF7A5}" dt="2025-08-28T09:59:37.737" v="2836" actId="1076"/>
          <ac:picMkLst>
            <pc:docMk/>
            <pc:sldMk cId="2464098567" sldId="296"/>
            <ac:picMk id="5126" creationId="{816D0B94-18D2-8916-3FFE-3899910FD6CC}"/>
          </ac:picMkLst>
        </pc:picChg>
      </pc:sldChg>
      <pc:sldChg chg="modSp new add del mod">
        <pc:chgData name="Mark Broadhead" userId="4d8e0faf-1584-439e-a5d6-e4bd8913b038" providerId="ADAL" clId="{D94BA9BA-6AB9-45B5-9A60-4739589AF7A5}" dt="2025-08-28T10:23:28.415" v="3389" actId="47"/>
        <pc:sldMkLst>
          <pc:docMk/>
          <pc:sldMk cId="4157342592" sldId="297"/>
        </pc:sldMkLst>
        <pc:spChg chg="mod">
          <ac:chgData name="Mark Broadhead" userId="4d8e0faf-1584-439e-a5d6-e4bd8913b038" providerId="ADAL" clId="{D94BA9BA-6AB9-45B5-9A60-4739589AF7A5}" dt="2025-08-28T10:06:20.296" v="2863" actId="20577"/>
          <ac:spMkLst>
            <pc:docMk/>
            <pc:sldMk cId="4157342592" sldId="297"/>
            <ac:spMk id="2" creationId="{C4E42222-702D-0B65-E3D5-F232D411A578}"/>
          </ac:spMkLst>
        </pc:spChg>
        <pc:spChg chg="mod">
          <ac:chgData name="Mark Broadhead" userId="4d8e0faf-1584-439e-a5d6-e4bd8913b038" providerId="ADAL" clId="{D94BA9BA-6AB9-45B5-9A60-4739589AF7A5}" dt="2025-08-28T10:07:10.654" v="3047" actId="20577"/>
          <ac:spMkLst>
            <pc:docMk/>
            <pc:sldMk cId="4157342592" sldId="297"/>
            <ac:spMk id="4" creationId="{0406CFC5-BB92-96D2-1CA1-4FC276C9BB87}"/>
          </ac:spMkLst>
        </pc:spChg>
      </pc:sldChg>
      <pc:sldChg chg="modSp add mod">
        <pc:chgData name="Mark Broadhead" userId="4d8e0faf-1584-439e-a5d6-e4bd8913b038" providerId="ADAL" clId="{D94BA9BA-6AB9-45B5-9A60-4739589AF7A5}" dt="2025-08-28T10:39:04.568" v="3478" actId="20577"/>
        <pc:sldMkLst>
          <pc:docMk/>
          <pc:sldMk cId="3151384724" sldId="298"/>
        </pc:sldMkLst>
        <pc:spChg chg="mod">
          <ac:chgData name="Mark Broadhead" userId="4d8e0faf-1584-439e-a5d6-e4bd8913b038" providerId="ADAL" clId="{D94BA9BA-6AB9-45B5-9A60-4739589AF7A5}" dt="2025-08-28T10:07:37.006" v="3051" actId="14100"/>
          <ac:spMkLst>
            <pc:docMk/>
            <pc:sldMk cId="3151384724" sldId="298"/>
            <ac:spMk id="10" creationId="{9E4FD6FA-6E44-8DA8-7F96-9B50B81DCDE3}"/>
          </ac:spMkLst>
        </pc:spChg>
        <pc:graphicFrameChg chg="mod">
          <ac:chgData name="Mark Broadhead" userId="4d8e0faf-1584-439e-a5d6-e4bd8913b038" providerId="ADAL" clId="{D94BA9BA-6AB9-45B5-9A60-4739589AF7A5}" dt="2025-08-28T10:39:04.568" v="3478" actId="20577"/>
          <ac:graphicFrameMkLst>
            <pc:docMk/>
            <pc:sldMk cId="3151384724" sldId="298"/>
            <ac:graphicFrameMk id="6" creationId="{3BACAA62-2834-7E4B-9D62-2EFB07BDC05A}"/>
          </ac:graphicFrameMkLst>
        </pc:graphicFrameChg>
      </pc:sldChg>
      <pc:sldChg chg="addSp modSp new mod modClrScheme chgLayout">
        <pc:chgData name="Mark Broadhead" userId="4d8e0faf-1584-439e-a5d6-e4bd8913b038" providerId="ADAL" clId="{D94BA9BA-6AB9-45B5-9A60-4739589AF7A5}" dt="2025-08-28T14:40:45.222" v="4302" actId="1076"/>
        <pc:sldMkLst>
          <pc:docMk/>
          <pc:sldMk cId="293430460" sldId="299"/>
        </pc:sldMkLst>
        <pc:spChg chg="mod">
          <ac:chgData name="Mark Broadhead" userId="4d8e0faf-1584-439e-a5d6-e4bd8913b038" providerId="ADAL" clId="{D94BA9BA-6AB9-45B5-9A60-4739589AF7A5}" dt="2025-08-28T14:40:37.921" v="4301" actId="26606"/>
          <ac:spMkLst>
            <pc:docMk/>
            <pc:sldMk cId="293430460" sldId="299"/>
            <ac:spMk id="2" creationId="{4FE1434B-DA19-B45F-E945-0D70BFEF986B}"/>
          </ac:spMkLst>
        </pc:spChg>
        <pc:spChg chg="mod">
          <ac:chgData name="Mark Broadhead" userId="4d8e0faf-1584-439e-a5d6-e4bd8913b038" providerId="ADAL" clId="{D94BA9BA-6AB9-45B5-9A60-4739589AF7A5}" dt="2025-08-28T14:40:37.921" v="4301" actId="26606"/>
          <ac:spMkLst>
            <pc:docMk/>
            <pc:sldMk cId="293430460" sldId="299"/>
            <ac:spMk id="3" creationId="{9E4A30E6-C92D-686A-51F8-613BDCE45A89}"/>
          </ac:spMkLst>
        </pc:spChg>
        <pc:spChg chg="mod ord">
          <ac:chgData name="Mark Broadhead" userId="4d8e0faf-1584-439e-a5d6-e4bd8913b038" providerId="ADAL" clId="{D94BA9BA-6AB9-45B5-9A60-4739589AF7A5}" dt="2025-08-28T14:40:37.921" v="4301" actId="26606"/>
          <ac:spMkLst>
            <pc:docMk/>
            <pc:sldMk cId="293430460" sldId="299"/>
            <ac:spMk id="4" creationId="{0B367172-BAD9-2B50-57A6-F7E0C7C260DF}"/>
          </ac:spMkLst>
        </pc:spChg>
        <pc:picChg chg="add mod">
          <ac:chgData name="Mark Broadhead" userId="4d8e0faf-1584-439e-a5d6-e4bd8913b038" providerId="ADAL" clId="{D94BA9BA-6AB9-45B5-9A60-4739589AF7A5}" dt="2025-08-28T14:40:45.222" v="4302" actId="1076"/>
          <ac:picMkLst>
            <pc:docMk/>
            <pc:sldMk cId="293430460" sldId="299"/>
            <ac:picMk id="1026" creationId="{A982F807-8395-F89B-3630-D7552283EB5F}"/>
          </ac:picMkLst>
        </pc:picChg>
      </pc:sldChg>
      <pc:sldChg chg="addSp modSp new mod">
        <pc:chgData name="Mark Broadhead" userId="4d8e0faf-1584-439e-a5d6-e4bd8913b038" providerId="ADAL" clId="{D94BA9BA-6AB9-45B5-9A60-4739589AF7A5}" dt="2025-08-28T14:50:15.425" v="5073" actId="20577"/>
        <pc:sldMkLst>
          <pc:docMk/>
          <pc:sldMk cId="1427946918" sldId="300"/>
        </pc:sldMkLst>
        <pc:spChg chg="mod">
          <ac:chgData name="Mark Broadhead" userId="4d8e0faf-1584-439e-a5d6-e4bd8913b038" providerId="ADAL" clId="{D94BA9BA-6AB9-45B5-9A60-4739589AF7A5}" dt="2025-08-28T14:49:42.615" v="5064" actId="113"/>
          <ac:spMkLst>
            <pc:docMk/>
            <pc:sldMk cId="1427946918" sldId="300"/>
            <ac:spMk id="2" creationId="{41F53511-0DD6-A121-DEBC-7CAD516D68DD}"/>
          </ac:spMkLst>
        </pc:spChg>
        <pc:spChg chg="mod">
          <ac:chgData name="Mark Broadhead" userId="4d8e0faf-1584-439e-a5d6-e4bd8913b038" providerId="ADAL" clId="{D94BA9BA-6AB9-45B5-9A60-4739589AF7A5}" dt="2025-08-28T14:50:15.425" v="5073" actId="20577"/>
          <ac:spMkLst>
            <pc:docMk/>
            <pc:sldMk cId="1427946918" sldId="300"/>
            <ac:spMk id="3" creationId="{105C8D62-B56B-D60E-512C-BE06EDB713E1}"/>
          </ac:spMkLst>
        </pc:spChg>
        <pc:picChg chg="add mod">
          <ac:chgData name="Mark Broadhead" userId="4d8e0faf-1584-439e-a5d6-e4bd8913b038" providerId="ADAL" clId="{D94BA9BA-6AB9-45B5-9A60-4739589AF7A5}" dt="2025-08-28T14:49:30.109" v="5063" actId="1076"/>
          <ac:picMkLst>
            <pc:docMk/>
            <pc:sldMk cId="1427946918" sldId="300"/>
            <ac:picMk id="5" creationId="{3ABD3089-5360-6B48-20AF-595C185F1115}"/>
          </ac:picMkLst>
        </pc:picChg>
      </pc:sldChg>
      <pc:sldChg chg="addSp modSp new mod">
        <pc:chgData name="Mark Broadhead" userId="4d8e0faf-1584-439e-a5d6-e4bd8913b038" providerId="ADAL" clId="{D94BA9BA-6AB9-45B5-9A60-4739589AF7A5}" dt="2025-08-28T15:02:07.039" v="5569" actId="14100"/>
        <pc:sldMkLst>
          <pc:docMk/>
          <pc:sldMk cId="1513505149" sldId="301"/>
        </pc:sldMkLst>
        <pc:spChg chg="mod">
          <ac:chgData name="Mark Broadhead" userId="4d8e0faf-1584-439e-a5d6-e4bd8913b038" providerId="ADAL" clId="{D94BA9BA-6AB9-45B5-9A60-4739589AF7A5}" dt="2025-08-28T15:01:42.394" v="5564" actId="113"/>
          <ac:spMkLst>
            <pc:docMk/>
            <pc:sldMk cId="1513505149" sldId="301"/>
            <ac:spMk id="2" creationId="{E1907EE3-470D-E142-064E-C815C3072A6A}"/>
          </ac:spMkLst>
        </pc:spChg>
        <pc:spChg chg="mod">
          <ac:chgData name="Mark Broadhead" userId="4d8e0faf-1584-439e-a5d6-e4bd8913b038" providerId="ADAL" clId="{D94BA9BA-6AB9-45B5-9A60-4739589AF7A5}" dt="2025-08-28T14:55:07.270" v="5563" actId="33524"/>
          <ac:spMkLst>
            <pc:docMk/>
            <pc:sldMk cId="1513505149" sldId="301"/>
            <ac:spMk id="3" creationId="{6E924E5D-97CA-031D-094F-DAB1B7A99BDC}"/>
          </ac:spMkLst>
        </pc:spChg>
        <pc:picChg chg="add mod">
          <ac:chgData name="Mark Broadhead" userId="4d8e0faf-1584-439e-a5d6-e4bd8913b038" providerId="ADAL" clId="{D94BA9BA-6AB9-45B5-9A60-4739589AF7A5}" dt="2025-08-28T15:02:07.039" v="5569" actId="14100"/>
          <ac:picMkLst>
            <pc:docMk/>
            <pc:sldMk cId="1513505149" sldId="301"/>
            <ac:picMk id="1028" creationId="{E2418749-263B-1CB1-F472-2B60CD1496AC}"/>
          </ac:picMkLst>
        </pc:picChg>
      </pc:sldChg>
      <pc:sldChg chg="addSp delSp modSp new mod">
        <pc:chgData name="Mark Broadhead" userId="4d8e0faf-1584-439e-a5d6-e4bd8913b038" providerId="ADAL" clId="{D94BA9BA-6AB9-45B5-9A60-4739589AF7A5}" dt="2025-08-28T15:16:27.889" v="6015" actId="113"/>
        <pc:sldMkLst>
          <pc:docMk/>
          <pc:sldMk cId="1267192773" sldId="302"/>
        </pc:sldMkLst>
        <pc:spChg chg="mod">
          <ac:chgData name="Mark Broadhead" userId="4d8e0faf-1584-439e-a5d6-e4bd8913b038" providerId="ADAL" clId="{D94BA9BA-6AB9-45B5-9A60-4739589AF7A5}" dt="2025-08-28T15:16:27.889" v="6015" actId="113"/>
          <ac:spMkLst>
            <pc:docMk/>
            <pc:sldMk cId="1267192773" sldId="302"/>
            <ac:spMk id="2" creationId="{A777DD79-5C14-3F25-E264-422C61D86E2E}"/>
          </ac:spMkLst>
        </pc:spChg>
        <pc:spChg chg="add del mod">
          <ac:chgData name="Mark Broadhead" userId="4d8e0faf-1584-439e-a5d6-e4bd8913b038" providerId="ADAL" clId="{D94BA9BA-6AB9-45B5-9A60-4739589AF7A5}" dt="2025-08-28T15:16:19.087" v="6014" actId="20577"/>
          <ac:spMkLst>
            <pc:docMk/>
            <pc:sldMk cId="1267192773" sldId="302"/>
            <ac:spMk id="3" creationId="{46E544B9-41B8-0FBB-0304-038AC7836E64}"/>
          </ac:spMkLst>
        </pc:spChg>
        <pc:spChg chg="add del">
          <ac:chgData name="Mark Broadhead" userId="4d8e0faf-1584-439e-a5d6-e4bd8913b038" providerId="ADAL" clId="{D94BA9BA-6AB9-45B5-9A60-4739589AF7A5}" dt="2025-08-28T15:03:50.292" v="5575" actId="22"/>
          <ac:spMkLst>
            <pc:docMk/>
            <pc:sldMk cId="1267192773" sldId="302"/>
            <ac:spMk id="6" creationId="{7424D173-3A37-BFBE-9131-B2736F4A8004}"/>
          </ac:spMkLst>
        </pc:spChg>
        <pc:picChg chg="add del mod ord">
          <ac:chgData name="Mark Broadhead" userId="4d8e0faf-1584-439e-a5d6-e4bd8913b038" providerId="ADAL" clId="{D94BA9BA-6AB9-45B5-9A60-4739589AF7A5}" dt="2025-08-28T15:04:20.303" v="5584" actId="34307"/>
          <ac:picMkLst>
            <pc:docMk/>
            <pc:sldMk cId="1267192773" sldId="302"/>
            <ac:picMk id="7" creationId="{B1B6FDF0-A6A0-E061-73FA-FE32229535BD}"/>
          </ac:picMkLst>
        </pc:picChg>
        <pc:picChg chg="add mod">
          <ac:chgData name="Mark Broadhead" userId="4d8e0faf-1584-439e-a5d6-e4bd8913b038" providerId="ADAL" clId="{D94BA9BA-6AB9-45B5-9A60-4739589AF7A5}" dt="2025-08-28T15:04:12.219" v="5582" actId="14100"/>
          <ac:picMkLst>
            <pc:docMk/>
            <pc:sldMk cId="1267192773" sldId="302"/>
            <ac:picMk id="1026" creationId="{3DF9C424-35C6-04E3-6C3A-5A3D1C2A478E}"/>
          </ac:picMkLst>
        </pc:picChg>
      </pc:sldChg>
      <pc:sldChg chg="addSp modSp new mod">
        <pc:chgData name="Mark Broadhead" userId="4d8e0faf-1584-439e-a5d6-e4bd8913b038" providerId="ADAL" clId="{D94BA9BA-6AB9-45B5-9A60-4739589AF7A5}" dt="2025-08-29T12:12:55.560" v="8109" actId="113"/>
        <pc:sldMkLst>
          <pc:docMk/>
          <pc:sldMk cId="4042718312" sldId="303"/>
        </pc:sldMkLst>
        <pc:spChg chg="mod">
          <ac:chgData name="Mark Broadhead" userId="4d8e0faf-1584-439e-a5d6-e4bd8913b038" providerId="ADAL" clId="{D94BA9BA-6AB9-45B5-9A60-4739589AF7A5}" dt="2025-08-29T12:12:55.560" v="8109" actId="113"/>
          <ac:spMkLst>
            <pc:docMk/>
            <pc:sldMk cId="4042718312" sldId="303"/>
            <ac:spMk id="2" creationId="{FAC2A5C6-F111-3E6A-B355-13D7EE1B3334}"/>
          </ac:spMkLst>
        </pc:spChg>
        <pc:spChg chg="mod">
          <ac:chgData name="Mark Broadhead" userId="4d8e0faf-1584-439e-a5d6-e4bd8913b038" providerId="ADAL" clId="{D94BA9BA-6AB9-45B5-9A60-4739589AF7A5}" dt="2025-08-28T15:33:07.311" v="6392" actId="14100"/>
          <ac:spMkLst>
            <pc:docMk/>
            <pc:sldMk cId="4042718312" sldId="303"/>
            <ac:spMk id="3" creationId="{CC463EF9-8A06-7BB0-A17E-36516959C2C1}"/>
          </ac:spMkLst>
        </pc:spChg>
        <pc:picChg chg="add mod">
          <ac:chgData name="Mark Broadhead" userId="4d8e0faf-1584-439e-a5d6-e4bd8913b038" providerId="ADAL" clId="{D94BA9BA-6AB9-45B5-9A60-4739589AF7A5}" dt="2025-08-28T15:34:05.306" v="6396" actId="1076"/>
          <ac:picMkLst>
            <pc:docMk/>
            <pc:sldMk cId="4042718312" sldId="303"/>
            <ac:picMk id="2050" creationId="{02B694FC-2EE3-B061-CC9B-4C511A16316B}"/>
          </ac:picMkLst>
        </pc:picChg>
      </pc:sldChg>
      <pc:sldChg chg="addSp delSp modSp new mod modClrScheme chgLayout">
        <pc:chgData name="Mark Broadhead" userId="4d8e0faf-1584-439e-a5d6-e4bd8913b038" providerId="ADAL" clId="{D94BA9BA-6AB9-45B5-9A60-4739589AF7A5}" dt="2025-08-29T09:09:26.336" v="6487" actId="313"/>
        <pc:sldMkLst>
          <pc:docMk/>
          <pc:sldMk cId="700931582" sldId="304"/>
        </pc:sldMkLst>
        <pc:spChg chg="del mod ord">
          <ac:chgData name="Mark Broadhead" userId="4d8e0faf-1584-439e-a5d6-e4bd8913b038" providerId="ADAL" clId="{D94BA9BA-6AB9-45B5-9A60-4739589AF7A5}" dt="2025-08-29T09:08:57.283" v="6437" actId="700"/>
          <ac:spMkLst>
            <pc:docMk/>
            <pc:sldMk cId="700931582" sldId="304"/>
            <ac:spMk id="2" creationId="{B48DCC8A-4FF1-0B5E-5E13-D14E91E7A228}"/>
          </ac:spMkLst>
        </pc:spChg>
        <pc:spChg chg="del mod ord">
          <ac:chgData name="Mark Broadhead" userId="4d8e0faf-1584-439e-a5d6-e4bd8913b038" providerId="ADAL" clId="{D94BA9BA-6AB9-45B5-9A60-4739589AF7A5}" dt="2025-08-29T09:08:57.283" v="6437" actId="700"/>
          <ac:spMkLst>
            <pc:docMk/>
            <pc:sldMk cId="700931582" sldId="304"/>
            <ac:spMk id="3" creationId="{B7B3B30F-CDFE-391C-10D9-E97198B12DB2}"/>
          </ac:spMkLst>
        </pc:spChg>
        <pc:spChg chg="del mod ord">
          <ac:chgData name="Mark Broadhead" userId="4d8e0faf-1584-439e-a5d6-e4bd8913b038" providerId="ADAL" clId="{D94BA9BA-6AB9-45B5-9A60-4739589AF7A5}" dt="2025-08-29T09:09:12.119" v="6456" actId="478"/>
          <ac:spMkLst>
            <pc:docMk/>
            <pc:sldMk cId="700931582" sldId="304"/>
            <ac:spMk id="4" creationId="{2CFB4E52-5B5C-1BEA-9920-09F420464A7B}"/>
          </ac:spMkLst>
        </pc:spChg>
        <pc:spChg chg="add mod ord">
          <ac:chgData name="Mark Broadhead" userId="4d8e0faf-1584-439e-a5d6-e4bd8913b038" providerId="ADAL" clId="{D94BA9BA-6AB9-45B5-9A60-4739589AF7A5}" dt="2025-08-29T09:09:06.242" v="6454" actId="20577"/>
          <ac:spMkLst>
            <pc:docMk/>
            <pc:sldMk cId="700931582" sldId="304"/>
            <ac:spMk id="5" creationId="{670C0CE5-CD1C-1204-C431-80F67528180D}"/>
          </ac:spMkLst>
        </pc:spChg>
        <pc:spChg chg="add mod ord">
          <ac:chgData name="Mark Broadhead" userId="4d8e0faf-1584-439e-a5d6-e4bd8913b038" providerId="ADAL" clId="{D94BA9BA-6AB9-45B5-9A60-4739589AF7A5}" dt="2025-08-29T09:09:26.336" v="6487" actId="313"/>
          <ac:spMkLst>
            <pc:docMk/>
            <pc:sldMk cId="700931582" sldId="304"/>
            <ac:spMk id="6" creationId="{A8EE3A93-4D01-68E4-27A0-E6397D360D56}"/>
          </ac:spMkLst>
        </pc:spChg>
      </pc:sldChg>
      <pc:sldChg chg="modSp new mod">
        <pc:chgData name="Mark Broadhead" userId="4d8e0faf-1584-439e-a5d6-e4bd8913b038" providerId="ADAL" clId="{D94BA9BA-6AB9-45B5-9A60-4739589AF7A5}" dt="2025-08-29T12:08:02.734" v="7692" actId="20577"/>
        <pc:sldMkLst>
          <pc:docMk/>
          <pc:sldMk cId="1551889635" sldId="305"/>
        </pc:sldMkLst>
        <pc:spChg chg="mod">
          <ac:chgData name="Mark Broadhead" userId="4d8e0faf-1584-439e-a5d6-e4bd8913b038" providerId="ADAL" clId="{D94BA9BA-6AB9-45B5-9A60-4739589AF7A5}" dt="2025-08-29T12:00:17.867" v="7018" actId="113"/>
          <ac:spMkLst>
            <pc:docMk/>
            <pc:sldMk cId="1551889635" sldId="305"/>
            <ac:spMk id="2" creationId="{D55AC100-E7D0-4682-CA23-049077897061}"/>
          </ac:spMkLst>
        </pc:spChg>
        <pc:spChg chg="mod">
          <ac:chgData name="Mark Broadhead" userId="4d8e0faf-1584-439e-a5d6-e4bd8913b038" providerId="ADAL" clId="{D94BA9BA-6AB9-45B5-9A60-4739589AF7A5}" dt="2025-08-29T12:08:02.734" v="7692" actId="20577"/>
          <ac:spMkLst>
            <pc:docMk/>
            <pc:sldMk cId="1551889635" sldId="305"/>
            <ac:spMk id="3" creationId="{A97DB231-3779-0D55-040F-1267AC0F6982}"/>
          </ac:spMkLst>
        </pc:spChg>
      </pc:sldChg>
      <pc:sldChg chg="modSp new del mod">
        <pc:chgData name="Mark Broadhead" userId="4d8e0faf-1584-439e-a5d6-e4bd8913b038" providerId="ADAL" clId="{D94BA9BA-6AB9-45B5-9A60-4739589AF7A5}" dt="2025-08-29T12:12:34.470" v="8108" actId="47"/>
        <pc:sldMkLst>
          <pc:docMk/>
          <pc:sldMk cId="773306617" sldId="306"/>
        </pc:sldMkLst>
        <pc:spChg chg="mod">
          <ac:chgData name="Mark Broadhead" userId="4d8e0faf-1584-439e-a5d6-e4bd8913b038" providerId="ADAL" clId="{D94BA9BA-6AB9-45B5-9A60-4739589AF7A5}" dt="2025-08-29T12:08:37.641" v="7716" actId="20577"/>
          <ac:spMkLst>
            <pc:docMk/>
            <pc:sldMk cId="773306617" sldId="306"/>
            <ac:spMk id="2" creationId="{A44C4164-E880-C23B-5B40-67CBFD081C6B}"/>
          </ac:spMkLst>
        </pc:spChg>
      </pc:sldChg>
      <pc:sldChg chg="addSp delSp modSp new mod modClrScheme chgLayout">
        <pc:chgData name="Mark Broadhead" userId="4d8e0faf-1584-439e-a5d6-e4bd8913b038" providerId="ADAL" clId="{D94BA9BA-6AB9-45B5-9A60-4739589AF7A5}" dt="2025-08-29T12:12:18.629" v="8107" actId="113"/>
        <pc:sldMkLst>
          <pc:docMk/>
          <pc:sldMk cId="2181997274" sldId="307"/>
        </pc:sldMkLst>
        <pc:spChg chg="mod ord">
          <ac:chgData name="Mark Broadhead" userId="4d8e0faf-1584-439e-a5d6-e4bd8913b038" providerId="ADAL" clId="{D94BA9BA-6AB9-45B5-9A60-4739589AF7A5}" dt="2025-08-29T12:12:18.629" v="8107" actId="113"/>
          <ac:spMkLst>
            <pc:docMk/>
            <pc:sldMk cId="2181997274" sldId="307"/>
            <ac:spMk id="2" creationId="{256DCF2E-4310-76AC-6458-D64B4C5ED9DA}"/>
          </ac:spMkLst>
        </pc:spChg>
        <pc:spChg chg="del mod ord">
          <ac:chgData name="Mark Broadhead" userId="4d8e0faf-1584-439e-a5d6-e4bd8913b038" providerId="ADAL" clId="{D94BA9BA-6AB9-45B5-9A60-4739589AF7A5}" dt="2025-08-29T12:09:44.472" v="7746" actId="700"/>
          <ac:spMkLst>
            <pc:docMk/>
            <pc:sldMk cId="2181997274" sldId="307"/>
            <ac:spMk id="3" creationId="{B0BB85E4-6CB5-BB2C-FC37-41D0A675A3A2}"/>
          </ac:spMkLst>
        </pc:spChg>
        <pc:spChg chg="mod ord">
          <ac:chgData name="Mark Broadhead" userId="4d8e0faf-1584-439e-a5d6-e4bd8913b038" providerId="ADAL" clId="{D94BA9BA-6AB9-45B5-9A60-4739589AF7A5}" dt="2025-08-29T12:09:44.472" v="7746" actId="700"/>
          <ac:spMkLst>
            <pc:docMk/>
            <pc:sldMk cId="2181997274" sldId="307"/>
            <ac:spMk id="4" creationId="{30409386-02E9-8123-89E8-99866663A4FF}"/>
          </ac:spMkLst>
        </pc:spChg>
        <pc:spChg chg="add mod ord">
          <ac:chgData name="Mark Broadhead" userId="4d8e0faf-1584-439e-a5d6-e4bd8913b038" providerId="ADAL" clId="{D94BA9BA-6AB9-45B5-9A60-4739589AF7A5}" dt="2025-08-29T12:09:51.005" v="7758" actId="20577"/>
          <ac:spMkLst>
            <pc:docMk/>
            <pc:sldMk cId="2181997274" sldId="307"/>
            <ac:spMk id="5" creationId="{729254BC-EADC-37F2-F629-DDD29C37029B}"/>
          </ac:spMkLst>
        </pc:spChg>
        <pc:spChg chg="add mod ord">
          <ac:chgData name="Mark Broadhead" userId="4d8e0faf-1584-439e-a5d6-e4bd8913b038" providerId="ADAL" clId="{D94BA9BA-6AB9-45B5-9A60-4739589AF7A5}" dt="2025-08-29T12:12:12.305" v="8106" actId="20577"/>
          <ac:spMkLst>
            <pc:docMk/>
            <pc:sldMk cId="2181997274" sldId="307"/>
            <ac:spMk id="6" creationId="{8D3618BF-6B40-2958-CE12-89243AC2FEC6}"/>
          </ac:spMkLst>
        </pc:spChg>
        <pc:spChg chg="add mod ord">
          <ac:chgData name="Mark Broadhead" userId="4d8e0faf-1584-439e-a5d6-e4bd8913b038" providerId="ADAL" clId="{D94BA9BA-6AB9-45B5-9A60-4739589AF7A5}" dt="2025-08-29T12:09:56.860" v="7774" actId="20577"/>
          <ac:spMkLst>
            <pc:docMk/>
            <pc:sldMk cId="2181997274" sldId="307"/>
            <ac:spMk id="7" creationId="{C1246AA9-9CD0-4F85-57CD-15B774A30C30}"/>
          </ac:spMkLst>
        </pc:spChg>
        <pc:spChg chg="add mod ord">
          <ac:chgData name="Mark Broadhead" userId="4d8e0faf-1584-439e-a5d6-e4bd8913b038" providerId="ADAL" clId="{D94BA9BA-6AB9-45B5-9A60-4739589AF7A5}" dt="2025-08-29T12:11:26.333" v="7981" actId="20577"/>
          <ac:spMkLst>
            <pc:docMk/>
            <pc:sldMk cId="2181997274" sldId="307"/>
            <ac:spMk id="8" creationId="{2A8B57B5-A22E-56E4-2EDB-473DB49B147D}"/>
          </ac:spMkLst>
        </pc:spChg>
      </pc:sldChg>
      <pc:sldChg chg="addSp delSp modSp new mod modClrScheme chgLayout">
        <pc:chgData name="Mark Broadhead" userId="4d8e0faf-1584-439e-a5d6-e4bd8913b038" providerId="ADAL" clId="{D94BA9BA-6AB9-45B5-9A60-4739589AF7A5}" dt="2025-08-29T12:13:26.922" v="8140" actId="478"/>
        <pc:sldMkLst>
          <pc:docMk/>
          <pc:sldMk cId="2607750739" sldId="308"/>
        </pc:sldMkLst>
        <pc:spChg chg="del mod ord">
          <ac:chgData name="Mark Broadhead" userId="4d8e0faf-1584-439e-a5d6-e4bd8913b038" providerId="ADAL" clId="{D94BA9BA-6AB9-45B5-9A60-4739589AF7A5}" dt="2025-08-29T12:13:06.166" v="8111" actId="700"/>
          <ac:spMkLst>
            <pc:docMk/>
            <pc:sldMk cId="2607750739" sldId="308"/>
            <ac:spMk id="2" creationId="{4117EB5F-B258-0BCE-D54A-9C222FA5CB87}"/>
          </ac:spMkLst>
        </pc:spChg>
        <pc:spChg chg="del mod ord">
          <ac:chgData name="Mark Broadhead" userId="4d8e0faf-1584-439e-a5d6-e4bd8913b038" providerId="ADAL" clId="{D94BA9BA-6AB9-45B5-9A60-4739589AF7A5}" dt="2025-08-29T12:13:06.166" v="8111" actId="700"/>
          <ac:spMkLst>
            <pc:docMk/>
            <pc:sldMk cId="2607750739" sldId="308"/>
            <ac:spMk id="3" creationId="{A2B40DA6-8193-1206-8837-C89AC26F62FA}"/>
          </ac:spMkLst>
        </pc:spChg>
        <pc:spChg chg="del mod ord">
          <ac:chgData name="Mark Broadhead" userId="4d8e0faf-1584-439e-a5d6-e4bd8913b038" providerId="ADAL" clId="{D94BA9BA-6AB9-45B5-9A60-4739589AF7A5}" dt="2025-08-29T12:13:26.922" v="8140" actId="478"/>
          <ac:spMkLst>
            <pc:docMk/>
            <pc:sldMk cId="2607750739" sldId="308"/>
            <ac:spMk id="4" creationId="{ACDAE32E-E117-CA45-6E69-E9F0E5632B83}"/>
          </ac:spMkLst>
        </pc:spChg>
        <pc:spChg chg="add mod ord">
          <ac:chgData name="Mark Broadhead" userId="4d8e0faf-1584-439e-a5d6-e4bd8913b038" providerId="ADAL" clId="{D94BA9BA-6AB9-45B5-9A60-4739589AF7A5}" dt="2025-08-29T12:13:21.732" v="8139" actId="20577"/>
          <ac:spMkLst>
            <pc:docMk/>
            <pc:sldMk cId="2607750739" sldId="308"/>
            <ac:spMk id="5" creationId="{E4B8A2C2-D372-99B4-5E8F-25EBE320A64F}"/>
          </ac:spMkLst>
        </pc:spChg>
        <pc:spChg chg="add mod ord">
          <ac:chgData name="Mark Broadhead" userId="4d8e0faf-1584-439e-a5d6-e4bd8913b038" providerId="ADAL" clId="{D94BA9BA-6AB9-45B5-9A60-4739589AF7A5}" dt="2025-08-29T12:13:06.166" v="8111" actId="700"/>
          <ac:spMkLst>
            <pc:docMk/>
            <pc:sldMk cId="2607750739" sldId="308"/>
            <ac:spMk id="6" creationId="{1A9FC2B8-C01E-CC2B-1FFD-BC070AD6E78B}"/>
          </ac:spMkLst>
        </pc:spChg>
      </pc:sldChg>
      <pc:sldChg chg="addSp delSp modSp new mod modClrScheme chgLayout">
        <pc:chgData name="Mark Broadhead" userId="4d8e0faf-1584-439e-a5d6-e4bd8913b038" providerId="ADAL" clId="{D94BA9BA-6AB9-45B5-9A60-4739589AF7A5}" dt="2025-08-29T12:13:58.248" v="8179" actId="5793"/>
        <pc:sldMkLst>
          <pc:docMk/>
          <pc:sldMk cId="2447142345" sldId="309"/>
        </pc:sldMkLst>
        <pc:spChg chg="del mod ord">
          <ac:chgData name="Mark Broadhead" userId="4d8e0faf-1584-439e-a5d6-e4bd8913b038" providerId="ADAL" clId="{D94BA9BA-6AB9-45B5-9A60-4739589AF7A5}" dt="2025-08-29T12:13:40.355" v="8142" actId="700"/>
          <ac:spMkLst>
            <pc:docMk/>
            <pc:sldMk cId="2447142345" sldId="309"/>
            <ac:spMk id="2" creationId="{3610C6B5-2251-3F5C-67F6-5852BDD192FF}"/>
          </ac:spMkLst>
        </pc:spChg>
        <pc:spChg chg="del mod ord">
          <ac:chgData name="Mark Broadhead" userId="4d8e0faf-1584-439e-a5d6-e4bd8913b038" providerId="ADAL" clId="{D94BA9BA-6AB9-45B5-9A60-4739589AF7A5}" dt="2025-08-29T12:13:40.355" v="8142" actId="700"/>
          <ac:spMkLst>
            <pc:docMk/>
            <pc:sldMk cId="2447142345" sldId="309"/>
            <ac:spMk id="3" creationId="{0B4B08AC-F79A-F87B-8C80-5536462656B4}"/>
          </ac:spMkLst>
        </pc:spChg>
        <pc:spChg chg="del mod ord">
          <ac:chgData name="Mark Broadhead" userId="4d8e0faf-1584-439e-a5d6-e4bd8913b038" providerId="ADAL" clId="{D94BA9BA-6AB9-45B5-9A60-4739589AF7A5}" dt="2025-08-29T12:13:45.819" v="8144" actId="478"/>
          <ac:spMkLst>
            <pc:docMk/>
            <pc:sldMk cId="2447142345" sldId="309"/>
            <ac:spMk id="4" creationId="{12EA5C39-FFF9-F0D4-F682-5D66D9F2238E}"/>
          </ac:spMkLst>
        </pc:spChg>
        <pc:spChg chg="add mod ord">
          <ac:chgData name="Mark Broadhead" userId="4d8e0faf-1584-439e-a5d6-e4bd8913b038" providerId="ADAL" clId="{D94BA9BA-6AB9-45B5-9A60-4739589AF7A5}" dt="2025-08-29T12:13:49.853" v="8157" actId="20577"/>
          <ac:spMkLst>
            <pc:docMk/>
            <pc:sldMk cId="2447142345" sldId="309"/>
            <ac:spMk id="5" creationId="{85379C82-FE8D-B09A-EBFF-E06EE13A9763}"/>
          </ac:spMkLst>
        </pc:spChg>
        <pc:spChg chg="add mod ord">
          <ac:chgData name="Mark Broadhead" userId="4d8e0faf-1584-439e-a5d6-e4bd8913b038" providerId="ADAL" clId="{D94BA9BA-6AB9-45B5-9A60-4739589AF7A5}" dt="2025-08-29T12:13:58.248" v="8179" actId="5793"/>
          <ac:spMkLst>
            <pc:docMk/>
            <pc:sldMk cId="2447142345" sldId="309"/>
            <ac:spMk id="6" creationId="{DEA2DA4A-5B7C-7938-A91F-349132E4C054}"/>
          </ac:spMkLst>
        </pc:spChg>
      </pc:sldChg>
    </pc:docChg>
  </pc:docChgLst>
  <pc:docChgLst>
    <pc:chgData name="Mark Broadhead" userId="4d8e0faf-1584-439e-a5d6-e4bd8913b038" providerId="ADAL" clId="{8E6B576E-2004-47DD-8678-F59BE096630C}"/>
    <pc:docChg chg="custSel addSld delSld modSld sldOrd">
      <pc:chgData name="Mark Broadhead" userId="4d8e0faf-1584-439e-a5d6-e4bd8913b038" providerId="ADAL" clId="{8E6B576E-2004-47DD-8678-F59BE096630C}" dt="2025-05-07T11:19:18.649" v="344" actId="20577"/>
      <pc:docMkLst>
        <pc:docMk/>
      </pc:docMkLst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3039640170" sldId="271"/>
        </pc:sldMkLst>
      </pc:sldChg>
      <pc:sldChg chg="modSp mod">
        <pc:chgData name="Mark Broadhead" userId="4d8e0faf-1584-439e-a5d6-e4bd8913b038" providerId="ADAL" clId="{8E6B576E-2004-47DD-8678-F59BE096630C}" dt="2025-05-07T11:19:18.649" v="344" actId="20577"/>
        <pc:sldMkLst>
          <pc:docMk/>
          <pc:sldMk cId="1433853739" sldId="272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2125099504" sldId="273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110700705" sldId="274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2721237910" sldId="276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399762303" sldId="278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3737152724" sldId="279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3693907391" sldId="280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1984133898" sldId="281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1669661097" sldId="282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2978643779" sldId="283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4274043733" sldId="284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2408562638" sldId="285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1292757481" sldId="286"/>
        </pc:sldMkLst>
      </pc:sldChg>
      <pc:sldChg chg="modSp new mod">
        <pc:chgData name="Mark Broadhead" userId="4d8e0faf-1584-439e-a5d6-e4bd8913b038" providerId="ADAL" clId="{8E6B576E-2004-47DD-8678-F59BE096630C}" dt="2025-05-07T10:26:05.054" v="37" actId="20577"/>
        <pc:sldMkLst>
          <pc:docMk/>
          <pc:sldMk cId="730146446" sldId="290"/>
        </pc:sldMkLst>
      </pc:sldChg>
      <pc:sldChg chg="del">
        <pc:chgData name="Mark Broadhead" userId="4d8e0faf-1584-439e-a5d6-e4bd8913b038" providerId="ADAL" clId="{8E6B576E-2004-47DD-8678-F59BE096630C}" dt="2025-05-07T10:05:46.462" v="0" actId="2696"/>
        <pc:sldMkLst>
          <pc:docMk/>
          <pc:sldMk cId="2499356734" sldId="290"/>
        </pc:sldMkLst>
      </pc:sldChg>
      <pc:sldChg chg="new del">
        <pc:chgData name="Mark Broadhead" userId="4d8e0faf-1584-439e-a5d6-e4bd8913b038" providerId="ADAL" clId="{8E6B576E-2004-47DD-8678-F59BE096630C}" dt="2025-05-07T10:25:48.991" v="2" actId="47"/>
        <pc:sldMkLst>
          <pc:docMk/>
          <pc:sldMk cId="4120499107" sldId="290"/>
        </pc:sldMkLst>
      </pc:sldChg>
      <pc:sldChg chg="modSp add mod ord">
        <pc:chgData name="Mark Broadhead" userId="4d8e0faf-1584-439e-a5d6-e4bd8913b038" providerId="ADAL" clId="{8E6B576E-2004-47DD-8678-F59BE096630C}" dt="2025-05-07T10:31:17.474" v="309" actId="20577"/>
        <pc:sldMkLst>
          <pc:docMk/>
          <pc:sldMk cId="1669794439" sldId="291"/>
        </pc:sldMkLst>
      </pc:sldChg>
    </pc:docChg>
  </pc:docChgLst>
  <pc:docChgLst>
    <pc:chgData name="Mark Broadhead" userId="S::m.broadhead@uwtsd.ac.uk::4d8e0faf-1584-439e-a5d6-e4bd8913b038" providerId="AD" clId="Web-{A890193B-580C-7C80-D4C5-AEB7BCD73AEC}"/>
    <pc:docChg chg="addSld delSld modSld">
      <pc:chgData name="Mark Broadhead" userId="S::m.broadhead@uwtsd.ac.uk::4d8e0faf-1584-439e-a5d6-e4bd8913b038" providerId="AD" clId="Web-{A890193B-580C-7C80-D4C5-AEB7BCD73AEC}" dt="2024-10-02T11:50:26.656" v="435"/>
      <pc:docMkLst>
        <pc:docMk/>
      </pc:docMkLst>
      <pc:sldChg chg="modSp del">
        <pc:chgData name="Mark Broadhead" userId="S::m.broadhead@uwtsd.ac.uk::4d8e0faf-1584-439e-a5d6-e4bd8913b038" providerId="AD" clId="Web-{A890193B-580C-7C80-D4C5-AEB7BCD73AEC}" dt="2024-10-02T11:50:26.656" v="435"/>
        <pc:sldMkLst>
          <pc:docMk/>
          <pc:sldMk cId="2353210133" sldId="268"/>
        </pc:sldMkLst>
      </pc:sldChg>
      <pc:sldChg chg="modSp">
        <pc:chgData name="Mark Broadhead" userId="S::m.broadhead@uwtsd.ac.uk::4d8e0faf-1584-439e-a5d6-e4bd8913b038" providerId="AD" clId="Web-{A890193B-580C-7C80-D4C5-AEB7BCD73AEC}" dt="2024-10-02T11:34:09.044" v="121" actId="20577"/>
        <pc:sldMkLst>
          <pc:docMk/>
          <pc:sldMk cId="3039640170" sldId="271"/>
        </pc:sldMkLst>
      </pc:sldChg>
      <pc:sldChg chg="modSp new">
        <pc:chgData name="Mark Broadhead" userId="S::m.broadhead@uwtsd.ac.uk::4d8e0faf-1584-439e-a5d6-e4bd8913b038" providerId="AD" clId="Web-{A890193B-580C-7C80-D4C5-AEB7BCD73AEC}" dt="2024-10-02T11:33:42.762" v="100" actId="20577"/>
        <pc:sldMkLst>
          <pc:docMk/>
          <pc:sldMk cId="4274043733" sldId="284"/>
        </pc:sldMkLst>
      </pc:sldChg>
      <pc:sldChg chg="modSp new">
        <pc:chgData name="Mark Broadhead" userId="S::m.broadhead@uwtsd.ac.uk::4d8e0faf-1584-439e-a5d6-e4bd8913b038" providerId="AD" clId="Web-{A890193B-580C-7C80-D4C5-AEB7BCD73AEC}" dt="2024-10-02T11:35:57.282" v="190" actId="20577"/>
        <pc:sldMkLst>
          <pc:docMk/>
          <pc:sldMk cId="2408562638" sldId="285"/>
        </pc:sldMkLst>
      </pc:sldChg>
      <pc:sldChg chg="modSp new">
        <pc:chgData name="Mark Broadhead" userId="S::m.broadhead@uwtsd.ac.uk::4d8e0faf-1584-439e-a5d6-e4bd8913b038" providerId="AD" clId="Web-{A890193B-580C-7C80-D4C5-AEB7BCD73AEC}" dt="2024-10-02T11:45:54.725" v="289" actId="20577"/>
        <pc:sldMkLst>
          <pc:docMk/>
          <pc:sldMk cId="1292757481" sldId="286"/>
        </pc:sldMkLst>
      </pc:sldChg>
      <pc:sldChg chg="modSp add replId">
        <pc:chgData name="Mark Broadhead" userId="S::m.broadhead@uwtsd.ac.uk::4d8e0faf-1584-439e-a5d6-e4bd8913b038" providerId="AD" clId="Web-{A890193B-580C-7C80-D4C5-AEB7BCD73AEC}" dt="2024-10-02T11:49:34.529" v="414" actId="20577"/>
        <pc:sldMkLst>
          <pc:docMk/>
          <pc:sldMk cId="3540088795" sldId="287"/>
        </pc:sldMkLst>
      </pc:sldChg>
      <pc:sldChg chg="new del">
        <pc:chgData name="Mark Broadhead" userId="S::m.broadhead@uwtsd.ac.uk::4d8e0faf-1584-439e-a5d6-e4bd8913b038" providerId="AD" clId="Web-{A890193B-580C-7C80-D4C5-AEB7BCD73AEC}" dt="2024-10-02T11:49:55.858" v="418"/>
        <pc:sldMkLst>
          <pc:docMk/>
          <pc:sldMk cId="533650148" sldId="288"/>
        </pc:sldMkLst>
      </pc:sldChg>
      <pc:sldChg chg="modSp new">
        <pc:chgData name="Mark Broadhead" userId="S::m.broadhead@uwtsd.ac.uk::4d8e0faf-1584-439e-a5d6-e4bd8913b038" providerId="AD" clId="Web-{A890193B-580C-7C80-D4C5-AEB7BCD73AEC}" dt="2024-10-02T11:50:23.828" v="434" actId="20577"/>
        <pc:sldMkLst>
          <pc:docMk/>
          <pc:sldMk cId="1897408757" sldId="289"/>
        </pc:sldMkLst>
      </pc:sldChg>
    </pc:docChg>
  </pc:docChgLst>
  <pc:docChgLst>
    <pc:chgData name="Mark Broadhead" userId="4d8e0faf-1584-439e-a5d6-e4bd8913b038" providerId="ADAL" clId="{F3513995-C7F1-4088-8879-B5F1AFC1B343}"/>
    <pc:docChg chg="undo custSel addSld delSld modSld sldOrd">
      <pc:chgData name="Mark Broadhead" userId="4d8e0faf-1584-439e-a5d6-e4bd8913b038" providerId="ADAL" clId="{F3513995-C7F1-4088-8879-B5F1AFC1B343}" dt="2024-10-04T11:01:35.595" v="9372" actId="20577"/>
      <pc:docMkLst>
        <pc:docMk/>
      </pc:docMkLst>
      <pc:sldChg chg="modSp mod">
        <pc:chgData name="Mark Broadhead" userId="4d8e0faf-1584-439e-a5d6-e4bd8913b038" providerId="ADAL" clId="{F3513995-C7F1-4088-8879-B5F1AFC1B343}" dt="2024-10-04T10:38:01.182" v="9268" actId="20577"/>
        <pc:sldMkLst>
          <pc:docMk/>
          <pc:sldMk cId="2584280759" sldId="257"/>
        </pc:sldMkLst>
      </pc:sldChg>
      <pc:sldChg chg="modSp mod">
        <pc:chgData name="Mark Broadhead" userId="4d8e0faf-1584-439e-a5d6-e4bd8913b038" providerId="ADAL" clId="{F3513995-C7F1-4088-8879-B5F1AFC1B343}" dt="2024-10-03T19:12:18.069" v="8013" actId="113"/>
        <pc:sldMkLst>
          <pc:docMk/>
          <pc:sldMk cId="183243182" sldId="261"/>
        </pc:sldMkLst>
      </pc:sldChg>
      <pc:sldChg chg="modSp mod">
        <pc:chgData name="Mark Broadhead" userId="4d8e0faf-1584-439e-a5d6-e4bd8913b038" providerId="ADAL" clId="{F3513995-C7F1-4088-8879-B5F1AFC1B343}" dt="2024-10-03T19:12:23.491" v="8014" actId="113"/>
        <pc:sldMkLst>
          <pc:docMk/>
          <pc:sldMk cId="2475034398" sldId="262"/>
        </pc:sldMkLst>
      </pc:sldChg>
      <pc:sldChg chg="addSp modSp mod">
        <pc:chgData name="Mark Broadhead" userId="4d8e0faf-1584-439e-a5d6-e4bd8913b038" providerId="ADAL" clId="{F3513995-C7F1-4088-8879-B5F1AFC1B343}" dt="2024-10-03T19:12:28.111" v="8015" actId="113"/>
        <pc:sldMkLst>
          <pc:docMk/>
          <pc:sldMk cId="4101070225" sldId="263"/>
        </pc:sldMkLst>
      </pc:sldChg>
      <pc:sldChg chg="modSp mod">
        <pc:chgData name="Mark Broadhead" userId="4d8e0faf-1584-439e-a5d6-e4bd8913b038" providerId="ADAL" clId="{F3513995-C7F1-4088-8879-B5F1AFC1B343}" dt="2024-10-03T19:12:32.254" v="8016" actId="113"/>
        <pc:sldMkLst>
          <pc:docMk/>
          <pc:sldMk cId="2484283972" sldId="264"/>
        </pc:sldMkLst>
      </pc:sldChg>
      <pc:sldChg chg="modSp mod">
        <pc:chgData name="Mark Broadhead" userId="4d8e0faf-1584-439e-a5d6-e4bd8913b038" providerId="ADAL" clId="{F3513995-C7F1-4088-8879-B5F1AFC1B343}" dt="2024-10-03T19:12:47.675" v="8019" actId="113"/>
        <pc:sldMkLst>
          <pc:docMk/>
          <pc:sldMk cId="367169330" sldId="265"/>
        </pc:sldMkLst>
      </pc:sldChg>
      <pc:sldChg chg="modSp del mod ord">
        <pc:chgData name="Mark Broadhead" userId="4d8e0faf-1584-439e-a5d6-e4bd8913b038" providerId="ADAL" clId="{F3513995-C7F1-4088-8879-B5F1AFC1B343}" dt="2024-09-16T09:56:59.910" v="4796" actId="2696"/>
        <pc:sldMkLst>
          <pc:docMk/>
          <pc:sldMk cId="3890542252" sldId="266"/>
        </pc:sldMkLst>
      </pc:sldChg>
      <pc:sldChg chg="addSp delSp modSp mod modClrScheme chgLayout">
        <pc:chgData name="Mark Broadhead" userId="4d8e0faf-1584-439e-a5d6-e4bd8913b038" providerId="ADAL" clId="{F3513995-C7F1-4088-8879-B5F1AFC1B343}" dt="2024-10-03T19:14:28.900" v="8041" actId="113"/>
        <pc:sldMkLst>
          <pc:docMk/>
          <pc:sldMk cId="243349056" sldId="267"/>
        </pc:sldMkLst>
      </pc:sldChg>
      <pc:sldChg chg="modSp new mod">
        <pc:chgData name="Mark Broadhead" userId="4d8e0faf-1584-439e-a5d6-e4bd8913b038" providerId="ADAL" clId="{F3513995-C7F1-4088-8879-B5F1AFC1B343}" dt="2024-10-03T19:12:38.565" v="8017" actId="113"/>
        <pc:sldMkLst>
          <pc:docMk/>
          <pc:sldMk cId="3739936745" sldId="269"/>
        </pc:sldMkLst>
      </pc:sldChg>
      <pc:sldChg chg="modSp new mod">
        <pc:chgData name="Mark Broadhead" userId="4d8e0faf-1584-439e-a5d6-e4bd8913b038" providerId="ADAL" clId="{F3513995-C7F1-4088-8879-B5F1AFC1B343}" dt="2024-10-03T19:12:53.237" v="8020" actId="113"/>
        <pc:sldMkLst>
          <pc:docMk/>
          <pc:sldMk cId="1709667622" sldId="270"/>
        </pc:sldMkLst>
      </pc:sldChg>
      <pc:sldChg chg="modSp new mod ord">
        <pc:chgData name="Mark Broadhead" userId="4d8e0faf-1584-439e-a5d6-e4bd8913b038" providerId="ADAL" clId="{F3513995-C7F1-4088-8879-B5F1AFC1B343}" dt="2024-10-03T19:13:25.500" v="8026" actId="113"/>
        <pc:sldMkLst>
          <pc:docMk/>
          <pc:sldMk cId="3039640170" sldId="271"/>
        </pc:sldMkLst>
      </pc:sldChg>
      <pc:sldChg chg="modSp new mod">
        <pc:chgData name="Mark Broadhead" userId="4d8e0faf-1584-439e-a5d6-e4bd8913b038" providerId="ADAL" clId="{F3513995-C7F1-4088-8879-B5F1AFC1B343}" dt="2024-10-03T19:13:03.093" v="8022" actId="113"/>
        <pc:sldMkLst>
          <pc:docMk/>
          <pc:sldMk cId="1433853739" sldId="272"/>
        </pc:sldMkLst>
      </pc:sldChg>
      <pc:sldChg chg="modSp new mod ord">
        <pc:chgData name="Mark Broadhead" userId="4d8e0faf-1584-439e-a5d6-e4bd8913b038" providerId="ADAL" clId="{F3513995-C7F1-4088-8879-B5F1AFC1B343}" dt="2024-10-03T19:13:08.162" v="8023" actId="113"/>
        <pc:sldMkLst>
          <pc:docMk/>
          <pc:sldMk cId="2125099504" sldId="273"/>
        </pc:sldMkLst>
      </pc:sldChg>
      <pc:sldChg chg="modSp new mod">
        <pc:chgData name="Mark Broadhead" userId="4d8e0faf-1584-439e-a5d6-e4bd8913b038" providerId="ADAL" clId="{F3513995-C7F1-4088-8879-B5F1AFC1B343}" dt="2024-10-03T19:13:52.698" v="8034" actId="113"/>
        <pc:sldMkLst>
          <pc:docMk/>
          <pc:sldMk cId="110700705" sldId="274"/>
        </pc:sldMkLst>
      </pc:sldChg>
      <pc:sldChg chg="modSp new mod ord">
        <pc:chgData name="Mark Broadhead" userId="4d8e0faf-1584-439e-a5d6-e4bd8913b038" providerId="ADAL" clId="{F3513995-C7F1-4088-8879-B5F1AFC1B343}" dt="2024-10-03T19:12:44.239" v="8018" actId="113"/>
        <pc:sldMkLst>
          <pc:docMk/>
          <pc:sldMk cId="1657479042" sldId="275"/>
        </pc:sldMkLst>
      </pc:sldChg>
      <pc:sldChg chg="modSp new mod">
        <pc:chgData name="Mark Broadhead" userId="4d8e0faf-1584-439e-a5d6-e4bd8913b038" providerId="ADAL" clId="{F3513995-C7F1-4088-8879-B5F1AFC1B343}" dt="2024-10-03T19:13:13.757" v="8024" actId="113"/>
        <pc:sldMkLst>
          <pc:docMk/>
          <pc:sldMk cId="2721237910" sldId="276"/>
        </pc:sldMkLst>
      </pc:sldChg>
      <pc:sldChg chg="new del">
        <pc:chgData name="Mark Broadhead" userId="4d8e0faf-1584-439e-a5d6-e4bd8913b038" providerId="ADAL" clId="{F3513995-C7F1-4088-8879-B5F1AFC1B343}" dt="2024-09-16T09:01:10.733" v="4765" actId="2696"/>
        <pc:sldMkLst>
          <pc:docMk/>
          <pc:sldMk cId="1215409763" sldId="277"/>
        </pc:sldMkLst>
      </pc:sldChg>
      <pc:sldChg chg="modSp new mod">
        <pc:chgData name="Mark Broadhead" userId="4d8e0faf-1584-439e-a5d6-e4bd8913b038" providerId="ADAL" clId="{F3513995-C7F1-4088-8879-B5F1AFC1B343}" dt="2024-10-03T19:12:59.264" v="8021" actId="113"/>
        <pc:sldMkLst>
          <pc:docMk/>
          <pc:sldMk cId="1831178819" sldId="277"/>
        </pc:sldMkLst>
      </pc:sldChg>
      <pc:sldChg chg="addSp delSp modSp new mod modClrScheme chgLayout">
        <pc:chgData name="Mark Broadhead" userId="4d8e0faf-1584-439e-a5d6-e4bd8913b038" providerId="ADAL" clId="{F3513995-C7F1-4088-8879-B5F1AFC1B343}" dt="2024-10-03T19:13:59.968" v="8035" actId="113"/>
        <pc:sldMkLst>
          <pc:docMk/>
          <pc:sldMk cId="399762303" sldId="278"/>
        </pc:sldMkLst>
      </pc:sldChg>
      <pc:sldChg chg="addSp modSp new mod">
        <pc:chgData name="Mark Broadhead" userId="4d8e0faf-1584-439e-a5d6-e4bd8913b038" providerId="ADAL" clId="{F3513995-C7F1-4088-8879-B5F1AFC1B343}" dt="2024-10-03T19:14:04.767" v="8036" actId="113"/>
        <pc:sldMkLst>
          <pc:docMk/>
          <pc:sldMk cId="3737152724" sldId="279"/>
        </pc:sldMkLst>
      </pc:sldChg>
      <pc:sldChg chg="addSp delSp modSp new mod modClrScheme chgLayout">
        <pc:chgData name="Mark Broadhead" userId="4d8e0faf-1584-439e-a5d6-e4bd8913b038" providerId="ADAL" clId="{F3513995-C7F1-4088-8879-B5F1AFC1B343}" dt="2024-10-04T10:15:46.518" v="8323" actId="20577"/>
        <pc:sldMkLst>
          <pc:docMk/>
          <pc:sldMk cId="3693907391" sldId="280"/>
        </pc:sldMkLst>
      </pc:sldChg>
      <pc:sldChg chg="addSp delSp modSp new mod modClrScheme chgLayout">
        <pc:chgData name="Mark Broadhead" userId="4d8e0faf-1584-439e-a5d6-e4bd8913b038" providerId="ADAL" clId="{F3513995-C7F1-4088-8879-B5F1AFC1B343}" dt="2024-10-04T10:18:55.411" v="8559" actId="313"/>
        <pc:sldMkLst>
          <pc:docMk/>
          <pc:sldMk cId="1984133898" sldId="281"/>
        </pc:sldMkLst>
      </pc:sldChg>
      <pc:sldChg chg="addSp delSp modSp new mod modClrScheme chgLayout">
        <pc:chgData name="Mark Broadhead" userId="4d8e0faf-1584-439e-a5d6-e4bd8913b038" providerId="ADAL" clId="{F3513995-C7F1-4088-8879-B5F1AFC1B343}" dt="2024-10-04T10:33:43.904" v="8909" actId="5793"/>
        <pc:sldMkLst>
          <pc:docMk/>
          <pc:sldMk cId="1669661097" sldId="282"/>
        </pc:sldMkLst>
      </pc:sldChg>
      <pc:sldChg chg="modSp new mod">
        <pc:chgData name="Mark Broadhead" userId="4d8e0faf-1584-439e-a5d6-e4bd8913b038" providerId="ADAL" clId="{F3513995-C7F1-4088-8879-B5F1AFC1B343}" dt="2024-10-03T19:13:43.056" v="8032" actId="113"/>
        <pc:sldMkLst>
          <pc:docMk/>
          <pc:sldMk cId="2978643779" sldId="283"/>
        </pc:sldMkLst>
      </pc:sldChg>
      <pc:sldChg chg="modSp mod">
        <pc:chgData name="Mark Broadhead" userId="4d8e0faf-1584-439e-a5d6-e4bd8913b038" providerId="ADAL" clId="{F3513995-C7F1-4088-8879-B5F1AFC1B343}" dt="2024-10-03T19:13:18.445" v="8025" actId="113"/>
        <pc:sldMkLst>
          <pc:docMk/>
          <pc:sldMk cId="4274043733" sldId="284"/>
        </pc:sldMkLst>
      </pc:sldChg>
      <pc:sldChg chg="modSp mod">
        <pc:chgData name="Mark Broadhead" userId="4d8e0faf-1584-439e-a5d6-e4bd8913b038" providerId="ADAL" clId="{F3513995-C7F1-4088-8879-B5F1AFC1B343}" dt="2024-10-03T19:13:37.795" v="8031" actId="403"/>
        <pc:sldMkLst>
          <pc:docMk/>
          <pc:sldMk cId="2408562638" sldId="285"/>
        </pc:sldMkLst>
      </pc:sldChg>
      <pc:sldChg chg="modSp mod">
        <pc:chgData name="Mark Broadhead" userId="4d8e0faf-1584-439e-a5d6-e4bd8913b038" providerId="ADAL" clId="{F3513995-C7F1-4088-8879-B5F1AFC1B343}" dt="2024-10-03T19:13:47.767" v="8033" actId="113"/>
        <pc:sldMkLst>
          <pc:docMk/>
          <pc:sldMk cId="1292757481" sldId="286"/>
        </pc:sldMkLst>
      </pc:sldChg>
      <pc:sldChg chg="modSp mod">
        <pc:chgData name="Mark Broadhead" userId="4d8e0faf-1584-439e-a5d6-e4bd8913b038" providerId="ADAL" clId="{F3513995-C7F1-4088-8879-B5F1AFC1B343}" dt="2024-10-03T19:14:36.758" v="8042" actId="113"/>
        <pc:sldMkLst>
          <pc:docMk/>
          <pc:sldMk cId="3540088795" sldId="287"/>
        </pc:sldMkLst>
      </pc:sldChg>
      <pc:sldChg chg="modSp mod">
        <pc:chgData name="Mark Broadhead" userId="4d8e0faf-1584-439e-a5d6-e4bd8913b038" providerId="ADAL" clId="{F3513995-C7F1-4088-8879-B5F1AFC1B343}" dt="2024-10-03T19:14:41.709" v="8043" actId="113"/>
        <pc:sldMkLst>
          <pc:docMk/>
          <pc:sldMk cId="1897408757" sldId="289"/>
        </pc:sldMkLst>
      </pc:sldChg>
      <pc:sldChg chg="modSp new mod">
        <pc:chgData name="Mark Broadhead" userId="4d8e0faf-1584-439e-a5d6-e4bd8913b038" providerId="ADAL" clId="{F3513995-C7F1-4088-8879-B5F1AFC1B343}" dt="2024-10-04T11:01:35.595" v="9372" actId="20577"/>
        <pc:sldMkLst>
          <pc:docMk/>
          <pc:sldMk cId="2499356734" sldId="290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 rtlCol="0"/>
        <a:lstStyle/>
        <a:p>
          <a:pPr rtl="0"/>
          <a:endParaRPr lang="en-US"/>
        </a:p>
      </dgm:t>
    </dgm:pt>
    <dgm:pt modelId="{40FC4FFE-8987-4A26-B7F4-8A516F18ADAE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/>
            <a:t>Identify where validity starts in the research process </a:t>
          </a:r>
        </a:p>
      </dgm:t>
    </dgm:pt>
    <dgm:pt modelId="{CAD7EF86-FB23-41F6-BF42-040B36DEFDB1}" type="par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5B62599A-5C9B-48E7-896E-EA782AC60C8B}" type="sib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49225C73-1633-42F1-AB3B-7CB183E5F8B8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/>
            <a:t>Understand the types </a:t>
          </a:r>
          <a:r>
            <a:rPr lang="en-GB"/>
            <a:t>of validity and how they differ</a:t>
          </a:r>
          <a:endParaRPr lang="en-gb" dirty="0"/>
        </a:p>
      </dgm:t>
    </dgm:pt>
    <dgm:pt modelId="{1A0E2090-1D4F-438A-8766-B6030CE01ADD}" type="par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9646853A-8964-4519-A5B1-0B7D18B2983D}" type="sib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1C383F32-22E8-4F62-A3E0-BDC3D5F48992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/>
            <a:t>Evaluate where this takes place in </a:t>
          </a:r>
          <a:r>
            <a:rPr lang="en-GB" dirty="0" err="1"/>
            <a:t>ome</a:t>
          </a:r>
          <a:r>
            <a:rPr lang="en-GB" dirty="0"/>
            <a:t> and why</a:t>
          </a:r>
          <a:endParaRPr lang="en-gb" dirty="0"/>
        </a:p>
      </dgm:t>
    </dgm:pt>
    <dgm:pt modelId="{A7920A2F-3244-4159-AF04-6A1D38B7B317}" type="par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8500F72A-2C6D-4FDF-9C1D-CA691380EB0B}" type="sib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3"/>
      <dgm:spPr/>
    </dgm:pt>
    <dgm:pt modelId="{7C175B98-93F4-4D7C-BB95-1514AB879CD5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 with solid fill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C998AB0A-577D-44AA-A068-F634DDE7BD47}" type="pres">
      <dgm:prSet presAssocID="{49225C73-1633-42F1-AB3B-7CB183E5F8B8}" presName="compNode" presStyleCnt="0"/>
      <dgm:spPr/>
    </dgm:pt>
    <dgm:pt modelId="{BCD8CDD9-0C56-4401-ADB1-8B48DAB2C96F}" type="pres">
      <dgm:prSet presAssocID="{49225C73-1633-42F1-AB3B-7CB183E5F8B8}" presName="iconBgRect" presStyleLbl="bgShp" presStyleIdx="1" presStyleCnt="3"/>
      <dgm:spPr/>
    </dgm:pt>
    <dgm:pt modelId="{DB4CA7C4-FCA1-4127-B20A-2A5C031A3CF4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historic Tool with solid fill"/>
        </a:ext>
      </dgm:extLst>
    </dgm:pt>
    <dgm:pt modelId="{9B0C8FBF-0BDD-48A5-967E-F3FE71659F6A}" type="pres">
      <dgm:prSet presAssocID="{49225C73-1633-42F1-AB3B-7CB183E5F8B8}" presName="spaceRect" presStyleCnt="0"/>
      <dgm:spPr/>
    </dgm:pt>
    <dgm:pt modelId="{7E6FE37A-5DB0-4899-9FCB-0CE39BC185F8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5A266296-0042-402F-92EF-D59AB148E92E}" type="pres">
      <dgm:prSet presAssocID="{9646853A-8964-4519-A5B1-0B7D18B2983D}" presName="sibTrans" presStyleCnt="0"/>
      <dgm:spPr/>
    </dgm:pt>
    <dgm:pt modelId="{ECFA770B-DE2C-4683-A038-58D0FE44BC27}" type="pres">
      <dgm:prSet presAssocID="{1C383F32-22E8-4F62-A3E0-BDC3D5F48992}" presName="compNode" presStyleCnt="0"/>
      <dgm:spPr/>
    </dgm:pt>
    <dgm:pt modelId="{FF93E135-77D6-48A0-8871-9BC93D705D06}" type="pres">
      <dgm:prSet presAssocID="{1C383F32-22E8-4F62-A3E0-BDC3D5F48992}" presName="iconBgRect" presStyleLbl="bgShp" presStyleIdx="2" presStyleCnt="3"/>
      <dgm:spPr/>
    </dgm:pt>
    <dgm:pt modelId="{39509775-983E-4110-B989-EE2CD6514BE0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cracker with solid fill"/>
        </a:ext>
      </dgm:extLst>
    </dgm:pt>
    <dgm:pt modelId="{493B43B2-705C-4AE5-8A77-D8DEEDA1B5CF}" type="pres">
      <dgm:prSet presAssocID="{1C383F32-22E8-4F62-A3E0-BDC3D5F48992}" presName="spaceRect" presStyleCnt="0"/>
      <dgm:spPr/>
    </dgm:pt>
    <dgm:pt modelId="{1AEDC777-00B3-41D7-9AE1-23D741E941C3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A710F69-5154-4855-ACF5-BC7C1BF85A80}" type="presOf" srcId="{49225C73-1633-42F1-AB3B-7CB183E5F8B8}" destId="{7E6FE37A-5DB0-4899-9FCB-0CE39BC185F8}" srcOrd="0" destOrd="0" presId="urn:microsoft.com/office/officeart/2018/5/layout/IconCircle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1496FC70-DB8B-48D4-98DE-DD2856E389EE}" type="presOf" srcId="{1C383F32-22E8-4F62-A3E0-BDC3D5F48992}" destId="{1AEDC777-00B3-41D7-9AE1-23D741E941C3}" srcOrd="0" destOrd="0" presId="urn:microsoft.com/office/officeart/2018/5/layout/IconCircle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2772E199-56B0-4310-A55E-67D00CA3E59E}" type="presParOf" srcId="{50B3CE7C-E10B-4E23-BD93-03664997C932}" destId="{C998AB0A-577D-44AA-A068-F634DDE7BD47}" srcOrd="2" destOrd="0" presId="urn:microsoft.com/office/officeart/2018/5/layout/IconCircleLabelList"/>
    <dgm:cxn modelId="{4E351D18-D97F-4B92-A608-2E9600B91C28}" type="presParOf" srcId="{C998AB0A-577D-44AA-A068-F634DDE7BD47}" destId="{BCD8CDD9-0C56-4401-ADB1-8B48DAB2C96F}" srcOrd="0" destOrd="0" presId="urn:microsoft.com/office/officeart/2018/5/layout/IconCircleLabelList"/>
    <dgm:cxn modelId="{B3DC724C-4569-4E9D-BD5A-49E4CD991FD0}" type="presParOf" srcId="{C998AB0A-577D-44AA-A068-F634DDE7BD47}" destId="{DB4CA7C4-FCA1-4127-B20A-2A5C031A3CF4}" srcOrd="1" destOrd="0" presId="urn:microsoft.com/office/officeart/2018/5/layout/IconCircleLabelList"/>
    <dgm:cxn modelId="{AD1AB552-CCE0-4911-BB9E-5D4A60B21F4F}" type="presParOf" srcId="{C998AB0A-577D-44AA-A068-F634DDE7BD47}" destId="{9B0C8FBF-0BDD-48A5-967E-F3FE71659F6A}" srcOrd="2" destOrd="0" presId="urn:microsoft.com/office/officeart/2018/5/layout/IconCircleLabelList"/>
    <dgm:cxn modelId="{8558F796-2D01-40FE-A21A-7530EEBC3BC3}" type="presParOf" srcId="{C998AB0A-577D-44AA-A068-F634DDE7BD47}" destId="{7E6FE37A-5DB0-4899-9FCB-0CE39BC185F8}" srcOrd="3" destOrd="0" presId="urn:microsoft.com/office/officeart/2018/5/layout/IconCircleLabelList"/>
    <dgm:cxn modelId="{1532E2BE-82E9-40A4-A6F7-40B60FC879AE}" type="presParOf" srcId="{50B3CE7C-E10B-4E23-BD93-03664997C932}" destId="{5A266296-0042-402F-92EF-D59AB148E92E}" srcOrd="3" destOrd="0" presId="urn:microsoft.com/office/officeart/2018/5/layout/IconCircleLabelList"/>
    <dgm:cxn modelId="{3A7F4DB9-1469-4F58-B633-24B7EEE084D1}" type="presParOf" srcId="{50B3CE7C-E10B-4E23-BD93-03664997C932}" destId="{ECFA770B-DE2C-4683-A038-58D0FE44BC27}" srcOrd="4" destOrd="0" presId="urn:microsoft.com/office/officeart/2018/5/layout/IconCircleLabelList"/>
    <dgm:cxn modelId="{91311827-CDAC-4BA8-B4A3-117AFD1CEE2D}" type="presParOf" srcId="{ECFA770B-DE2C-4683-A038-58D0FE44BC27}" destId="{FF93E135-77D6-48A0-8871-9BC93D705D06}" srcOrd="0" destOrd="0" presId="urn:microsoft.com/office/officeart/2018/5/layout/IconCircleLabelList"/>
    <dgm:cxn modelId="{83B7CA40-11B7-4507-8422-A40F02D469B2}" type="presParOf" srcId="{ECFA770B-DE2C-4683-A038-58D0FE44BC27}" destId="{39509775-983E-4110-B989-EE2CD6514BE0}" srcOrd="1" destOrd="0" presId="urn:microsoft.com/office/officeart/2018/5/layout/IconCircleLabelList"/>
    <dgm:cxn modelId="{A44BB251-01EB-4DEF-A28C-6D495183E4DC}" type="presParOf" srcId="{ECFA770B-DE2C-4683-A038-58D0FE44BC27}" destId="{493B43B2-705C-4AE5-8A77-D8DEEDA1B5CF}" srcOrd="2" destOrd="0" presId="urn:microsoft.com/office/officeart/2018/5/layout/IconCircleLabelList"/>
    <dgm:cxn modelId="{1EFA52DF-3C80-4DAA-BED6-AFE2F81796B2}" type="presParOf" srcId="{ECFA770B-DE2C-4683-A038-58D0FE44BC27}" destId="{1AEDC777-00B3-41D7-9AE1-23D741E941C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0D009D-D15D-45C9-B113-513530A4E4A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58D4F83-2B5E-4167-9392-C969C7A7FB23}">
      <dgm:prSet/>
      <dgm:spPr/>
      <dgm:t>
        <a:bodyPr/>
        <a:lstStyle/>
        <a:p>
          <a:r>
            <a:rPr lang="en-GB" dirty="0"/>
            <a:t>The best way to ensure the validity of your study after the fact is to use Replication and Peer Review.</a:t>
          </a:r>
          <a:endParaRPr lang="en-US" dirty="0"/>
        </a:p>
      </dgm:t>
    </dgm:pt>
    <dgm:pt modelId="{15D0487D-E51C-4192-8A6C-63D15D9E137D}" type="parTrans" cxnId="{B8EBD672-3560-4002-8A83-3580A5F2E62E}">
      <dgm:prSet/>
      <dgm:spPr/>
      <dgm:t>
        <a:bodyPr/>
        <a:lstStyle/>
        <a:p>
          <a:endParaRPr lang="en-US"/>
        </a:p>
      </dgm:t>
    </dgm:pt>
    <dgm:pt modelId="{F813D6E7-6157-4EB8-9A8F-A6DE420BC3FB}" type="sibTrans" cxnId="{B8EBD672-3560-4002-8A83-3580A5F2E62E}">
      <dgm:prSet/>
      <dgm:spPr/>
      <dgm:t>
        <a:bodyPr/>
        <a:lstStyle/>
        <a:p>
          <a:endParaRPr lang="en-US"/>
        </a:p>
      </dgm:t>
    </dgm:pt>
    <dgm:pt modelId="{D6DAB727-B571-444C-9D3A-A9065198F74E}">
      <dgm:prSet/>
      <dgm:spPr/>
      <dgm:t>
        <a:bodyPr/>
        <a:lstStyle/>
        <a:p>
          <a:r>
            <a:rPr lang="en-GB" dirty="0"/>
            <a:t>Peers must have relevant academic or professional qualifications (PhD, FIEXPE, chartership etc)</a:t>
          </a:r>
          <a:endParaRPr lang="en-US" dirty="0"/>
        </a:p>
      </dgm:t>
    </dgm:pt>
    <dgm:pt modelId="{FB10AAE1-7041-4EBF-AF21-71E9EEFAE5F0}" type="parTrans" cxnId="{CFD2488A-D078-4A96-8782-5C1EABB07DE2}">
      <dgm:prSet/>
      <dgm:spPr/>
      <dgm:t>
        <a:bodyPr/>
        <a:lstStyle/>
        <a:p>
          <a:endParaRPr lang="en-US"/>
        </a:p>
      </dgm:t>
    </dgm:pt>
    <dgm:pt modelId="{C78A8A3B-EC46-405C-8162-6A74FB8E2BEA}" type="sibTrans" cxnId="{CFD2488A-D078-4A96-8782-5C1EABB07DE2}">
      <dgm:prSet/>
      <dgm:spPr/>
      <dgm:t>
        <a:bodyPr/>
        <a:lstStyle/>
        <a:p>
          <a:endParaRPr lang="en-US"/>
        </a:p>
      </dgm:t>
    </dgm:pt>
    <dgm:pt modelId="{8CB855C3-D0CD-4822-98B5-8107C7B26908}">
      <dgm:prSet/>
      <dgm:spPr/>
      <dgm:t>
        <a:bodyPr/>
        <a:lstStyle/>
        <a:p>
          <a:r>
            <a:rPr lang="en-GB"/>
            <a:t>Replication proves the method</a:t>
          </a:r>
          <a:endParaRPr lang="en-US"/>
        </a:p>
      </dgm:t>
    </dgm:pt>
    <dgm:pt modelId="{8C640351-18EE-453F-AA82-02C2409C0F59}" type="parTrans" cxnId="{B1F33621-985D-4E46-B0E5-B58F6D513B10}">
      <dgm:prSet/>
      <dgm:spPr/>
      <dgm:t>
        <a:bodyPr/>
        <a:lstStyle/>
        <a:p>
          <a:endParaRPr lang="en-US"/>
        </a:p>
      </dgm:t>
    </dgm:pt>
    <dgm:pt modelId="{5A75CEDD-87CE-4086-BF4C-4F52AFA34564}" type="sibTrans" cxnId="{B1F33621-985D-4E46-B0E5-B58F6D513B10}">
      <dgm:prSet/>
      <dgm:spPr/>
      <dgm:t>
        <a:bodyPr/>
        <a:lstStyle/>
        <a:p>
          <a:endParaRPr lang="en-US"/>
        </a:p>
      </dgm:t>
    </dgm:pt>
    <dgm:pt modelId="{AE2E1A42-A08D-45B8-928A-089B550108CE}">
      <dgm:prSet/>
      <dgm:spPr/>
      <dgm:t>
        <a:bodyPr/>
        <a:lstStyle/>
        <a:p>
          <a:r>
            <a:rPr lang="en-GB"/>
            <a:t>Peer Review gives more weight to the proposed procedure and is an excellent sense check. </a:t>
          </a:r>
          <a:endParaRPr lang="en-US"/>
        </a:p>
      </dgm:t>
    </dgm:pt>
    <dgm:pt modelId="{A28B8DB4-C32A-40D0-B841-28189EEAC2C0}" type="parTrans" cxnId="{08397794-868F-4EB0-97A9-20A67BB5583A}">
      <dgm:prSet/>
      <dgm:spPr/>
      <dgm:t>
        <a:bodyPr/>
        <a:lstStyle/>
        <a:p>
          <a:endParaRPr lang="en-US"/>
        </a:p>
      </dgm:t>
    </dgm:pt>
    <dgm:pt modelId="{1B1E10B9-4DBA-4C38-95BC-0F9D56BE2B8B}" type="sibTrans" cxnId="{08397794-868F-4EB0-97A9-20A67BB5583A}">
      <dgm:prSet/>
      <dgm:spPr/>
      <dgm:t>
        <a:bodyPr/>
        <a:lstStyle/>
        <a:p>
          <a:endParaRPr lang="en-US"/>
        </a:p>
      </dgm:t>
    </dgm:pt>
    <dgm:pt modelId="{1F44BE93-E55A-43AF-B522-0A36B35F798B}" type="pres">
      <dgm:prSet presAssocID="{220D009D-D15D-45C9-B113-513530A4E4A6}" presName="root" presStyleCnt="0">
        <dgm:presLayoutVars>
          <dgm:dir/>
          <dgm:resizeHandles val="exact"/>
        </dgm:presLayoutVars>
      </dgm:prSet>
      <dgm:spPr/>
    </dgm:pt>
    <dgm:pt modelId="{7A3B1A83-ECD4-4153-9095-4622AA0CD776}" type="pres">
      <dgm:prSet presAssocID="{358D4F83-2B5E-4167-9392-C969C7A7FB23}" presName="compNode" presStyleCnt="0"/>
      <dgm:spPr/>
    </dgm:pt>
    <dgm:pt modelId="{58CEA591-1094-4FDF-9B2C-0B2B4474294A}" type="pres">
      <dgm:prSet presAssocID="{358D4F83-2B5E-4167-9392-C969C7A7FB23}" presName="bgRect" presStyleLbl="bgShp" presStyleIdx="0" presStyleCnt="4"/>
      <dgm:spPr/>
    </dgm:pt>
    <dgm:pt modelId="{9F290C3C-8E02-4F99-9E62-A1D6E68E382A}" type="pres">
      <dgm:prSet presAssocID="{358D4F83-2B5E-4167-9392-C969C7A7FB2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A1EA1698-C143-4C19-BE5D-8F80F6171017}" type="pres">
      <dgm:prSet presAssocID="{358D4F83-2B5E-4167-9392-C969C7A7FB23}" presName="spaceRect" presStyleCnt="0"/>
      <dgm:spPr/>
    </dgm:pt>
    <dgm:pt modelId="{3A3F519B-9ED9-4BDD-B3AF-C7D8090DDA62}" type="pres">
      <dgm:prSet presAssocID="{358D4F83-2B5E-4167-9392-C969C7A7FB23}" presName="parTx" presStyleLbl="revTx" presStyleIdx="0" presStyleCnt="4">
        <dgm:presLayoutVars>
          <dgm:chMax val="0"/>
          <dgm:chPref val="0"/>
        </dgm:presLayoutVars>
      </dgm:prSet>
      <dgm:spPr/>
    </dgm:pt>
    <dgm:pt modelId="{6B2F93D1-3A5F-4D5E-AE67-A2EAC4E97D0F}" type="pres">
      <dgm:prSet presAssocID="{F813D6E7-6157-4EB8-9A8F-A6DE420BC3FB}" presName="sibTrans" presStyleCnt="0"/>
      <dgm:spPr/>
    </dgm:pt>
    <dgm:pt modelId="{039939F0-987D-4628-8DA7-9AABF328103E}" type="pres">
      <dgm:prSet presAssocID="{D6DAB727-B571-444C-9D3A-A9065198F74E}" presName="compNode" presStyleCnt="0"/>
      <dgm:spPr/>
    </dgm:pt>
    <dgm:pt modelId="{788A1A3B-1D97-4D1E-A897-69F16C2C2E73}" type="pres">
      <dgm:prSet presAssocID="{D6DAB727-B571-444C-9D3A-A9065198F74E}" presName="bgRect" presStyleLbl="bgShp" presStyleIdx="1" presStyleCnt="4"/>
      <dgm:spPr/>
    </dgm:pt>
    <dgm:pt modelId="{DB0C367E-3EB9-453D-86CB-C93DC95BDCE2}" type="pres">
      <dgm:prSet presAssocID="{D6DAB727-B571-444C-9D3A-A9065198F74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E6C7D90E-848B-4A37-8D5B-5F6654B78D63}" type="pres">
      <dgm:prSet presAssocID="{D6DAB727-B571-444C-9D3A-A9065198F74E}" presName="spaceRect" presStyleCnt="0"/>
      <dgm:spPr/>
    </dgm:pt>
    <dgm:pt modelId="{947F34F7-1B01-4516-B13B-5D24B939C402}" type="pres">
      <dgm:prSet presAssocID="{D6DAB727-B571-444C-9D3A-A9065198F74E}" presName="parTx" presStyleLbl="revTx" presStyleIdx="1" presStyleCnt="4">
        <dgm:presLayoutVars>
          <dgm:chMax val="0"/>
          <dgm:chPref val="0"/>
        </dgm:presLayoutVars>
      </dgm:prSet>
      <dgm:spPr/>
    </dgm:pt>
    <dgm:pt modelId="{6EA708EC-C969-4FF9-ABFC-3B0EFF5D530D}" type="pres">
      <dgm:prSet presAssocID="{C78A8A3B-EC46-405C-8162-6A74FB8E2BEA}" presName="sibTrans" presStyleCnt="0"/>
      <dgm:spPr/>
    </dgm:pt>
    <dgm:pt modelId="{24D1CCBA-90B6-40D7-9EB0-CDF31834F436}" type="pres">
      <dgm:prSet presAssocID="{8CB855C3-D0CD-4822-98B5-8107C7B26908}" presName="compNode" presStyleCnt="0"/>
      <dgm:spPr/>
    </dgm:pt>
    <dgm:pt modelId="{3493FEB1-FDC6-4F36-A135-32CD796C5F15}" type="pres">
      <dgm:prSet presAssocID="{8CB855C3-D0CD-4822-98B5-8107C7B26908}" presName="bgRect" presStyleLbl="bgShp" presStyleIdx="2" presStyleCnt="4"/>
      <dgm:spPr/>
    </dgm:pt>
    <dgm:pt modelId="{D4C0ABB9-3650-4625-85B5-4AEE848F6D5C}" type="pres">
      <dgm:prSet presAssocID="{8CB855C3-D0CD-4822-98B5-8107C7B2690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5552A68-1523-41FF-ABBA-2456F6EAEEA6}" type="pres">
      <dgm:prSet presAssocID="{8CB855C3-D0CD-4822-98B5-8107C7B26908}" presName="spaceRect" presStyleCnt="0"/>
      <dgm:spPr/>
    </dgm:pt>
    <dgm:pt modelId="{C03A3BCF-51BD-4449-A4AA-B6617FE1C136}" type="pres">
      <dgm:prSet presAssocID="{8CB855C3-D0CD-4822-98B5-8107C7B26908}" presName="parTx" presStyleLbl="revTx" presStyleIdx="2" presStyleCnt="4">
        <dgm:presLayoutVars>
          <dgm:chMax val="0"/>
          <dgm:chPref val="0"/>
        </dgm:presLayoutVars>
      </dgm:prSet>
      <dgm:spPr/>
    </dgm:pt>
    <dgm:pt modelId="{F2191BA9-829B-4F3E-881C-E45CFBBA8AC1}" type="pres">
      <dgm:prSet presAssocID="{5A75CEDD-87CE-4086-BF4C-4F52AFA34564}" presName="sibTrans" presStyleCnt="0"/>
      <dgm:spPr/>
    </dgm:pt>
    <dgm:pt modelId="{DB7A66C0-C5DA-40B1-B6D7-B90FABB1EFAF}" type="pres">
      <dgm:prSet presAssocID="{AE2E1A42-A08D-45B8-928A-089B550108CE}" presName="compNode" presStyleCnt="0"/>
      <dgm:spPr/>
    </dgm:pt>
    <dgm:pt modelId="{130D40EE-72EA-4014-AF5A-EBE611784734}" type="pres">
      <dgm:prSet presAssocID="{AE2E1A42-A08D-45B8-928A-089B550108CE}" presName="bgRect" presStyleLbl="bgShp" presStyleIdx="3" presStyleCnt="4"/>
      <dgm:spPr/>
    </dgm:pt>
    <dgm:pt modelId="{8F6A91F2-4236-4021-B441-00BF3D643D2A}" type="pres">
      <dgm:prSet presAssocID="{AE2E1A42-A08D-45B8-928A-089B550108C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3F04F8C-AD40-4097-97C1-116DF0309692}" type="pres">
      <dgm:prSet presAssocID="{AE2E1A42-A08D-45B8-928A-089B550108CE}" presName="spaceRect" presStyleCnt="0"/>
      <dgm:spPr/>
    </dgm:pt>
    <dgm:pt modelId="{DEE0520A-8254-4456-9C47-8C2CA8BF1F1C}" type="pres">
      <dgm:prSet presAssocID="{AE2E1A42-A08D-45B8-928A-089B550108C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1F33621-985D-4E46-B0E5-B58F6D513B10}" srcId="{220D009D-D15D-45C9-B113-513530A4E4A6}" destId="{8CB855C3-D0CD-4822-98B5-8107C7B26908}" srcOrd="2" destOrd="0" parTransId="{8C640351-18EE-453F-AA82-02C2409C0F59}" sibTransId="{5A75CEDD-87CE-4086-BF4C-4F52AFA34564}"/>
    <dgm:cxn modelId="{1A53033F-9A3B-490A-8F06-47ED40BDC3B4}" type="presOf" srcId="{220D009D-D15D-45C9-B113-513530A4E4A6}" destId="{1F44BE93-E55A-43AF-B522-0A36B35F798B}" srcOrd="0" destOrd="0" presId="urn:microsoft.com/office/officeart/2018/2/layout/IconVerticalSolidList"/>
    <dgm:cxn modelId="{415AE55B-94D5-4DA6-8FD4-AD52635CE52B}" type="presOf" srcId="{8CB855C3-D0CD-4822-98B5-8107C7B26908}" destId="{C03A3BCF-51BD-4449-A4AA-B6617FE1C136}" srcOrd="0" destOrd="0" presId="urn:microsoft.com/office/officeart/2018/2/layout/IconVerticalSolidList"/>
    <dgm:cxn modelId="{3EC41351-DACA-429A-904E-C0003917804B}" type="presOf" srcId="{358D4F83-2B5E-4167-9392-C969C7A7FB23}" destId="{3A3F519B-9ED9-4BDD-B3AF-C7D8090DDA62}" srcOrd="0" destOrd="0" presId="urn:microsoft.com/office/officeart/2018/2/layout/IconVerticalSolidList"/>
    <dgm:cxn modelId="{B8EBD672-3560-4002-8A83-3580A5F2E62E}" srcId="{220D009D-D15D-45C9-B113-513530A4E4A6}" destId="{358D4F83-2B5E-4167-9392-C969C7A7FB23}" srcOrd="0" destOrd="0" parTransId="{15D0487D-E51C-4192-8A6C-63D15D9E137D}" sibTransId="{F813D6E7-6157-4EB8-9A8F-A6DE420BC3FB}"/>
    <dgm:cxn modelId="{CFD2488A-D078-4A96-8782-5C1EABB07DE2}" srcId="{220D009D-D15D-45C9-B113-513530A4E4A6}" destId="{D6DAB727-B571-444C-9D3A-A9065198F74E}" srcOrd="1" destOrd="0" parTransId="{FB10AAE1-7041-4EBF-AF21-71E9EEFAE5F0}" sibTransId="{C78A8A3B-EC46-405C-8162-6A74FB8E2BEA}"/>
    <dgm:cxn modelId="{08397794-868F-4EB0-97A9-20A67BB5583A}" srcId="{220D009D-D15D-45C9-B113-513530A4E4A6}" destId="{AE2E1A42-A08D-45B8-928A-089B550108CE}" srcOrd="3" destOrd="0" parTransId="{A28B8DB4-C32A-40D0-B841-28189EEAC2C0}" sibTransId="{1B1E10B9-4DBA-4C38-95BC-0F9D56BE2B8B}"/>
    <dgm:cxn modelId="{52B27BD1-ACAE-4596-8B47-788C1A79A4D4}" type="presOf" srcId="{D6DAB727-B571-444C-9D3A-A9065198F74E}" destId="{947F34F7-1B01-4516-B13B-5D24B939C402}" srcOrd="0" destOrd="0" presId="urn:microsoft.com/office/officeart/2018/2/layout/IconVerticalSolidList"/>
    <dgm:cxn modelId="{4C3E4CE6-1F70-42E6-A908-25BE05E2FBF9}" type="presOf" srcId="{AE2E1A42-A08D-45B8-928A-089B550108CE}" destId="{DEE0520A-8254-4456-9C47-8C2CA8BF1F1C}" srcOrd="0" destOrd="0" presId="urn:microsoft.com/office/officeart/2018/2/layout/IconVerticalSolidList"/>
    <dgm:cxn modelId="{BC778892-5E94-4CAD-8EF3-17E65F4BBD79}" type="presParOf" srcId="{1F44BE93-E55A-43AF-B522-0A36B35F798B}" destId="{7A3B1A83-ECD4-4153-9095-4622AA0CD776}" srcOrd="0" destOrd="0" presId="urn:microsoft.com/office/officeart/2018/2/layout/IconVerticalSolidList"/>
    <dgm:cxn modelId="{9D028C1A-04E3-4369-BEFE-B39918276117}" type="presParOf" srcId="{7A3B1A83-ECD4-4153-9095-4622AA0CD776}" destId="{58CEA591-1094-4FDF-9B2C-0B2B4474294A}" srcOrd="0" destOrd="0" presId="urn:microsoft.com/office/officeart/2018/2/layout/IconVerticalSolidList"/>
    <dgm:cxn modelId="{BC2306CD-3F66-4C1E-AEE3-7931E3217243}" type="presParOf" srcId="{7A3B1A83-ECD4-4153-9095-4622AA0CD776}" destId="{9F290C3C-8E02-4F99-9E62-A1D6E68E382A}" srcOrd="1" destOrd="0" presId="urn:microsoft.com/office/officeart/2018/2/layout/IconVerticalSolidList"/>
    <dgm:cxn modelId="{1571A2FF-19EC-46C2-A0A8-76B87AEC636B}" type="presParOf" srcId="{7A3B1A83-ECD4-4153-9095-4622AA0CD776}" destId="{A1EA1698-C143-4C19-BE5D-8F80F6171017}" srcOrd="2" destOrd="0" presId="urn:microsoft.com/office/officeart/2018/2/layout/IconVerticalSolidList"/>
    <dgm:cxn modelId="{AA2E2200-6993-4C5C-A2E4-9860949E9E46}" type="presParOf" srcId="{7A3B1A83-ECD4-4153-9095-4622AA0CD776}" destId="{3A3F519B-9ED9-4BDD-B3AF-C7D8090DDA62}" srcOrd="3" destOrd="0" presId="urn:microsoft.com/office/officeart/2018/2/layout/IconVerticalSolidList"/>
    <dgm:cxn modelId="{18CCC96D-AFDF-42E6-A102-3A757255DE9A}" type="presParOf" srcId="{1F44BE93-E55A-43AF-B522-0A36B35F798B}" destId="{6B2F93D1-3A5F-4D5E-AE67-A2EAC4E97D0F}" srcOrd="1" destOrd="0" presId="urn:microsoft.com/office/officeart/2018/2/layout/IconVerticalSolidList"/>
    <dgm:cxn modelId="{93DBDEC1-DAF4-4189-A5A5-11BAE2AB2376}" type="presParOf" srcId="{1F44BE93-E55A-43AF-B522-0A36B35F798B}" destId="{039939F0-987D-4628-8DA7-9AABF328103E}" srcOrd="2" destOrd="0" presId="urn:microsoft.com/office/officeart/2018/2/layout/IconVerticalSolidList"/>
    <dgm:cxn modelId="{FFAD6295-E158-46F6-AF76-762288859002}" type="presParOf" srcId="{039939F0-987D-4628-8DA7-9AABF328103E}" destId="{788A1A3B-1D97-4D1E-A897-69F16C2C2E73}" srcOrd="0" destOrd="0" presId="urn:microsoft.com/office/officeart/2018/2/layout/IconVerticalSolidList"/>
    <dgm:cxn modelId="{8C253643-35B0-46E2-B435-4EB6AF3EABE1}" type="presParOf" srcId="{039939F0-987D-4628-8DA7-9AABF328103E}" destId="{DB0C367E-3EB9-453D-86CB-C93DC95BDCE2}" srcOrd="1" destOrd="0" presId="urn:microsoft.com/office/officeart/2018/2/layout/IconVerticalSolidList"/>
    <dgm:cxn modelId="{8A521C50-9E1F-4BFE-9166-605234CC7283}" type="presParOf" srcId="{039939F0-987D-4628-8DA7-9AABF328103E}" destId="{E6C7D90E-848B-4A37-8D5B-5F6654B78D63}" srcOrd="2" destOrd="0" presId="urn:microsoft.com/office/officeart/2018/2/layout/IconVerticalSolidList"/>
    <dgm:cxn modelId="{27360215-67F7-406F-A8D1-FA346C3B4721}" type="presParOf" srcId="{039939F0-987D-4628-8DA7-9AABF328103E}" destId="{947F34F7-1B01-4516-B13B-5D24B939C402}" srcOrd="3" destOrd="0" presId="urn:microsoft.com/office/officeart/2018/2/layout/IconVerticalSolidList"/>
    <dgm:cxn modelId="{9403B2F7-8A30-4067-AA59-EB3E820343EC}" type="presParOf" srcId="{1F44BE93-E55A-43AF-B522-0A36B35F798B}" destId="{6EA708EC-C969-4FF9-ABFC-3B0EFF5D530D}" srcOrd="3" destOrd="0" presId="urn:microsoft.com/office/officeart/2018/2/layout/IconVerticalSolidList"/>
    <dgm:cxn modelId="{990D28C0-8DCF-4E18-BFF3-BDCCCCED104F}" type="presParOf" srcId="{1F44BE93-E55A-43AF-B522-0A36B35F798B}" destId="{24D1CCBA-90B6-40D7-9EB0-CDF31834F436}" srcOrd="4" destOrd="0" presId="urn:microsoft.com/office/officeart/2018/2/layout/IconVerticalSolidList"/>
    <dgm:cxn modelId="{0A182571-A1D0-4272-9462-3EDCB06B3C04}" type="presParOf" srcId="{24D1CCBA-90B6-40D7-9EB0-CDF31834F436}" destId="{3493FEB1-FDC6-4F36-A135-32CD796C5F15}" srcOrd="0" destOrd="0" presId="urn:microsoft.com/office/officeart/2018/2/layout/IconVerticalSolidList"/>
    <dgm:cxn modelId="{7CC4112B-2EAE-40A6-A4C6-B91F51282D6E}" type="presParOf" srcId="{24D1CCBA-90B6-40D7-9EB0-CDF31834F436}" destId="{D4C0ABB9-3650-4625-85B5-4AEE848F6D5C}" srcOrd="1" destOrd="0" presId="urn:microsoft.com/office/officeart/2018/2/layout/IconVerticalSolidList"/>
    <dgm:cxn modelId="{B488FD5A-7A11-4101-A2CC-A18CA036F108}" type="presParOf" srcId="{24D1CCBA-90B6-40D7-9EB0-CDF31834F436}" destId="{F5552A68-1523-41FF-ABBA-2456F6EAEEA6}" srcOrd="2" destOrd="0" presId="urn:microsoft.com/office/officeart/2018/2/layout/IconVerticalSolidList"/>
    <dgm:cxn modelId="{52A2272C-F57C-4AF9-9CD7-7A47452BB411}" type="presParOf" srcId="{24D1CCBA-90B6-40D7-9EB0-CDF31834F436}" destId="{C03A3BCF-51BD-4449-A4AA-B6617FE1C136}" srcOrd="3" destOrd="0" presId="urn:microsoft.com/office/officeart/2018/2/layout/IconVerticalSolidList"/>
    <dgm:cxn modelId="{3EAAAB42-1D8F-4B46-85AA-5EAB1DAF2FEE}" type="presParOf" srcId="{1F44BE93-E55A-43AF-B522-0A36B35F798B}" destId="{F2191BA9-829B-4F3E-881C-E45CFBBA8AC1}" srcOrd="5" destOrd="0" presId="urn:microsoft.com/office/officeart/2018/2/layout/IconVerticalSolidList"/>
    <dgm:cxn modelId="{C82A196B-8A65-4559-9BCE-9EFE804E414B}" type="presParOf" srcId="{1F44BE93-E55A-43AF-B522-0A36B35F798B}" destId="{DB7A66C0-C5DA-40B1-B6D7-B90FABB1EFAF}" srcOrd="6" destOrd="0" presId="urn:microsoft.com/office/officeart/2018/2/layout/IconVerticalSolidList"/>
    <dgm:cxn modelId="{A01E2FF2-052E-4262-835B-89D907538ADF}" type="presParOf" srcId="{DB7A66C0-C5DA-40B1-B6D7-B90FABB1EFAF}" destId="{130D40EE-72EA-4014-AF5A-EBE611784734}" srcOrd="0" destOrd="0" presId="urn:microsoft.com/office/officeart/2018/2/layout/IconVerticalSolidList"/>
    <dgm:cxn modelId="{D87AD3BD-8846-4DA6-9916-6BDC4725B29C}" type="presParOf" srcId="{DB7A66C0-C5DA-40B1-B6D7-B90FABB1EFAF}" destId="{8F6A91F2-4236-4021-B441-00BF3D643D2A}" srcOrd="1" destOrd="0" presId="urn:microsoft.com/office/officeart/2018/2/layout/IconVerticalSolidList"/>
    <dgm:cxn modelId="{D1ED1167-4E13-4051-8F6C-4F23F0C08958}" type="presParOf" srcId="{DB7A66C0-C5DA-40B1-B6D7-B90FABB1EFAF}" destId="{43F04F8C-AD40-4097-97C1-116DF0309692}" srcOrd="2" destOrd="0" presId="urn:microsoft.com/office/officeart/2018/2/layout/IconVerticalSolidList"/>
    <dgm:cxn modelId="{CC4C03FF-CBF3-4B3D-868B-FB6698FFC38D}" type="presParOf" srcId="{DB7A66C0-C5DA-40B1-B6D7-B90FABB1EFAF}" destId="{DEE0520A-8254-4456-9C47-8C2CA8BF1F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0D009D-D15D-45C9-B113-513530A4E4A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58D4F83-2B5E-4167-9392-C969C7A7FB23}">
      <dgm:prSet/>
      <dgm:spPr/>
      <dgm:t>
        <a:bodyPr/>
        <a:lstStyle/>
        <a:p>
          <a:r>
            <a:rPr lang="en-GB" dirty="0"/>
            <a:t>Peer reviews are usually done by 2 experts and are “double blind” e.g. they don’t know each other or have connection to the project.</a:t>
          </a:r>
          <a:endParaRPr lang="en-US" dirty="0"/>
        </a:p>
      </dgm:t>
    </dgm:pt>
    <dgm:pt modelId="{15D0487D-E51C-4192-8A6C-63D15D9E137D}" type="parTrans" cxnId="{B8EBD672-3560-4002-8A83-3580A5F2E62E}">
      <dgm:prSet/>
      <dgm:spPr/>
      <dgm:t>
        <a:bodyPr/>
        <a:lstStyle/>
        <a:p>
          <a:endParaRPr lang="en-US"/>
        </a:p>
      </dgm:t>
    </dgm:pt>
    <dgm:pt modelId="{F813D6E7-6157-4EB8-9A8F-A6DE420BC3FB}" type="sibTrans" cxnId="{B8EBD672-3560-4002-8A83-3580A5F2E62E}">
      <dgm:prSet/>
      <dgm:spPr/>
      <dgm:t>
        <a:bodyPr/>
        <a:lstStyle/>
        <a:p>
          <a:endParaRPr lang="en-US"/>
        </a:p>
      </dgm:t>
    </dgm:pt>
    <dgm:pt modelId="{D6DAB727-B571-444C-9D3A-A9065198F74E}">
      <dgm:prSet/>
      <dgm:spPr/>
      <dgm:t>
        <a:bodyPr/>
        <a:lstStyle/>
        <a:p>
          <a:r>
            <a:rPr lang="en-GB" dirty="0"/>
            <a:t>Peers may request access to research data and notes. </a:t>
          </a:r>
          <a:endParaRPr lang="en-US" dirty="0"/>
        </a:p>
      </dgm:t>
    </dgm:pt>
    <dgm:pt modelId="{FB10AAE1-7041-4EBF-AF21-71E9EEFAE5F0}" type="parTrans" cxnId="{CFD2488A-D078-4A96-8782-5C1EABB07DE2}">
      <dgm:prSet/>
      <dgm:spPr/>
      <dgm:t>
        <a:bodyPr/>
        <a:lstStyle/>
        <a:p>
          <a:endParaRPr lang="en-US"/>
        </a:p>
      </dgm:t>
    </dgm:pt>
    <dgm:pt modelId="{C78A8A3B-EC46-405C-8162-6A74FB8E2BEA}" type="sibTrans" cxnId="{CFD2488A-D078-4A96-8782-5C1EABB07DE2}">
      <dgm:prSet/>
      <dgm:spPr/>
      <dgm:t>
        <a:bodyPr/>
        <a:lstStyle/>
        <a:p>
          <a:endParaRPr lang="en-US"/>
        </a:p>
      </dgm:t>
    </dgm:pt>
    <dgm:pt modelId="{8CB855C3-D0CD-4822-98B5-8107C7B26908}">
      <dgm:prSet/>
      <dgm:spPr/>
      <dgm:t>
        <a:bodyPr/>
        <a:lstStyle/>
        <a:p>
          <a:r>
            <a:rPr lang="en-GB" dirty="0"/>
            <a:t>If publication is the goal, Peer review is the only route. Other rules may also apply (dual use, access control) </a:t>
          </a:r>
          <a:endParaRPr lang="en-US" dirty="0"/>
        </a:p>
      </dgm:t>
    </dgm:pt>
    <dgm:pt modelId="{8C640351-18EE-453F-AA82-02C2409C0F59}" type="parTrans" cxnId="{B1F33621-985D-4E46-B0E5-B58F6D513B10}">
      <dgm:prSet/>
      <dgm:spPr/>
      <dgm:t>
        <a:bodyPr/>
        <a:lstStyle/>
        <a:p>
          <a:endParaRPr lang="en-US"/>
        </a:p>
      </dgm:t>
    </dgm:pt>
    <dgm:pt modelId="{5A75CEDD-87CE-4086-BF4C-4F52AFA34564}" type="sibTrans" cxnId="{B1F33621-985D-4E46-B0E5-B58F6D513B10}">
      <dgm:prSet/>
      <dgm:spPr/>
      <dgm:t>
        <a:bodyPr/>
        <a:lstStyle/>
        <a:p>
          <a:endParaRPr lang="en-US"/>
        </a:p>
      </dgm:t>
    </dgm:pt>
    <dgm:pt modelId="{AE2E1A42-A08D-45B8-928A-089B550108CE}">
      <dgm:prSet/>
      <dgm:spPr/>
      <dgm:t>
        <a:bodyPr/>
        <a:lstStyle/>
        <a:p>
          <a:r>
            <a:rPr lang="en-GB" dirty="0"/>
            <a:t>If publication is not the goal then there will be internal procedures to follow. </a:t>
          </a:r>
          <a:endParaRPr lang="en-US" dirty="0"/>
        </a:p>
      </dgm:t>
    </dgm:pt>
    <dgm:pt modelId="{A28B8DB4-C32A-40D0-B841-28189EEAC2C0}" type="parTrans" cxnId="{08397794-868F-4EB0-97A9-20A67BB5583A}">
      <dgm:prSet/>
      <dgm:spPr/>
      <dgm:t>
        <a:bodyPr/>
        <a:lstStyle/>
        <a:p>
          <a:endParaRPr lang="en-US"/>
        </a:p>
      </dgm:t>
    </dgm:pt>
    <dgm:pt modelId="{1B1E10B9-4DBA-4C38-95BC-0F9D56BE2B8B}" type="sibTrans" cxnId="{08397794-868F-4EB0-97A9-20A67BB5583A}">
      <dgm:prSet/>
      <dgm:spPr/>
      <dgm:t>
        <a:bodyPr/>
        <a:lstStyle/>
        <a:p>
          <a:endParaRPr lang="en-US"/>
        </a:p>
      </dgm:t>
    </dgm:pt>
    <dgm:pt modelId="{1F44BE93-E55A-43AF-B522-0A36B35F798B}" type="pres">
      <dgm:prSet presAssocID="{220D009D-D15D-45C9-B113-513530A4E4A6}" presName="root" presStyleCnt="0">
        <dgm:presLayoutVars>
          <dgm:dir/>
          <dgm:resizeHandles val="exact"/>
        </dgm:presLayoutVars>
      </dgm:prSet>
      <dgm:spPr/>
    </dgm:pt>
    <dgm:pt modelId="{7A3B1A83-ECD4-4153-9095-4622AA0CD776}" type="pres">
      <dgm:prSet presAssocID="{358D4F83-2B5E-4167-9392-C969C7A7FB23}" presName="compNode" presStyleCnt="0"/>
      <dgm:spPr/>
    </dgm:pt>
    <dgm:pt modelId="{58CEA591-1094-4FDF-9B2C-0B2B4474294A}" type="pres">
      <dgm:prSet presAssocID="{358D4F83-2B5E-4167-9392-C969C7A7FB23}" presName="bgRect" presStyleLbl="bgShp" presStyleIdx="0" presStyleCnt="4"/>
      <dgm:spPr/>
    </dgm:pt>
    <dgm:pt modelId="{9F290C3C-8E02-4F99-9E62-A1D6E68E382A}" type="pres">
      <dgm:prSet presAssocID="{358D4F83-2B5E-4167-9392-C969C7A7FB2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A1EA1698-C143-4C19-BE5D-8F80F6171017}" type="pres">
      <dgm:prSet presAssocID="{358D4F83-2B5E-4167-9392-C969C7A7FB23}" presName="spaceRect" presStyleCnt="0"/>
      <dgm:spPr/>
    </dgm:pt>
    <dgm:pt modelId="{3A3F519B-9ED9-4BDD-B3AF-C7D8090DDA62}" type="pres">
      <dgm:prSet presAssocID="{358D4F83-2B5E-4167-9392-C969C7A7FB23}" presName="parTx" presStyleLbl="revTx" presStyleIdx="0" presStyleCnt="4">
        <dgm:presLayoutVars>
          <dgm:chMax val="0"/>
          <dgm:chPref val="0"/>
        </dgm:presLayoutVars>
      </dgm:prSet>
      <dgm:spPr/>
    </dgm:pt>
    <dgm:pt modelId="{6B2F93D1-3A5F-4D5E-AE67-A2EAC4E97D0F}" type="pres">
      <dgm:prSet presAssocID="{F813D6E7-6157-4EB8-9A8F-A6DE420BC3FB}" presName="sibTrans" presStyleCnt="0"/>
      <dgm:spPr/>
    </dgm:pt>
    <dgm:pt modelId="{039939F0-987D-4628-8DA7-9AABF328103E}" type="pres">
      <dgm:prSet presAssocID="{D6DAB727-B571-444C-9D3A-A9065198F74E}" presName="compNode" presStyleCnt="0"/>
      <dgm:spPr/>
    </dgm:pt>
    <dgm:pt modelId="{788A1A3B-1D97-4D1E-A897-69F16C2C2E73}" type="pres">
      <dgm:prSet presAssocID="{D6DAB727-B571-444C-9D3A-A9065198F74E}" presName="bgRect" presStyleLbl="bgShp" presStyleIdx="1" presStyleCnt="4"/>
      <dgm:spPr/>
    </dgm:pt>
    <dgm:pt modelId="{DB0C367E-3EB9-453D-86CB-C93DC95BDCE2}" type="pres">
      <dgm:prSet presAssocID="{D6DAB727-B571-444C-9D3A-A9065198F74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E6C7D90E-848B-4A37-8D5B-5F6654B78D63}" type="pres">
      <dgm:prSet presAssocID="{D6DAB727-B571-444C-9D3A-A9065198F74E}" presName="spaceRect" presStyleCnt="0"/>
      <dgm:spPr/>
    </dgm:pt>
    <dgm:pt modelId="{947F34F7-1B01-4516-B13B-5D24B939C402}" type="pres">
      <dgm:prSet presAssocID="{D6DAB727-B571-444C-9D3A-A9065198F74E}" presName="parTx" presStyleLbl="revTx" presStyleIdx="1" presStyleCnt="4">
        <dgm:presLayoutVars>
          <dgm:chMax val="0"/>
          <dgm:chPref val="0"/>
        </dgm:presLayoutVars>
      </dgm:prSet>
      <dgm:spPr/>
    </dgm:pt>
    <dgm:pt modelId="{6EA708EC-C969-4FF9-ABFC-3B0EFF5D530D}" type="pres">
      <dgm:prSet presAssocID="{C78A8A3B-EC46-405C-8162-6A74FB8E2BEA}" presName="sibTrans" presStyleCnt="0"/>
      <dgm:spPr/>
    </dgm:pt>
    <dgm:pt modelId="{24D1CCBA-90B6-40D7-9EB0-CDF31834F436}" type="pres">
      <dgm:prSet presAssocID="{8CB855C3-D0CD-4822-98B5-8107C7B26908}" presName="compNode" presStyleCnt="0"/>
      <dgm:spPr/>
    </dgm:pt>
    <dgm:pt modelId="{3493FEB1-FDC6-4F36-A135-32CD796C5F15}" type="pres">
      <dgm:prSet presAssocID="{8CB855C3-D0CD-4822-98B5-8107C7B26908}" presName="bgRect" presStyleLbl="bgShp" presStyleIdx="2" presStyleCnt="4"/>
      <dgm:spPr/>
    </dgm:pt>
    <dgm:pt modelId="{D4C0ABB9-3650-4625-85B5-4AEE848F6D5C}" type="pres">
      <dgm:prSet presAssocID="{8CB855C3-D0CD-4822-98B5-8107C7B2690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5552A68-1523-41FF-ABBA-2456F6EAEEA6}" type="pres">
      <dgm:prSet presAssocID="{8CB855C3-D0CD-4822-98B5-8107C7B26908}" presName="spaceRect" presStyleCnt="0"/>
      <dgm:spPr/>
    </dgm:pt>
    <dgm:pt modelId="{C03A3BCF-51BD-4449-A4AA-B6617FE1C136}" type="pres">
      <dgm:prSet presAssocID="{8CB855C3-D0CD-4822-98B5-8107C7B26908}" presName="parTx" presStyleLbl="revTx" presStyleIdx="2" presStyleCnt="4">
        <dgm:presLayoutVars>
          <dgm:chMax val="0"/>
          <dgm:chPref val="0"/>
        </dgm:presLayoutVars>
      </dgm:prSet>
      <dgm:spPr/>
    </dgm:pt>
    <dgm:pt modelId="{F2191BA9-829B-4F3E-881C-E45CFBBA8AC1}" type="pres">
      <dgm:prSet presAssocID="{5A75CEDD-87CE-4086-BF4C-4F52AFA34564}" presName="sibTrans" presStyleCnt="0"/>
      <dgm:spPr/>
    </dgm:pt>
    <dgm:pt modelId="{DB7A66C0-C5DA-40B1-B6D7-B90FABB1EFAF}" type="pres">
      <dgm:prSet presAssocID="{AE2E1A42-A08D-45B8-928A-089B550108CE}" presName="compNode" presStyleCnt="0"/>
      <dgm:spPr/>
    </dgm:pt>
    <dgm:pt modelId="{130D40EE-72EA-4014-AF5A-EBE611784734}" type="pres">
      <dgm:prSet presAssocID="{AE2E1A42-A08D-45B8-928A-089B550108CE}" presName="bgRect" presStyleLbl="bgShp" presStyleIdx="3" presStyleCnt="4"/>
      <dgm:spPr/>
    </dgm:pt>
    <dgm:pt modelId="{8F6A91F2-4236-4021-B441-00BF3D643D2A}" type="pres">
      <dgm:prSet presAssocID="{AE2E1A42-A08D-45B8-928A-089B550108C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3F04F8C-AD40-4097-97C1-116DF0309692}" type="pres">
      <dgm:prSet presAssocID="{AE2E1A42-A08D-45B8-928A-089B550108CE}" presName="spaceRect" presStyleCnt="0"/>
      <dgm:spPr/>
    </dgm:pt>
    <dgm:pt modelId="{DEE0520A-8254-4456-9C47-8C2CA8BF1F1C}" type="pres">
      <dgm:prSet presAssocID="{AE2E1A42-A08D-45B8-928A-089B550108C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1F33621-985D-4E46-B0E5-B58F6D513B10}" srcId="{220D009D-D15D-45C9-B113-513530A4E4A6}" destId="{8CB855C3-D0CD-4822-98B5-8107C7B26908}" srcOrd="2" destOrd="0" parTransId="{8C640351-18EE-453F-AA82-02C2409C0F59}" sibTransId="{5A75CEDD-87CE-4086-BF4C-4F52AFA34564}"/>
    <dgm:cxn modelId="{1A53033F-9A3B-490A-8F06-47ED40BDC3B4}" type="presOf" srcId="{220D009D-D15D-45C9-B113-513530A4E4A6}" destId="{1F44BE93-E55A-43AF-B522-0A36B35F798B}" srcOrd="0" destOrd="0" presId="urn:microsoft.com/office/officeart/2018/2/layout/IconVerticalSolidList"/>
    <dgm:cxn modelId="{415AE55B-94D5-4DA6-8FD4-AD52635CE52B}" type="presOf" srcId="{8CB855C3-D0CD-4822-98B5-8107C7B26908}" destId="{C03A3BCF-51BD-4449-A4AA-B6617FE1C136}" srcOrd="0" destOrd="0" presId="urn:microsoft.com/office/officeart/2018/2/layout/IconVerticalSolidList"/>
    <dgm:cxn modelId="{3EC41351-DACA-429A-904E-C0003917804B}" type="presOf" srcId="{358D4F83-2B5E-4167-9392-C969C7A7FB23}" destId="{3A3F519B-9ED9-4BDD-B3AF-C7D8090DDA62}" srcOrd="0" destOrd="0" presId="urn:microsoft.com/office/officeart/2018/2/layout/IconVerticalSolidList"/>
    <dgm:cxn modelId="{B8EBD672-3560-4002-8A83-3580A5F2E62E}" srcId="{220D009D-D15D-45C9-B113-513530A4E4A6}" destId="{358D4F83-2B5E-4167-9392-C969C7A7FB23}" srcOrd="0" destOrd="0" parTransId="{15D0487D-E51C-4192-8A6C-63D15D9E137D}" sibTransId="{F813D6E7-6157-4EB8-9A8F-A6DE420BC3FB}"/>
    <dgm:cxn modelId="{CFD2488A-D078-4A96-8782-5C1EABB07DE2}" srcId="{220D009D-D15D-45C9-B113-513530A4E4A6}" destId="{D6DAB727-B571-444C-9D3A-A9065198F74E}" srcOrd="1" destOrd="0" parTransId="{FB10AAE1-7041-4EBF-AF21-71E9EEFAE5F0}" sibTransId="{C78A8A3B-EC46-405C-8162-6A74FB8E2BEA}"/>
    <dgm:cxn modelId="{08397794-868F-4EB0-97A9-20A67BB5583A}" srcId="{220D009D-D15D-45C9-B113-513530A4E4A6}" destId="{AE2E1A42-A08D-45B8-928A-089B550108CE}" srcOrd="3" destOrd="0" parTransId="{A28B8DB4-C32A-40D0-B841-28189EEAC2C0}" sibTransId="{1B1E10B9-4DBA-4C38-95BC-0F9D56BE2B8B}"/>
    <dgm:cxn modelId="{52B27BD1-ACAE-4596-8B47-788C1A79A4D4}" type="presOf" srcId="{D6DAB727-B571-444C-9D3A-A9065198F74E}" destId="{947F34F7-1B01-4516-B13B-5D24B939C402}" srcOrd="0" destOrd="0" presId="urn:microsoft.com/office/officeart/2018/2/layout/IconVerticalSolidList"/>
    <dgm:cxn modelId="{4C3E4CE6-1F70-42E6-A908-25BE05E2FBF9}" type="presOf" srcId="{AE2E1A42-A08D-45B8-928A-089B550108CE}" destId="{DEE0520A-8254-4456-9C47-8C2CA8BF1F1C}" srcOrd="0" destOrd="0" presId="urn:microsoft.com/office/officeart/2018/2/layout/IconVerticalSolidList"/>
    <dgm:cxn modelId="{BC778892-5E94-4CAD-8EF3-17E65F4BBD79}" type="presParOf" srcId="{1F44BE93-E55A-43AF-B522-0A36B35F798B}" destId="{7A3B1A83-ECD4-4153-9095-4622AA0CD776}" srcOrd="0" destOrd="0" presId="urn:microsoft.com/office/officeart/2018/2/layout/IconVerticalSolidList"/>
    <dgm:cxn modelId="{9D028C1A-04E3-4369-BEFE-B39918276117}" type="presParOf" srcId="{7A3B1A83-ECD4-4153-9095-4622AA0CD776}" destId="{58CEA591-1094-4FDF-9B2C-0B2B4474294A}" srcOrd="0" destOrd="0" presId="urn:microsoft.com/office/officeart/2018/2/layout/IconVerticalSolidList"/>
    <dgm:cxn modelId="{BC2306CD-3F66-4C1E-AEE3-7931E3217243}" type="presParOf" srcId="{7A3B1A83-ECD4-4153-9095-4622AA0CD776}" destId="{9F290C3C-8E02-4F99-9E62-A1D6E68E382A}" srcOrd="1" destOrd="0" presId="urn:microsoft.com/office/officeart/2018/2/layout/IconVerticalSolidList"/>
    <dgm:cxn modelId="{1571A2FF-19EC-46C2-A0A8-76B87AEC636B}" type="presParOf" srcId="{7A3B1A83-ECD4-4153-9095-4622AA0CD776}" destId="{A1EA1698-C143-4C19-BE5D-8F80F6171017}" srcOrd="2" destOrd="0" presId="urn:microsoft.com/office/officeart/2018/2/layout/IconVerticalSolidList"/>
    <dgm:cxn modelId="{AA2E2200-6993-4C5C-A2E4-9860949E9E46}" type="presParOf" srcId="{7A3B1A83-ECD4-4153-9095-4622AA0CD776}" destId="{3A3F519B-9ED9-4BDD-B3AF-C7D8090DDA62}" srcOrd="3" destOrd="0" presId="urn:microsoft.com/office/officeart/2018/2/layout/IconVerticalSolidList"/>
    <dgm:cxn modelId="{18CCC96D-AFDF-42E6-A102-3A757255DE9A}" type="presParOf" srcId="{1F44BE93-E55A-43AF-B522-0A36B35F798B}" destId="{6B2F93D1-3A5F-4D5E-AE67-A2EAC4E97D0F}" srcOrd="1" destOrd="0" presId="urn:microsoft.com/office/officeart/2018/2/layout/IconVerticalSolidList"/>
    <dgm:cxn modelId="{93DBDEC1-DAF4-4189-A5A5-11BAE2AB2376}" type="presParOf" srcId="{1F44BE93-E55A-43AF-B522-0A36B35F798B}" destId="{039939F0-987D-4628-8DA7-9AABF328103E}" srcOrd="2" destOrd="0" presId="urn:microsoft.com/office/officeart/2018/2/layout/IconVerticalSolidList"/>
    <dgm:cxn modelId="{FFAD6295-E158-46F6-AF76-762288859002}" type="presParOf" srcId="{039939F0-987D-4628-8DA7-9AABF328103E}" destId="{788A1A3B-1D97-4D1E-A897-69F16C2C2E73}" srcOrd="0" destOrd="0" presId="urn:microsoft.com/office/officeart/2018/2/layout/IconVerticalSolidList"/>
    <dgm:cxn modelId="{8C253643-35B0-46E2-B435-4EB6AF3EABE1}" type="presParOf" srcId="{039939F0-987D-4628-8DA7-9AABF328103E}" destId="{DB0C367E-3EB9-453D-86CB-C93DC95BDCE2}" srcOrd="1" destOrd="0" presId="urn:microsoft.com/office/officeart/2018/2/layout/IconVerticalSolidList"/>
    <dgm:cxn modelId="{8A521C50-9E1F-4BFE-9166-605234CC7283}" type="presParOf" srcId="{039939F0-987D-4628-8DA7-9AABF328103E}" destId="{E6C7D90E-848B-4A37-8D5B-5F6654B78D63}" srcOrd="2" destOrd="0" presId="urn:microsoft.com/office/officeart/2018/2/layout/IconVerticalSolidList"/>
    <dgm:cxn modelId="{27360215-67F7-406F-A8D1-FA346C3B4721}" type="presParOf" srcId="{039939F0-987D-4628-8DA7-9AABF328103E}" destId="{947F34F7-1B01-4516-B13B-5D24B939C402}" srcOrd="3" destOrd="0" presId="urn:microsoft.com/office/officeart/2018/2/layout/IconVerticalSolidList"/>
    <dgm:cxn modelId="{9403B2F7-8A30-4067-AA59-EB3E820343EC}" type="presParOf" srcId="{1F44BE93-E55A-43AF-B522-0A36B35F798B}" destId="{6EA708EC-C969-4FF9-ABFC-3B0EFF5D530D}" srcOrd="3" destOrd="0" presId="urn:microsoft.com/office/officeart/2018/2/layout/IconVerticalSolidList"/>
    <dgm:cxn modelId="{990D28C0-8DCF-4E18-BFF3-BDCCCCED104F}" type="presParOf" srcId="{1F44BE93-E55A-43AF-B522-0A36B35F798B}" destId="{24D1CCBA-90B6-40D7-9EB0-CDF31834F436}" srcOrd="4" destOrd="0" presId="urn:microsoft.com/office/officeart/2018/2/layout/IconVerticalSolidList"/>
    <dgm:cxn modelId="{0A182571-A1D0-4272-9462-3EDCB06B3C04}" type="presParOf" srcId="{24D1CCBA-90B6-40D7-9EB0-CDF31834F436}" destId="{3493FEB1-FDC6-4F36-A135-32CD796C5F15}" srcOrd="0" destOrd="0" presId="urn:microsoft.com/office/officeart/2018/2/layout/IconVerticalSolidList"/>
    <dgm:cxn modelId="{7CC4112B-2EAE-40A6-A4C6-B91F51282D6E}" type="presParOf" srcId="{24D1CCBA-90B6-40D7-9EB0-CDF31834F436}" destId="{D4C0ABB9-3650-4625-85B5-4AEE848F6D5C}" srcOrd="1" destOrd="0" presId="urn:microsoft.com/office/officeart/2018/2/layout/IconVerticalSolidList"/>
    <dgm:cxn modelId="{B488FD5A-7A11-4101-A2CC-A18CA036F108}" type="presParOf" srcId="{24D1CCBA-90B6-40D7-9EB0-CDF31834F436}" destId="{F5552A68-1523-41FF-ABBA-2456F6EAEEA6}" srcOrd="2" destOrd="0" presId="urn:microsoft.com/office/officeart/2018/2/layout/IconVerticalSolidList"/>
    <dgm:cxn modelId="{52A2272C-F57C-4AF9-9CD7-7A47452BB411}" type="presParOf" srcId="{24D1CCBA-90B6-40D7-9EB0-CDF31834F436}" destId="{C03A3BCF-51BD-4449-A4AA-B6617FE1C136}" srcOrd="3" destOrd="0" presId="urn:microsoft.com/office/officeart/2018/2/layout/IconVerticalSolidList"/>
    <dgm:cxn modelId="{3EAAAB42-1D8F-4B46-85AA-5EAB1DAF2FEE}" type="presParOf" srcId="{1F44BE93-E55A-43AF-B522-0A36B35F798B}" destId="{F2191BA9-829B-4F3E-881C-E45CFBBA8AC1}" srcOrd="5" destOrd="0" presId="urn:microsoft.com/office/officeart/2018/2/layout/IconVerticalSolidList"/>
    <dgm:cxn modelId="{C82A196B-8A65-4559-9BCE-9EFE804E414B}" type="presParOf" srcId="{1F44BE93-E55A-43AF-B522-0A36B35F798B}" destId="{DB7A66C0-C5DA-40B1-B6D7-B90FABB1EFAF}" srcOrd="6" destOrd="0" presId="urn:microsoft.com/office/officeart/2018/2/layout/IconVerticalSolidList"/>
    <dgm:cxn modelId="{A01E2FF2-052E-4262-835B-89D907538ADF}" type="presParOf" srcId="{DB7A66C0-C5DA-40B1-B6D7-B90FABB1EFAF}" destId="{130D40EE-72EA-4014-AF5A-EBE611784734}" srcOrd="0" destOrd="0" presId="urn:microsoft.com/office/officeart/2018/2/layout/IconVerticalSolidList"/>
    <dgm:cxn modelId="{D87AD3BD-8846-4DA6-9916-6BDC4725B29C}" type="presParOf" srcId="{DB7A66C0-C5DA-40B1-B6D7-B90FABB1EFAF}" destId="{8F6A91F2-4236-4021-B441-00BF3D643D2A}" srcOrd="1" destOrd="0" presId="urn:microsoft.com/office/officeart/2018/2/layout/IconVerticalSolidList"/>
    <dgm:cxn modelId="{D1ED1167-4E13-4051-8F6C-4F23F0C08958}" type="presParOf" srcId="{DB7A66C0-C5DA-40B1-B6D7-B90FABB1EFAF}" destId="{43F04F8C-AD40-4097-97C1-116DF0309692}" srcOrd="2" destOrd="0" presId="urn:microsoft.com/office/officeart/2018/2/layout/IconVerticalSolidList"/>
    <dgm:cxn modelId="{CC4C03FF-CBF3-4B3D-868B-FB6698FFC38D}" type="presParOf" srcId="{DB7A66C0-C5DA-40B1-B6D7-B90FABB1EFAF}" destId="{DEE0520A-8254-4456-9C47-8C2CA8BF1F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 rtlCol="0"/>
        <a:lstStyle/>
        <a:p>
          <a:pPr rtl="0"/>
          <a:endParaRPr lang="en-US"/>
        </a:p>
      </dgm:t>
    </dgm:pt>
    <dgm:pt modelId="{40FC4FFE-8987-4A26-B7F4-8A516F18ADAE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>
              <a:latin typeface="Century Gothic" panose="020F0302020204030204"/>
            </a:rPr>
            <a:t>Validity is a Constant Process throughout your Research</a:t>
          </a:r>
          <a:endParaRPr lang="en-gb" dirty="0"/>
        </a:p>
      </dgm:t>
    </dgm:pt>
    <dgm:pt modelId="{CAD7EF86-FB23-41F6-BF42-040B36DEFDB1}" type="par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5B62599A-5C9B-48E7-896E-EA782AC60C8B}" type="sib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49225C73-1633-42F1-AB3B-7CB183E5F8B8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>
              <a:latin typeface="Century Gothic" panose="020F0302020204030204"/>
            </a:rPr>
            <a:t>The </a:t>
          </a:r>
          <a:r>
            <a:rPr lang="en-gb" dirty="0">
              <a:latin typeface="Century Gothic" panose="020F0302020204030204"/>
            </a:rPr>
            <a:t>tools are there and easy to access</a:t>
          </a:r>
          <a:endParaRPr lang="en-gb" dirty="0"/>
        </a:p>
      </dgm:t>
    </dgm:pt>
    <dgm:pt modelId="{1A0E2090-1D4F-438A-8766-B6030CE01ADD}" type="par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9646853A-8964-4519-A5B1-0B7D18B2983D}" type="sib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1C383F32-22E8-4F62-A3E0-BDC3D5F48992}">
      <dgm:prSet phldr="0"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dirty="0">
              <a:latin typeface="Century Gothic" panose="020F0302020204030204"/>
            </a:rPr>
            <a:t>We have identified multiple areas where validity is used in industry. </a:t>
          </a:r>
          <a:endParaRPr lang="en-gb" dirty="0"/>
        </a:p>
      </dgm:t>
    </dgm:pt>
    <dgm:pt modelId="{A7920A2F-3244-4159-AF04-6A1D38B7B317}" type="par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8500F72A-2C6D-4FDF-9C1D-CA691380EB0B}" type="sib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3"/>
      <dgm:spPr/>
    </dgm:pt>
    <dgm:pt modelId="{7C175B98-93F4-4D7C-BB95-1514AB879CD5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 with solid fill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C998AB0A-577D-44AA-A068-F634DDE7BD47}" type="pres">
      <dgm:prSet presAssocID="{49225C73-1633-42F1-AB3B-7CB183E5F8B8}" presName="compNode" presStyleCnt="0"/>
      <dgm:spPr/>
    </dgm:pt>
    <dgm:pt modelId="{BCD8CDD9-0C56-4401-ADB1-8B48DAB2C96F}" type="pres">
      <dgm:prSet presAssocID="{49225C73-1633-42F1-AB3B-7CB183E5F8B8}" presName="iconBgRect" presStyleLbl="bgShp" presStyleIdx="1" presStyleCnt="3"/>
      <dgm:spPr/>
    </dgm:pt>
    <dgm:pt modelId="{DB4CA7C4-FCA1-4127-B20A-2A5C031A3CF4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historic Tool with solid fill"/>
        </a:ext>
      </dgm:extLst>
    </dgm:pt>
    <dgm:pt modelId="{9B0C8FBF-0BDD-48A5-967E-F3FE71659F6A}" type="pres">
      <dgm:prSet presAssocID="{49225C73-1633-42F1-AB3B-7CB183E5F8B8}" presName="spaceRect" presStyleCnt="0"/>
      <dgm:spPr/>
    </dgm:pt>
    <dgm:pt modelId="{7E6FE37A-5DB0-4899-9FCB-0CE39BC185F8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5A266296-0042-402F-92EF-D59AB148E92E}" type="pres">
      <dgm:prSet presAssocID="{9646853A-8964-4519-A5B1-0B7D18B2983D}" presName="sibTrans" presStyleCnt="0"/>
      <dgm:spPr/>
    </dgm:pt>
    <dgm:pt modelId="{ECFA770B-DE2C-4683-A038-58D0FE44BC27}" type="pres">
      <dgm:prSet presAssocID="{1C383F32-22E8-4F62-A3E0-BDC3D5F48992}" presName="compNode" presStyleCnt="0"/>
      <dgm:spPr/>
    </dgm:pt>
    <dgm:pt modelId="{FF93E135-77D6-48A0-8871-9BC93D705D06}" type="pres">
      <dgm:prSet presAssocID="{1C383F32-22E8-4F62-A3E0-BDC3D5F48992}" presName="iconBgRect" presStyleLbl="bgShp" presStyleIdx="2" presStyleCnt="3"/>
      <dgm:spPr/>
    </dgm:pt>
    <dgm:pt modelId="{39509775-983E-4110-B989-EE2CD6514BE0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cracker with solid fill"/>
        </a:ext>
      </dgm:extLst>
    </dgm:pt>
    <dgm:pt modelId="{493B43B2-705C-4AE5-8A77-D8DEEDA1B5CF}" type="pres">
      <dgm:prSet presAssocID="{1C383F32-22E8-4F62-A3E0-BDC3D5F48992}" presName="spaceRect" presStyleCnt="0"/>
      <dgm:spPr/>
    </dgm:pt>
    <dgm:pt modelId="{1AEDC777-00B3-41D7-9AE1-23D741E941C3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A710F69-5154-4855-ACF5-BC7C1BF85A80}" type="presOf" srcId="{49225C73-1633-42F1-AB3B-7CB183E5F8B8}" destId="{7E6FE37A-5DB0-4899-9FCB-0CE39BC185F8}" srcOrd="0" destOrd="0" presId="urn:microsoft.com/office/officeart/2018/5/layout/IconCircle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1496FC70-DB8B-48D4-98DE-DD2856E389EE}" type="presOf" srcId="{1C383F32-22E8-4F62-A3E0-BDC3D5F48992}" destId="{1AEDC777-00B3-41D7-9AE1-23D741E941C3}" srcOrd="0" destOrd="0" presId="urn:microsoft.com/office/officeart/2018/5/layout/IconCircle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2772E199-56B0-4310-A55E-67D00CA3E59E}" type="presParOf" srcId="{50B3CE7C-E10B-4E23-BD93-03664997C932}" destId="{C998AB0A-577D-44AA-A068-F634DDE7BD47}" srcOrd="2" destOrd="0" presId="urn:microsoft.com/office/officeart/2018/5/layout/IconCircleLabelList"/>
    <dgm:cxn modelId="{4E351D18-D97F-4B92-A608-2E9600B91C28}" type="presParOf" srcId="{C998AB0A-577D-44AA-A068-F634DDE7BD47}" destId="{BCD8CDD9-0C56-4401-ADB1-8B48DAB2C96F}" srcOrd="0" destOrd="0" presId="urn:microsoft.com/office/officeart/2018/5/layout/IconCircleLabelList"/>
    <dgm:cxn modelId="{B3DC724C-4569-4E9D-BD5A-49E4CD991FD0}" type="presParOf" srcId="{C998AB0A-577D-44AA-A068-F634DDE7BD47}" destId="{DB4CA7C4-FCA1-4127-B20A-2A5C031A3CF4}" srcOrd="1" destOrd="0" presId="urn:microsoft.com/office/officeart/2018/5/layout/IconCircleLabelList"/>
    <dgm:cxn modelId="{AD1AB552-CCE0-4911-BB9E-5D4A60B21F4F}" type="presParOf" srcId="{C998AB0A-577D-44AA-A068-F634DDE7BD47}" destId="{9B0C8FBF-0BDD-48A5-967E-F3FE71659F6A}" srcOrd="2" destOrd="0" presId="urn:microsoft.com/office/officeart/2018/5/layout/IconCircleLabelList"/>
    <dgm:cxn modelId="{8558F796-2D01-40FE-A21A-7530EEBC3BC3}" type="presParOf" srcId="{C998AB0A-577D-44AA-A068-F634DDE7BD47}" destId="{7E6FE37A-5DB0-4899-9FCB-0CE39BC185F8}" srcOrd="3" destOrd="0" presId="urn:microsoft.com/office/officeart/2018/5/layout/IconCircleLabelList"/>
    <dgm:cxn modelId="{1532E2BE-82E9-40A4-A6F7-40B60FC879AE}" type="presParOf" srcId="{50B3CE7C-E10B-4E23-BD93-03664997C932}" destId="{5A266296-0042-402F-92EF-D59AB148E92E}" srcOrd="3" destOrd="0" presId="urn:microsoft.com/office/officeart/2018/5/layout/IconCircleLabelList"/>
    <dgm:cxn modelId="{3A7F4DB9-1469-4F58-B633-24B7EEE084D1}" type="presParOf" srcId="{50B3CE7C-E10B-4E23-BD93-03664997C932}" destId="{ECFA770B-DE2C-4683-A038-58D0FE44BC27}" srcOrd="4" destOrd="0" presId="urn:microsoft.com/office/officeart/2018/5/layout/IconCircleLabelList"/>
    <dgm:cxn modelId="{91311827-CDAC-4BA8-B4A3-117AFD1CEE2D}" type="presParOf" srcId="{ECFA770B-DE2C-4683-A038-58D0FE44BC27}" destId="{FF93E135-77D6-48A0-8871-9BC93D705D06}" srcOrd="0" destOrd="0" presId="urn:microsoft.com/office/officeart/2018/5/layout/IconCircleLabelList"/>
    <dgm:cxn modelId="{83B7CA40-11B7-4507-8422-A40F02D469B2}" type="presParOf" srcId="{ECFA770B-DE2C-4683-A038-58D0FE44BC27}" destId="{39509775-983E-4110-B989-EE2CD6514BE0}" srcOrd="1" destOrd="0" presId="urn:microsoft.com/office/officeart/2018/5/layout/IconCircleLabelList"/>
    <dgm:cxn modelId="{A44BB251-01EB-4DEF-A28C-6D495183E4DC}" type="presParOf" srcId="{ECFA770B-DE2C-4683-A038-58D0FE44BC27}" destId="{493B43B2-705C-4AE5-8A77-D8DEEDA1B5CF}" srcOrd="2" destOrd="0" presId="urn:microsoft.com/office/officeart/2018/5/layout/IconCircleLabelList"/>
    <dgm:cxn modelId="{1EFA52DF-3C80-4DAA-BED6-AFE2F81796B2}" type="presParOf" srcId="{ECFA770B-DE2C-4683-A038-58D0FE44BC27}" destId="{1AEDC777-00B3-41D7-9AE1-23D741E941C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616949" y="310305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1004512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35606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Identify where validity starts in the research process </a:t>
          </a:r>
        </a:p>
      </dsp:txBody>
      <dsp:txXfrm>
        <a:off x="35606" y="2695306"/>
        <a:ext cx="2981250" cy="720000"/>
      </dsp:txXfrm>
    </dsp:sp>
    <dsp:sp modelId="{BCD8CDD9-0C56-4401-ADB1-8B48DAB2C96F}">
      <dsp:nvSpPr>
        <dsp:cNvPr id="0" name=""/>
        <dsp:cNvSpPr/>
      </dsp:nvSpPr>
      <dsp:spPr>
        <a:xfrm>
          <a:off x="4119918" y="310305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7C4-FCA1-4127-B20A-2A5C031A3CF4}">
      <dsp:nvSpPr>
        <dsp:cNvPr id="0" name=""/>
        <dsp:cNvSpPr/>
      </dsp:nvSpPr>
      <dsp:spPr>
        <a:xfrm>
          <a:off x="4507481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E37A-5DB0-4899-9FCB-0CE39BC185F8}">
      <dsp:nvSpPr>
        <dsp:cNvPr id="0" name=""/>
        <dsp:cNvSpPr/>
      </dsp:nvSpPr>
      <dsp:spPr>
        <a:xfrm>
          <a:off x="3538574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Understand the types </a:t>
          </a:r>
          <a:r>
            <a:rPr lang="en-GB" sz="1500" kern="1200"/>
            <a:t>of validity and how they differ</a:t>
          </a:r>
          <a:endParaRPr lang="en-gb" sz="1500" kern="1200" dirty="0"/>
        </a:p>
      </dsp:txBody>
      <dsp:txXfrm>
        <a:off x="3538574" y="2695306"/>
        <a:ext cx="2981250" cy="720000"/>
      </dsp:txXfrm>
    </dsp:sp>
    <dsp:sp modelId="{FF93E135-77D6-48A0-8871-9BC93D705D06}">
      <dsp:nvSpPr>
        <dsp:cNvPr id="0" name=""/>
        <dsp:cNvSpPr/>
      </dsp:nvSpPr>
      <dsp:spPr>
        <a:xfrm>
          <a:off x="7622887" y="310305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9775-983E-4110-B989-EE2CD6514BE0}">
      <dsp:nvSpPr>
        <dsp:cNvPr id="0" name=""/>
        <dsp:cNvSpPr/>
      </dsp:nvSpPr>
      <dsp:spPr>
        <a:xfrm>
          <a:off x="8010450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C777-00B3-41D7-9AE1-23D741E941C3}">
      <dsp:nvSpPr>
        <dsp:cNvPr id="0" name=""/>
        <dsp:cNvSpPr/>
      </dsp:nvSpPr>
      <dsp:spPr>
        <a:xfrm>
          <a:off x="7041543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Evaluate where this takes place in </a:t>
          </a:r>
          <a:r>
            <a:rPr lang="en-GB" sz="1500" kern="1200" dirty="0" err="1"/>
            <a:t>ome</a:t>
          </a:r>
          <a:r>
            <a:rPr lang="en-GB" sz="1500" kern="1200" dirty="0"/>
            <a:t> and why</a:t>
          </a:r>
          <a:endParaRPr lang="en-gb" sz="1500" kern="1200" dirty="0"/>
        </a:p>
      </dsp:txBody>
      <dsp:txXfrm>
        <a:off x="7041543" y="2695306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CEA591-1094-4FDF-9B2C-0B2B4474294A}">
      <dsp:nvSpPr>
        <dsp:cNvPr id="0" name=""/>
        <dsp:cNvSpPr/>
      </dsp:nvSpPr>
      <dsp:spPr>
        <a:xfrm>
          <a:off x="0" y="2213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290C3C-8E02-4F99-9E62-A1D6E68E382A}">
      <dsp:nvSpPr>
        <dsp:cNvPr id="0" name=""/>
        <dsp:cNvSpPr/>
      </dsp:nvSpPr>
      <dsp:spPr>
        <a:xfrm>
          <a:off x="339409" y="254667"/>
          <a:ext cx="617108" cy="6171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F519B-9ED9-4BDD-B3AF-C7D8090DDA62}">
      <dsp:nvSpPr>
        <dsp:cNvPr id="0" name=""/>
        <dsp:cNvSpPr/>
      </dsp:nvSpPr>
      <dsp:spPr>
        <a:xfrm>
          <a:off x="1295927" y="2213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best way to ensure the validity of your study after the fact is to use Replication and Peer Review.</a:t>
          </a:r>
          <a:endParaRPr lang="en-US" sz="2100" kern="1200" dirty="0"/>
        </a:p>
      </dsp:txBody>
      <dsp:txXfrm>
        <a:off x="1295927" y="2213"/>
        <a:ext cx="5562072" cy="1122015"/>
      </dsp:txXfrm>
    </dsp:sp>
    <dsp:sp modelId="{788A1A3B-1D97-4D1E-A897-69F16C2C2E73}">
      <dsp:nvSpPr>
        <dsp:cNvPr id="0" name=""/>
        <dsp:cNvSpPr/>
      </dsp:nvSpPr>
      <dsp:spPr>
        <a:xfrm>
          <a:off x="0" y="1404732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0C367E-3EB9-453D-86CB-C93DC95BDCE2}">
      <dsp:nvSpPr>
        <dsp:cNvPr id="0" name=""/>
        <dsp:cNvSpPr/>
      </dsp:nvSpPr>
      <dsp:spPr>
        <a:xfrm>
          <a:off x="339409" y="1657186"/>
          <a:ext cx="617108" cy="6171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7F34F7-1B01-4516-B13B-5D24B939C402}">
      <dsp:nvSpPr>
        <dsp:cNvPr id="0" name=""/>
        <dsp:cNvSpPr/>
      </dsp:nvSpPr>
      <dsp:spPr>
        <a:xfrm>
          <a:off x="1295927" y="1404732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Peers must have relevant academic or professional qualifications (PhD, FIEXPE, chartership etc)</a:t>
          </a:r>
          <a:endParaRPr lang="en-US" sz="2100" kern="1200" dirty="0"/>
        </a:p>
      </dsp:txBody>
      <dsp:txXfrm>
        <a:off x="1295927" y="1404732"/>
        <a:ext cx="5562072" cy="1122015"/>
      </dsp:txXfrm>
    </dsp:sp>
    <dsp:sp modelId="{3493FEB1-FDC6-4F36-A135-32CD796C5F15}">
      <dsp:nvSpPr>
        <dsp:cNvPr id="0" name=""/>
        <dsp:cNvSpPr/>
      </dsp:nvSpPr>
      <dsp:spPr>
        <a:xfrm>
          <a:off x="0" y="2807251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C0ABB9-3650-4625-85B5-4AEE848F6D5C}">
      <dsp:nvSpPr>
        <dsp:cNvPr id="0" name=""/>
        <dsp:cNvSpPr/>
      </dsp:nvSpPr>
      <dsp:spPr>
        <a:xfrm>
          <a:off x="339409" y="3059705"/>
          <a:ext cx="617108" cy="6171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A3BCF-51BD-4449-A4AA-B6617FE1C136}">
      <dsp:nvSpPr>
        <dsp:cNvPr id="0" name=""/>
        <dsp:cNvSpPr/>
      </dsp:nvSpPr>
      <dsp:spPr>
        <a:xfrm>
          <a:off x="1295927" y="2807251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Replication proves the method</a:t>
          </a:r>
          <a:endParaRPr lang="en-US" sz="2100" kern="1200"/>
        </a:p>
      </dsp:txBody>
      <dsp:txXfrm>
        <a:off x="1295927" y="2807251"/>
        <a:ext cx="5562072" cy="1122015"/>
      </dsp:txXfrm>
    </dsp:sp>
    <dsp:sp modelId="{130D40EE-72EA-4014-AF5A-EBE611784734}">
      <dsp:nvSpPr>
        <dsp:cNvPr id="0" name=""/>
        <dsp:cNvSpPr/>
      </dsp:nvSpPr>
      <dsp:spPr>
        <a:xfrm>
          <a:off x="0" y="4209770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6A91F2-4236-4021-B441-00BF3D643D2A}">
      <dsp:nvSpPr>
        <dsp:cNvPr id="0" name=""/>
        <dsp:cNvSpPr/>
      </dsp:nvSpPr>
      <dsp:spPr>
        <a:xfrm>
          <a:off x="339409" y="4462224"/>
          <a:ext cx="617108" cy="6171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0520A-8254-4456-9C47-8C2CA8BF1F1C}">
      <dsp:nvSpPr>
        <dsp:cNvPr id="0" name=""/>
        <dsp:cNvSpPr/>
      </dsp:nvSpPr>
      <dsp:spPr>
        <a:xfrm>
          <a:off x="1295927" y="4209770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Peer Review gives more weight to the proposed procedure and is an excellent sense check. </a:t>
          </a:r>
          <a:endParaRPr lang="en-US" sz="2100" kern="1200"/>
        </a:p>
      </dsp:txBody>
      <dsp:txXfrm>
        <a:off x="1295927" y="4209770"/>
        <a:ext cx="5562072" cy="11220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CEA591-1094-4FDF-9B2C-0B2B4474294A}">
      <dsp:nvSpPr>
        <dsp:cNvPr id="0" name=""/>
        <dsp:cNvSpPr/>
      </dsp:nvSpPr>
      <dsp:spPr>
        <a:xfrm>
          <a:off x="0" y="2213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290C3C-8E02-4F99-9E62-A1D6E68E382A}">
      <dsp:nvSpPr>
        <dsp:cNvPr id="0" name=""/>
        <dsp:cNvSpPr/>
      </dsp:nvSpPr>
      <dsp:spPr>
        <a:xfrm>
          <a:off x="339409" y="254667"/>
          <a:ext cx="617108" cy="6171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F519B-9ED9-4BDD-B3AF-C7D8090DDA62}">
      <dsp:nvSpPr>
        <dsp:cNvPr id="0" name=""/>
        <dsp:cNvSpPr/>
      </dsp:nvSpPr>
      <dsp:spPr>
        <a:xfrm>
          <a:off x="1295927" y="2213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Peer reviews are usually done by 2 experts and are “double blind” e.g. they don’t know each other or have connection to the project.</a:t>
          </a:r>
          <a:endParaRPr lang="en-US" sz="1800" kern="1200" dirty="0"/>
        </a:p>
      </dsp:txBody>
      <dsp:txXfrm>
        <a:off x="1295927" y="2213"/>
        <a:ext cx="5562072" cy="1122015"/>
      </dsp:txXfrm>
    </dsp:sp>
    <dsp:sp modelId="{788A1A3B-1D97-4D1E-A897-69F16C2C2E73}">
      <dsp:nvSpPr>
        <dsp:cNvPr id="0" name=""/>
        <dsp:cNvSpPr/>
      </dsp:nvSpPr>
      <dsp:spPr>
        <a:xfrm>
          <a:off x="0" y="1404732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0C367E-3EB9-453D-86CB-C93DC95BDCE2}">
      <dsp:nvSpPr>
        <dsp:cNvPr id="0" name=""/>
        <dsp:cNvSpPr/>
      </dsp:nvSpPr>
      <dsp:spPr>
        <a:xfrm>
          <a:off x="339409" y="1657186"/>
          <a:ext cx="617108" cy="6171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7F34F7-1B01-4516-B13B-5D24B939C402}">
      <dsp:nvSpPr>
        <dsp:cNvPr id="0" name=""/>
        <dsp:cNvSpPr/>
      </dsp:nvSpPr>
      <dsp:spPr>
        <a:xfrm>
          <a:off x="1295927" y="1404732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Peers may request access to research data and notes. </a:t>
          </a:r>
          <a:endParaRPr lang="en-US" sz="1800" kern="1200" dirty="0"/>
        </a:p>
      </dsp:txBody>
      <dsp:txXfrm>
        <a:off x="1295927" y="1404732"/>
        <a:ext cx="5562072" cy="1122015"/>
      </dsp:txXfrm>
    </dsp:sp>
    <dsp:sp modelId="{3493FEB1-FDC6-4F36-A135-32CD796C5F15}">
      <dsp:nvSpPr>
        <dsp:cNvPr id="0" name=""/>
        <dsp:cNvSpPr/>
      </dsp:nvSpPr>
      <dsp:spPr>
        <a:xfrm>
          <a:off x="0" y="2807251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C0ABB9-3650-4625-85B5-4AEE848F6D5C}">
      <dsp:nvSpPr>
        <dsp:cNvPr id="0" name=""/>
        <dsp:cNvSpPr/>
      </dsp:nvSpPr>
      <dsp:spPr>
        <a:xfrm>
          <a:off x="339409" y="3059705"/>
          <a:ext cx="617108" cy="6171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A3BCF-51BD-4449-A4AA-B6617FE1C136}">
      <dsp:nvSpPr>
        <dsp:cNvPr id="0" name=""/>
        <dsp:cNvSpPr/>
      </dsp:nvSpPr>
      <dsp:spPr>
        <a:xfrm>
          <a:off x="1295927" y="2807251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If publication is the goal, Peer review is the only route. Other rules may also apply (dual use, access control) </a:t>
          </a:r>
          <a:endParaRPr lang="en-US" sz="1800" kern="1200" dirty="0"/>
        </a:p>
      </dsp:txBody>
      <dsp:txXfrm>
        <a:off x="1295927" y="2807251"/>
        <a:ext cx="5562072" cy="1122015"/>
      </dsp:txXfrm>
    </dsp:sp>
    <dsp:sp modelId="{130D40EE-72EA-4014-AF5A-EBE611784734}">
      <dsp:nvSpPr>
        <dsp:cNvPr id="0" name=""/>
        <dsp:cNvSpPr/>
      </dsp:nvSpPr>
      <dsp:spPr>
        <a:xfrm>
          <a:off x="0" y="4209770"/>
          <a:ext cx="6858000" cy="112201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6A91F2-4236-4021-B441-00BF3D643D2A}">
      <dsp:nvSpPr>
        <dsp:cNvPr id="0" name=""/>
        <dsp:cNvSpPr/>
      </dsp:nvSpPr>
      <dsp:spPr>
        <a:xfrm>
          <a:off x="339409" y="4462224"/>
          <a:ext cx="617108" cy="6171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0520A-8254-4456-9C47-8C2CA8BF1F1C}">
      <dsp:nvSpPr>
        <dsp:cNvPr id="0" name=""/>
        <dsp:cNvSpPr/>
      </dsp:nvSpPr>
      <dsp:spPr>
        <a:xfrm>
          <a:off x="1295927" y="4209770"/>
          <a:ext cx="5562072" cy="1122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47" tIns="118747" rIns="118747" bIns="11874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If publication is not the goal then there will be internal procedures to follow. </a:t>
          </a:r>
          <a:endParaRPr lang="en-US" sz="1800" kern="1200" dirty="0"/>
        </a:p>
      </dsp:txBody>
      <dsp:txXfrm>
        <a:off x="1295927" y="4209770"/>
        <a:ext cx="5562072" cy="11220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616949" y="310305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1004512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35606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>
              <a:latin typeface="Century Gothic" panose="020F0302020204030204"/>
            </a:rPr>
            <a:t>Validity is a Constant Process throughout your Research</a:t>
          </a:r>
          <a:endParaRPr lang="en-gb" sz="1500" kern="1200" dirty="0"/>
        </a:p>
      </dsp:txBody>
      <dsp:txXfrm>
        <a:off x="35606" y="2695306"/>
        <a:ext cx="2981250" cy="720000"/>
      </dsp:txXfrm>
    </dsp:sp>
    <dsp:sp modelId="{BCD8CDD9-0C56-4401-ADB1-8B48DAB2C96F}">
      <dsp:nvSpPr>
        <dsp:cNvPr id="0" name=""/>
        <dsp:cNvSpPr/>
      </dsp:nvSpPr>
      <dsp:spPr>
        <a:xfrm>
          <a:off x="4119918" y="310305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7C4-FCA1-4127-B20A-2A5C031A3CF4}">
      <dsp:nvSpPr>
        <dsp:cNvPr id="0" name=""/>
        <dsp:cNvSpPr/>
      </dsp:nvSpPr>
      <dsp:spPr>
        <a:xfrm>
          <a:off x="4507481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E37A-5DB0-4899-9FCB-0CE39BC185F8}">
      <dsp:nvSpPr>
        <dsp:cNvPr id="0" name=""/>
        <dsp:cNvSpPr/>
      </dsp:nvSpPr>
      <dsp:spPr>
        <a:xfrm>
          <a:off x="3538574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>
              <a:latin typeface="Century Gothic" panose="020F0302020204030204"/>
            </a:rPr>
            <a:t>The </a:t>
          </a:r>
          <a:r>
            <a:rPr lang="en-gb" sz="1500" kern="1200" dirty="0">
              <a:latin typeface="Century Gothic" panose="020F0302020204030204"/>
            </a:rPr>
            <a:t>tools are there and easy to access</a:t>
          </a:r>
          <a:endParaRPr lang="en-gb" sz="1500" kern="1200" dirty="0"/>
        </a:p>
      </dsp:txBody>
      <dsp:txXfrm>
        <a:off x="3538574" y="2695306"/>
        <a:ext cx="2981250" cy="720000"/>
      </dsp:txXfrm>
    </dsp:sp>
    <dsp:sp modelId="{FF93E135-77D6-48A0-8871-9BC93D705D06}">
      <dsp:nvSpPr>
        <dsp:cNvPr id="0" name=""/>
        <dsp:cNvSpPr/>
      </dsp:nvSpPr>
      <dsp:spPr>
        <a:xfrm>
          <a:off x="7622887" y="310305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9775-983E-4110-B989-EE2CD6514BE0}">
      <dsp:nvSpPr>
        <dsp:cNvPr id="0" name=""/>
        <dsp:cNvSpPr/>
      </dsp:nvSpPr>
      <dsp:spPr>
        <a:xfrm>
          <a:off x="8010450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C777-00B3-41D7-9AE1-23D741E941C3}">
      <dsp:nvSpPr>
        <dsp:cNvPr id="0" name=""/>
        <dsp:cNvSpPr/>
      </dsp:nvSpPr>
      <dsp:spPr>
        <a:xfrm>
          <a:off x="7041543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>
              <a:latin typeface="Century Gothic" panose="020F0302020204030204"/>
            </a:rPr>
            <a:t>We have identified multiple areas where validity is used in industry. </a:t>
          </a:r>
          <a:endParaRPr lang="en-gb" sz="1500" kern="1200" dirty="0"/>
        </a:p>
      </dsp:txBody>
      <dsp:txXfrm>
        <a:off x="7041543" y="2695306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8/29/2025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8/29/2025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8/29/2025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8/29/2025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8/29/2025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8/29/2025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8/29/2025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8/29/2025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8/29/2025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8/29/2025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8/29/2025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8/29/2025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8/29/2025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4400" dirty="0">
                <a:solidFill>
                  <a:schemeClr val="tx1"/>
                </a:solidFill>
              </a:rPr>
              <a:t>DETERMINATION OF RESEARCH Data VALIDITY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D</a:t>
            </a:r>
            <a:r>
              <a:rPr lang="en-gb" dirty="0">
                <a:solidFill>
                  <a:schemeClr val="tx1"/>
                </a:solidFill>
              </a:rPr>
              <a:t>R MARK BROADHEAD PHD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b="1" dirty="0"/>
              <a:t>A</a:t>
            </a:r>
            <a:r>
              <a:rPr lang="en-gb" b="1" dirty="0"/>
              <a:t>ims for today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388203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D2734-D62E-2EA9-8D6A-0472D2565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– Validity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B02CB-34FF-3097-077F-0FF3D9B54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What is validity?</a:t>
            </a:r>
          </a:p>
          <a:p>
            <a:pPr lvl="1"/>
            <a:r>
              <a:rPr lang="en-GB" sz="2400" dirty="0"/>
              <a:t>Logical</a:t>
            </a:r>
          </a:p>
          <a:p>
            <a:pPr lvl="1"/>
            <a:r>
              <a:rPr lang="en-GB" sz="2400" dirty="0"/>
              <a:t>Factual</a:t>
            </a:r>
          </a:p>
          <a:p>
            <a:pPr lvl="1"/>
            <a:r>
              <a:rPr lang="en-GB" sz="2400" dirty="0"/>
              <a:t>Legally Binding/ Enforceable </a:t>
            </a:r>
          </a:p>
          <a:p>
            <a:pPr lvl="1"/>
            <a:endParaRPr lang="en-GB" dirty="0"/>
          </a:p>
          <a:p>
            <a:r>
              <a:rPr lang="en-GB" dirty="0"/>
              <a:t>The importance of valid research is that the work is </a:t>
            </a:r>
            <a:r>
              <a:rPr lang="en-GB" b="1" i="1" dirty="0"/>
              <a:t>proven with accepted methodologies</a:t>
            </a:r>
            <a:r>
              <a:rPr lang="en-GB" i="1" dirty="0"/>
              <a:t> </a:t>
            </a:r>
            <a:r>
              <a:rPr lang="en-GB" dirty="0"/>
              <a:t>and </a:t>
            </a:r>
            <a:r>
              <a:rPr lang="en-GB" b="1" i="1" dirty="0"/>
              <a:t>repeatable</a:t>
            </a:r>
            <a:r>
              <a:rPr lang="en-GB" i="1" dirty="0"/>
              <a:t> </a:t>
            </a:r>
            <a:r>
              <a:rPr lang="en-GB" dirty="0"/>
              <a:t>to ensure results are representative of the whole (for example, batch filling of artillery shells or small arms ammunition).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1446C-D682-F74D-9CB9-41D64331E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034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DCF2E-4310-76AC-6458-D64B4C5ED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Validity vs Verifiable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9254BC-EADC-37F2-F629-DDD29C3702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Validation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3618BF-6B40-2958-CE12-89243AC2FE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Are we building the Right Product?</a:t>
            </a:r>
          </a:p>
          <a:p>
            <a:r>
              <a:rPr lang="en-GB" dirty="0"/>
              <a:t>Mainly concerned with designing a product that meets the specifications of the brief to meet user ends and expectations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1246AA9-9CD0-4F85-57CD-15B774A30C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Verification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A8B57B5-A22E-56E4-2EDB-473DB49B147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Are we Building the Product Right?</a:t>
            </a:r>
          </a:p>
          <a:p>
            <a:r>
              <a:rPr lang="en-GB" dirty="0"/>
              <a:t>Mainly concerned with following established processes in the creation of a consistent product.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09386-02E9-8123-89E8-99866663A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997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70C0CE5-CD1C-1204-C431-80F675281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Validity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EE3A93-4D01-68E4-27A0-E6397D360D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Yes, there’s more than a few!</a:t>
            </a:r>
          </a:p>
        </p:txBody>
      </p:sp>
    </p:spTree>
    <p:extLst>
      <p:ext uri="{BB962C8B-B14F-4D97-AF65-F5344CB8AC3E}">
        <p14:creationId xmlns:p14="http://schemas.microsoft.com/office/powerpoint/2010/main" val="700931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1434B-DA19-B45F-E945-0D70BFEF9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Political 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A30E6-C92D-686A-51F8-613BDCE45A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5567756" cy="3849624"/>
          </a:xfrm>
        </p:spPr>
        <p:txBody>
          <a:bodyPr/>
          <a:lstStyle/>
          <a:p>
            <a:r>
              <a:rPr lang="en-GB" dirty="0"/>
              <a:t>Political Validity is concerned with how the motivations of external stakeholders affect the research process.</a:t>
            </a:r>
          </a:p>
          <a:p>
            <a:r>
              <a:rPr lang="en-GB" dirty="0"/>
              <a:t>This can have both positive and negative ramifications </a:t>
            </a:r>
          </a:p>
          <a:p>
            <a:pPr lvl="1"/>
            <a:r>
              <a:rPr lang="en-GB" dirty="0"/>
              <a:t>More money for a project that is seen as needed or promising</a:t>
            </a:r>
          </a:p>
          <a:p>
            <a:pPr lvl="1"/>
            <a:r>
              <a:rPr lang="en-GB" dirty="0"/>
              <a:t>Closure of unpopular projects near completion</a:t>
            </a:r>
          </a:p>
          <a:p>
            <a:pPr lvl="1"/>
            <a:r>
              <a:rPr lang="en-GB" dirty="0"/>
              <a:t>Pressure to outperform competitors </a:t>
            </a:r>
          </a:p>
          <a:p>
            <a:pPr lvl="1"/>
            <a:r>
              <a:rPr lang="en-GB" dirty="0"/>
              <a:t>Pressure to rush research/ production with increasingly unrealistic outcomes</a:t>
            </a:r>
          </a:p>
          <a:p>
            <a:r>
              <a:rPr lang="en-GB" dirty="0"/>
              <a:t>Political Validity can come for multiple sources:</a:t>
            </a:r>
          </a:p>
          <a:p>
            <a:pPr lvl="1"/>
            <a:r>
              <a:rPr lang="en-GB" dirty="0"/>
              <a:t>Economic situation</a:t>
            </a:r>
          </a:p>
          <a:p>
            <a:pPr lvl="1"/>
            <a:r>
              <a:rPr lang="en-GB" dirty="0"/>
              <a:t>State of war/ support for at war allies</a:t>
            </a:r>
          </a:p>
          <a:p>
            <a:pPr lvl="1"/>
            <a:r>
              <a:rPr lang="en-GB" dirty="0"/>
              <a:t>Political direction (left or right wing)</a:t>
            </a:r>
          </a:p>
          <a:p>
            <a:pPr lvl="1"/>
            <a:r>
              <a:rPr lang="en-GB" dirty="0"/>
              <a:t>Perceived need for more/ less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367172-BAD9-2B50-57A6-F7E0C7C26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  <p:pic>
        <p:nvPicPr>
          <p:cNvPr id="1026" name="Picture 2" descr="5 Myths of Challenger Shuttle Disaster Debunked | National Geographic">
            <a:extLst>
              <a:ext uri="{FF2B5EF4-FFF2-40B4-BE49-F238E27FC236}">
                <a16:creationId xmlns:a16="http://schemas.microsoft.com/office/drawing/2014/main" id="{A982F807-8395-F89B-3630-D7552283E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696" y="1887239"/>
            <a:ext cx="4455404" cy="3083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30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0B6FC-6982-55C0-8292-8B3635101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b="1" dirty="0"/>
              <a:t>Political Validity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81048-BA51-1C25-3E2E-C2B74229A6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Examples of Political Validity:</a:t>
            </a:r>
          </a:p>
          <a:p>
            <a:pPr lvl="2">
              <a:lnSpc>
                <a:spcPct val="90000"/>
              </a:lnSpc>
            </a:pPr>
            <a:r>
              <a:rPr lang="en-GB" sz="1800" dirty="0"/>
              <a:t>F35/ Eurofighter Programmes – both done to increase co-operation between NATO countries. </a:t>
            </a:r>
          </a:p>
          <a:p>
            <a:pPr lvl="2">
              <a:lnSpc>
                <a:spcPct val="90000"/>
              </a:lnSpc>
            </a:pPr>
            <a:r>
              <a:rPr lang="en-GB" sz="1800" dirty="0"/>
              <a:t>AUKUS – Done to counter Chinese influence in the </a:t>
            </a:r>
            <a:r>
              <a:rPr lang="en-GB" sz="1800" dirty="0" err="1"/>
              <a:t>indo</a:t>
            </a:r>
            <a:r>
              <a:rPr lang="en-GB" sz="1800" dirty="0"/>
              <a:t>-pacific region. </a:t>
            </a:r>
          </a:p>
          <a:p>
            <a:pPr lvl="2">
              <a:lnSpc>
                <a:spcPct val="90000"/>
              </a:lnSpc>
            </a:pPr>
            <a:r>
              <a:rPr lang="en-GB" sz="1800" dirty="0"/>
              <a:t>F111 Aardvark – under pressure to create an aircraft that could do everything, it was driven by cost saving rather than operational need.</a:t>
            </a:r>
          </a:p>
          <a:p>
            <a:pPr lvl="2"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1026" name="Picture 2" descr="Lockheed Martin F-35 Lightning II - Wikipedia">
            <a:extLst>
              <a:ext uri="{FF2B5EF4-FFF2-40B4-BE49-F238E27FC236}">
                <a16:creationId xmlns:a16="http://schemas.microsoft.com/office/drawing/2014/main" id="{4BCBF1BA-55E9-41C8-4AE9-3D922679C7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751" b="1"/>
          <a:stretch>
            <a:fillRect/>
          </a:stretch>
        </p:blipFill>
        <p:spPr bwMode="auto">
          <a:xfrm>
            <a:off x="8318633" y="338137"/>
            <a:ext cx="3532707" cy="284001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9B4FC1-026F-4AB9-8EE1-DBD1B3B645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8/29/2025</a:t>
            </a:fld>
            <a:endParaRPr lang="en-US"/>
          </a:p>
        </p:txBody>
      </p:sp>
      <p:pic>
        <p:nvPicPr>
          <p:cNvPr id="1028" name="Picture 4" descr="General Dynamics F-111 Aardvark - Wikipedia">
            <a:extLst>
              <a:ext uri="{FF2B5EF4-FFF2-40B4-BE49-F238E27FC236}">
                <a16:creationId xmlns:a16="http://schemas.microsoft.com/office/drawing/2014/main" id="{3894CF3F-BA16-DDDA-1EFE-B403AA0A18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102" y="2687615"/>
            <a:ext cx="3955383" cy="2674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SN-AUKUS - Wikipedia">
            <a:extLst>
              <a:ext uri="{FF2B5EF4-FFF2-40B4-BE49-F238E27FC236}">
                <a16:creationId xmlns:a16="http://schemas.microsoft.com/office/drawing/2014/main" id="{E4589752-A776-04C3-A8EC-DAB3B21D0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1485" y="4505670"/>
            <a:ext cx="3579855" cy="2014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5515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9B10D1-44CB-B46A-423D-93D518C21D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506DD-B429-D918-0AD4-0AD479618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Political Validity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5B86D-6D70-6EFE-B4E8-9FE2DD770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5029200" cy="3849624"/>
          </a:xfrm>
        </p:spPr>
        <p:txBody>
          <a:bodyPr/>
          <a:lstStyle/>
          <a:p>
            <a:r>
              <a:rPr lang="en-GB" sz="1800" dirty="0"/>
              <a:t>Other examples of Political Validity:</a:t>
            </a:r>
          </a:p>
          <a:p>
            <a:pPr lvl="2"/>
            <a:r>
              <a:rPr lang="en-GB" sz="1800" dirty="0"/>
              <a:t>Nimrod AEW3 – done to prevent UK buying the E3 Sentry to keep British jobs and industry, failed </a:t>
            </a:r>
          </a:p>
          <a:p>
            <a:pPr lvl="2"/>
            <a:r>
              <a:rPr lang="en-GB" sz="1800" dirty="0"/>
              <a:t>SGT York (M247) – Rushed into production due to urgency in Cold War, failed several tests including mistaking a latrine extractor fan as an enemy aircraft.</a:t>
            </a:r>
          </a:p>
          <a:p>
            <a:pPr lvl="2"/>
            <a:r>
              <a:rPr lang="en-GB" sz="1800" dirty="0"/>
              <a:t>Zumwalt Class Destroyers – Supposed to show technological superiority – only 3 were ever made</a:t>
            </a:r>
          </a:p>
          <a:p>
            <a:pPr lvl="2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8390F-3C2D-853E-218B-AB886FAE7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  <p:pic>
        <p:nvPicPr>
          <p:cNvPr id="2050" name="Picture 2" descr="British Aerospace Nimrod AEW3 - Wikipedia">
            <a:extLst>
              <a:ext uri="{FF2B5EF4-FFF2-40B4-BE49-F238E27FC236}">
                <a16:creationId xmlns:a16="http://schemas.microsoft.com/office/drawing/2014/main" id="{BA255314-EF41-60AE-1B7A-F546C030D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418" y="277913"/>
            <a:ext cx="4759164" cy="315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247 Sergeant York - Wikipedia">
            <a:extLst>
              <a:ext uri="{FF2B5EF4-FFF2-40B4-BE49-F238E27FC236}">
                <a16:creationId xmlns:a16="http://schemas.microsoft.com/office/drawing/2014/main" id="{E9B2CE94-B9F7-3F4A-59DD-4FD27D6735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542" y="3496235"/>
            <a:ext cx="3650915" cy="2719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893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53511-0DD6-A121-DEBC-7CAD516D6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Construct Validity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C8D62-B56B-D60E-512C-BE06EDB71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08174"/>
            <a:ext cx="4062090" cy="4317618"/>
          </a:xfrm>
        </p:spPr>
        <p:txBody>
          <a:bodyPr>
            <a:normAutofit fontScale="92500"/>
          </a:bodyPr>
          <a:lstStyle/>
          <a:p>
            <a:r>
              <a:rPr lang="en-GB" dirty="0"/>
              <a:t>Construct Validity is concerned with how well a construct measures against the original theoretical design constraints.</a:t>
            </a:r>
          </a:p>
          <a:p>
            <a:r>
              <a:rPr lang="en-GB" dirty="0"/>
              <a:t>These are usually very difficult to measure directly:</a:t>
            </a:r>
          </a:p>
          <a:p>
            <a:pPr lvl="1"/>
            <a:r>
              <a:rPr lang="en-GB" dirty="0"/>
              <a:t>Stress</a:t>
            </a:r>
          </a:p>
          <a:p>
            <a:pPr lvl="1"/>
            <a:r>
              <a:rPr lang="en-GB" dirty="0"/>
              <a:t>Panic</a:t>
            </a:r>
          </a:p>
          <a:p>
            <a:pPr lvl="1"/>
            <a:r>
              <a:rPr lang="en-GB" dirty="0"/>
              <a:t>Job satisfaction</a:t>
            </a:r>
          </a:p>
          <a:p>
            <a:r>
              <a:rPr lang="en-GB" dirty="0"/>
              <a:t>We need to use proxies to understand as they can be measured</a:t>
            </a:r>
          </a:p>
          <a:p>
            <a:r>
              <a:rPr lang="en-GB" dirty="0"/>
              <a:t>Make sure the method of measurement matches what you are trying to measure: e.g. Stress causes sweating, rapid heart rate and pupil dilation – all can be measured to indicate increases in stress.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5E9BA7-832A-146A-1929-F25802C91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  <p:pic>
        <p:nvPicPr>
          <p:cNvPr id="5" name="Picture 2" descr="Mikoyan-Gurevich MiG-21 - Wikipedia">
            <a:extLst>
              <a:ext uri="{FF2B5EF4-FFF2-40B4-BE49-F238E27FC236}">
                <a16:creationId xmlns:a16="http://schemas.microsoft.com/office/drawing/2014/main" id="{3ABD3089-5360-6B48-20AF-595C185F1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139" y="1808174"/>
            <a:ext cx="5096061" cy="3453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9469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8FA68-71C2-FE95-27F6-5511C0124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Construct 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E2AB3-A4BE-5EE0-441D-967C15AA5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82588"/>
            <a:ext cx="5029200" cy="4070156"/>
          </a:xfrm>
        </p:spPr>
        <p:txBody>
          <a:bodyPr>
            <a:noAutofit/>
          </a:bodyPr>
          <a:lstStyle/>
          <a:p>
            <a:r>
              <a:rPr lang="en-GB" sz="2400" dirty="0"/>
              <a:t>Other Examples of Construct Validity:</a:t>
            </a:r>
          </a:p>
          <a:p>
            <a:pPr lvl="1"/>
            <a:r>
              <a:rPr lang="en-GB" sz="2000" dirty="0"/>
              <a:t>T14 Armata  - did not account for cost of production, limited numbers deployed or changing nature of warfare in Ukraine theatre. </a:t>
            </a:r>
          </a:p>
          <a:p>
            <a:pPr lvl="1"/>
            <a:r>
              <a:rPr lang="en-GB" sz="2000" dirty="0"/>
              <a:t>URAN-9 UGV – designed as a fire-support platform, the URAN -9 failed to account for changing conditions in other operational areas.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31FCF2-25D0-BB08-9247-140F39749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  <p:pic>
        <p:nvPicPr>
          <p:cNvPr id="3076" name="Picture 4" descr="Uran-9 - Wikipedia">
            <a:extLst>
              <a:ext uri="{FF2B5EF4-FFF2-40B4-BE49-F238E27FC236}">
                <a16:creationId xmlns:a16="http://schemas.microsoft.com/office/drawing/2014/main" id="{7EE5E3AD-32E7-A33A-8AE4-3BB0DFA543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900" y="488666"/>
            <a:ext cx="5280819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T-14 Armata - Wikipedia">
            <a:extLst>
              <a:ext uri="{FF2B5EF4-FFF2-40B4-BE49-F238E27FC236}">
                <a16:creationId xmlns:a16="http://schemas.microsoft.com/office/drawing/2014/main" id="{0F30F22E-82F6-4A24-8310-6CC07A902C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898" y="3429000"/>
            <a:ext cx="4629526" cy="298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02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07EE3-470D-E142-064E-C815C3072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 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24E5D-97CA-031D-094F-DAB1B7A99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5029200" cy="3849624"/>
          </a:xfrm>
        </p:spPr>
        <p:txBody>
          <a:bodyPr/>
          <a:lstStyle/>
          <a:p>
            <a:r>
              <a:rPr lang="en-GB" dirty="0"/>
              <a:t>Content Validity is concerned with measuring all available aspects of the construct to attempt to create the fullest picture possible.</a:t>
            </a:r>
          </a:p>
          <a:p>
            <a:r>
              <a:rPr lang="en-GB" dirty="0"/>
              <a:t>This seems the ideal for what robust research means however;</a:t>
            </a:r>
          </a:p>
          <a:p>
            <a:pPr lvl="1"/>
            <a:r>
              <a:rPr lang="en-GB" dirty="0"/>
              <a:t>To much data from too many sources leads to the curse of dimensionality</a:t>
            </a:r>
          </a:p>
          <a:p>
            <a:pPr lvl="1"/>
            <a:r>
              <a:rPr lang="en-GB" dirty="0"/>
              <a:t>To little data from too few sources leads to bias</a:t>
            </a:r>
          </a:p>
          <a:p>
            <a:pPr lvl="1"/>
            <a:r>
              <a:rPr lang="en-GB" dirty="0"/>
              <a:t>If you are measuring a proxy of the data – what individual differences/ subjective bias already exist?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2F60D-9CA4-CF9E-888A-E77416154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  <p:pic>
        <p:nvPicPr>
          <p:cNvPr id="1028" name="Picture 4" descr="Patriot Missile Long-Range Air-Defence ...">
            <a:extLst>
              <a:ext uri="{FF2B5EF4-FFF2-40B4-BE49-F238E27FC236}">
                <a16:creationId xmlns:a16="http://schemas.microsoft.com/office/drawing/2014/main" id="{E2418749-263B-1CB1-F472-2B60CD1496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7182" y="1149638"/>
            <a:ext cx="5000429" cy="3745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5051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A24F8-39F0-1DF3-C02B-BA5401AE1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 Validity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4D9EE-505C-DF13-92DE-D3FF2307E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5029200" cy="3849624"/>
          </a:xfrm>
        </p:spPr>
        <p:txBody>
          <a:bodyPr/>
          <a:lstStyle/>
          <a:p>
            <a:r>
              <a:rPr lang="en-GB" dirty="0"/>
              <a:t>Other Examples of Content Validity</a:t>
            </a:r>
          </a:p>
          <a:p>
            <a:r>
              <a:rPr lang="en-GB" dirty="0"/>
              <a:t>Future Combat System (FCS) – Focused on digitisation, mobility and integration, failed to incorporate battlefield realities such as survivability, logistics and adaptability. </a:t>
            </a:r>
          </a:p>
          <a:p>
            <a:r>
              <a:rPr lang="en-GB" dirty="0"/>
              <a:t>M16A1 rifle – first versions did not include cleaning kits or instructions on how to disassemble. Rifle didn’t work properly in Vietnam due to conditions it had not been designed for.</a:t>
            </a:r>
          </a:p>
          <a:p>
            <a:r>
              <a:rPr lang="en-GB" dirty="0"/>
              <a:t>Littoral Combat Ship (LCS) – Designed as a rapid, modular ship to fit multiple close-shore mission profiles. Did not incorporate survivability or mission modules into design.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AF2A0F-FEF9-2F05-D8CB-7CCAADFE2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  <p:pic>
        <p:nvPicPr>
          <p:cNvPr id="4098" name="Picture 2" descr="Littoral Combat Ship (LCS) | Lockheed Martin">
            <a:extLst>
              <a:ext uri="{FF2B5EF4-FFF2-40B4-BE49-F238E27FC236}">
                <a16:creationId xmlns:a16="http://schemas.microsoft.com/office/drawing/2014/main" id="{D4FFBDF1-0324-4CBA-B98A-8C773BB1EF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7887" y="3908612"/>
            <a:ext cx="4253449" cy="249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s the M16 Rifle a Big Reason America Lost the Vietnam War? - The National  Interest">
            <a:extLst>
              <a:ext uri="{FF2B5EF4-FFF2-40B4-BE49-F238E27FC236}">
                <a16:creationId xmlns:a16="http://schemas.microsoft.com/office/drawing/2014/main" id="{C5299C9C-3882-6B2F-B95F-DBD7A46EE2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894" y="372420"/>
            <a:ext cx="5594249" cy="313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7654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7DD79-5C14-3F25-E264-422C61D86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Criterion Validity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544B9-41B8-0FBB-0304-038AC7836E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5029200" cy="3849624"/>
          </a:xfrm>
        </p:spPr>
        <p:txBody>
          <a:bodyPr/>
          <a:lstStyle/>
          <a:p>
            <a:r>
              <a:rPr lang="en-GB" dirty="0"/>
              <a:t>Criterion Validity is concerned with how well the product can deal with working based on real world standards or criteria</a:t>
            </a:r>
          </a:p>
          <a:p>
            <a:r>
              <a:rPr lang="en-GB" dirty="0"/>
              <a:t>Can the product operate in a wider context?</a:t>
            </a:r>
          </a:p>
          <a:p>
            <a:pPr lvl="1"/>
            <a:r>
              <a:rPr lang="en-GB" dirty="0"/>
              <a:t>Consider the Chaparral </a:t>
            </a:r>
            <a:r>
              <a:rPr lang="en-GB" dirty="0">
                <a:sym typeface="Wingdings" panose="05000000000000000000" pitchFamily="2" charset="2"/>
              </a:rPr>
              <a:t></a:t>
            </a:r>
            <a:endParaRPr lang="en-GB" dirty="0"/>
          </a:p>
          <a:p>
            <a:r>
              <a:rPr lang="en-GB" dirty="0"/>
              <a:t>In data this is measured by how well a test or method predicts a specific outcome</a:t>
            </a:r>
          </a:p>
          <a:p>
            <a:r>
              <a:rPr lang="en-GB" dirty="0"/>
              <a:t>Criterion Validity can be improved over time to increase operational life and inform best practice.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53139-57D3-00A8-AA9E-729E925E9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  <p:pic>
        <p:nvPicPr>
          <p:cNvPr id="1026" name="Picture 2" descr="undefined">
            <a:extLst>
              <a:ext uri="{FF2B5EF4-FFF2-40B4-BE49-F238E27FC236}">
                <a16:creationId xmlns:a16="http://schemas.microsoft.com/office/drawing/2014/main" id="{3DF9C424-35C6-04E3-6C3A-5A3D1C2A47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5445" y="1709335"/>
            <a:ext cx="4531010" cy="3522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1927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EE7EF-B655-31B2-4F29-48B98FE56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Criterion Validity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F9223-E1DD-C98B-5556-9E2FB712B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082495"/>
            <a:ext cx="5029200" cy="3849624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Other examples of Criterion Validity:</a:t>
            </a:r>
          </a:p>
          <a:p>
            <a:pPr lvl="1"/>
            <a:r>
              <a:rPr lang="en-GB" sz="1800" dirty="0"/>
              <a:t>T80 Tank – gas turbine failed in cold weather meaning tank was a sitting duck in Chechnyan urban areas. Despite being designed for urban warfare.</a:t>
            </a:r>
          </a:p>
          <a:p>
            <a:pPr lvl="1"/>
            <a:r>
              <a:rPr lang="en-GB" sz="1800" dirty="0" err="1"/>
              <a:t>Pantsir</a:t>
            </a:r>
            <a:r>
              <a:rPr lang="en-GB" sz="1800" dirty="0"/>
              <a:t> S1 – Air defence System specialising in targeting drones and missiles – several destroyed by drones.</a:t>
            </a:r>
          </a:p>
          <a:p>
            <a:pPr lvl="1"/>
            <a:r>
              <a:rPr lang="en-GB" sz="1800" dirty="0"/>
              <a:t>NH90 Helicopter – real world issues such as software bugs and limited availability led to mass order cancellation.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B4DA5-7CAE-9240-C8B8-A5191078C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  <p:pic>
        <p:nvPicPr>
          <p:cNvPr id="5122" name="Picture 2" descr="T-80: Why Is Russia Using One of the Worst Tanks Ever in Ukraine?">
            <a:extLst>
              <a:ext uri="{FF2B5EF4-FFF2-40B4-BE49-F238E27FC236}">
                <a16:creationId xmlns:a16="http://schemas.microsoft.com/office/drawing/2014/main" id="{6F33D34E-9508-C006-F352-841CC7586C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464" y="457200"/>
            <a:ext cx="4632927" cy="3083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Pantsir S-1 | Missile Threat">
            <a:extLst>
              <a:ext uri="{FF2B5EF4-FFF2-40B4-BE49-F238E27FC236}">
                <a16:creationId xmlns:a16="http://schemas.microsoft.com/office/drawing/2014/main" id="{6579F8B9-62D9-5999-24B3-38BAA7A64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809" y="3286316"/>
            <a:ext cx="4258235" cy="2748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>
            <a:extLst>
              <a:ext uri="{FF2B5EF4-FFF2-40B4-BE49-F238E27FC236}">
                <a16:creationId xmlns:a16="http://schemas.microsoft.com/office/drawing/2014/main" id="{816D0B94-18D2-8916-3FFE-3899910FD6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2391" y="470647"/>
            <a:ext cx="5715000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0985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2A5C6-F111-3E6A-B355-13D7EE1B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Face Validity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63EF9-8A06-7BB0-A17E-36516959C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5029200" cy="3849624"/>
          </a:xfrm>
        </p:spPr>
        <p:txBody>
          <a:bodyPr/>
          <a:lstStyle/>
          <a:p>
            <a:r>
              <a:rPr lang="en-GB" dirty="0"/>
              <a:t>Face validity is similar to Content validity in that it is concerned with the suitability of the test against the required outcome.</a:t>
            </a:r>
          </a:p>
          <a:p>
            <a:r>
              <a:rPr lang="en-GB" dirty="0"/>
              <a:t>Face validity is more concerned with the whole as opposed to individual data streams (on the “face” of it)</a:t>
            </a:r>
          </a:p>
          <a:p>
            <a:r>
              <a:rPr lang="en-GB" dirty="0"/>
              <a:t>This gives a more holistic and subjective approach to designing a set of tests. 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DFE85A-EB55-0A63-B4FC-DA4A88164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  <p:pic>
        <p:nvPicPr>
          <p:cNvPr id="2050" name="Picture 2" descr="British Army in Action | Urban Operation - YouTube">
            <a:extLst>
              <a:ext uri="{FF2B5EF4-FFF2-40B4-BE49-F238E27FC236}">
                <a16:creationId xmlns:a16="http://schemas.microsoft.com/office/drawing/2014/main" id="{02B694FC-2EE3-B061-CC9B-4C511A163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546" y="1811109"/>
            <a:ext cx="4571070" cy="257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27183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4B8A2C2-D372-99B4-5E8F-25EBE320A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design and data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A9FC2B8-C01E-CC2B-1FFD-BC070AD6E7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7507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D4523-BFD0-01D4-6243-7BB918213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80024-CEA9-EB8B-C4E5-7AB0616F9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800" dirty="0"/>
              <a:t>The validity of research starts with the research question</a:t>
            </a:r>
          </a:p>
          <a:p>
            <a:pPr lvl="1"/>
            <a:r>
              <a:rPr lang="en-GB" sz="1800" dirty="0"/>
              <a:t>Ask a </a:t>
            </a:r>
            <a:r>
              <a:rPr lang="en-GB" sz="1800" b="1" u="sng" dirty="0"/>
              <a:t>relevant</a:t>
            </a:r>
            <a:r>
              <a:rPr lang="en-GB" sz="1800" dirty="0"/>
              <a:t> research question</a:t>
            </a:r>
          </a:p>
          <a:p>
            <a:pPr lvl="1"/>
            <a:r>
              <a:rPr lang="en-GB" sz="1800" dirty="0"/>
              <a:t>Is it sufficiently detailed?</a:t>
            </a:r>
          </a:p>
          <a:p>
            <a:pPr lvl="1"/>
            <a:r>
              <a:rPr lang="en-GB" sz="1800" dirty="0"/>
              <a:t>Is it too detailed?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“Does Drone X perform well?”</a:t>
            </a:r>
          </a:p>
          <a:p>
            <a:pPr marL="0" indent="0">
              <a:buNone/>
            </a:pPr>
            <a:r>
              <a:rPr lang="en-GB" sz="1800" dirty="0"/>
              <a:t>“Does Drone X perform to Specified Performance Targets?”</a:t>
            </a:r>
          </a:p>
          <a:p>
            <a:pPr marL="0" indent="0">
              <a:buNone/>
            </a:pPr>
            <a:r>
              <a:rPr lang="en-GB" sz="1800" dirty="0"/>
              <a:t>“Does Drone X perform to specified performance targets in battlefield conditions when deployed to Ukraine?”</a:t>
            </a:r>
          </a:p>
          <a:p>
            <a:pPr marL="0" indent="0">
              <a:buNone/>
            </a:pPr>
            <a:r>
              <a:rPr lang="en-GB" sz="1800" dirty="0"/>
              <a:t>“Does Drone X perform to specified performance targets in battlefield conditions on a Tuesday between the hours of 6pm and 8pm in </a:t>
            </a:r>
            <a:r>
              <a:rPr lang="en-GB" sz="1800" dirty="0" err="1"/>
              <a:t>Avdivka</a:t>
            </a:r>
            <a:r>
              <a:rPr lang="en-GB" sz="1800" dirty="0"/>
              <a:t>?”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F9ED6-A500-0EFF-4CE2-CBD1631FE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2839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21D28-A165-0122-7029-BC24225B8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Design (cont’d)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78B43-AC61-FDC0-972A-5093CD05E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The Research Question gives you an indication of the sort of data you would expect to be needed.</a:t>
            </a:r>
          </a:p>
          <a:p>
            <a:endParaRPr lang="en-GB" sz="2000" dirty="0"/>
          </a:p>
          <a:p>
            <a:r>
              <a:rPr lang="en-GB" sz="2000" dirty="0"/>
              <a:t>What data could you use in these projects?</a:t>
            </a:r>
          </a:p>
          <a:p>
            <a:pPr lvl="1"/>
            <a:r>
              <a:rPr lang="en-GB" sz="1800" dirty="0"/>
              <a:t>Understanding the Psychological effects of using sirens on dive bombers.</a:t>
            </a:r>
          </a:p>
          <a:p>
            <a:pPr lvl="1"/>
            <a:r>
              <a:rPr lang="en-GB" sz="1800" dirty="0"/>
              <a:t>Restoring public confidence in Trident nuclear missile system</a:t>
            </a:r>
          </a:p>
          <a:p>
            <a:pPr lvl="1"/>
            <a:r>
              <a:rPr lang="en-GB" sz="1800" dirty="0"/>
              <a:t>Research report recommending a new British Ground Attack aircraft (“Badger”)</a:t>
            </a:r>
          </a:p>
          <a:p>
            <a:pPr lvl="1"/>
            <a:r>
              <a:rPr lang="en-GB" sz="1800" dirty="0"/>
              <a:t>Improving efficiency of logistical support between worksites</a:t>
            </a:r>
          </a:p>
          <a:p>
            <a:pPr lvl="1"/>
            <a:r>
              <a:rPr lang="en-GB" sz="1800" dirty="0"/>
              <a:t>Analysis of the effectiveness of countermeasures against the SLAMRAAM </a:t>
            </a:r>
          </a:p>
          <a:p>
            <a:pPr lvl="1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4A06-09E5-CAC5-4117-678777243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9367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4C6AE-DB66-36F9-E311-08DBA79ED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Variables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FE56B-84A4-8F73-A515-92EDC24639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Independent</a:t>
            </a:r>
          </a:p>
          <a:p>
            <a:pPr lvl="1"/>
            <a:r>
              <a:rPr lang="en-GB" sz="1800" dirty="0"/>
              <a:t>Variables that are changed to test the dependant variable</a:t>
            </a:r>
            <a:endParaRPr lang="en-GB" sz="2200" dirty="0"/>
          </a:p>
          <a:p>
            <a:r>
              <a:rPr lang="en-GB" sz="2400" dirty="0"/>
              <a:t>Dependant</a:t>
            </a:r>
          </a:p>
          <a:p>
            <a:pPr lvl="1"/>
            <a:r>
              <a:rPr lang="en-GB" sz="1800" dirty="0"/>
              <a:t>The variable that responds to the change in the independent variable</a:t>
            </a:r>
          </a:p>
          <a:p>
            <a:r>
              <a:rPr lang="en-GB" sz="2400" dirty="0"/>
              <a:t>Control</a:t>
            </a:r>
          </a:p>
          <a:p>
            <a:pPr lvl="1"/>
            <a:r>
              <a:rPr lang="en-GB" sz="1800" dirty="0"/>
              <a:t>Factors held at constant during experiments </a:t>
            </a:r>
          </a:p>
          <a:p>
            <a:r>
              <a:rPr lang="en-GB" sz="2400" dirty="0"/>
              <a:t>Extraneous </a:t>
            </a:r>
          </a:p>
          <a:p>
            <a:pPr lvl="1"/>
            <a:r>
              <a:rPr lang="en-GB" sz="1800" dirty="0"/>
              <a:t>Not in the main focus but can affect the outcome.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A93014-C5AB-A22E-5257-3C8F80A1D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4790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8EBAF-DF11-3BCA-5F94-E24E10CF8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7146A-F8B0-FD87-F222-3FC320220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11922"/>
            <a:ext cx="10058400" cy="4240822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Data comes in all different shapes and sizes</a:t>
            </a:r>
          </a:p>
          <a:p>
            <a:r>
              <a:rPr lang="en-GB" sz="2000" dirty="0"/>
              <a:t>Data is the lifeblood of any research project </a:t>
            </a:r>
          </a:p>
          <a:p>
            <a:r>
              <a:rPr lang="en-GB" sz="2000" dirty="0"/>
              <a:t>Data can be broadly categorised into Qualitative and Quantitative however we can narrow them down more:</a:t>
            </a:r>
          </a:p>
          <a:p>
            <a:pPr lvl="1"/>
            <a:r>
              <a:rPr lang="en-GB" sz="1800" dirty="0"/>
              <a:t>Nominal</a:t>
            </a:r>
          </a:p>
          <a:p>
            <a:pPr lvl="2"/>
            <a:r>
              <a:rPr lang="en-GB" sz="1800" dirty="0"/>
              <a:t>Named data such as hair colour or marital status</a:t>
            </a:r>
          </a:p>
          <a:p>
            <a:pPr lvl="1"/>
            <a:r>
              <a:rPr lang="en-GB" sz="1800" dirty="0"/>
              <a:t>Ordinal</a:t>
            </a:r>
          </a:p>
          <a:p>
            <a:pPr lvl="2"/>
            <a:r>
              <a:rPr lang="en-GB" sz="1800" dirty="0"/>
              <a:t>Ranking by number </a:t>
            </a:r>
            <a:r>
              <a:rPr lang="en-GB" sz="1800" dirty="0" err="1"/>
              <a:t>e.g</a:t>
            </a:r>
            <a:r>
              <a:rPr lang="en-GB" sz="1800" dirty="0"/>
              <a:t> grades in an exam</a:t>
            </a:r>
          </a:p>
          <a:p>
            <a:pPr lvl="1"/>
            <a:r>
              <a:rPr lang="en-GB" sz="1800" dirty="0"/>
              <a:t>Discrete</a:t>
            </a:r>
          </a:p>
          <a:p>
            <a:pPr lvl="2"/>
            <a:r>
              <a:rPr lang="en-GB" sz="1800" dirty="0"/>
              <a:t>Whole number data such as the number of people in this class</a:t>
            </a:r>
          </a:p>
          <a:p>
            <a:pPr lvl="1"/>
            <a:r>
              <a:rPr lang="en-GB" sz="1800" dirty="0"/>
              <a:t>Continuous </a:t>
            </a:r>
          </a:p>
          <a:p>
            <a:pPr lvl="2"/>
            <a:r>
              <a:rPr lang="en-GB" sz="1800" dirty="0"/>
              <a:t>Fractional numbers such as temperature over time or speed over distance.</a:t>
            </a:r>
          </a:p>
          <a:p>
            <a:pPr lvl="1"/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10332C-1AEF-F001-08B9-F0709B34C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693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5FCA7-E9AC-5E21-AA66-D0399232C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 (cont’d)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25F4A-D691-BE1A-7472-0C0405A09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Again, the validity of our study depends on selection of the right kind of data for the project.</a:t>
            </a:r>
          </a:p>
          <a:p>
            <a:r>
              <a:rPr lang="en-GB" sz="2400" dirty="0"/>
              <a:t>This means that we also need to understand what our data tells us</a:t>
            </a:r>
          </a:p>
          <a:p>
            <a:r>
              <a:rPr lang="en-GB" sz="2400" dirty="0"/>
              <a:t>This is where we need to organise and reduce our data to help us understand what’s going on.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6A2021-58C0-8DCC-AB9D-23035E2FC3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6676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BE7DD-B44B-6A39-6CA8-9BB6AC694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Proxies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3B951-ADD2-6C23-586D-5008E8D609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/>
              <a:t>We use proxies when we cannot measure the actual thing we want to observe.</a:t>
            </a:r>
          </a:p>
          <a:p>
            <a:pPr lvl="1"/>
            <a:r>
              <a:rPr lang="en-GB" sz="1800" dirty="0"/>
              <a:t>Psychological state</a:t>
            </a:r>
          </a:p>
          <a:p>
            <a:pPr lvl="1"/>
            <a:r>
              <a:rPr lang="en-GB" sz="1800" dirty="0"/>
              <a:t>Energy used in an explosion</a:t>
            </a:r>
          </a:p>
          <a:p>
            <a:pPr lvl="1"/>
            <a:r>
              <a:rPr lang="en-GB" sz="1800" dirty="0"/>
              <a:t>Heart Stress</a:t>
            </a:r>
          </a:p>
          <a:p>
            <a:pPr lvl="1"/>
            <a:r>
              <a:rPr lang="en-GB" sz="1800" dirty="0"/>
              <a:t>Useful Energy</a:t>
            </a:r>
          </a:p>
          <a:p>
            <a:pPr lvl="1"/>
            <a:endParaRPr lang="en-GB" sz="1800" dirty="0"/>
          </a:p>
          <a:p>
            <a:r>
              <a:rPr lang="en-GB" sz="2000" dirty="0"/>
              <a:t>However, they come with their own issues.</a:t>
            </a:r>
          </a:p>
          <a:p>
            <a:pPr lvl="1"/>
            <a:r>
              <a:rPr lang="en-GB" sz="1800" dirty="0"/>
              <a:t>Subjective in some cases</a:t>
            </a:r>
          </a:p>
          <a:p>
            <a:pPr lvl="1"/>
            <a:r>
              <a:rPr lang="en-GB" sz="1800" dirty="0"/>
              <a:t>Influenced by other factors</a:t>
            </a:r>
          </a:p>
          <a:p>
            <a:pPr lvl="1"/>
            <a:r>
              <a:rPr lang="en-GB" sz="1800" dirty="0"/>
              <a:t>Sometimes have bias</a:t>
            </a:r>
          </a:p>
          <a:p>
            <a:pPr marL="548640" lvl="2" indent="0">
              <a:buNone/>
            </a:pPr>
            <a:endParaRPr lang="en-GB" sz="1700" dirty="0"/>
          </a:p>
          <a:p>
            <a:pPr lvl="1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A80334-0924-8DD9-2585-CECA966B3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1788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2BB97-F467-0B84-F2A0-DFC7A240AE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6EE32-2CE5-A7CE-66D0-C40A3CD3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Reduction/ Filtering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AA3E7-15C1-BE41-42D7-E973760B66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Reducing a large dataset is advantageous in multiple ways:</a:t>
            </a:r>
          </a:p>
          <a:p>
            <a:pPr lvl="1"/>
            <a:r>
              <a:rPr lang="en-GB" dirty="0"/>
              <a:t>Allows you to work with the data that is </a:t>
            </a:r>
            <a:r>
              <a:rPr lang="en-GB" b="1" dirty="0"/>
              <a:t>actually affecting</a:t>
            </a:r>
            <a:r>
              <a:rPr lang="en-GB" dirty="0"/>
              <a:t> your results</a:t>
            </a:r>
          </a:p>
          <a:p>
            <a:pPr lvl="1"/>
            <a:r>
              <a:rPr lang="en-GB" dirty="0"/>
              <a:t>Enables you to understand the relationships and causal factors affecting the results</a:t>
            </a:r>
          </a:p>
          <a:p>
            <a:pPr lvl="1"/>
            <a:r>
              <a:rPr lang="en-GB" dirty="0"/>
              <a:t>Gives you clear indication of what variables could be manipulated in further tests.</a:t>
            </a:r>
          </a:p>
          <a:p>
            <a:r>
              <a:rPr lang="en-GB" dirty="0"/>
              <a:t>Beware that reduction of datasets can have the opposite effect</a:t>
            </a:r>
          </a:p>
          <a:p>
            <a:r>
              <a:rPr lang="en-GB" dirty="0"/>
              <a:t>Filtering of data is useful as it keeps all of the original data intact</a:t>
            </a:r>
          </a:p>
          <a:p>
            <a:pPr lvl="1"/>
            <a:r>
              <a:rPr lang="en-GB" dirty="0"/>
              <a:t>Allows you to cherry pick results </a:t>
            </a:r>
          </a:p>
          <a:p>
            <a:pPr lvl="1"/>
            <a:r>
              <a:rPr lang="en-GB" dirty="0"/>
              <a:t>Allows you to analyse specific datasets (such as anomalous results)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4AD6FD-7607-2CA8-54B4-302B527F4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7944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9D0E2-8781-0D31-B35A-947D8005D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Reduction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8FA79-C380-0B3C-4F41-0DABE01A23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MEAN, MEDIAN, MODE</a:t>
            </a:r>
          </a:p>
          <a:p>
            <a:r>
              <a:rPr lang="en-GB" sz="2400" dirty="0"/>
              <a:t>RANGE, IQ RANGE, Standard Deviation</a:t>
            </a:r>
          </a:p>
          <a:p>
            <a:r>
              <a:rPr lang="en-GB" sz="2400" dirty="0"/>
              <a:t>Principle component analysis (PCA)</a:t>
            </a:r>
          </a:p>
          <a:p>
            <a:pPr lvl="1"/>
            <a:r>
              <a:rPr lang="en-GB" sz="2000" dirty="0"/>
              <a:t>Identifies the most important variables and ranks them.</a:t>
            </a:r>
          </a:p>
          <a:p>
            <a:r>
              <a:rPr lang="en-GB" sz="2400" dirty="0"/>
              <a:t>Correlation Plots</a:t>
            </a:r>
          </a:p>
          <a:p>
            <a:pPr lvl="1"/>
            <a:r>
              <a:rPr lang="en-GB" sz="2000" dirty="0"/>
              <a:t>Visual representation of how much one set of data affects another.</a:t>
            </a:r>
          </a:p>
          <a:p>
            <a:r>
              <a:rPr lang="en-GB" sz="2200" dirty="0"/>
              <a:t>Information Gain measure (impact)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E8C8-633A-0E8D-0345-557C1691B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8537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AC100-E7D0-4682-CA23-049077897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Filtering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DB231-3779-0D55-040F-1267AC0F69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Missing data</a:t>
            </a:r>
          </a:p>
          <a:p>
            <a:pPr lvl="1"/>
            <a:r>
              <a:rPr lang="en-GB" dirty="0"/>
              <a:t>Specifically removes or concentrates on sets of data with missing values</a:t>
            </a:r>
          </a:p>
          <a:p>
            <a:pPr lvl="1"/>
            <a:r>
              <a:rPr lang="en-GB" dirty="0"/>
              <a:t>Useful to deal with issues in more advanced statistical modelling</a:t>
            </a:r>
          </a:p>
          <a:p>
            <a:r>
              <a:rPr lang="en-GB" dirty="0"/>
              <a:t>Boolean </a:t>
            </a:r>
          </a:p>
          <a:p>
            <a:pPr lvl="1"/>
            <a:r>
              <a:rPr lang="en-GB" dirty="0"/>
              <a:t>Concentrates on datasets within a certain range (e.g. impact velocity &gt; 1800 fps)</a:t>
            </a:r>
          </a:p>
          <a:p>
            <a:pPr lvl="1"/>
            <a:r>
              <a:rPr lang="en-GB" dirty="0"/>
              <a:t>Allows you to hone-in on qualifying datasets </a:t>
            </a:r>
          </a:p>
          <a:p>
            <a:r>
              <a:rPr lang="en-GB" dirty="0"/>
              <a:t>Outlier filters</a:t>
            </a:r>
          </a:p>
          <a:p>
            <a:pPr lvl="1"/>
            <a:r>
              <a:rPr lang="en-GB" dirty="0"/>
              <a:t>Searches to concentrate on or remove outlier data</a:t>
            </a:r>
          </a:p>
          <a:p>
            <a:pPr lvl="1"/>
            <a:r>
              <a:rPr lang="en-GB" dirty="0"/>
              <a:t>Good to get a better understanding of general trends</a:t>
            </a:r>
          </a:p>
          <a:p>
            <a:r>
              <a:rPr lang="en-GB" dirty="0"/>
              <a:t>Value based</a:t>
            </a:r>
          </a:p>
          <a:p>
            <a:pPr lvl="1"/>
            <a:r>
              <a:rPr lang="en-GB" dirty="0"/>
              <a:t>Concentrating on or removing a particular value dataset (e.g. all instances where detonation = TRUE)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C50A82-BED9-6AB3-3B31-0074A780B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8/29/2025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8896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379C82-FE8D-B09A-EBFF-E06EE13A9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Peer review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EA2DA4A-5B7C-7938-A91F-349132E4C0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/>
              <a:t>final hurdle…</a:t>
            </a:r>
          </a:p>
        </p:txBody>
      </p:sp>
    </p:spTree>
    <p:extLst>
      <p:ext uri="{BB962C8B-B14F-4D97-AF65-F5344CB8AC3E}">
        <p14:creationId xmlns:p14="http://schemas.microsoft.com/office/powerpoint/2010/main" val="24471423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AA15E-647E-A40E-7120-2BD6F885D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/>
          <a:p>
            <a:r>
              <a:rPr lang="en-GB" b="1" dirty="0"/>
              <a:t>Peer Review and Replication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55325A0F-464A-B491-A9A9-EA960EC88F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3148836"/>
            <a:ext cx="3161963" cy="2794764"/>
          </a:xfrm>
        </p:spPr>
        <p:txBody>
          <a:bodyPr/>
          <a:lstStyle/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“The opinion of scientific men upon proven facts may be given by men of science within their own science”</a:t>
            </a:r>
          </a:p>
          <a:p>
            <a:r>
              <a:rPr lang="en-GB" dirty="0">
                <a:solidFill>
                  <a:srgbClr val="040C28"/>
                </a:solidFill>
                <a:latin typeface="Google Sans"/>
              </a:rPr>
              <a:t>Lord Mansfield - 1782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F4BA8-C885-1AD5-D0E5-8C7BCF73B2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8/29/2025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1590AC-235A-9433-251C-865DFCF29A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8211262"/>
              </p:ext>
            </p:extLst>
          </p:nvPr>
        </p:nvGraphicFramePr>
        <p:xfrm>
          <a:off x="685800" y="609600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3490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516B26-C096-9096-A2FC-68ED77091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0C32D-54D8-8517-097D-0F6245D5C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/>
          <a:p>
            <a:r>
              <a:rPr lang="en-GB" b="1" dirty="0"/>
              <a:t>Peer Review and Replication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E4FD6FA-6E44-8DA8-7F96-9B50B81DCD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481943"/>
            <a:ext cx="3161963" cy="3461657"/>
          </a:xfrm>
        </p:spPr>
        <p:txBody>
          <a:bodyPr/>
          <a:lstStyle/>
          <a:p>
            <a:r>
              <a:rPr lang="en-GB" dirty="0"/>
              <a:t>The peer review process has a number of safeguards to make sure that the review is as unbiased as possible – its not as simple as asking your boss or a more qualified co-worker.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CCC51-8C2A-7BA7-9F12-0C0060F2FD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8/29/2025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BACAA62-2834-7E4B-9D62-2EFB07BDC0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1537982"/>
              </p:ext>
            </p:extLst>
          </p:nvPr>
        </p:nvGraphicFramePr>
        <p:xfrm>
          <a:off x="685800" y="609600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13847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b="1" dirty="0"/>
              <a:t>Conclusion</a:t>
            </a:r>
            <a:r>
              <a:rPr lang="en-gb" b="1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00887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4BD91-66B3-DA3B-DE32-F002EB838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Thank you For your Time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4EDBB-8BA8-2B15-C575-CA9C749440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Any questions please feel free to ask/ email 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5A3B9-1F76-9E66-C92D-E0C4C4ABC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D329652-6112-4F3D-B614-62B56A045E3D}" type="datetime1">
              <a:rPr lang="en-US" smtClean="0"/>
              <a:t>8/29/2025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087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{CDE8CCD4-3816-4BCC-A10A-0D856300DC4D}tf78438558_win32</Template>
  <TotalTime>1973</TotalTime>
  <Words>1800</Words>
  <Application>Microsoft Office PowerPoint</Application>
  <PresentationFormat>Widescreen</PresentationFormat>
  <Paragraphs>214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Google Sans</vt:lpstr>
      <vt:lpstr>Calibri</vt:lpstr>
      <vt:lpstr>Century Gothic</vt:lpstr>
      <vt:lpstr>Garamond</vt:lpstr>
      <vt:lpstr>Wingdings</vt:lpstr>
      <vt:lpstr>SavonVTI</vt:lpstr>
      <vt:lpstr>DETERMINATION OF RESEARCH Data VALIDITY </vt:lpstr>
      <vt:lpstr>Aims for today </vt:lpstr>
      <vt:lpstr>Introduction – Validity </vt:lpstr>
      <vt:lpstr>Validity vs Verifiable </vt:lpstr>
      <vt:lpstr>Types of Validity</vt:lpstr>
      <vt:lpstr>Political Validity</vt:lpstr>
      <vt:lpstr>Political Validity </vt:lpstr>
      <vt:lpstr>Political Validity </vt:lpstr>
      <vt:lpstr>Construct Validity </vt:lpstr>
      <vt:lpstr>Construct Validity</vt:lpstr>
      <vt:lpstr>Content Validity</vt:lpstr>
      <vt:lpstr>Content Validity </vt:lpstr>
      <vt:lpstr>Criterion Validity </vt:lpstr>
      <vt:lpstr>Criterion Validity </vt:lpstr>
      <vt:lpstr>Face Validity </vt:lpstr>
      <vt:lpstr>Research design and data</vt:lpstr>
      <vt:lpstr>Research Design</vt:lpstr>
      <vt:lpstr>Research Design (cont’d)</vt:lpstr>
      <vt:lpstr>Variables of Data</vt:lpstr>
      <vt:lpstr>Data</vt:lpstr>
      <vt:lpstr>Data (cont’d)</vt:lpstr>
      <vt:lpstr>Proxies </vt:lpstr>
      <vt:lpstr>Reduction/ Filtering Techniques</vt:lpstr>
      <vt:lpstr>Reduction Techniques</vt:lpstr>
      <vt:lpstr>Filtering Techniques</vt:lpstr>
      <vt:lpstr>Peer review </vt:lpstr>
      <vt:lpstr>Peer Review and Replication</vt:lpstr>
      <vt:lpstr>Peer Review and Replication</vt:lpstr>
      <vt:lpstr>Conclusion </vt:lpstr>
      <vt:lpstr>Thank you For your Time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Broadhead</dc:creator>
  <cp:lastModifiedBy>Mark Broadhead</cp:lastModifiedBy>
  <cp:revision>92</cp:revision>
  <dcterms:created xsi:type="dcterms:W3CDTF">2024-08-27T09:32:46Z</dcterms:created>
  <dcterms:modified xsi:type="dcterms:W3CDTF">2025-08-29T12:14:00Z</dcterms:modified>
</cp:coreProperties>
</file>