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6"/>
  </p:notesMasterIdLst>
  <p:sldIdLst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31EF52-B7F6-480E-A3A9-8CDEA563A246}" v="6" dt="2025-03-26T11:42:54.6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honnatha Piter Silva Vaz (2416716)" userId="0b1b728f-5117-4fe6-a361-d4daa817bca7" providerId="ADAL" clId="{8C31EF52-B7F6-480E-A3A9-8CDEA563A246}"/>
    <pc:docChg chg="undo custSel delSld modSld">
      <pc:chgData name="Jhonnatha Piter Silva Vaz (2416716)" userId="0b1b728f-5117-4fe6-a361-d4daa817bca7" providerId="ADAL" clId="{8C31EF52-B7F6-480E-A3A9-8CDEA563A246}" dt="2025-04-02T11:08:04.948" v="207" actId="2696"/>
      <pc:docMkLst>
        <pc:docMk/>
      </pc:docMkLst>
      <pc:sldChg chg="del">
        <pc:chgData name="Jhonnatha Piter Silva Vaz (2416716)" userId="0b1b728f-5117-4fe6-a361-d4daa817bca7" providerId="ADAL" clId="{8C31EF52-B7F6-480E-A3A9-8CDEA563A246}" dt="2025-04-02T11:08:04.948" v="207" actId="2696"/>
        <pc:sldMkLst>
          <pc:docMk/>
          <pc:sldMk cId="294784847" sldId="256"/>
        </pc:sldMkLst>
      </pc:sldChg>
      <pc:sldChg chg="addSp delSp modSp mod modClrScheme delDesignElem chgLayout">
        <pc:chgData name="Jhonnatha Piter Silva Vaz (2416716)" userId="0b1b728f-5117-4fe6-a361-d4daa817bca7" providerId="ADAL" clId="{8C31EF52-B7F6-480E-A3A9-8CDEA563A246}" dt="2025-03-26T11:54:12.738" v="206" actId="313"/>
        <pc:sldMkLst>
          <pc:docMk/>
          <pc:sldMk cId="2639692172" sldId="258"/>
        </pc:sldMkLst>
        <pc:spChg chg="mod ord">
          <ac:chgData name="Jhonnatha Piter Silva Vaz (2416716)" userId="0b1b728f-5117-4fe6-a361-d4daa817bca7" providerId="ADAL" clId="{8C31EF52-B7F6-480E-A3A9-8CDEA563A246}" dt="2025-03-26T11:39:23.217" v="7" actId="26606"/>
          <ac:spMkLst>
            <pc:docMk/>
            <pc:sldMk cId="2639692172" sldId="258"/>
            <ac:spMk id="2" creationId="{9324D1C0-5E26-32D0-821B-2A8EA13C1C8E}"/>
          </ac:spMkLst>
        </pc:spChg>
        <pc:spChg chg="mod ord">
          <ac:chgData name="Jhonnatha Piter Silva Vaz (2416716)" userId="0b1b728f-5117-4fe6-a361-d4daa817bca7" providerId="ADAL" clId="{8C31EF52-B7F6-480E-A3A9-8CDEA563A246}" dt="2025-03-26T11:39:23.217" v="7" actId="26606"/>
          <ac:spMkLst>
            <pc:docMk/>
            <pc:sldMk cId="2639692172" sldId="258"/>
            <ac:spMk id="4" creationId="{D16D2FC2-1955-2129-24D6-0E79D0EB0BE9}"/>
          </ac:spMkLst>
        </pc:spChg>
        <pc:spChg chg="add del mod">
          <ac:chgData name="Jhonnatha Piter Silva Vaz (2416716)" userId="0b1b728f-5117-4fe6-a361-d4daa817bca7" providerId="ADAL" clId="{8C31EF52-B7F6-480E-A3A9-8CDEA563A246}" dt="2025-03-26T11:54:12.738" v="206" actId="313"/>
          <ac:spMkLst>
            <pc:docMk/>
            <pc:sldMk cId="2639692172" sldId="258"/>
            <ac:spMk id="16" creationId="{6C16D7F8-055F-CEC0-27A5-BD14FC6955E9}"/>
          </ac:spMkLst>
        </pc:spChg>
        <pc:spChg chg="add">
          <ac:chgData name="Jhonnatha Piter Silva Vaz (2416716)" userId="0b1b728f-5117-4fe6-a361-d4daa817bca7" providerId="ADAL" clId="{8C31EF52-B7F6-480E-A3A9-8CDEA563A246}" dt="2025-03-26T11:39:23.217" v="7" actId="26606"/>
          <ac:spMkLst>
            <pc:docMk/>
            <pc:sldMk cId="2639692172" sldId="258"/>
            <ac:spMk id="37" creationId="{99F1FFA9-D672-408C-9220-ADEEC6ABDD09}"/>
          </ac:spMkLst>
        </pc:spChg>
        <pc:picChg chg="mod ord">
          <ac:chgData name="Jhonnatha Piter Silva Vaz (2416716)" userId="0b1b728f-5117-4fe6-a361-d4daa817bca7" providerId="ADAL" clId="{8C31EF52-B7F6-480E-A3A9-8CDEA563A246}" dt="2025-03-26T11:39:23.217" v="7" actId="26606"/>
          <ac:picMkLst>
            <pc:docMk/>
            <pc:sldMk cId="2639692172" sldId="258"/>
            <ac:picMk id="6" creationId="{A8C0F062-CBE1-CD6D-1D42-F564971B8B38}"/>
          </ac:picMkLst>
        </pc:picChg>
        <pc:picChg chg="mod ord">
          <ac:chgData name="Jhonnatha Piter Silva Vaz (2416716)" userId="0b1b728f-5117-4fe6-a361-d4daa817bca7" providerId="ADAL" clId="{8C31EF52-B7F6-480E-A3A9-8CDEA563A246}" dt="2025-03-26T11:39:23.217" v="7" actId="26606"/>
          <ac:picMkLst>
            <pc:docMk/>
            <pc:sldMk cId="2639692172" sldId="258"/>
            <ac:picMk id="8" creationId="{51141324-EDA7-AE8A-A34D-3FDC3391F9C9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123125-9AD1-4F4E-A343-0ADBE90DFDF8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CDE3E6-B7EE-4975-AEBC-9A5E4B70B5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1594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CDE3E6-B7EE-4975-AEBC-9A5E4B70B5E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2150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D0318-54C1-243D-C26B-6F7E016D1A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C219BD-1770-CEB9-61FE-6638515722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1F95C3-8519-BB1F-D014-B40310AE13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BC16C-F48A-4E04-8043-F1D2837EBB82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9D51D-54B1-DABF-0B91-AB4953C133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429B0C-8E0F-9C4B-F63B-573A788A9C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F7EF1-A23C-4A53-AED5-D4AEBF9B42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968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D8070-C8EE-CFCD-4772-6E8DA3DF86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73EC2B-9C32-B8A2-1C17-D6532D09F3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873D7A-9062-06EE-C73E-9E0731BE87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BC16C-F48A-4E04-8043-F1D2837EBB82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C0F7A8-2B58-DECD-1425-C65DBB01A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405739-0225-AA11-BF3B-A24D432E20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F7EF1-A23C-4A53-AED5-D4AEBF9B42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5033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77C0E-E160-AAEE-D041-C8A3D3AA0B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D1FD27-7CA7-963C-08F7-FDB33557EF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B2D4FF-9B32-702A-E68B-F7DE2D4CD3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BC16C-F48A-4E04-8043-F1D2837EBB82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A6C63B-B94C-F6AE-27F3-C10E795E86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6E5AB1-1F38-E808-F59C-2415F66641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F7EF1-A23C-4A53-AED5-D4AEBF9B42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204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4643A8-76FC-21A8-CE70-72FCAA1628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256ACA-56BB-F3F5-A2B6-660DCCFAF6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F712A9-5A20-7929-FBF0-DFED1AD900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BCF225-56AB-D7B6-BF9D-0E21B7234B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BC16C-F48A-4E04-8043-F1D2837EBB82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188AC1-E52F-0AA0-02B6-79B567988B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E62274-EB5C-96BD-776B-5232E9575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F7EF1-A23C-4A53-AED5-D4AEBF9B42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6611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C6CE6-6C11-1291-FC30-933EC80EE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68D32F-5BF9-0642-97B4-F1C16F26C9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045509-D609-F5D5-5DDB-A692064CC9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1709EC-9E4B-5ADC-9E58-BB89ECDEB3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62C4CF-A315-A706-DF84-0406BEE68ED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B8F07F-414D-F8BF-4D36-075F609775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BC16C-F48A-4E04-8043-F1D2837EBB82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90F341A-1259-5489-9170-440A20106C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8DE7FA-B34E-8027-8E61-7563DF2618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F7EF1-A23C-4A53-AED5-D4AEBF9B42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1821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FFF15-0137-3453-B909-EC265B619C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25374F-628A-3B36-16ED-EA9C41276D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BC16C-F48A-4E04-8043-F1D2837EBB82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C1107C-D14D-B00A-563B-5716C3148D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B7BB19-9E6A-9883-C0F7-FF3DCCD2A3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F7EF1-A23C-4A53-AED5-D4AEBF9B42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428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39AE024-F975-6248-E9F8-7106A3AB0D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BC16C-F48A-4E04-8043-F1D2837EBB82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497A2B-FA13-4C29-CAD5-46EA7ECB2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A17B4D-50DE-C0B9-4858-D0DED20DD3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F7EF1-A23C-4A53-AED5-D4AEBF9B42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5718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D28625-8BC4-B599-4EA8-B89CEB235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241381-9364-523C-3596-610348A72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F1473C-952B-2756-89E7-1422B01E90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DE062D-C823-823D-E885-6B0C8ABE02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BC16C-F48A-4E04-8043-F1D2837EBB82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126AAE-274C-3892-1E22-6B29CD01B2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7D8BFB-C57D-7B6C-7C6D-1EFE2FA12D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F7EF1-A23C-4A53-AED5-D4AEBF9B42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9533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E400B-96E8-DC34-8A4C-D52453CE90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42E6F3-ED33-C14A-619C-095600CA7E2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7C9C74-D752-F8C1-7EB1-B43F7B5AA5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A2A1C5-088D-0B11-8F05-372590CFE4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BC16C-F48A-4E04-8043-F1D2837EBB82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C0DE25-006C-7D79-C0EC-36CA0FB476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F9DC3C-51E7-9BE8-2D41-C138E452AC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F7EF1-A23C-4A53-AED5-D4AEBF9B42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2782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05312-39FD-2A30-2B3A-4D16013620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C71328-E2BE-FB6C-F42E-A0E7AF6DB1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60E063-16E9-FD29-E690-C6258D6415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BC16C-F48A-4E04-8043-F1D2837EBB82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100620-7F2C-24D1-C153-6C71C46F8F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C01699-DA4C-ED9C-51AD-CDD464EA8E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F7EF1-A23C-4A53-AED5-D4AEBF9B42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6118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E5E0AE-6546-E712-1DBE-0A1AB407D56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88A18A-8D8B-B1C8-AA4B-557070227A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364545-ADDD-B196-14CE-FF4CC8160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BC16C-F48A-4E04-8043-F1D2837EBB82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0C8523-E612-B31A-8192-5F5706A5DD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CC7EA1-1D0C-BCC3-C47E-997D866414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F7EF1-A23C-4A53-AED5-D4AEBF9B42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7514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EC9A9C1-0B29-ED22-53EF-6D5F07A509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B24268-3AD3-06E7-42DF-FAA1D0E75E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CF639D-7565-5164-ED45-6358FC4AA56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CBBC16C-F48A-4E04-8043-F1D2837EBB82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DBA497-C7C2-901E-D32C-9D60E83A9B6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589D34-2332-612A-E82D-3F4496196E9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2F7EF1-A23C-4A53-AED5-D4AEBF9B42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7763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24D1C0-5E26-32D0-821B-2A8EA13C1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3816095" cy="19380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-How to share a file via the OneDrive.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6D2FC2-1955-2129-24D6-0E79D0EB0B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1" y="2482589"/>
            <a:ext cx="3816096" cy="369437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-228600">
              <a:buFont typeface="Arial" panose="020B0604020202020204" pitchFamily="34" charset="0"/>
              <a:buChar char="•"/>
            </a:pPr>
            <a:r>
              <a:rPr lang="en-US" sz="1000" b="1" i="1"/>
              <a:t>Go to OneDrive</a:t>
            </a:r>
          </a:p>
          <a:p>
            <a:pPr marL="0" indent="-228600">
              <a:buFont typeface="Arial" panose="020B0604020202020204" pitchFamily="34" charset="0"/>
              <a:buChar char="•"/>
            </a:pPr>
            <a:r>
              <a:rPr lang="en-US" sz="1000"/>
              <a:t>Open OneDrive in a Browser</a:t>
            </a:r>
          </a:p>
          <a:p>
            <a:pPr marL="0" indent="-228600">
              <a:buFont typeface="Arial" panose="020B0604020202020204" pitchFamily="34" charset="0"/>
              <a:buChar char="•"/>
            </a:pPr>
            <a:r>
              <a:rPr lang="en-US" sz="1000"/>
              <a:t>Sign in with your Microsoft account.</a:t>
            </a:r>
          </a:p>
          <a:p>
            <a:pPr marL="0" indent="-228600">
              <a:buFont typeface="Arial" panose="020B0604020202020204" pitchFamily="34" charset="0"/>
              <a:buChar char="•"/>
            </a:pPr>
            <a:r>
              <a:rPr lang="en-US" sz="1000" b="1" i="1"/>
              <a:t>Click “share”</a:t>
            </a:r>
          </a:p>
          <a:p>
            <a:pPr marL="0" indent="-228600">
              <a:buFont typeface="Arial" panose="020B0604020202020204" pitchFamily="34" charset="0"/>
              <a:buChar char="•"/>
            </a:pPr>
            <a:r>
              <a:rPr lang="en-US" sz="1000"/>
              <a:t>Right-click the file and select “</a:t>
            </a:r>
            <a:r>
              <a:rPr lang="en-US" sz="1000" b="1"/>
              <a:t>share”</a:t>
            </a:r>
            <a:r>
              <a:rPr lang="en-US" sz="1000"/>
              <a:t> or click the share button at the top.</a:t>
            </a:r>
          </a:p>
          <a:p>
            <a:pPr marL="0" indent="-228600">
              <a:buFont typeface="Arial" panose="020B0604020202020204" pitchFamily="34" charset="0"/>
              <a:buChar char="•"/>
            </a:pPr>
            <a:r>
              <a:rPr lang="en-US" sz="1000" b="1"/>
              <a:t>Find The File or Folder</a:t>
            </a:r>
          </a:p>
          <a:p>
            <a:pPr marL="0" indent="-228600">
              <a:buFont typeface="Arial" panose="020B0604020202020204" pitchFamily="34" charset="0"/>
              <a:buChar char="•"/>
            </a:pPr>
            <a:r>
              <a:rPr lang="en-US" sz="1000"/>
              <a:t>Locate the file you want to share.</a:t>
            </a:r>
          </a:p>
          <a:p>
            <a:pPr marL="0" indent="-228600">
              <a:buFont typeface="Arial" panose="020B0604020202020204" pitchFamily="34" charset="0"/>
              <a:buChar char="•"/>
            </a:pPr>
            <a:r>
              <a:rPr lang="en-US" sz="1000" b="1" i="1"/>
              <a:t>Send the link</a:t>
            </a:r>
          </a:p>
          <a:p>
            <a:pPr marL="0" indent="-228600">
              <a:buFont typeface="Arial" panose="020B0604020202020204" pitchFamily="34" charset="0"/>
              <a:buChar char="•"/>
            </a:pPr>
            <a:r>
              <a:rPr lang="en-US" sz="1000"/>
              <a:t>Paste the link into an email, chat or document.</a:t>
            </a:r>
          </a:p>
          <a:p>
            <a:pPr marL="0" indent="-228600">
              <a:buFont typeface="Arial" panose="020B0604020202020204" pitchFamily="34" charset="0"/>
              <a:buChar char="•"/>
            </a:pPr>
            <a:r>
              <a:rPr lang="en-US" sz="1000" b="1" i="1"/>
              <a:t>Choose Sharing Options</a:t>
            </a:r>
          </a:p>
          <a:p>
            <a:pPr marL="0" indent="-228600">
              <a:buFont typeface="Arial" panose="020B0604020202020204" pitchFamily="34" charset="0"/>
              <a:buChar char="•"/>
            </a:pPr>
            <a:r>
              <a:rPr lang="en-US" sz="1000" b="1" i="1"/>
              <a:t>Enter an email-</a:t>
            </a:r>
            <a:r>
              <a:rPr lang="en-US" sz="1000"/>
              <a:t>type the recipient’s email and click “send”.</a:t>
            </a:r>
          </a:p>
          <a:p>
            <a:pPr marL="0" indent="-228600">
              <a:buFont typeface="Arial" panose="020B0604020202020204" pitchFamily="34" charset="0"/>
              <a:buChar char="•"/>
            </a:pPr>
            <a:r>
              <a:rPr lang="en-US" sz="1000" b="1" i="1"/>
              <a:t>Copy link-</a:t>
            </a:r>
            <a:r>
              <a:rPr lang="en-US" sz="1000"/>
              <a:t>click “copy link”to get a shareable URL.</a:t>
            </a:r>
          </a:p>
          <a:p>
            <a:pPr marL="0" indent="-228600">
              <a:buFont typeface="Arial" panose="020B0604020202020204" pitchFamily="34" charset="0"/>
              <a:buChar char="•"/>
            </a:pPr>
            <a:r>
              <a:rPr lang="en-US" sz="1000" b="1" i="1"/>
              <a:t>Set permissions-</a:t>
            </a:r>
            <a:r>
              <a:rPr lang="en-US" sz="1000"/>
              <a:t>click the settings icon to allow </a:t>
            </a:r>
            <a:r>
              <a:rPr lang="en-US" sz="1000" b="1"/>
              <a:t>edit </a:t>
            </a:r>
            <a:r>
              <a:rPr lang="en-US" sz="1000"/>
              <a:t>or </a:t>
            </a:r>
            <a:r>
              <a:rPr lang="en-US" sz="1000" b="1"/>
              <a:t>view-only </a:t>
            </a:r>
            <a:r>
              <a:rPr lang="en-US" sz="1000"/>
              <a:t>access.</a:t>
            </a:r>
            <a:endParaRPr lang="en-US" sz="1000" b="1" i="1"/>
          </a:p>
          <a:p>
            <a:pPr marL="0" indent="-228600">
              <a:buFont typeface="Arial" panose="020B0604020202020204" pitchFamily="34" charset="0"/>
              <a:buChar char="•"/>
            </a:pPr>
            <a:endParaRPr lang="en-US" sz="1000"/>
          </a:p>
          <a:p>
            <a:pPr marL="0" indent="-228600">
              <a:buFont typeface="Arial" panose="020B0604020202020204" pitchFamily="34" charset="0"/>
              <a:buChar char="•"/>
            </a:pPr>
            <a:endParaRPr lang="en-US" sz="1000"/>
          </a:p>
          <a:p>
            <a:pPr marL="0" indent="-228600">
              <a:buFont typeface="Arial" panose="020B0604020202020204" pitchFamily="34" charset="0"/>
              <a:buChar char="•"/>
            </a:pPr>
            <a:endParaRPr lang="en-US" sz="1000"/>
          </a:p>
        </p:txBody>
      </p:sp>
      <p:pic>
        <p:nvPicPr>
          <p:cNvPr id="8" name="Picture 7" descr="A blue light with lines and dots&#10;&#10;AI-generated content may be incorrect.">
            <a:extLst>
              <a:ext uri="{FF2B5EF4-FFF2-40B4-BE49-F238E27FC236}">
                <a16:creationId xmlns:a16="http://schemas.microsoft.com/office/drawing/2014/main" id="{51141324-EDA7-AE8A-A34D-3FDC3391F9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879" r="-1" b="-1"/>
          <a:stretch/>
        </p:blipFill>
        <p:spPr>
          <a:xfrm>
            <a:off x="4904316" y="-4"/>
            <a:ext cx="7287684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6" name="Content Placeholder 5" descr="A logo with blue and black text&#10;&#10;AI-generated content may be incorrect.">
            <a:extLst>
              <a:ext uri="{FF2B5EF4-FFF2-40B4-BE49-F238E27FC236}">
                <a16:creationId xmlns:a16="http://schemas.microsoft.com/office/drawing/2014/main" id="{A8C0F062-CBE1-CD6D-1D42-F564971B8B3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184" b="16089"/>
          <a:stretch/>
        </p:blipFill>
        <p:spPr>
          <a:xfrm>
            <a:off x="4726728" y="3802961"/>
            <a:ext cx="7472381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C16D7F8-055F-CEC0-27A5-BD14FC6955E9}"/>
              </a:ext>
            </a:extLst>
          </p:cNvPr>
          <p:cNvSpPr txBox="1"/>
          <p:nvPr/>
        </p:nvSpPr>
        <p:spPr>
          <a:xfrm>
            <a:off x="6094476" y="5992296"/>
            <a:ext cx="2843047" cy="5309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solidFill>
                  <a:schemeClr val="bg1"/>
                </a:solidFill>
              </a:rPr>
              <a:t>Microsoft .</a:t>
            </a:r>
            <a:r>
              <a:rPr lang="en-GB" sz="1050" i="1" dirty="0">
                <a:solidFill>
                  <a:schemeClr val="bg1"/>
                </a:solidFill>
              </a:rPr>
              <a:t>OneDrive-Microsoft Cloud Storage. Available at: https//ondedrive.com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396921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9C4DBF88080B948BDB8376217054C6E" ma:contentTypeVersion="6" ma:contentTypeDescription="Create a new document." ma:contentTypeScope="" ma:versionID="2754feca82a0b172ea306dd179c52094">
  <xsd:schema xmlns:xsd="http://www.w3.org/2001/XMLSchema" xmlns:xs="http://www.w3.org/2001/XMLSchema" xmlns:p="http://schemas.microsoft.com/office/2006/metadata/properties" xmlns:ns3="dd86abe3-ec21-467e-8687-9d211c569818" targetNamespace="http://schemas.microsoft.com/office/2006/metadata/properties" ma:root="true" ma:fieldsID="1856090e8bb7b0fd1346dca1cf60ce1e" ns3:_="">
    <xsd:import namespace="dd86abe3-ec21-467e-8687-9d211c56981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86abe3-ec21-467e-8687-9d211c56981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d86abe3-ec21-467e-8687-9d211c569818" xsi:nil="true"/>
  </documentManagement>
</p:properties>
</file>

<file path=customXml/itemProps1.xml><?xml version="1.0" encoding="utf-8"?>
<ds:datastoreItem xmlns:ds="http://schemas.openxmlformats.org/officeDocument/2006/customXml" ds:itemID="{F7596690-3388-4BBB-851E-252509460EF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C08818B-8BC5-4C7B-AAFB-6AD2231520A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d86abe3-ec21-467e-8687-9d211c56981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31FB481-F038-4C4A-95FE-EB6A57C2F836}">
  <ds:schemaRefs>
    <ds:schemaRef ds:uri="http://schemas.microsoft.com/office/2006/documentManagement/types"/>
    <ds:schemaRef ds:uri="http://purl.org/dc/dcmitype/"/>
    <ds:schemaRef ds:uri="dd86abe3-ec21-467e-8687-9d211c569818"/>
    <ds:schemaRef ds:uri="http://www.w3.org/XML/1998/namespace"/>
    <ds:schemaRef ds:uri="http://schemas.microsoft.com/office/2006/metadata/properties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126</Words>
  <Application>Microsoft Office PowerPoint</Application>
  <PresentationFormat>Widescreen</PresentationFormat>
  <Paragraphs>17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-How to share a file via the OneDrive.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Jhonnatha Piter Silva Vaz (2416716)</dc:creator>
  <cp:lastModifiedBy>Jhonnatha Piter Silva Vaz (2416716)</cp:lastModifiedBy>
  <cp:revision>1</cp:revision>
  <dcterms:created xsi:type="dcterms:W3CDTF">2025-03-26T10:03:30Z</dcterms:created>
  <dcterms:modified xsi:type="dcterms:W3CDTF">2025-04-02T11:08:06Z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0x01010059C4DBF88080B948BDB8376217054C6E</vt:lpwstr>
  </property>
</Properties>
</file>