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  <p:sldMasterId id="2147483668" r:id="rId5"/>
    <p:sldMasterId id="2147483669" r:id="rId6"/>
    <p:sldMasterId id="2147483667" r:id="rId7"/>
  </p:sldMasterIdLst>
  <p:notesMasterIdLst>
    <p:notesMasterId r:id="rId9"/>
  </p:notesMasterIdLst>
  <p:handoutMasterIdLst>
    <p:handoutMasterId r:id="rId10"/>
  </p:handoutMasterIdLst>
  <p:sldIdLst>
    <p:sldId id="256" r:id="rId8"/>
  </p:sldIdLst>
  <p:sldSz cx="16459200" cy="21945600"/>
  <p:notesSz cx="6858000" cy="9144000"/>
  <p:defaultTextStyle>
    <a:defPPr rtl="0">
      <a:defRPr lang="en-gb"/>
    </a:defPPr>
    <a:lvl1pPr marL="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1pPr>
    <a:lvl2pPr marL="921715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2pPr>
    <a:lvl3pPr marL="184343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3pPr>
    <a:lvl4pPr marL="276514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4pPr>
    <a:lvl5pPr marL="368686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5pPr>
    <a:lvl6pPr marL="460857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6pPr>
    <a:lvl7pPr marL="553029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7pPr>
    <a:lvl8pPr marL="645200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8pPr>
    <a:lvl9pPr marL="7373722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154E"/>
    <a:srgbClr val="BC154E"/>
    <a:srgbClr val="B32D5F"/>
    <a:srgbClr val="B31C36"/>
    <a:srgbClr val="841E1E"/>
    <a:srgbClr val="84441E"/>
    <a:srgbClr val="499D57"/>
    <a:srgbClr val="295831"/>
    <a:srgbClr val="7BC451"/>
    <a:srgbClr val="69C4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DA1584-A21F-4F90-97AC-29CA3F616960}" v="14" dt="2023-05-22T10:41:35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88758" autoAdjust="0"/>
  </p:normalViewPr>
  <p:slideViewPr>
    <p:cSldViewPr snapToGrid="0">
      <p:cViewPr varScale="1">
        <p:scale>
          <a:sx n="23" d="100"/>
          <a:sy n="23" d="100"/>
        </p:scale>
        <p:origin x="268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t" userId="381c505b6b242110" providerId="LiveId" clId="{A0DA1584-A21F-4F90-97AC-29CA3F616960}"/>
    <pc:docChg chg="custSel addSld delSld modSld">
      <pc:chgData name="Alexandra Paduret" userId="381c505b6b242110" providerId="LiveId" clId="{A0DA1584-A21F-4F90-97AC-29CA3F616960}" dt="2023-05-22T11:16:22.040" v="202" actId="20577"/>
      <pc:docMkLst>
        <pc:docMk/>
      </pc:docMkLst>
      <pc:sldChg chg="addSp delSp modSp new mod">
        <pc:chgData name="Alexandra Paduret" userId="381c505b6b242110" providerId="LiveId" clId="{A0DA1584-A21F-4F90-97AC-29CA3F616960}" dt="2023-05-22T11:16:22.040" v="202" actId="20577"/>
        <pc:sldMkLst>
          <pc:docMk/>
          <pc:sldMk cId="3732916600" sldId="256"/>
        </pc:sldMkLst>
        <pc:spChg chg="del">
          <ac:chgData name="Alexandra Paduret" userId="381c505b6b242110" providerId="LiveId" clId="{A0DA1584-A21F-4F90-97AC-29CA3F616960}" dt="2023-05-22T10:50:32.907" v="121" actId="931"/>
          <ac:spMkLst>
            <pc:docMk/>
            <pc:sldMk cId="3732916600" sldId="256"/>
            <ac:spMk id="2" creationId="{C870270D-D506-AFF6-8FDD-93C427BCE5E4}"/>
          </ac:spMkLst>
        </pc:spChg>
        <pc:spChg chg="mod">
          <ac:chgData name="Alexandra Paduret" userId="381c505b6b242110" providerId="LiveId" clId="{A0DA1584-A21F-4F90-97AC-29CA3F616960}" dt="2023-05-22T11:16:22.040" v="202" actId="20577"/>
          <ac:spMkLst>
            <pc:docMk/>
            <pc:sldMk cId="3732916600" sldId="256"/>
            <ac:spMk id="3" creationId="{69CF66E2-7503-88ED-D811-2B8EB3DD70D4}"/>
          </ac:spMkLst>
        </pc:spChg>
        <pc:spChg chg="mod">
          <ac:chgData name="Alexandra Paduret" userId="381c505b6b242110" providerId="LiveId" clId="{A0DA1584-A21F-4F90-97AC-29CA3F616960}" dt="2023-05-22T11:12:52.671" v="197" actId="207"/>
          <ac:spMkLst>
            <pc:docMk/>
            <pc:sldMk cId="3732916600" sldId="256"/>
            <ac:spMk id="4" creationId="{B202EC14-F7F7-04C7-C2E3-E0A7C3C3CF50}"/>
          </ac:spMkLst>
        </pc:spChg>
        <pc:picChg chg="add mod">
          <ac:chgData name="Alexandra Paduret" userId="381c505b6b242110" providerId="LiveId" clId="{A0DA1584-A21F-4F90-97AC-29CA3F616960}" dt="2023-05-22T10:50:35.857" v="123" actId="962"/>
          <ac:picMkLst>
            <pc:docMk/>
            <pc:sldMk cId="3732916600" sldId="256"/>
            <ac:picMk id="6" creationId="{EBE425E0-3C9F-3B7A-A52B-797B7F06EBB9}"/>
          </ac:picMkLst>
        </pc:picChg>
      </pc:sldChg>
      <pc:sldChg chg="addSp delSp modSp del mod">
        <pc:chgData name="Alexandra Paduret" userId="381c505b6b242110" providerId="LiveId" clId="{A0DA1584-A21F-4F90-97AC-29CA3F616960}" dt="2023-05-22T10:47:30.647" v="119" actId="2696"/>
        <pc:sldMkLst>
          <pc:docMk/>
          <pc:sldMk cId="2168158214" sldId="273"/>
        </pc:sldMkLst>
        <pc:spChg chg="add del">
          <ac:chgData name="Alexandra Paduret" userId="381c505b6b242110" providerId="LiveId" clId="{A0DA1584-A21F-4F90-97AC-29CA3F616960}" dt="2023-05-22T10:27:28.589" v="15" actId="478"/>
          <ac:spMkLst>
            <pc:docMk/>
            <pc:sldMk cId="2168158214" sldId="273"/>
            <ac:spMk id="2" creationId="{8DCA2795-3710-1395-2684-2080075E8D6B}"/>
          </ac:spMkLst>
        </pc:spChg>
        <pc:spChg chg="mod">
          <ac:chgData name="Alexandra Paduret" userId="381c505b6b242110" providerId="LiveId" clId="{A0DA1584-A21F-4F90-97AC-29CA3F616960}" dt="2023-05-22T10:41:35.148" v="105" actId="14100"/>
          <ac:spMkLst>
            <pc:docMk/>
            <pc:sldMk cId="2168158214" sldId="273"/>
            <ac:spMk id="3" creationId="{DCF6D93B-BF90-F834-03F6-D066E988E671}"/>
          </ac:spMkLst>
        </pc:spChg>
        <pc:spChg chg="del">
          <ac:chgData name="Alexandra Paduret" userId="381c505b6b242110" providerId="LiveId" clId="{A0DA1584-A21F-4F90-97AC-29CA3F616960}" dt="2023-05-22T10:42:12.866" v="106" actId="21"/>
          <ac:spMkLst>
            <pc:docMk/>
            <pc:sldMk cId="2168158214" sldId="273"/>
            <ac:spMk id="4" creationId="{D81B9FBB-AB09-471B-9138-342B34DC42B6}"/>
          </ac:spMkLst>
        </pc:spChg>
        <pc:spChg chg="add mod">
          <ac:chgData name="Alexandra Paduret" userId="381c505b6b242110" providerId="LiveId" clId="{A0DA1584-A21F-4F90-97AC-29CA3F616960}" dt="2023-05-22T10:27:25.097" v="14" actId="20577"/>
          <ac:spMkLst>
            <pc:docMk/>
            <pc:sldMk cId="2168158214" sldId="273"/>
            <ac:spMk id="5" creationId="{72464916-9A26-3B01-9087-4181822E5C42}"/>
          </ac:spMkLst>
        </pc:spChg>
        <pc:spChg chg="add mod">
          <ac:chgData name="Alexandra Paduret" userId="381c505b6b242110" providerId="LiveId" clId="{A0DA1584-A21F-4F90-97AC-29CA3F616960}" dt="2023-05-22T10:42:12.866" v="106" actId="21"/>
          <ac:spMkLst>
            <pc:docMk/>
            <pc:sldMk cId="2168158214" sldId="273"/>
            <ac:spMk id="7" creationId="{67C8A017-B613-58C7-EF61-138BEA8288CE}"/>
          </ac:spMkLst>
        </pc:spChg>
        <pc:spChg chg="mod">
          <ac:chgData name="Alexandra Paduret" userId="381c505b6b242110" providerId="LiveId" clId="{A0DA1584-A21F-4F90-97AC-29CA3F616960}" dt="2023-05-22T10:46:59.654" v="118" actId="207"/>
          <ac:spMkLst>
            <pc:docMk/>
            <pc:sldMk cId="2168158214" sldId="273"/>
            <ac:spMk id="8" creationId="{6CFC13B2-4454-1772-450F-D9F6B0313D3A}"/>
          </ac:spMkLst>
        </pc:spChg>
        <pc:spChg chg="add mod">
          <ac:chgData name="Alexandra Paduret" userId="381c505b6b242110" providerId="LiveId" clId="{A0DA1584-A21F-4F90-97AC-29CA3F616960}" dt="2023-05-22T10:46:45.325" v="117" actId="1076"/>
          <ac:spMkLst>
            <pc:docMk/>
            <pc:sldMk cId="2168158214" sldId="273"/>
            <ac:spMk id="41" creationId="{89A18909-8799-1359-FEFD-B1C4F499A16F}"/>
          </ac:spMkLst>
        </pc:spChg>
        <pc:picChg chg="del mod modCrop">
          <ac:chgData name="Alexandra Paduret" userId="381c505b6b242110" providerId="LiveId" clId="{A0DA1584-A21F-4F90-97AC-29CA3F616960}" dt="2023-05-22T10:44:14.909" v="114" actId="21"/>
          <ac:picMkLst>
            <pc:docMk/>
            <pc:sldMk cId="2168158214" sldId="273"/>
            <ac:picMk id="9" creationId="{5DDFA5CB-22DC-4843-8405-42127C0DC0DE}"/>
          </ac:picMkLst>
        </pc:picChg>
        <pc:picChg chg="mod">
          <ac:chgData name="Alexandra Paduret" userId="381c505b6b242110" providerId="LiveId" clId="{A0DA1584-A21F-4F90-97AC-29CA3F616960}" dt="2023-05-22T10:36:27.303" v="38" actId="14100"/>
          <ac:picMkLst>
            <pc:docMk/>
            <pc:sldMk cId="2168158214" sldId="273"/>
            <ac:picMk id="1026" creationId="{0F12C675-DEE1-8DC0-2029-592EC8F93AB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B598EC6-1625-4517-8B2C-4B716084C4E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EA686-4186-49B6-B46A-D866F82C07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5574433-7440-4518-9AE5-916B7BDC1C8F}" type="datetime1">
              <a:rPr lang="en-GB" smtClean="0"/>
              <a:t>22/05/2023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360D0-1D1B-477C-A57A-2C489A98E9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299358-DA8A-4920-8805-B23BA1D39F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AAE3D07-5B38-4ABE-9D9F-CC806308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2014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FAD1A8B-D96E-4E1E-BB89-AEAEDC836B6B}" type="datetime1">
              <a:rPr lang="en-GB" noProof="0" smtClean="0"/>
              <a:t>22/05/2023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BDEA983-0B79-4906-8A36-21E0BF71C1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948584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B2F7432-62A2-4ED5-956D-D31BF8B17A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rtlCol="0" anchor="ctr" anchorCtr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713D6C-1C84-452C-9BEC-0EE62629BF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0657" y="914394"/>
            <a:ext cx="13546420" cy="7553745"/>
          </a:xfrm>
        </p:spPr>
        <p:txBody>
          <a:bodyPr rtlCol="0">
            <a:noAutofit/>
          </a:bodyPr>
          <a:lstStyle>
            <a:lvl1pPr algn="r">
              <a:lnSpc>
                <a:spcPct val="75000"/>
              </a:lnSpc>
              <a:defRPr sz="22400" b="1">
                <a:solidFill>
                  <a:schemeClr val="accent6"/>
                </a:solidFill>
                <a:effectLst>
                  <a:outerShdw blurRad="63500" dist="88900" dir="2700000" algn="tl" rotWithShape="0">
                    <a:schemeClr val="tx1">
                      <a:alpha val="40000"/>
                    </a:schemeClr>
                  </a:outerShdw>
                </a:effectLst>
                <a:latin typeface="+mj-lt"/>
              </a:defRPr>
            </a:lvl1pPr>
          </a:lstStyle>
          <a:p>
            <a:pPr rtl="0"/>
            <a:r>
              <a:rPr lang="en-GB" noProof="0"/>
              <a:t>COFFEE</a:t>
            </a:r>
            <a:br>
              <a:rPr lang="en-GB" noProof="0"/>
            </a:br>
            <a:r>
              <a:rPr lang="en-GB" noProof="0"/>
              <a:t>TIME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6D8560-43C9-4483-AA41-4EBF5DD0C62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95874" y="14588835"/>
            <a:ext cx="5625183" cy="5678905"/>
          </a:xfrm>
        </p:spPr>
        <p:txBody>
          <a:bodyPr rtlCol="0" anchor="b" anchorCtr="0">
            <a:noAutofit/>
          </a:bodyPr>
          <a:lstStyle>
            <a:lvl1pPr marL="0" indent="0" algn="r">
              <a:buNone/>
              <a:defRPr sz="6000" i="0">
                <a:solidFill>
                  <a:schemeClr val="bg1"/>
                </a:solidFill>
                <a:effectLst>
                  <a:outerShdw blurRad="63500" dist="63500" dir="2700000" algn="tl" rotWithShape="0">
                    <a:schemeClr val="tx1">
                      <a:alpha val="70000"/>
                    </a:schemeClr>
                  </a:outerShdw>
                </a:effectLst>
                <a:latin typeface="+mn-lt"/>
                <a:cs typeface="SpeakPro" panose="020B0504020101020102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84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87E9201-E9D6-420F-967A-35467CBF4A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0" y="1955698"/>
            <a:ext cx="9183978" cy="18801093"/>
          </a:xfrm>
          <a:custGeom>
            <a:avLst/>
            <a:gdLst>
              <a:gd name="connsiteX0" fmla="*/ 9183978 w 9183978"/>
              <a:gd name="connsiteY0" fmla="*/ 0 h 18367955"/>
              <a:gd name="connsiteX1" fmla="*/ 9183978 w 9183978"/>
              <a:gd name="connsiteY1" fmla="*/ 18367955 h 18367955"/>
              <a:gd name="connsiteX2" fmla="*/ 0 w 9183978"/>
              <a:gd name="connsiteY2" fmla="*/ 9183977 h 18367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183978" h="18367955">
                <a:moveTo>
                  <a:pt x="9183978" y="0"/>
                </a:moveTo>
                <a:lnTo>
                  <a:pt x="9183978" y="18367955"/>
                </a:lnTo>
                <a:lnTo>
                  <a:pt x="0" y="9183977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C950636-8B6C-48B2-AB27-343A0D810CD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7717" y="19257874"/>
            <a:ext cx="5375452" cy="2687726"/>
          </a:xfrm>
          <a:custGeom>
            <a:avLst/>
            <a:gdLst>
              <a:gd name="connsiteX0" fmla="*/ 2687726 w 5375452"/>
              <a:gd name="connsiteY0" fmla="*/ 0 h 2687726"/>
              <a:gd name="connsiteX1" fmla="*/ 5375452 w 5375452"/>
              <a:gd name="connsiteY1" fmla="*/ 2687726 h 2687726"/>
              <a:gd name="connsiteX2" fmla="*/ 0 w 5375452"/>
              <a:gd name="connsiteY2" fmla="*/ 2687726 h 268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75452" h="2687726">
                <a:moveTo>
                  <a:pt x="2687726" y="0"/>
                </a:moveTo>
                <a:lnTo>
                  <a:pt x="5375452" y="2687726"/>
                </a:lnTo>
                <a:lnTo>
                  <a:pt x="0" y="268772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E2BD434-6575-450E-A7F3-133E9A44D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9534551" cy="5174794"/>
          </a:xfrm>
          <a:custGeom>
            <a:avLst/>
            <a:gdLst>
              <a:gd name="connsiteX0" fmla="*/ 0 w 9534551"/>
              <a:gd name="connsiteY0" fmla="*/ 0 h 5123108"/>
              <a:gd name="connsiteX1" fmla="*/ 9534551 w 9534551"/>
              <a:gd name="connsiteY1" fmla="*/ 0 h 5123108"/>
              <a:gd name="connsiteX2" fmla="*/ 4411443 w 9534551"/>
              <a:gd name="connsiteY2" fmla="*/ 5123108 h 5123108"/>
              <a:gd name="connsiteX3" fmla="*/ 0 w 9534551"/>
              <a:gd name="connsiteY3" fmla="*/ 711665 h 5123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34551" h="5123108">
                <a:moveTo>
                  <a:pt x="0" y="0"/>
                </a:moveTo>
                <a:lnTo>
                  <a:pt x="9534551" y="0"/>
                </a:lnTo>
                <a:lnTo>
                  <a:pt x="4411443" y="5123108"/>
                </a:lnTo>
                <a:lnTo>
                  <a:pt x="0" y="711665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E6E774B-5BB4-4FAE-8F86-D3FF047EC5B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157767" y="16621258"/>
            <a:ext cx="7539532" cy="5324342"/>
          </a:xfrm>
          <a:custGeom>
            <a:avLst/>
            <a:gdLst>
              <a:gd name="connsiteX0" fmla="*/ 3769766 w 7539532"/>
              <a:gd name="connsiteY0" fmla="*/ 0 h 5324342"/>
              <a:gd name="connsiteX1" fmla="*/ 7539532 w 7539532"/>
              <a:gd name="connsiteY1" fmla="*/ 3769766 h 5324342"/>
              <a:gd name="connsiteX2" fmla="*/ 5984956 w 7539532"/>
              <a:gd name="connsiteY2" fmla="*/ 5324342 h 5324342"/>
              <a:gd name="connsiteX3" fmla="*/ 1554576 w 7539532"/>
              <a:gd name="connsiteY3" fmla="*/ 5324342 h 5324342"/>
              <a:gd name="connsiteX4" fmla="*/ 0 w 7539532"/>
              <a:gd name="connsiteY4" fmla="*/ 3769766 h 5324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9532" h="5324342">
                <a:moveTo>
                  <a:pt x="3769766" y="0"/>
                </a:moveTo>
                <a:lnTo>
                  <a:pt x="7539532" y="3769766"/>
                </a:lnTo>
                <a:lnTo>
                  <a:pt x="5984956" y="5324342"/>
                </a:lnTo>
                <a:lnTo>
                  <a:pt x="1554576" y="5324342"/>
                </a:lnTo>
                <a:lnTo>
                  <a:pt x="0" y="376976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35793494-F8D6-4B33-B10A-B3BDCABBBD0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6459200" cy="21945600"/>
          </a:xfrm>
        </p:spPr>
        <p:txBody>
          <a:bodyPr rtlCol="0" anchor="ctr" anchorCtr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02DA5970-E8DD-415E-8FEB-C211814CD0B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05905" y="0"/>
            <a:ext cx="7653295" cy="8006400"/>
          </a:xfrm>
          <a:custGeom>
            <a:avLst/>
            <a:gdLst>
              <a:gd name="connsiteX0" fmla="*/ 2218560 w 7653295"/>
              <a:gd name="connsiteY0" fmla="*/ 0 h 8037094"/>
              <a:gd name="connsiteX1" fmla="*/ 7653295 w 7653295"/>
              <a:gd name="connsiteY1" fmla="*/ 0 h 8037094"/>
              <a:gd name="connsiteX2" fmla="*/ 7653295 w 7653295"/>
              <a:gd name="connsiteY2" fmla="*/ 6202334 h 8037094"/>
              <a:gd name="connsiteX3" fmla="*/ 5818535 w 7653295"/>
              <a:gd name="connsiteY3" fmla="*/ 8037094 h 8037094"/>
              <a:gd name="connsiteX4" fmla="*/ 0 w 7653295"/>
              <a:gd name="connsiteY4" fmla="*/ 2218560 h 803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53295" h="8037094">
                <a:moveTo>
                  <a:pt x="2218560" y="0"/>
                </a:moveTo>
                <a:lnTo>
                  <a:pt x="7653295" y="0"/>
                </a:lnTo>
                <a:lnTo>
                  <a:pt x="7653295" y="6202334"/>
                </a:lnTo>
                <a:lnTo>
                  <a:pt x="5818535" y="8037094"/>
                </a:lnTo>
                <a:lnTo>
                  <a:pt x="0" y="2218560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73025">
            <a:noFill/>
          </a:ln>
          <a:effectLst/>
        </p:spPr>
        <p:txBody>
          <a:bodyPr wrap="square" rtlCol="0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7" name="Text Placeholder 37">
            <a:extLst>
              <a:ext uri="{FF2B5EF4-FFF2-40B4-BE49-F238E27FC236}">
                <a16:creationId xmlns:a16="http://schemas.microsoft.com/office/drawing/2014/main" id="{F2153662-A29C-4576-B6EF-74CD049771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2700000">
            <a:off x="10113676" y="12326849"/>
            <a:ext cx="6684341" cy="2681544"/>
          </a:xfrm>
        </p:spPr>
        <p:txBody>
          <a:bodyPr rtlCol="0">
            <a:noAutofit/>
          </a:bodyPr>
          <a:lstStyle>
            <a:lvl1pPr marL="0" indent="0" algn="l">
              <a:buNone/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 rtl="0"/>
            <a:r>
              <a:rPr lang="en-GB" noProof="0"/>
              <a:t>FOOD</a:t>
            </a: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5AA999A3-AC89-4704-B8E2-A6CE1D00BA3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 rot="2700000">
            <a:off x="8764434" y="15181513"/>
            <a:ext cx="6684341" cy="2916397"/>
          </a:xfrm>
        </p:spPr>
        <p:txBody>
          <a:bodyPr rtlCol="0">
            <a:normAutofit/>
          </a:bodyPr>
          <a:lstStyle>
            <a:lvl1pPr marL="0" indent="0" algn="l">
              <a:buNone/>
              <a:defRPr lang="en-US" sz="3500" b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7263EA9A-DD00-4231-BF00-03BBE045A1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17809" y="12150968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rtlCol="0"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7DBC04E2-1768-4486-82C6-4CF8DD0E3E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700000">
            <a:off x="10324615" y="9349642"/>
            <a:ext cx="6138862" cy="3401820"/>
          </a:xfrm>
        </p:spPr>
        <p:txBody>
          <a:bodyPr vert="horz" rtlCol="0" anchor="ctr" anchorCtr="1">
            <a:normAutofit/>
          </a:bodyPr>
          <a:lstStyle>
            <a:lvl1pPr algn="r">
              <a:lnSpc>
                <a:spcPct val="75000"/>
              </a:lnSpc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</a:lstStyle>
          <a:p>
            <a:pPr rtl="0"/>
            <a:r>
              <a:rPr lang="en-GB" noProof="0"/>
              <a:t>GOOD</a:t>
            </a:r>
          </a:p>
        </p:txBody>
      </p:sp>
      <p:sp>
        <p:nvSpPr>
          <p:cNvPr id="24" name="Picture Placeholder 2">
            <a:extLst>
              <a:ext uri="{FF2B5EF4-FFF2-40B4-BE49-F238E27FC236}">
                <a16:creationId xmlns:a16="http://schemas.microsoft.com/office/drawing/2014/main" id="{B2AF5FDA-000B-4644-8248-33CBF1217E7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788507" y="3207841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rtlCol="0"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03839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3">
            <a:extLst>
              <a:ext uri="{FF2B5EF4-FFF2-40B4-BE49-F238E27FC236}">
                <a16:creationId xmlns:a16="http://schemas.microsoft.com/office/drawing/2014/main" id="{EEF751C6-DE0E-48B6-A735-2A70A36C06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rtlCol="0" anchor="ctr" anchorCtr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74D2CD46-7919-46AF-9CFE-600254DC62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53238" y="9823669"/>
            <a:ext cx="14047180" cy="7067698"/>
          </a:xfrm>
          <a:ln>
            <a:noFill/>
          </a:ln>
        </p:spPr>
        <p:txBody>
          <a:bodyPr lIns="360000" tIns="360000" rIns="360000" bIns="360000" rtlCol="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36800" kern="1200" spc="800" baseline="0" dirty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 rtl="0"/>
            <a:r>
              <a:rPr lang="en-GB" noProof="0"/>
              <a:t>LOVE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8C3F5F91-E9AD-4F2E-B4B1-2545BFBA0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044800" y="1664891"/>
            <a:ext cx="12369600" cy="2012400"/>
          </a:xfrm>
          <a:ln>
            <a:noFill/>
          </a:ln>
        </p:spPr>
        <p:txBody>
          <a:bodyPr lIns="360000" tIns="360000" rIns="360000" bIns="360000" rtlCol="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 rtl="0"/>
            <a:endParaRPr lang="en-GB" noProof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C168B70-C883-4F02-9AA1-75CEEC67270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18248008"/>
            <a:ext cx="16459200" cy="1904400"/>
          </a:xfrm>
          <a:solidFill>
            <a:schemeClr val="bg2">
              <a:alpha val="40000"/>
            </a:schemeClr>
          </a:solidFill>
          <a:ln>
            <a:noFill/>
          </a:ln>
        </p:spPr>
        <p:txBody>
          <a:bodyPr lIns="360000" tIns="360000" rIns="360000" bIns="180000" rtlCol="0"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6000">
                <a:solidFill>
                  <a:schemeClr val="bg1"/>
                </a:solidFill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4D869-8470-413B-B1AE-BD044E59CEE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-1" y="5053426"/>
            <a:ext cx="16459199" cy="7591852"/>
          </a:xfrm>
          <a:noFill/>
        </p:spPr>
        <p:txBody>
          <a:bodyPr lIns="792000" tIns="180000" rIns="720000" bIns="180000" rtlCol="0" anchor="ctr" anchorCtr="0">
            <a:normAutofit/>
          </a:bodyPr>
          <a:lstStyle>
            <a:lvl1pPr algn="ctr">
              <a:lnSpc>
                <a:spcPct val="85000"/>
              </a:lnSpc>
              <a:defRPr sz="36800" spc="800" baseline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</a:defRPr>
            </a:lvl1pPr>
          </a:lstStyle>
          <a:p>
            <a:pPr rtl="0"/>
            <a:r>
              <a:rPr lang="en-GB" noProof="0"/>
              <a:t>BAKE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1BA23F7F-6A85-4885-AB12-669CC19ABF8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37960" y="10014397"/>
            <a:ext cx="3383280" cy="1727173"/>
          </a:xfrm>
          <a:ln>
            <a:noFill/>
          </a:ln>
        </p:spPr>
        <p:txBody>
          <a:bodyPr lIns="360000" tIns="360000" rIns="360000" bIns="360000" rtlCol="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 rtl="0"/>
            <a:r>
              <a:rPr lang="en-GB" noProof="0"/>
              <a:t>WITH</a:t>
            </a:r>
          </a:p>
        </p:txBody>
      </p:sp>
    </p:spTree>
    <p:extLst>
      <p:ext uri="{BB962C8B-B14F-4D97-AF65-F5344CB8AC3E}">
        <p14:creationId xmlns:p14="http://schemas.microsoft.com/office/powerpoint/2010/main" val="583954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rtlCol="0" anchor="ctr" anchorCtr="0"/>
          <a:lstStyle>
            <a:lvl1pPr marL="0" indent="0" algn="ctr">
              <a:buNone/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 rtlCol="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pPr rtl="0"/>
            <a:r>
              <a:rPr lang="en-GB" noProof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rtlCol="0"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rtlCol="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272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138E9-1818-440B-BCD8-E02884914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FCCE3-E839-4E61-ADE7-691317C01E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0455A-3F59-412F-A7C3-C2B66CD90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C3313CD-6866-45EE-B726-E5FD63142DE0}" type="datetime1">
              <a:rPr lang="en-GB" noProof="0" smtClean="0"/>
              <a:t>22/05/2023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6A774-6A13-4D3C-8F29-811FDE24E7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9B00C-A40D-4C02-B065-F16BB4E3F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BE2576E-C3E1-40C4-A054-7F2B363D65C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0690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B5CD26-244A-4E38-B2F5-796C9F4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E8848-E79B-4042-BE8B-5B5BF0729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E3925-53EA-49CE-8C6F-4D31F5BB8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0204289-F7B7-447C-821C-589E571B17EE}" type="datetime1">
              <a:rPr lang="en-GB" noProof="0" smtClean="0"/>
              <a:t>22/05/2023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58385-D464-48C6-8F67-1DA1C32145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4F5EB-7616-4F54-91DF-136FD84FAA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055FADD-DF72-456A-BB7A-878CC9C0C17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824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57E67-F47C-4E3F-9631-9796480C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2ADAB-BF86-43D6-B5E9-C5BCE39E7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36209-D2A9-4851-8ABB-A1DDCAA3A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EBED587-CCB3-49D7-84A2-D0E7C2A1B5F0}" type="datetime1">
              <a:rPr lang="en-GB" noProof="0" smtClean="0"/>
              <a:t>22/05/2023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EA62E-8D03-4244-832B-20D461EB84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4DF16-4798-48C2-990D-E2D2401C4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5B81E0A-DFED-40DF-B828-D756438DCBA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4824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D6324-0890-423A-802B-5EAB8F002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2DE61-2D36-4B85-BA65-09C211C19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57C7C-3A28-4314-BC44-7137A4618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D7913DF-7474-472F-8252-E5F51152FBD4}" type="datetime1">
              <a:rPr lang="en-GB" noProof="0" smtClean="0"/>
              <a:t>22/05/2023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AF1F1-9102-4DAB-99B0-9C93188F0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0BFC6-5C2E-4F5B-AEC1-7CEE76945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B750185-2EC8-4572-B7A6-667F1B184D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65833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plate of food with a fork&#10;&#10;Description automatically generated with medium confidence">
            <a:extLst>
              <a:ext uri="{FF2B5EF4-FFF2-40B4-BE49-F238E27FC236}">
                <a16:creationId xmlns:a16="http://schemas.microsoft.com/office/drawing/2014/main" id="{EBE425E0-3C9F-3B7A-A52B-797B7F06EBB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l="25208" r="2520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9CF66E2-7503-88ED-D811-2B8EB3DD7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657" y="440267"/>
            <a:ext cx="13710400" cy="5147733"/>
          </a:xfrm>
        </p:spPr>
        <p:txBody>
          <a:bodyPr/>
          <a:lstStyle/>
          <a:p>
            <a:r>
              <a:rPr lang="de-DE" sz="8800" kern="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Courier New" panose="02070309020205020404" pitchFamily="49" charset="0"/>
              </a:rPr>
              <a:t>Hotel Berlin präsentiert</a:t>
            </a:r>
            <a:br>
              <a:rPr lang="de-DE" sz="8800" kern="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Courier New" panose="02070309020205020404" pitchFamily="49" charset="0"/>
              </a:rPr>
            </a:br>
            <a:r>
              <a:rPr lang="de-DE" sz="8800" kern="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Courier New" panose="02070309020205020404" pitchFamily="49" charset="0"/>
              </a:rPr>
              <a:t> </a:t>
            </a:r>
            <a:r>
              <a:rPr lang="de-DE" sz="8800" i="1" kern="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Courier New" panose="02070309020205020404" pitchFamily="49" charset="0"/>
              </a:rPr>
              <a:t>Königsfrühstück</a:t>
            </a:r>
            <a:br>
              <a:rPr lang="de-DE" sz="8800" kern="0" dirty="0">
                <a:solidFill>
                  <a:srgbClr val="202124"/>
                </a:solidFill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Courier New" panose="02070309020205020404" pitchFamily="49" charset="0"/>
              </a:rPr>
            </a:b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02EC14-F7F7-04C7-C2E3-E0A7C3C3CF5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10657" y="14833600"/>
            <a:ext cx="14229343" cy="7111999"/>
          </a:xfrm>
        </p:spPr>
        <p:txBody>
          <a:bodyPr/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de-DE" sz="54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*</a:t>
            </a:r>
            <a:r>
              <a:rPr lang="de-DE" sz="5400" b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Traditionelles deutsches</a:t>
            </a:r>
            <a:r>
              <a:rPr lang="de-DE" sz="54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de-DE" sz="54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</a:rPr>
              <a:t>Frühstück</a:t>
            </a:r>
            <a:r>
              <a:rPr lang="de-DE" sz="5400" b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</a:rPr>
              <a:t> </a:t>
            </a:r>
            <a:r>
              <a:rPr lang="de-DE" sz="5400" b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plus Tee and Kaffe ab </a:t>
            </a:r>
            <a:r>
              <a:rPr lang="de-DE" i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9,99 Euro </a:t>
            </a:r>
            <a:r>
              <a:rPr lang="de-DE" b="1" i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 person</a:t>
            </a:r>
            <a:endParaRPr lang="en-GB" b="1" i="1" dirty="0">
              <a:effectLst/>
              <a:latin typeface="Amasis MT Pro Black" panose="02040A040500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de-DE" sz="5400" b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*Kaltes und warmes Buffet von 7.00 bis 10.30 Uhr (ab 5,50 Euro im Sitz)</a:t>
            </a:r>
            <a:endParaRPr lang="en-GB" sz="5400" b="1" dirty="0">
              <a:effectLst/>
              <a:latin typeface="Amasis MT Pro Black" panose="02040A040500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de-DE" sz="5400" b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*Zimmerservice </a:t>
            </a:r>
            <a:r>
              <a:rPr lang="de-DE" sz="5400" b="1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</a:rPr>
              <a:t>verfügbar</a:t>
            </a:r>
            <a:r>
              <a:rPr lang="de-DE" sz="5400" b="1" kern="1200" dirty="0">
                <a:effectLst/>
                <a:latin typeface="Amasis MT Pro Black" panose="02040A040500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von 8.00 bis 10.00 Uhr, Aufpreis 2 Euro</a:t>
            </a:r>
            <a:endParaRPr lang="en-GB" sz="5400" b="1" dirty="0">
              <a:effectLst/>
              <a:latin typeface="Amasis MT Pro Black" panose="02040A040500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91660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ised Design">
  <a:themeElements>
    <a:clrScheme name="Poster 2">
      <a:dk1>
        <a:sysClr val="windowText" lastClr="000000"/>
      </a:dk1>
      <a:lt1>
        <a:sysClr val="window" lastClr="FFFFFF"/>
      </a:lt1>
      <a:dk2>
        <a:srgbClr val="282C29"/>
      </a:dk2>
      <a:lt2>
        <a:srgbClr val="8F8F83"/>
      </a:lt2>
      <a:accent1>
        <a:srgbClr val="AAABBC"/>
      </a:accent1>
      <a:accent2>
        <a:srgbClr val="8FCB9B"/>
      </a:accent2>
      <a:accent3>
        <a:srgbClr val="EAE6E3"/>
      </a:accent3>
      <a:accent4>
        <a:srgbClr val="775253"/>
      </a:accent4>
      <a:accent5>
        <a:srgbClr val="73C2BE"/>
      </a:accent5>
      <a:accent6>
        <a:srgbClr val="EEB902"/>
      </a:accent6>
      <a:hlink>
        <a:srgbClr val="FFFFFF"/>
      </a:hlink>
      <a:folHlink>
        <a:srgbClr val="FFFFFF"/>
      </a:folHlink>
    </a:clrScheme>
    <a:fontScheme name="Custom 3">
      <a:majorFont>
        <a:latin typeface="Rockwell Nova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199_TF45439177_Win32.potx" id="{36897A84-80CC-465D-9D0F-C8E37915F099}" vid="{A1E1DC39-7F55-445E-A0F9-9DB33F4DAA21}"/>
    </a:ext>
  </a:extLst>
</a:theme>
</file>

<file path=ppt/theme/theme2.xml><?xml version="1.0" encoding="utf-8"?>
<a:theme xmlns:a="http://schemas.openxmlformats.org/drawingml/2006/main" name="2_Custom Design">
  <a:themeElements>
    <a:clrScheme name="Food 2">
      <a:dk1>
        <a:srgbClr val="111111"/>
      </a:dk1>
      <a:lt1>
        <a:srgbClr val="FFFFFF"/>
      </a:lt1>
      <a:dk2>
        <a:srgbClr val="499D57"/>
      </a:dk2>
      <a:lt2>
        <a:srgbClr val="84441E"/>
      </a:lt2>
      <a:accent1>
        <a:srgbClr val="89909F"/>
      </a:accent1>
      <a:accent2>
        <a:srgbClr val="E9D985"/>
      </a:accent2>
      <a:accent3>
        <a:srgbClr val="82D4BB"/>
      </a:accent3>
      <a:accent4>
        <a:srgbClr val="57C1FF"/>
      </a:accent4>
      <a:accent5>
        <a:srgbClr val="9BE564"/>
      </a:accent5>
      <a:accent6>
        <a:srgbClr val="EBBAB9"/>
      </a:accent6>
      <a:hlink>
        <a:srgbClr val="84441E"/>
      </a:hlink>
      <a:folHlink>
        <a:srgbClr val="84441E"/>
      </a:folHlink>
    </a:clrScheme>
    <a:fontScheme name="Custom 6">
      <a:majorFont>
        <a:latin typeface="Avenir Next"/>
        <a:ea typeface=""/>
        <a:cs typeface=""/>
      </a:majorFont>
      <a:minorFont>
        <a:latin typeface="Avenir N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199_TF45439177_Win32.potx" id="{36897A84-80CC-465D-9D0F-C8E37915F099}" vid="{9B973053-0BB5-4ED3-8019-AF23C76421EB}"/>
    </a:ext>
  </a:extLst>
</a:theme>
</file>

<file path=ppt/theme/theme3.xml><?xml version="1.0" encoding="utf-8"?>
<a:theme xmlns:a="http://schemas.openxmlformats.org/drawingml/2006/main" name="3_Custom Design">
  <a:themeElements>
    <a:clrScheme name="Food 3">
      <a:dk1>
        <a:sysClr val="windowText" lastClr="000000"/>
      </a:dk1>
      <a:lt1>
        <a:sysClr val="window" lastClr="FFFFFF"/>
      </a:lt1>
      <a:dk2>
        <a:srgbClr val="F2ACAC"/>
      </a:dk2>
      <a:lt2>
        <a:srgbClr val="7F0037"/>
      </a:lt2>
      <a:accent1>
        <a:srgbClr val="69C4BB"/>
      </a:accent1>
      <a:accent2>
        <a:srgbClr val="98C1D9"/>
      </a:accent2>
      <a:accent3>
        <a:srgbClr val="F2F79E"/>
      </a:accent3>
      <a:accent4>
        <a:srgbClr val="6C698D"/>
      </a:accent4>
      <a:accent5>
        <a:srgbClr val="504746"/>
      </a:accent5>
      <a:accent6>
        <a:srgbClr val="B89685"/>
      </a:accent6>
      <a:hlink>
        <a:srgbClr val="FFFFFF"/>
      </a:hlink>
      <a:folHlink>
        <a:srgbClr val="FFFFFF"/>
      </a:folHlink>
    </a:clrScheme>
    <a:fontScheme name="Custom 6">
      <a:majorFont>
        <a:latin typeface="Palatino Linotype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46508199_TF45439177_Win32.potx" id="{36897A84-80CC-465D-9D0F-C8E37915F099}" vid="{4B121013-426D-41CA-BF5E-83EEFB35FF0E}"/>
    </a:ext>
  </a:extLst>
</a:theme>
</file>

<file path=ppt/theme/theme4.xml><?xml version="1.0" encoding="utf-8"?>
<a:theme xmlns:a="http://schemas.openxmlformats.org/drawingml/2006/main" name="1_Custom Design">
  <a:themeElements>
    <a:clrScheme name="Food 4">
      <a:dk1>
        <a:sysClr val="windowText" lastClr="000000"/>
      </a:dk1>
      <a:lt1>
        <a:srgbClr val="FFFFFF"/>
      </a:lt1>
      <a:dk2>
        <a:srgbClr val="9BA7C0"/>
      </a:dk2>
      <a:lt2>
        <a:srgbClr val="F5CAC3"/>
      </a:lt2>
      <a:accent1>
        <a:srgbClr val="341431"/>
      </a:accent1>
      <a:accent2>
        <a:srgbClr val="B8336A"/>
      </a:accent2>
      <a:accent3>
        <a:srgbClr val="142F5C"/>
      </a:accent3>
      <a:accent4>
        <a:srgbClr val="FFC000"/>
      </a:accent4>
      <a:accent5>
        <a:srgbClr val="423B0B"/>
      </a:accent5>
      <a:accent6>
        <a:srgbClr val="92D050"/>
      </a:accent6>
      <a:hlink>
        <a:srgbClr val="FFFFFF"/>
      </a:hlink>
      <a:folHlink>
        <a:srgbClr val="FFFFFF"/>
      </a:folHlink>
    </a:clrScheme>
    <a:fontScheme name="Custom 7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199_TF45439177_Win32.potx" id="{36897A84-80CC-465D-9D0F-C8E37915F099}" vid="{C4E8E028-74DB-468B-B528-F5CC9E012DD6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480f6609812271f56e53f2aff71704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b48d77c16982ba2890c3fe2b4c067b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45CD96-BE93-4766-A4B1-89C31C68679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46AC684-18FD-44BB-A9DB-CD157536A8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404ED5-30C1-472A-A374-C09245E55A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Food and cooking posters</Template>
  <TotalTime>96</TotalTime>
  <Words>50</Words>
  <Application>Microsoft Office PowerPoint</Application>
  <PresentationFormat>Custom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</vt:i4>
      </vt:variant>
    </vt:vector>
  </HeadingPairs>
  <TitlesOfParts>
    <vt:vector size="15" baseType="lpstr">
      <vt:lpstr>Amasis MT Pro Black</vt:lpstr>
      <vt:lpstr>Arial</vt:lpstr>
      <vt:lpstr>Arial Nova</vt:lpstr>
      <vt:lpstr>Arial Nova Light</vt:lpstr>
      <vt:lpstr>Avenir Next</vt:lpstr>
      <vt:lpstr>Calibri</vt:lpstr>
      <vt:lpstr>Constantia</vt:lpstr>
      <vt:lpstr>Palatino Linotype</vt:lpstr>
      <vt:lpstr>Rockwell Nova</vt:lpstr>
      <vt:lpstr>Speak Pro</vt:lpstr>
      <vt:lpstr>Customised Design</vt:lpstr>
      <vt:lpstr>2_Custom Design</vt:lpstr>
      <vt:lpstr>3_Custom Design</vt:lpstr>
      <vt:lpstr>1_Custom Design</vt:lpstr>
      <vt:lpstr>Hotel Berlin präsentiert  Königsfrühstück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Berlin präsentiert „Königsfrühstück“ </dc:title>
  <dc:creator>Alexandra Paduret</dc:creator>
  <cp:lastModifiedBy>Alexandra Paduret</cp:lastModifiedBy>
  <cp:revision>1</cp:revision>
  <dcterms:created xsi:type="dcterms:W3CDTF">2023-05-16T18:00:37Z</dcterms:created>
  <dcterms:modified xsi:type="dcterms:W3CDTF">2023-05-22T11:16:30Z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