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8" r:id="rId12"/>
    <p:sldId id="266" r:id="rId13"/>
    <p:sldId id="26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DD190F-C3CB-4F3B-8F74-5DD1B6C10BDD}" v="268" dt="2026-10-06T13:55:39.8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6" autoAdjust="0"/>
    <p:restoredTop sz="94660"/>
  </p:normalViewPr>
  <p:slideViewPr>
    <p:cSldViewPr snapToGrid="0">
      <p:cViewPr varScale="1">
        <p:scale>
          <a:sx n="85" d="100"/>
          <a:sy n="85" d="100"/>
        </p:scale>
        <p:origin x="9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ita Kyrcz" userId="4dc5b7db4131c7bd" providerId="LiveId" clId="{32BFDCA8-03DD-4A3E-A290-C187847B98D2}"/>
    <pc:docChg chg="undo redo custSel addSld delSld modSld sldOrd addMainMaster delMainMaster">
      <pc:chgData name="Anita Kyrcz" userId="4dc5b7db4131c7bd" providerId="LiveId" clId="{32BFDCA8-03DD-4A3E-A290-C187847B98D2}" dt="2026-10-06T13:56:29.190" v="7216" actId="20577"/>
      <pc:docMkLst>
        <pc:docMk/>
      </pc:docMkLst>
      <pc:sldChg chg="addSp delSp modSp mod ord setBg modClrScheme delDesignElem chgLayout">
        <pc:chgData name="Anita Kyrcz" userId="4dc5b7db4131c7bd" providerId="LiveId" clId="{32BFDCA8-03DD-4A3E-A290-C187847B98D2}" dt="2026-10-04T16:06:44.095" v="7182" actId="27636"/>
        <pc:sldMkLst>
          <pc:docMk/>
          <pc:sldMk cId="3135569195" sldId="256"/>
        </pc:sldMkLst>
        <pc:spChg chg="mod ord">
          <ac:chgData name="Anita Kyrcz" userId="4dc5b7db4131c7bd" providerId="LiveId" clId="{32BFDCA8-03DD-4A3E-A290-C187847B98D2}" dt="2026-10-04T15:51:03.129" v="7021" actId="14100"/>
          <ac:spMkLst>
            <pc:docMk/>
            <pc:sldMk cId="3135569195" sldId="256"/>
            <ac:spMk id="2" creationId="{7E5BDBCA-6059-1CC4-DBB9-5A28CCF63DA2}"/>
          </ac:spMkLst>
        </pc:spChg>
        <pc:spChg chg="mod ord">
          <ac:chgData name="Anita Kyrcz" userId="4dc5b7db4131c7bd" providerId="LiveId" clId="{32BFDCA8-03DD-4A3E-A290-C187847B98D2}" dt="2026-10-04T16:06:44.095" v="7182" actId="27636"/>
          <ac:spMkLst>
            <pc:docMk/>
            <pc:sldMk cId="3135569195" sldId="256"/>
            <ac:spMk id="3" creationId="{B6800C47-3BAF-CC01-F1BB-2C3C48119A1C}"/>
          </ac:spMkLst>
        </pc:spChg>
        <pc:spChg chg="add">
          <ac:chgData name="Anita Kyrcz" userId="4dc5b7db4131c7bd" providerId="LiveId" clId="{32BFDCA8-03DD-4A3E-A290-C187847B98D2}" dt="2026-10-04T15:49:29.332" v="7001" actId="26606"/>
          <ac:spMkLst>
            <pc:docMk/>
            <pc:sldMk cId="3135569195" sldId="256"/>
            <ac:spMk id="54" creationId="{E6C8E6EB-4C59-429B-97E4-72A058CFC4FB}"/>
          </ac:spMkLst>
        </pc:spChg>
        <pc:spChg chg="add">
          <ac:chgData name="Anita Kyrcz" userId="4dc5b7db4131c7bd" providerId="LiveId" clId="{32BFDCA8-03DD-4A3E-A290-C187847B98D2}" dt="2026-10-04T15:49:29.332" v="7001" actId="26606"/>
          <ac:spMkLst>
            <pc:docMk/>
            <pc:sldMk cId="3135569195" sldId="256"/>
            <ac:spMk id="62" creationId="{10058680-D07C-4893-B2B7-91543F18AB32}"/>
          </ac:spMkLst>
        </pc:spChg>
        <pc:spChg chg="add">
          <ac:chgData name="Anita Kyrcz" userId="4dc5b7db4131c7bd" providerId="LiveId" clId="{32BFDCA8-03DD-4A3E-A290-C187847B98D2}" dt="2026-10-04T15:49:29.332" v="7001" actId="26606"/>
          <ac:spMkLst>
            <pc:docMk/>
            <pc:sldMk cId="3135569195" sldId="256"/>
            <ac:spMk id="64" creationId="{7B42427A-0A1F-4A55-8705-D9179F1E0CFB}"/>
          </ac:spMkLst>
        </pc:spChg>
        <pc:spChg chg="add">
          <ac:chgData name="Anita Kyrcz" userId="4dc5b7db4131c7bd" providerId="LiveId" clId="{32BFDCA8-03DD-4A3E-A290-C187847B98D2}" dt="2026-10-04T15:49:29.332" v="7001" actId="26606"/>
          <ac:spMkLst>
            <pc:docMk/>
            <pc:sldMk cId="3135569195" sldId="256"/>
            <ac:spMk id="66" creationId="{EE54A6FE-D8CB-48A3-900B-053D4EBD3B85}"/>
          </ac:spMkLst>
        </pc:spChg>
        <pc:picChg chg="add mod">
          <ac:chgData name="Anita Kyrcz" userId="4dc5b7db4131c7bd" providerId="LiveId" clId="{32BFDCA8-03DD-4A3E-A290-C187847B98D2}" dt="2026-10-04T15:50:31.916" v="7008" actId="14100"/>
          <ac:picMkLst>
            <pc:docMk/>
            <pc:sldMk cId="3135569195" sldId="256"/>
            <ac:picMk id="22" creationId="{4523A9CF-45FA-F1BB-966F-8854A44E7286}"/>
          </ac:picMkLst>
        </pc:picChg>
      </pc:sldChg>
      <pc:sldChg chg="addSp delSp modSp new mod">
        <pc:chgData name="Anita Kyrcz" userId="4dc5b7db4131c7bd" providerId="LiveId" clId="{32BFDCA8-03DD-4A3E-A290-C187847B98D2}" dt="2026-10-04T16:34:16.011" v="7189" actId="113"/>
        <pc:sldMkLst>
          <pc:docMk/>
          <pc:sldMk cId="1817719662" sldId="257"/>
        </pc:sldMkLst>
        <pc:spChg chg="mod">
          <ac:chgData name="Anita Kyrcz" userId="4dc5b7db4131c7bd" providerId="LiveId" clId="{32BFDCA8-03DD-4A3E-A290-C187847B98D2}" dt="2026-10-04T15:51:49.966" v="7026" actId="14100"/>
          <ac:spMkLst>
            <pc:docMk/>
            <pc:sldMk cId="1817719662" sldId="257"/>
            <ac:spMk id="2" creationId="{DA6B491D-29C9-FCCB-E097-F09AC95C706E}"/>
          </ac:spMkLst>
        </pc:spChg>
        <pc:graphicFrameChg chg="add mod modGraphic">
          <ac:chgData name="Anita Kyrcz" userId="4dc5b7db4131c7bd" providerId="LiveId" clId="{32BFDCA8-03DD-4A3E-A290-C187847B98D2}" dt="2026-09-23T10:02:06.844" v="230" actId="14100"/>
          <ac:graphicFrameMkLst>
            <pc:docMk/>
            <pc:sldMk cId="1817719662" sldId="257"/>
            <ac:graphicFrameMk id="4" creationId="{FD651A4E-7209-583F-BA63-858912745D38}"/>
          </ac:graphicFrameMkLst>
        </pc:graphicFrameChg>
        <pc:graphicFrameChg chg="add mod modGraphic">
          <ac:chgData name="Anita Kyrcz" userId="4dc5b7db4131c7bd" providerId="LiveId" clId="{32BFDCA8-03DD-4A3E-A290-C187847B98D2}" dt="2026-10-04T16:34:16.011" v="7189" actId="113"/>
          <ac:graphicFrameMkLst>
            <pc:docMk/>
            <pc:sldMk cId="1817719662" sldId="257"/>
            <ac:graphicFrameMk id="12" creationId="{B848DAC3-A644-BA7C-19D3-33BA67492ADD}"/>
          </ac:graphicFrameMkLst>
        </pc:graphicFrameChg>
      </pc:sldChg>
      <pc:sldChg chg="addSp delSp modSp new mod">
        <pc:chgData name="Anita Kyrcz" userId="4dc5b7db4131c7bd" providerId="LiveId" clId="{32BFDCA8-03DD-4A3E-A290-C187847B98D2}" dt="2026-10-04T15:52:54.912" v="7034" actId="14100"/>
        <pc:sldMkLst>
          <pc:docMk/>
          <pc:sldMk cId="2868742755" sldId="258"/>
        </pc:sldMkLst>
        <pc:spChg chg="mod">
          <ac:chgData name="Anita Kyrcz" userId="4dc5b7db4131c7bd" providerId="LiveId" clId="{32BFDCA8-03DD-4A3E-A290-C187847B98D2}" dt="2026-10-04T15:52:46.645" v="7032" actId="255"/>
          <ac:spMkLst>
            <pc:docMk/>
            <pc:sldMk cId="2868742755" sldId="258"/>
            <ac:spMk id="2" creationId="{D3931600-80D8-E7C2-C1EF-0E189A02DA89}"/>
          </ac:spMkLst>
        </pc:spChg>
        <pc:spChg chg="add mod">
          <ac:chgData name="Anita Kyrcz" userId="4dc5b7db4131c7bd" providerId="LiveId" clId="{32BFDCA8-03DD-4A3E-A290-C187847B98D2}" dt="2026-09-26T16:09:53.311" v="6350" actId="20577"/>
          <ac:spMkLst>
            <pc:docMk/>
            <pc:sldMk cId="2868742755" sldId="258"/>
            <ac:spMk id="6" creationId="{A953480B-C133-F6CC-B297-9ECDCA479C83}"/>
          </ac:spMkLst>
        </pc:spChg>
        <pc:graphicFrameChg chg="add mod modGraphic">
          <ac:chgData name="Anita Kyrcz" userId="4dc5b7db4131c7bd" providerId="LiveId" clId="{32BFDCA8-03DD-4A3E-A290-C187847B98D2}" dt="2026-10-04T15:52:54.912" v="7034" actId="14100"/>
          <ac:graphicFrameMkLst>
            <pc:docMk/>
            <pc:sldMk cId="2868742755" sldId="258"/>
            <ac:graphicFrameMk id="5" creationId="{C1BAABFE-6C9B-91E9-4951-B8D988E4C9BB}"/>
          </ac:graphicFrameMkLst>
        </pc:graphicFrameChg>
        <pc:cxnChg chg="add mod">
          <ac:chgData name="Anita Kyrcz" userId="4dc5b7db4131c7bd" providerId="LiveId" clId="{32BFDCA8-03DD-4A3E-A290-C187847B98D2}" dt="2026-09-25T14:47:18.463" v="4660" actId="1076"/>
          <ac:cxnSpMkLst>
            <pc:docMk/>
            <pc:sldMk cId="2868742755" sldId="258"/>
            <ac:cxnSpMk id="9" creationId="{A2A91283-575F-EFC6-E895-C2DD1C939F2D}"/>
          </ac:cxnSpMkLst>
        </pc:cxnChg>
        <pc:cxnChg chg="add mod">
          <ac:chgData name="Anita Kyrcz" userId="4dc5b7db4131c7bd" providerId="LiveId" clId="{32BFDCA8-03DD-4A3E-A290-C187847B98D2}" dt="2026-09-25T14:47:21.184" v="4661" actId="1076"/>
          <ac:cxnSpMkLst>
            <pc:docMk/>
            <pc:sldMk cId="2868742755" sldId="258"/>
            <ac:cxnSpMk id="11" creationId="{AB7E88BF-00D8-A0AA-4FBB-BB9EED7E93BB}"/>
          </ac:cxnSpMkLst>
        </pc:cxnChg>
        <pc:cxnChg chg="add mod">
          <ac:chgData name="Anita Kyrcz" userId="4dc5b7db4131c7bd" providerId="LiveId" clId="{32BFDCA8-03DD-4A3E-A290-C187847B98D2}" dt="2026-09-25T14:47:23.609" v="4662" actId="1076"/>
          <ac:cxnSpMkLst>
            <pc:docMk/>
            <pc:sldMk cId="2868742755" sldId="258"/>
            <ac:cxnSpMk id="13" creationId="{809C1FF1-8AE3-57C1-514A-C893ADF3DBFA}"/>
          </ac:cxnSpMkLst>
        </pc:cxnChg>
      </pc:sldChg>
      <pc:sldChg chg="modSp new mod">
        <pc:chgData name="Anita Kyrcz" userId="4dc5b7db4131c7bd" providerId="LiveId" clId="{32BFDCA8-03DD-4A3E-A290-C187847B98D2}" dt="2026-10-06T13:54:11.839" v="7191" actId="20577"/>
        <pc:sldMkLst>
          <pc:docMk/>
          <pc:sldMk cId="2653319683" sldId="259"/>
        </pc:sldMkLst>
        <pc:spChg chg="mod">
          <ac:chgData name="Anita Kyrcz" userId="4dc5b7db4131c7bd" providerId="LiveId" clId="{32BFDCA8-03DD-4A3E-A290-C187847B98D2}" dt="2026-10-04T15:53:21.256" v="7040" actId="14100"/>
          <ac:spMkLst>
            <pc:docMk/>
            <pc:sldMk cId="2653319683" sldId="259"/>
            <ac:spMk id="2" creationId="{CC59F5E5-5092-9DA6-C957-48AF31006EBB}"/>
          </ac:spMkLst>
        </pc:spChg>
        <pc:spChg chg="mod">
          <ac:chgData name="Anita Kyrcz" userId="4dc5b7db4131c7bd" providerId="LiveId" clId="{32BFDCA8-03DD-4A3E-A290-C187847B98D2}" dt="2026-10-06T13:54:11.839" v="7191" actId="20577"/>
          <ac:spMkLst>
            <pc:docMk/>
            <pc:sldMk cId="2653319683" sldId="259"/>
            <ac:spMk id="3" creationId="{9CC35561-4E93-CCD2-51EE-167F87CBC308}"/>
          </ac:spMkLst>
        </pc:spChg>
      </pc:sldChg>
      <pc:sldChg chg="modSp new mod">
        <pc:chgData name="Anita Kyrcz" userId="4dc5b7db4131c7bd" providerId="LiveId" clId="{32BFDCA8-03DD-4A3E-A290-C187847B98D2}" dt="2026-10-04T15:57:11.721" v="7093" actId="14100"/>
        <pc:sldMkLst>
          <pc:docMk/>
          <pc:sldMk cId="1425835814" sldId="260"/>
        </pc:sldMkLst>
        <pc:spChg chg="mod">
          <ac:chgData name="Anita Kyrcz" userId="4dc5b7db4131c7bd" providerId="LiveId" clId="{32BFDCA8-03DD-4A3E-A290-C187847B98D2}" dt="2026-10-04T15:56:57.241" v="7092" actId="14100"/>
          <ac:spMkLst>
            <pc:docMk/>
            <pc:sldMk cId="1425835814" sldId="260"/>
            <ac:spMk id="2" creationId="{A6875DE4-25E8-9339-40E7-75BE3A85ED92}"/>
          </ac:spMkLst>
        </pc:spChg>
        <pc:spChg chg="mod">
          <ac:chgData name="Anita Kyrcz" userId="4dc5b7db4131c7bd" providerId="LiveId" clId="{32BFDCA8-03DD-4A3E-A290-C187847B98D2}" dt="2026-10-04T15:57:11.721" v="7093" actId="14100"/>
          <ac:spMkLst>
            <pc:docMk/>
            <pc:sldMk cId="1425835814" sldId="260"/>
            <ac:spMk id="3" creationId="{C55CC585-36BE-5291-5C4F-7C8C15C7576D}"/>
          </ac:spMkLst>
        </pc:spChg>
      </pc:sldChg>
      <pc:sldChg chg="modSp new mod">
        <pc:chgData name="Anita Kyrcz" userId="4dc5b7db4131c7bd" providerId="LiveId" clId="{32BFDCA8-03DD-4A3E-A290-C187847B98D2}" dt="2026-10-04T15:58:08.846" v="7101" actId="20577"/>
        <pc:sldMkLst>
          <pc:docMk/>
          <pc:sldMk cId="2496017540" sldId="261"/>
        </pc:sldMkLst>
        <pc:spChg chg="mod">
          <ac:chgData name="Anita Kyrcz" userId="4dc5b7db4131c7bd" providerId="LiveId" clId="{32BFDCA8-03DD-4A3E-A290-C187847B98D2}" dt="2026-10-04T15:57:24.399" v="7094" actId="255"/>
          <ac:spMkLst>
            <pc:docMk/>
            <pc:sldMk cId="2496017540" sldId="261"/>
            <ac:spMk id="2" creationId="{819C76EF-B220-92F7-523B-8CD384FC2633}"/>
          </ac:spMkLst>
        </pc:spChg>
        <pc:spChg chg="mod">
          <ac:chgData name="Anita Kyrcz" userId="4dc5b7db4131c7bd" providerId="LiveId" clId="{32BFDCA8-03DD-4A3E-A290-C187847B98D2}" dt="2026-10-04T15:58:08.846" v="7101" actId="20577"/>
          <ac:spMkLst>
            <pc:docMk/>
            <pc:sldMk cId="2496017540" sldId="261"/>
            <ac:spMk id="3" creationId="{5ABFB054-8344-27F6-30F7-3C1C1612979D}"/>
          </ac:spMkLst>
        </pc:spChg>
      </pc:sldChg>
      <pc:sldChg chg="addSp delSp modSp new mod">
        <pc:chgData name="Anita Kyrcz" userId="4dc5b7db4131c7bd" providerId="LiveId" clId="{32BFDCA8-03DD-4A3E-A290-C187847B98D2}" dt="2026-10-04T15:58:39.513" v="7105" actId="14100"/>
        <pc:sldMkLst>
          <pc:docMk/>
          <pc:sldMk cId="3133104134" sldId="262"/>
        </pc:sldMkLst>
        <pc:spChg chg="mod">
          <ac:chgData name="Anita Kyrcz" userId="4dc5b7db4131c7bd" providerId="LiveId" clId="{32BFDCA8-03DD-4A3E-A290-C187847B98D2}" dt="2026-10-04T15:58:23.405" v="7102" actId="255"/>
          <ac:spMkLst>
            <pc:docMk/>
            <pc:sldMk cId="3133104134" sldId="262"/>
            <ac:spMk id="2" creationId="{1B25E45C-7464-EA20-8E5B-55E30B19FC1D}"/>
          </ac:spMkLst>
        </pc:spChg>
        <pc:spChg chg="add mod">
          <ac:chgData name="Anita Kyrcz" userId="4dc5b7db4131c7bd" providerId="LiveId" clId="{32BFDCA8-03DD-4A3E-A290-C187847B98D2}" dt="2026-09-23T16:56:02.486" v="2710" actId="20577"/>
          <ac:spMkLst>
            <pc:docMk/>
            <pc:sldMk cId="3133104134" sldId="262"/>
            <ac:spMk id="5" creationId="{C7D3188A-C03A-752C-A9FA-1B9288C1CAA9}"/>
          </ac:spMkLst>
        </pc:spChg>
        <pc:graphicFrameChg chg="add mod ord modGraphic">
          <ac:chgData name="Anita Kyrcz" userId="4dc5b7db4131c7bd" providerId="LiveId" clId="{32BFDCA8-03DD-4A3E-A290-C187847B98D2}" dt="2026-10-04T15:58:39.513" v="7105" actId="14100"/>
          <ac:graphicFrameMkLst>
            <pc:docMk/>
            <pc:sldMk cId="3133104134" sldId="262"/>
            <ac:graphicFrameMk id="4" creationId="{7F153EE6-0898-AD58-2824-D6817EBAB1D0}"/>
          </ac:graphicFrameMkLst>
        </pc:graphicFrameChg>
      </pc:sldChg>
      <pc:sldChg chg="addSp delSp modSp new mod">
        <pc:chgData name="Anita Kyrcz" userId="4dc5b7db4131c7bd" providerId="LiveId" clId="{32BFDCA8-03DD-4A3E-A290-C187847B98D2}" dt="2026-10-04T15:59:34.739" v="7114" actId="14100"/>
        <pc:sldMkLst>
          <pc:docMk/>
          <pc:sldMk cId="1558575376" sldId="263"/>
        </pc:sldMkLst>
        <pc:spChg chg="mod">
          <ac:chgData name="Anita Kyrcz" userId="4dc5b7db4131c7bd" providerId="LiveId" clId="{32BFDCA8-03DD-4A3E-A290-C187847B98D2}" dt="2026-10-04T15:59:25.095" v="7112" actId="14100"/>
          <ac:spMkLst>
            <pc:docMk/>
            <pc:sldMk cId="1558575376" sldId="263"/>
            <ac:spMk id="2" creationId="{AB846C2D-0BD0-F4B0-F367-9BEE344FBC02}"/>
          </ac:spMkLst>
        </pc:spChg>
        <pc:spChg chg="add mod">
          <ac:chgData name="Anita Kyrcz" userId="4dc5b7db4131c7bd" providerId="LiveId" clId="{32BFDCA8-03DD-4A3E-A290-C187847B98D2}" dt="2026-09-25T15:20:24.908" v="4982" actId="1076"/>
          <ac:spMkLst>
            <pc:docMk/>
            <pc:sldMk cId="1558575376" sldId="263"/>
            <ac:spMk id="3" creationId="{3CCA5478-51D6-D3EA-4B2F-80D75FBF4923}"/>
          </ac:spMkLst>
        </pc:spChg>
        <pc:graphicFrameChg chg="add mod modGraphic">
          <ac:chgData name="Anita Kyrcz" userId="4dc5b7db4131c7bd" providerId="LiveId" clId="{32BFDCA8-03DD-4A3E-A290-C187847B98D2}" dt="2026-10-04T15:59:34.739" v="7114" actId="14100"/>
          <ac:graphicFrameMkLst>
            <pc:docMk/>
            <pc:sldMk cId="1558575376" sldId="263"/>
            <ac:graphicFrameMk id="4" creationId="{3B6ABF45-8041-5326-B282-B07B1BD2626E}"/>
          </ac:graphicFrameMkLst>
        </pc:graphicFrameChg>
      </pc:sldChg>
      <pc:sldChg chg="addSp delSp modSp new mod">
        <pc:chgData name="Anita Kyrcz" userId="4dc5b7db4131c7bd" providerId="LiveId" clId="{32BFDCA8-03DD-4A3E-A290-C187847B98D2}" dt="2026-10-04T15:59:59.382" v="7118" actId="14100"/>
        <pc:sldMkLst>
          <pc:docMk/>
          <pc:sldMk cId="300927044" sldId="264"/>
        </pc:sldMkLst>
        <pc:spChg chg="mod">
          <ac:chgData name="Anita Kyrcz" userId="4dc5b7db4131c7bd" providerId="LiveId" clId="{32BFDCA8-03DD-4A3E-A290-C187847B98D2}" dt="2026-10-04T15:59:59.382" v="7118" actId="14100"/>
          <ac:spMkLst>
            <pc:docMk/>
            <pc:sldMk cId="300927044" sldId="264"/>
            <ac:spMk id="2" creationId="{3CD55A56-1931-1712-67E9-732F1B83E424}"/>
          </ac:spMkLst>
        </pc:spChg>
        <pc:spChg chg="add mod">
          <ac:chgData name="Anita Kyrcz" userId="4dc5b7db4131c7bd" providerId="LiveId" clId="{32BFDCA8-03DD-4A3E-A290-C187847B98D2}" dt="2026-09-25T15:21:52.603" v="5038" actId="255"/>
          <ac:spMkLst>
            <pc:docMk/>
            <pc:sldMk cId="300927044" sldId="264"/>
            <ac:spMk id="3" creationId="{1A7C625E-F29C-315A-A066-0AD1EBC737C1}"/>
          </ac:spMkLst>
        </pc:spChg>
        <pc:graphicFrameChg chg="add mod modGraphic">
          <ac:chgData name="Anita Kyrcz" userId="4dc5b7db4131c7bd" providerId="LiveId" clId="{32BFDCA8-03DD-4A3E-A290-C187847B98D2}" dt="2026-09-25T15:00:37.815" v="4775" actId="14100"/>
          <ac:graphicFrameMkLst>
            <pc:docMk/>
            <pc:sldMk cId="300927044" sldId="264"/>
            <ac:graphicFrameMk id="4" creationId="{57A0D101-6B0C-D2C7-6D85-CA1246151EE0}"/>
          </ac:graphicFrameMkLst>
        </pc:graphicFrameChg>
      </pc:sldChg>
      <pc:sldChg chg="modSp new mod">
        <pc:chgData name="Anita Kyrcz" userId="4dc5b7db4131c7bd" providerId="LiveId" clId="{32BFDCA8-03DD-4A3E-A290-C187847B98D2}" dt="2026-10-04T16:04:06.839" v="7151" actId="27636"/>
        <pc:sldMkLst>
          <pc:docMk/>
          <pc:sldMk cId="2510265405" sldId="266"/>
        </pc:sldMkLst>
        <pc:spChg chg="mod">
          <ac:chgData name="Anita Kyrcz" userId="4dc5b7db4131c7bd" providerId="LiveId" clId="{32BFDCA8-03DD-4A3E-A290-C187847B98D2}" dt="2026-10-04T16:03:56.574" v="7149" actId="14100"/>
          <ac:spMkLst>
            <pc:docMk/>
            <pc:sldMk cId="2510265405" sldId="266"/>
            <ac:spMk id="2" creationId="{CC69F30E-29E2-D624-7E71-F3F318B1F3EC}"/>
          </ac:spMkLst>
        </pc:spChg>
        <pc:spChg chg="mod">
          <ac:chgData name="Anita Kyrcz" userId="4dc5b7db4131c7bd" providerId="LiveId" clId="{32BFDCA8-03DD-4A3E-A290-C187847B98D2}" dt="2026-10-04T16:04:06.839" v="7151" actId="27636"/>
          <ac:spMkLst>
            <pc:docMk/>
            <pc:sldMk cId="2510265405" sldId="266"/>
            <ac:spMk id="3" creationId="{744C4479-7DAE-DB71-F7C2-AD5FE07DCB62}"/>
          </ac:spMkLst>
        </pc:spChg>
      </pc:sldChg>
      <pc:sldChg chg="addSp delSp modSp new mod">
        <pc:chgData name="Anita Kyrcz" userId="4dc5b7db4131c7bd" providerId="LiveId" clId="{32BFDCA8-03DD-4A3E-A290-C187847B98D2}" dt="2026-10-06T13:56:29.190" v="7216" actId="20577"/>
        <pc:sldMkLst>
          <pc:docMk/>
          <pc:sldMk cId="12106378" sldId="267"/>
        </pc:sldMkLst>
        <pc:spChg chg="mod">
          <ac:chgData name="Anita Kyrcz" userId="4dc5b7db4131c7bd" providerId="LiveId" clId="{32BFDCA8-03DD-4A3E-A290-C187847B98D2}" dt="2026-10-04T16:04:15.272" v="7152" actId="255"/>
          <ac:spMkLst>
            <pc:docMk/>
            <pc:sldMk cId="12106378" sldId="267"/>
            <ac:spMk id="2" creationId="{CDE485B3-A033-88D2-C4D0-02CDE7A3D4E2}"/>
          </ac:spMkLst>
        </pc:spChg>
        <pc:spChg chg="add del mod">
          <ac:chgData name="Anita Kyrcz" userId="4dc5b7db4131c7bd" providerId="LiveId" clId="{32BFDCA8-03DD-4A3E-A290-C187847B98D2}" dt="2026-10-06T13:56:29.190" v="7216" actId="20577"/>
          <ac:spMkLst>
            <pc:docMk/>
            <pc:sldMk cId="12106378" sldId="267"/>
            <ac:spMk id="3" creationId="{71AD1B43-E3AD-9BAA-2885-7B91A6D700D0}"/>
          </ac:spMkLst>
        </pc:spChg>
      </pc:sldChg>
      <pc:sldChg chg="addSp delSp modSp new mod">
        <pc:chgData name="Anita Kyrcz" userId="4dc5b7db4131c7bd" providerId="LiveId" clId="{32BFDCA8-03DD-4A3E-A290-C187847B98D2}" dt="2026-10-04T16:09:23.629" v="7188" actId="14100"/>
        <pc:sldMkLst>
          <pc:docMk/>
          <pc:sldMk cId="2246477988" sldId="268"/>
        </pc:sldMkLst>
        <pc:spChg chg="mod">
          <ac:chgData name="Anita Kyrcz" userId="4dc5b7db4131c7bd" providerId="LiveId" clId="{32BFDCA8-03DD-4A3E-A290-C187847B98D2}" dt="2026-10-04T16:00:15.458" v="7121" actId="20577"/>
          <ac:spMkLst>
            <pc:docMk/>
            <pc:sldMk cId="2246477988" sldId="268"/>
            <ac:spMk id="2" creationId="{F097DFD8-073A-D17D-D1DE-A9B250F6455B}"/>
          </ac:spMkLst>
        </pc:spChg>
        <pc:spChg chg="mod">
          <ac:chgData name="Anita Kyrcz" userId="4dc5b7db4131c7bd" providerId="LiveId" clId="{32BFDCA8-03DD-4A3E-A290-C187847B98D2}" dt="2026-10-04T16:08:53.105" v="7184" actId="14100"/>
          <ac:spMkLst>
            <pc:docMk/>
            <pc:sldMk cId="2246477988" sldId="268"/>
            <ac:spMk id="3" creationId="{98E265C6-51FB-DD7C-F471-328E313AC92E}"/>
          </ac:spMkLst>
        </pc:spChg>
        <pc:spChg chg="mod">
          <ac:chgData name="Anita Kyrcz" userId="4dc5b7db4131c7bd" providerId="LiveId" clId="{32BFDCA8-03DD-4A3E-A290-C187847B98D2}" dt="2026-10-04T16:09:06.506" v="7186" actId="14100"/>
          <ac:spMkLst>
            <pc:docMk/>
            <pc:sldMk cId="2246477988" sldId="268"/>
            <ac:spMk id="5" creationId="{09787BB0-4ECF-D60E-B502-0635693A55CF}"/>
          </ac:spMkLst>
        </pc:spChg>
        <pc:spChg chg="add mod ord">
          <ac:chgData name="Anita Kyrcz" userId="4dc5b7db4131c7bd" providerId="LiveId" clId="{32BFDCA8-03DD-4A3E-A290-C187847B98D2}" dt="2026-09-26T16:13:13.991" v="6374" actId="1076"/>
          <ac:spMkLst>
            <pc:docMk/>
            <pc:sldMk cId="2246477988" sldId="268"/>
            <ac:spMk id="24" creationId="{4899ED34-A3E5-602D-B719-80FED659B3F5}"/>
          </ac:spMkLst>
        </pc:spChg>
        <pc:graphicFrameChg chg="add del mod modGraphic">
          <ac:chgData name="Anita Kyrcz" userId="4dc5b7db4131c7bd" providerId="LiveId" clId="{32BFDCA8-03DD-4A3E-A290-C187847B98D2}" dt="2026-10-04T16:09:23.629" v="7188" actId="14100"/>
          <ac:graphicFrameMkLst>
            <pc:docMk/>
            <pc:sldMk cId="2246477988" sldId="268"/>
            <ac:graphicFrameMk id="15" creationId="{7AB6277D-34F7-72DC-CFE8-38C5A3A35B79}"/>
          </ac:graphicFrameMkLst>
        </pc:graphicFrameChg>
        <pc:graphicFrameChg chg="add del mod modGraphic">
          <ac:chgData name="Anita Kyrcz" userId="4dc5b7db4131c7bd" providerId="LiveId" clId="{32BFDCA8-03DD-4A3E-A290-C187847B98D2}" dt="2026-09-26T16:25:48.577" v="6505" actId="14100"/>
          <ac:graphicFrameMkLst>
            <pc:docMk/>
            <pc:sldMk cId="2246477988" sldId="268"/>
            <ac:graphicFrameMk id="18" creationId="{84BC2F70-BA5A-2493-5AF7-5B12E258F792}"/>
          </ac:graphicFrameMkLst>
        </pc:graphicFrameChg>
        <pc:picChg chg="add mod ord">
          <ac:chgData name="Anita Kyrcz" userId="4dc5b7db4131c7bd" providerId="LiveId" clId="{32BFDCA8-03DD-4A3E-A290-C187847B98D2}" dt="2026-10-04T16:08:46.612" v="7183" actId="1076"/>
          <ac:picMkLst>
            <pc:docMk/>
            <pc:sldMk cId="2246477988" sldId="268"/>
            <ac:picMk id="21" creationId="{C689CCF1-BD44-A4C8-2D3D-317BBA380035}"/>
          </ac:picMkLst>
        </pc:picChg>
        <pc:picChg chg="add mod ord">
          <ac:chgData name="Anita Kyrcz" userId="4dc5b7db4131c7bd" providerId="LiveId" clId="{32BFDCA8-03DD-4A3E-A290-C187847B98D2}" dt="2026-10-04T16:09:00.874" v="7185" actId="1076"/>
          <ac:picMkLst>
            <pc:docMk/>
            <pc:sldMk cId="2246477988" sldId="268"/>
            <ac:picMk id="23" creationId="{3820C957-4D1C-ABE7-FE2F-A1FB573F66AF}"/>
          </ac:picMkLst>
        </pc:picChg>
      </pc:sldChg>
      <pc:sldChg chg="addSp delSp modSp new mod ord">
        <pc:chgData name="Anita Kyrcz" userId="4dc5b7db4131c7bd" providerId="LiveId" clId="{32BFDCA8-03DD-4A3E-A290-C187847B98D2}" dt="2026-10-04T16:06:05.131" v="7172" actId="20577"/>
        <pc:sldMkLst>
          <pc:docMk/>
          <pc:sldMk cId="96871014" sldId="269"/>
        </pc:sldMkLst>
        <pc:spChg chg="mod">
          <ac:chgData name="Anita Kyrcz" userId="4dc5b7db4131c7bd" providerId="LiveId" clId="{32BFDCA8-03DD-4A3E-A290-C187847B98D2}" dt="2026-10-01T15:15:37.581" v="6845" actId="255"/>
          <ac:spMkLst>
            <pc:docMk/>
            <pc:sldMk cId="96871014" sldId="269"/>
            <ac:spMk id="2" creationId="{83C1606F-606D-0941-773E-12DB22C499EA}"/>
          </ac:spMkLst>
        </pc:spChg>
        <pc:spChg chg="add mod">
          <ac:chgData name="Anita Kyrcz" userId="4dc5b7db4131c7bd" providerId="LiveId" clId="{32BFDCA8-03DD-4A3E-A290-C187847B98D2}" dt="2026-10-01T15:12:29.435" v="6715" actId="20577"/>
          <ac:spMkLst>
            <pc:docMk/>
            <pc:sldMk cId="96871014" sldId="269"/>
            <ac:spMk id="4" creationId="{1A276C9D-68A1-F546-CA3D-0C09CAA1EEB1}"/>
          </ac:spMkLst>
        </pc:spChg>
        <pc:spChg chg="add mod">
          <ac:chgData name="Anita Kyrcz" userId="4dc5b7db4131c7bd" providerId="LiveId" clId="{32BFDCA8-03DD-4A3E-A290-C187847B98D2}" dt="2026-10-04T16:04:57.627" v="7153" actId="1076"/>
          <ac:spMkLst>
            <pc:docMk/>
            <pc:sldMk cId="96871014" sldId="269"/>
            <ac:spMk id="5" creationId="{E3BE9F26-2FD8-E006-40EC-643EDC09635C}"/>
          </ac:spMkLst>
        </pc:spChg>
        <pc:graphicFrameChg chg="add mod modGraphic">
          <ac:chgData name="Anita Kyrcz" userId="4dc5b7db4131c7bd" providerId="LiveId" clId="{32BFDCA8-03DD-4A3E-A290-C187847B98D2}" dt="2026-10-04T16:06:05.131" v="7172" actId="20577"/>
          <ac:graphicFrameMkLst>
            <pc:docMk/>
            <pc:sldMk cId="96871014" sldId="269"/>
            <ac:graphicFrameMk id="7" creationId="{8AEEC71A-CE70-6577-9F52-79D8F8E225DA}"/>
          </ac:graphicFrameMkLst>
        </pc:graphicFrame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svg"/><Relationship Id="rId1" Type="http://schemas.openxmlformats.org/officeDocument/2006/relationships/image" Target="../media/image1.svg"/><Relationship Id="rId4" Type="http://schemas.openxmlformats.org/officeDocument/2006/relationships/image" Target="../media/image4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7.svg"/><Relationship Id="rId1" Type="http://schemas.openxmlformats.org/officeDocument/2006/relationships/image" Target="../media/image6.svg"/><Relationship Id="rId4" Type="http://schemas.openxmlformats.org/officeDocument/2006/relationships/image" Target="../media/image8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svg"/><Relationship Id="rId1" Type="http://schemas.openxmlformats.org/officeDocument/2006/relationships/image" Target="../media/image1.svg"/><Relationship Id="rId4" Type="http://schemas.openxmlformats.org/officeDocument/2006/relationships/image" Target="../media/image4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7.svg"/><Relationship Id="rId1" Type="http://schemas.openxmlformats.org/officeDocument/2006/relationships/image" Target="../media/image6.svg"/><Relationship Id="rId4" Type="http://schemas.openxmlformats.org/officeDocument/2006/relationships/image" Target="../media/image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1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tNode1NoLn">
    <dgm:fillClrLst meth="repeat">
      <a:schemeClr val="accent1">
        <a:tint val="75000"/>
      </a:schemeClr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/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tNode1NoLn">
    <dgm:fillClrLst meth="repeat">
      <a:schemeClr val="accent1">
        <a:tint val="75000"/>
      </a:schemeClr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/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tNode1NoLn">
    <dgm:fillClrLst meth="repeat">
      <a:schemeClr val="accent1">
        <a:tint val="75000"/>
      </a:schemeClr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/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tNode1NoLn">
    <dgm:fillClrLst meth="repeat">
      <a:schemeClr val="accent1">
        <a:tint val="75000"/>
      </a:schemeClr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/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tNode1NoLn">
    <dgm:fillClrLst meth="repeat">
      <a:schemeClr val="accent1">
        <a:tint val="75000"/>
      </a:schemeClr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/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tNode1NoLn">
    <dgm:fillClrLst meth="repeat">
      <a:schemeClr val="accent1">
        <a:tint val="75000"/>
      </a:schemeClr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EFBB26-49B5-4496-91DA-606C3D69FBD5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EC05276-BD47-4442-8836-562307903D3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STUDENT NAME / NUMBER : Anita Kyrcz / 2420282</a:t>
          </a:r>
          <a:endParaRPr lang="en-US" dirty="0"/>
        </a:p>
      </dgm:t>
    </dgm:pt>
    <dgm:pt modelId="{7A54F47E-4C7C-4657-9161-9E5D06423D05}" type="parTrans" cxnId="{0439256F-60DE-4128-BF9A-1FC05BB786D4}">
      <dgm:prSet/>
      <dgm:spPr/>
      <dgm:t>
        <a:bodyPr/>
        <a:lstStyle/>
        <a:p>
          <a:endParaRPr lang="en-US"/>
        </a:p>
      </dgm:t>
    </dgm:pt>
    <dgm:pt modelId="{ABB05244-EC00-4645-A54A-3F44C415740C}" type="sibTrans" cxnId="{0439256F-60DE-4128-BF9A-1FC05BB786D4}">
      <dgm:prSet/>
      <dgm:spPr/>
      <dgm:t>
        <a:bodyPr/>
        <a:lstStyle/>
        <a:p>
          <a:endParaRPr lang="en-US"/>
        </a:p>
      </dgm:t>
    </dgm:pt>
    <dgm:pt modelId="{580C4EDE-CBB2-46B9-87BC-F801F5F1633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STUDENT NAME / NUMBER: Andrzej Kyrcz / 2419584</a:t>
          </a:r>
          <a:endParaRPr lang="en-US" dirty="0"/>
        </a:p>
      </dgm:t>
    </dgm:pt>
    <dgm:pt modelId="{0B6EA74E-A827-4480-B3EA-CC87EE9B4874}" type="parTrans" cxnId="{378258A8-4109-4E96-821B-A971EBBDA6F0}">
      <dgm:prSet/>
      <dgm:spPr/>
      <dgm:t>
        <a:bodyPr/>
        <a:lstStyle/>
        <a:p>
          <a:endParaRPr lang="en-US"/>
        </a:p>
      </dgm:t>
    </dgm:pt>
    <dgm:pt modelId="{4EA8E02A-2302-4552-A588-A3F74A04A8CF}" type="sibTrans" cxnId="{378258A8-4109-4E96-821B-A971EBBDA6F0}">
      <dgm:prSet/>
      <dgm:spPr/>
      <dgm:t>
        <a:bodyPr/>
        <a:lstStyle/>
        <a:p>
          <a:endParaRPr lang="en-US"/>
        </a:p>
      </dgm:t>
    </dgm:pt>
    <dgm:pt modelId="{6E2F5230-AB4A-489F-9737-44ACA84F08C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STUDENT NAME / NUMBER: Abel Stoica/ 2331827 </a:t>
          </a:r>
          <a:endParaRPr lang="en-US" dirty="0"/>
        </a:p>
      </dgm:t>
    </dgm:pt>
    <dgm:pt modelId="{D32B447A-1586-40FE-B2CA-2A6C605556A4}" type="parTrans" cxnId="{65E2B838-29DB-4336-BBD6-9B2B306C602A}">
      <dgm:prSet/>
      <dgm:spPr/>
      <dgm:t>
        <a:bodyPr/>
        <a:lstStyle/>
        <a:p>
          <a:endParaRPr lang="en-US"/>
        </a:p>
      </dgm:t>
    </dgm:pt>
    <dgm:pt modelId="{655D1822-2987-4924-8BB9-1660779A0BBF}" type="sibTrans" cxnId="{65E2B838-29DB-4336-BBD6-9B2B306C602A}">
      <dgm:prSet/>
      <dgm:spPr/>
      <dgm:t>
        <a:bodyPr/>
        <a:lstStyle/>
        <a:p>
          <a:endParaRPr lang="en-US"/>
        </a:p>
      </dgm:t>
    </dgm:pt>
    <dgm:pt modelId="{921061C0-1309-43A7-B1AB-C02AE4B2B6E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Module: Managing Business Information LCLM 5004</a:t>
          </a:r>
          <a:endParaRPr lang="en-US" dirty="0"/>
        </a:p>
      </dgm:t>
    </dgm:pt>
    <dgm:pt modelId="{CF4DA9B9-49C1-4BE0-9B74-A5997D6272A7}" type="parTrans" cxnId="{A1D1553E-C4B3-4D75-8C99-8C01E7271818}">
      <dgm:prSet/>
      <dgm:spPr/>
      <dgm:t>
        <a:bodyPr/>
        <a:lstStyle/>
        <a:p>
          <a:endParaRPr lang="en-US"/>
        </a:p>
      </dgm:t>
    </dgm:pt>
    <dgm:pt modelId="{E49EB296-6BAC-4C7A-98C7-67464BE408A8}" type="sibTrans" cxnId="{A1D1553E-C4B3-4D75-8C99-8C01E7271818}">
      <dgm:prSet/>
      <dgm:spPr/>
      <dgm:t>
        <a:bodyPr/>
        <a:lstStyle/>
        <a:p>
          <a:endParaRPr lang="en-US"/>
        </a:p>
      </dgm:t>
    </dgm:pt>
    <dgm:pt modelId="{230E2F21-A793-4945-AEE3-F334F1E99CD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BA (Hons) Leadership and Management Skills for the Workplace </a:t>
          </a:r>
          <a:endParaRPr lang="en-US" dirty="0"/>
        </a:p>
      </dgm:t>
    </dgm:pt>
    <dgm:pt modelId="{86DD458F-DCFC-4160-A4BC-9014F8CCF388}" type="parTrans" cxnId="{7599FD84-5F98-4C1B-9FA0-844A49055B94}">
      <dgm:prSet/>
      <dgm:spPr/>
      <dgm:t>
        <a:bodyPr/>
        <a:lstStyle/>
        <a:p>
          <a:endParaRPr lang="en-US"/>
        </a:p>
      </dgm:t>
    </dgm:pt>
    <dgm:pt modelId="{C29E242B-65B5-48DC-8DB9-C2CB15BD3F5E}" type="sibTrans" cxnId="{7599FD84-5F98-4C1B-9FA0-844A49055B94}">
      <dgm:prSet/>
      <dgm:spPr/>
      <dgm:t>
        <a:bodyPr/>
        <a:lstStyle/>
        <a:p>
          <a:endParaRPr lang="en-US"/>
        </a:p>
      </dgm:t>
    </dgm:pt>
    <dgm:pt modelId="{00F7AB03-E8CE-4659-857E-AF20E52A841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Assignment Component 1 - Group Presentation on Different Information Systems </a:t>
          </a:r>
          <a:endParaRPr lang="en-US" dirty="0"/>
        </a:p>
      </dgm:t>
    </dgm:pt>
    <dgm:pt modelId="{C413200E-E3AC-4B8A-A8D8-619EB5CFE2AC}" type="parTrans" cxnId="{8100A94B-88F4-45D0-B427-3DAC4BE748A5}">
      <dgm:prSet/>
      <dgm:spPr/>
      <dgm:t>
        <a:bodyPr/>
        <a:lstStyle/>
        <a:p>
          <a:endParaRPr lang="en-US"/>
        </a:p>
      </dgm:t>
    </dgm:pt>
    <dgm:pt modelId="{C67D14ED-E672-44C8-A3F1-6B241BB3DE9A}" type="sibTrans" cxnId="{8100A94B-88F4-45D0-B427-3DAC4BE748A5}">
      <dgm:prSet/>
      <dgm:spPr/>
      <dgm:t>
        <a:bodyPr/>
        <a:lstStyle/>
        <a:p>
          <a:endParaRPr lang="en-US"/>
        </a:p>
      </dgm:t>
    </dgm:pt>
    <dgm:pt modelId="{0F5BB91C-F2EF-48A4-9DBB-9E81F8071141}" type="pres">
      <dgm:prSet presAssocID="{D5EFBB26-49B5-4496-91DA-606C3D69FBD5}" presName="root" presStyleCnt="0">
        <dgm:presLayoutVars>
          <dgm:dir/>
          <dgm:resizeHandles val="exact"/>
        </dgm:presLayoutVars>
      </dgm:prSet>
      <dgm:spPr/>
    </dgm:pt>
    <dgm:pt modelId="{A754C1AA-4454-4E5E-B4AF-6198AD07BA6C}" type="pres">
      <dgm:prSet presAssocID="{4EC05276-BD47-4442-8836-562307903D32}" presName="compNode" presStyleCnt="0"/>
      <dgm:spPr/>
    </dgm:pt>
    <dgm:pt modelId="{37813565-2FEF-4E84-86B7-86A9D1377B72}" type="pres">
      <dgm:prSet presAssocID="{4EC05276-BD47-4442-8836-562307903D32}" presName="bgRect" presStyleLbl="bgShp" presStyleIdx="0" presStyleCnt="6"/>
      <dgm:spPr/>
    </dgm:pt>
    <dgm:pt modelId="{BE7441D3-F575-40C0-940A-BE06C719D3A0}" type="pres">
      <dgm:prSet presAssocID="{4EC05276-BD47-4442-8836-562307903D32}" presName="iconRect" presStyleLbl="node1" presStyleIdx="0" presStyleCnt="6"/>
      <dgm:spPr>
        <a:blipFill rotWithShape="1"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ductor"/>
        </a:ext>
      </dgm:extLst>
    </dgm:pt>
    <dgm:pt modelId="{B8780FE6-A19D-448A-A0AD-96BC6E288D4D}" type="pres">
      <dgm:prSet presAssocID="{4EC05276-BD47-4442-8836-562307903D32}" presName="spaceRect" presStyleCnt="0"/>
      <dgm:spPr/>
    </dgm:pt>
    <dgm:pt modelId="{B9CD257D-024E-4575-AA14-DFFEF3B443CC}" type="pres">
      <dgm:prSet presAssocID="{4EC05276-BD47-4442-8836-562307903D32}" presName="parTx" presStyleLbl="revTx" presStyleIdx="0" presStyleCnt="6">
        <dgm:presLayoutVars>
          <dgm:chMax val="0"/>
          <dgm:chPref val="0"/>
        </dgm:presLayoutVars>
      </dgm:prSet>
      <dgm:spPr/>
    </dgm:pt>
    <dgm:pt modelId="{72A46AA3-2C5A-410D-BAB3-935D8404E163}" type="pres">
      <dgm:prSet presAssocID="{ABB05244-EC00-4645-A54A-3F44C415740C}" presName="sibTrans" presStyleCnt="0"/>
      <dgm:spPr/>
    </dgm:pt>
    <dgm:pt modelId="{B5112E74-028F-4039-B868-3FBCB280042B}" type="pres">
      <dgm:prSet presAssocID="{580C4EDE-CBB2-46B9-87BC-F801F5F16335}" presName="compNode" presStyleCnt="0"/>
      <dgm:spPr/>
    </dgm:pt>
    <dgm:pt modelId="{A62E0608-9EE5-40AE-8700-7E2483DDAD41}" type="pres">
      <dgm:prSet presAssocID="{580C4EDE-CBB2-46B9-87BC-F801F5F16335}" presName="bgRect" presStyleLbl="bgShp" presStyleIdx="1" presStyleCnt="6"/>
      <dgm:spPr/>
    </dgm:pt>
    <dgm:pt modelId="{26C5D64F-0098-4A4D-ABC7-D75F93B80AE2}" type="pres">
      <dgm:prSet presAssocID="{580C4EDE-CBB2-46B9-87BC-F801F5F16335}" presName="iconRect" presStyleLbl="node1" presStyleIdx="1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aduation Cap"/>
        </a:ext>
      </dgm:extLst>
    </dgm:pt>
    <dgm:pt modelId="{4965FC9B-DE50-43D8-AF14-D9A8E3205FBE}" type="pres">
      <dgm:prSet presAssocID="{580C4EDE-CBB2-46B9-87BC-F801F5F16335}" presName="spaceRect" presStyleCnt="0"/>
      <dgm:spPr/>
    </dgm:pt>
    <dgm:pt modelId="{9634D0BD-5A4F-4365-90E7-C857D6AE0257}" type="pres">
      <dgm:prSet presAssocID="{580C4EDE-CBB2-46B9-87BC-F801F5F16335}" presName="parTx" presStyleLbl="revTx" presStyleIdx="1" presStyleCnt="6">
        <dgm:presLayoutVars>
          <dgm:chMax val="0"/>
          <dgm:chPref val="0"/>
        </dgm:presLayoutVars>
      </dgm:prSet>
      <dgm:spPr/>
    </dgm:pt>
    <dgm:pt modelId="{4D0F27AC-318D-4FA8-9BE4-49964F94ADA1}" type="pres">
      <dgm:prSet presAssocID="{4EA8E02A-2302-4552-A588-A3F74A04A8CF}" presName="sibTrans" presStyleCnt="0"/>
      <dgm:spPr/>
    </dgm:pt>
    <dgm:pt modelId="{D6F92792-D96C-48FA-B934-F37BB5EC084C}" type="pres">
      <dgm:prSet presAssocID="{6E2F5230-AB4A-489F-9737-44ACA84F08C4}" presName="compNode" presStyleCnt="0"/>
      <dgm:spPr/>
    </dgm:pt>
    <dgm:pt modelId="{D8CBDDDA-A72B-4EFD-8DAD-B7925D024D85}" type="pres">
      <dgm:prSet presAssocID="{6E2F5230-AB4A-489F-9737-44ACA84F08C4}" presName="bgRect" presStyleLbl="bgShp" presStyleIdx="2" presStyleCnt="6"/>
      <dgm:spPr/>
    </dgm:pt>
    <dgm:pt modelId="{02906B40-EF88-4B76-996D-8764D8954BDE}" type="pres">
      <dgm:prSet presAssocID="{6E2F5230-AB4A-489F-9737-44ACA84F08C4}" presName="iconRect" presStyleLbl="node1" presStyleIdx="2" presStyleCnt="6"/>
      <dgm:spPr>
        <a:blipFill rotWithShape="1"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FF112C61-8093-4012-B8E2-5DD7BA4118FB}" type="pres">
      <dgm:prSet presAssocID="{6E2F5230-AB4A-489F-9737-44ACA84F08C4}" presName="spaceRect" presStyleCnt="0"/>
      <dgm:spPr/>
    </dgm:pt>
    <dgm:pt modelId="{B3E50C26-1FBA-42A9-B93C-9015D6D3F3CB}" type="pres">
      <dgm:prSet presAssocID="{6E2F5230-AB4A-489F-9737-44ACA84F08C4}" presName="parTx" presStyleLbl="revTx" presStyleIdx="2" presStyleCnt="6">
        <dgm:presLayoutVars>
          <dgm:chMax val="0"/>
          <dgm:chPref val="0"/>
        </dgm:presLayoutVars>
      </dgm:prSet>
      <dgm:spPr/>
    </dgm:pt>
    <dgm:pt modelId="{A48539A8-0A19-4F99-88AB-A29DF8E275E7}" type="pres">
      <dgm:prSet presAssocID="{655D1822-2987-4924-8BB9-1660779A0BBF}" presName="sibTrans" presStyleCnt="0"/>
      <dgm:spPr/>
    </dgm:pt>
    <dgm:pt modelId="{1D580A72-DF4A-4B56-AC0F-D61D5B8EAAC1}" type="pres">
      <dgm:prSet presAssocID="{921061C0-1309-43A7-B1AB-C02AE4B2B6E2}" presName="compNode" presStyleCnt="0"/>
      <dgm:spPr/>
    </dgm:pt>
    <dgm:pt modelId="{519ADC5F-2888-4338-9C4A-FA58463B7CA0}" type="pres">
      <dgm:prSet presAssocID="{921061C0-1309-43A7-B1AB-C02AE4B2B6E2}" presName="bgRect" presStyleLbl="bgShp" presStyleIdx="3" presStyleCnt="6"/>
      <dgm:spPr/>
    </dgm:pt>
    <dgm:pt modelId="{3A161A25-4E28-4A12-A890-27D6B9E483CC}" type="pres">
      <dgm:prSet presAssocID="{921061C0-1309-43A7-B1AB-C02AE4B2B6E2}" presName="iconRect" presStyleLbl="node1" presStyleIdx="3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53247FB4-2975-49B4-86BC-B3BAFD65D951}" type="pres">
      <dgm:prSet presAssocID="{921061C0-1309-43A7-B1AB-C02AE4B2B6E2}" presName="spaceRect" presStyleCnt="0"/>
      <dgm:spPr/>
    </dgm:pt>
    <dgm:pt modelId="{CC09E78A-B2F3-4D00-8A06-32D67DDB329B}" type="pres">
      <dgm:prSet presAssocID="{921061C0-1309-43A7-B1AB-C02AE4B2B6E2}" presName="parTx" presStyleLbl="revTx" presStyleIdx="3" presStyleCnt="6">
        <dgm:presLayoutVars>
          <dgm:chMax val="0"/>
          <dgm:chPref val="0"/>
        </dgm:presLayoutVars>
      </dgm:prSet>
      <dgm:spPr/>
    </dgm:pt>
    <dgm:pt modelId="{2974A00D-7CFF-4FBC-834D-8112803F3E46}" type="pres">
      <dgm:prSet presAssocID="{E49EB296-6BAC-4C7A-98C7-67464BE408A8}" presName="sibTrans" presStyleCnt="0"/>
      <dgm:spPr/>
    </dgm:pt>
    <dgm:pt modelId="{46378D91-65C3-4511-9577-BFA446C4DB8C}" type="pres">
      <dgm:prSet presAssocID="{230E2F21-A793-4945-AEE3-F334F1E99CDB}" presName="compNode" presStyleCnt="0"/>
      <dgm:spPr/>
    </dgm:pt>
    <dgm:pt modelId="{A8A4A245-35A9-4816-A90E-15BBBE53B08F}" type="pres">
      <dgm:prSet presAssocID="{230E2F21-A793-4945-AEE3-F334F1E99CDB}" presName="bgRect" presStyleLbl="bgShp" presStyleIdx="4" presStyleCnt="6"/>
      <dgm:spPr/>
    </dgm:pt>
    <dgm:pt modelId="{441B2074-F598-43BF-AD9F-6C5FF84AEA41}" type="pres">
      <dgm:prSet presAssocID="{230E2F21-A793-4945-AEE3-F334F1E99CDB}" presName="iconRect" presStyleLbl="node1" presStyleIdx="4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52D8BFB5-CA68-4C86-B0EE-C619B73DA7CD}" type="pres">
      <dgm:prSet presAssocID="{230E2F21-A793-4945-AEE3-F334F1E99CDB}" presName="spaceRect" presStyleCnt="0"/>
      <dgm:spPr/>
    </dgm:pt>
    <dgm:pt modelId="{A9DBE580-B689-4528-9BDF-ACA095794D2F}" type="pres">
      <dgm:prSet presAssocID="{230E2F21-A793-4945-AEE3-F334F1E99CDB}" presName="parTx" presStyleLbl="revTx" presStyleIdx="4" presStyleCnt="6">
        <dgm:presLayoutVars>
          <dgm:chMax val="0"/>
          <dgm:chPref val="0"/>
        </dgm:presLayoutVars>
      </dgm:prSet>
      <dgm:spPr/>
    </dgm:pt>
    <dgm:pt modelId="{BDF09FF9-4169-4AD4-9511-81C131CB4E90}" type="pres">
      <dgm:prSet presAssocID="{C29E242B-65B5-48DC-8DB9-C2CB15BD3F5E}" presName="sibTrans" presStyleCnt="0"/>
      <dgm:spPr/>
    </dgm:pt>
    <dgm:pt modelId="{AF9501F8-FEBE-4C95-99CB-1B5F1DFF1FD0}" type="pres">
      <dgm:prSet presAssocID="{00F7AB03-E8CE-4659-857E-AF20E52A8410}" presName="compNode" presStyleCnt="0"/>
      <dgm:spPr/>
    </dgm:pt>
    <dgm:pt modelId="{8304F8F9-3B1C-4078-8E68-68AE99D14851}" type="pres">
      <dgm:prSet presAssocID="{00F7AB03-E8CE-4659-857E-AF20E52A8410}" presName="bgRect" presStyleLbl="bgShp" presStyleIdx="5" presStyleCnt="6"/>
      <dgm:spPr/>
    </dgm:pt>
    <dgm:pt modelId="{E0877D8C-1386-4E7F-A8B8-D0D9E7D4504A}" type="pres">
      <dgm:prSet presAssocID="{00F7AB03-E8CE-4659-857E-AF20E52A8410}" presName="iconRect" presStyleLbl="node1" presStyleIdx="5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8B563456-C9E9-4EDD-B49A-08356A574D1E}" type="pres">
      <dgm:prSet presAssocID="{00F7AB03-E8CE-4659-857E-AF20E52A8410}" presName="spaceRect" presStyleCnt="0"/>
      <dgm:spPr/>
    </dgm:pt>
    <dgm:pt modelId="{BB1E75A5-169A-41F8-A0FF-B4F7DB7C2C0A}" type="pres">
      <dgm:prSet presAssocID="{00F7AB03-E8CE-4659-857E-AF20E52A8410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0940A010-19A9-4201-B609-A7FB2FD5346A}" type="presOf" srcId="{4EC05276-BD47-4442-8836-562307903D32}" destId="{B9CD257D-024E-4575-AA14-DFFEF3B443CC}" srcOrd="0" destOrd="0" presId="urn:microsoft.com/office/officeart/2018/2/layout/IconVerticalSolidList"/>
    <dgm:cxn modelId="{31C59F14-2FC5-4A92-B964-C0DB94727424}" type="presOf" srcId="{00F7AB03-E8CE-4659-857E-AF20E52A8410}" destId="{BB1E75A5-169A-41F8-A0FF-B4F7DB7C2C0A}" srcOrd="0" destOrd="0" presId="urn:microsoft.com/office/officeart/2018/2/layout/IconVerticalSolidList"/>
    <dgm:cxn modelId="{65E2B838-29DB-4336-BBD6-9B2B306C602A}" srcId="{D5EFBB26-49B5-4496-91DA-606C3D69FBD5}" destId="{6E2F5230-AB4A-489F-9737-44ACA84F08C4}" srcOrd="2" destOrd="0" parTransId="{D32B447A-1586-40FE-B2CA-2A6C605556A4}" sibTransId="{655D1822-2987-4924-8BB9-1660779A0BBF}"/>
    <dgm:cxn modelId="{A1D1553E-C4B3-4D75-8C99-8C01E7271818}" srcId="{D5EFBB26-49B5-4496-91DA-606C3D69FBD5}" destId="{921061C0-1309-43A7-B1AB-C02AE4B2B6E2}" srcOrd="3" destOrd="0" parTransId="{CF4DA9B9-49C1-4BE0-9B74-A5997D6272A7}" sibTransId="{E49EB296-6BAC-4C7A-98C7-67464BE408A8}"/>
    <dgm:cxn modelId="{0BEDA260-6BD1-43DB-B549-970051456FFD}" type="presOf" srcId="{D5EFBB26-49B5-4496-91DA-606C3D69FBD5}" destId="{0F5BB91C-F2EF-48A4-9DBB-9E81F8071141}" srcOrd="0" destOrd="0" presId="urn:microsoft.com/office/officeart/2018/2/layout/IconVerticalSolidList"/>
    <dgm:cxn modelId="{8100A94B-88F4-45D0-B427-3DAC4BE748A5}" srcId="{D5EFBB26-49B5-4496-91DA-606C3D69FBD5}" destId="{00F7AB03-E8CE-4659-857E-AF20E52A8410}" srcOrd="5" destOrd="0" parTransId="{C413200E-E3AC-4B8A-A8D8-619EB5CFE2AC}" sibTransId="{C67D14ED-E672-44C8-A3F1-6B241BB3DE9A}"/>
    <dgm:cxn modelId="{0439256F-60DE-4128-BF9A-1FC05BB786D4}" srcId="{D5EFBB26-49B5-4496-91DA-606C3D69FBD5}" destId="{4EC05276-BD47-4442-8836-562307903D32}" srcOrd="0" destOrd="0" parTransId="{7A54F47E-4C7C-4657-9161-9E5D06423D05}" sibTransId="{ABB05244-EC00-4645-A54A-3F44C415740C}"/>
    <dgm:cxn modelId="{95ADAC50-BF6F-453A-B16B-1140891837F9}" type="presOf" srcId="{921061C0-1309-43A7-B1AB-C02AE4B2B6E2}" destId="{CC09E78A-B2F3-4D00-8A06-32D67DDB329B}" srcOrd="0" destOrd="0" presId="urn:microsoft.com/office/officeart/2018/2/layout/IconVerticalSolidList"/>
    <dgm:cxn modelId="{7599FD84-5F98-4C1B-9FA0-844A49055B94}" srcId="{D5EFBB26-49B5-4496-91DA-606C3D69FBD5}" destId="{230E2F21-A793-4945-AEE3-F334F1E99CDB}" srcOrd="4" destOrd="0" parTransId="{86DD458F-DCFC-4160-A4BC-9014F8CCF388}" sibTransId="{C29E242B-65B5-48DC-8DB9-C2CB15BD3F5E}"/>
    <dgm:cxn modelId="{D1B63199-191A-4DDE-9991-59AD3F22475F}" type="presOf" srcId="{580C4EDE-CBB2-46B9-87BC-F801F5F16335}" destId="{9634D0BD-5A4F-4365-90E7-C857D6AE0257}" srcOrd="0" destOrd="0" presId="urn:microsoft.com/office/officeart/2018/2/layout/IconVerticalSolidList"/>
    <dgm:cxn modelId="{378258A8-4109-4E96-821B-A971EBBDA6F0}" srcId="{D5EFBB26-49B5-4496-91DA-606C3D69FBD5}" destId="{580C4EDE-CBB2-46B9-87BC-F801F5F16335}" srcOrd="1" destOrd="0" parTransId="{0B6EA74E-A827-4480-B3EA-CC87EE9B4874}" sibTransId="{4EA8E02A-2302-4552-A588-A3F74A04A8CF}"/>
    <dgm:cxn modelId="{509C15DF-8049-4F44-97BF-3FD11A5A3C1B}" type="presOf" srcId="{6E2F5230-AB4A-489F-9737-44ACA84F08C4}" destId="{B3E50C26-1FBA-42A9-B93C-9015D6D3F3CB}" srcOrd="0" destOrd="0" presId="urn:microsoft.com/office/officeart/2018/2/layout/IconVerticalSolidList"/>
    <dgm:cxn modelId="{9520A7F6-D7D7-4995-B1D0-E77617A76836}" type="presOf" srcId="{230E2F21-A793-4945-AEE3-F334F1E99CDB}" destId="{A9DBE580-B689-4528-9BDF-ACA095794D2F}" srcOrd="0" destOrd="0" presId="urn:microsoft.com/office/officeart/2018/2/layout/IconVerticalSolidList"/>
    <dgm:cxn modelId="{81FC4F64-CB82-4023-9B0A-9D3F5607BA2D}" type="presParOf" srcId="{0F5BB91C-F2EF-48A4-9DBB-9E81F8071141}" destId="{A754C1AA-4454-4E5E-B4AF-6198AD07BA6C}" srcOrd="0" destOrd="0" presId="urn:microsoft.com/office/officeart/2018/2/layout/IconVerticalSolidList"/>
    <dgm:cxn modelId="{95A62DB1-4211-417E-ACDF-C4553DE6A8FC}" type="presParOf" srcId="{A754C1AA-4454-4E5E-B4AF-6198AD07BA6C}" destId="{37813565-2FEF-4E84-86B7-86A9D1377B72}" srcOrd="0" destOrd="0" presId="urn:microsoft.com/office/officeart/2018/2/layout/IconVerticalSolidList"/>
    <dgm:cxn modelId="{D6C84A1E-3171-4E0E-9D35-3BDB2674F7DB}" type="presParOf" srcId="{A754C1AA-4454-4E5E-B4AF-6198AD07BA6C}" destId="{BE7441D3-F575-40C0-940A-BE06C719D3A0}" srcOrd="1" destOrd="0" presId="urn:microsoft.com/office/officeart/2018/2/layout/IconVerticalSolidList"/>
    <dgm:cxn modelId="{DA74D98E-D643-47D2-8679-884DD6F78FC4}" type="presParOf" srcId="{A754C1AA-4454-4E5E-B4AF-6198AD07BA6C}" destId="{B8780FE6-A19D-448A-A0AD-96BC6E288D4D}" srcOrd="2" destOrd="0" presId="urn:microsoft.com/office/officeart/2018/2/layout/IconVerticalSolidList"/>
    <dgm:cxn modelId="{59B0937B-E528-4A3B-A843-5FD95CE75639}" type="presParOf" srcId="{A754C1AA-4454-4E5E-B4AF-6198AD07BA6C}" destId="{B9CD257D-024E-4575-AA14-DFFEF3B443CC}" srcOrd="3" destOrd="0" presId="urn:microsoft.com/office/officeart/2018/2/layout/IconVerticalSolidList"/>
    <dgm:cxn modelId="{7EE10183-A150-437E-B4A9-950CEE27C33E}" type="presParOf" srcId="{0F5BB91C-F2EF-48A4-9DBB-9E81F8071141}" destId="{72A46AA3-2C5A-410D-BAB3-935D8404E163}" srcOrd="1" destOrd="0" presId="urn:microsoft.com/office/officeart/2018/2/layout/IconVerticalSolidList"/>
    <dgm:cxn modelId="{0A86B206-9CB2-4BDC-BC3A-A2FB773A5A25}" type="presParOf" srcId="{0F5BB91C-F2EF-48A4-9DBB-9E81F8071141}" destId="{B5112E74-028F-4039-B868-3FBCB280042B}" srcOrd="2" destOrd="0" presId="urn:microsoft.com/office/officeart/2018/2/layout/IconVerticalSolidList"/>
    <dgm:cxn modelId="{8034F68A-D147-4B39-83D5-B2520BC94912}" type="presParOf" srcId="{B5112E74-028F-4039-B868-3FBCB280042B}" destId="{A62E0608-9EE5-40AE-8700-7E2483DDAD41}" srcOrd="0" destOrd="0" presId="urn:microsoft.com/office/officeart/2018/2/layout/IconVerticalSolidList"/>
    <dgm:cxn modelId="{15775A51-35E9-4B5D-A97D-3A91174A6657}" type="presParOf" srcId="{B5112E74-028F-4039-B868-3FBCB280042B}" destId="{26C5D64F-0098-4A4D-ABC7-D75F93B80AE2}" srcOrd="1" destOrd="0" presId="urn:microsoft.com/office/officeart/2018/2/layout/IconVerticalSolidList"/>
    <dgm:cxn modelId="{898B92C7-0F8C-4844-80F3-68EF20A783B3}" type="presParOf" srcId="{B5112E74-028F-4039-B868-3FBCB280042B}" destId="{4965FC9B-DE50-43D8-AF14-D9A8E3205FBE}" srcOrd="2" destOrd="0" presId="urn:microsoft.com/office/officeart/2018/2/layout/IconVerticalSolidList"/>
    <dgm:cxn modelId="{2CA8E1B1-4164-454C-83A8-4ED742507344}" type="presParOf" srcId="{B5112E74-028F-4039-B868-3FBCB280042B}" destId="{9634D0BD-5A4F-4365-90E7-C857D6AE0257}" srcOrd="3" destOrd="0" presId="urn:microsoft.com/office/officeart/2018/2/layout/IconVerticalSolidList"/>
    <dgm:cxn modelId="{4E6EC762-FC9D-4E0D-A34E-90155ECB2C1F}" type="presParOf" srcId="{0F5BB91C-F2EF-48A4-9DBB-9E81F8071141}" destId="{4D0F27AC-318D-4FA8-9BE4-49964F94ADA1}" srcOrd="3" destOrd="0" presId="urn:microsoft.com/office/officeart/2018/2/layout/IconVerticalSolidList"/>
    <dgm:cxn modelId="{BDE34981-B84C-4BEB-B45C-0DFBB792DFED}" type="presParOf" srcId="{0F5BB91C-F2EF-48A4-9DBB-9E81F8071141}" destId="{D6F92792-D96C-48FA-B934-F37BB5EC084C}" srcOrd="4" destOrd="0" presId="urn:microsoft.com/office/officeart/2018/2/layout/IconVerticalSolidList"/>
    <dgm:cxn modelId="{09E506D0-B51D-4224-9722-1F81BF634C3B}" type="presParOf" srcId="{D6F92792-D96C-48FA-B934-F37BB5EC084C}" destId="{D8CBDDDA-A72B-4EFD-8DAD-B7925D024D85}" srcOrd="0" destOrd="0" presId="urn:microsoft.com/office/officeart/2018/2/layout/IconVerticalSolidList"/>
    <dgm:cxn modelId="{7E6ABF09-C387-4049-88BD-8847DD0E372E}" type="presParOf" srcId="{D6F92792-D96C-48FA-B934-F37BB5EC084C}" destId="{02906B40-EF88-4B76-996D-8764D8954BDE}" srcOrd="1" destOrd="0" presId="urn:microsoft.com/office/officeart/2018/2/layout/IconVerticalSolidList"/>
    <dgm:cxn modelId="{DD8F20B6-9B4C-4124-BCF0-30AD42E1156F}" type="presParOf" srcId="{D6F92792-D96C-48FA-B934-F37BB5EC084C}" destId="{FF112C61-8093-4012-B8E2-5DD7BA4118FB}" srcOrd="2" destOrd="0" presId="urn:microsoft.com/office/officeart/2018/2/layout/IconVerticalSolidList"/>
    <dgm:cxn modelId="{BA26EAC3-D607-46FB-84B2-9789201BBC75}" type="presParOf" srcId="{D6F92792-D96C-48FA-B934-F37BB5EC084C}" destId="{B3E50C26-1FBA-42A9-B93C-9015D6D3F3CB}" srcOrd="3" destOrd="0" presId="urn:microsoft.com/office/officeart/2018/2/layout/IconVerticalSolidList"/>
    <dgm:cxn modelId="{559F9895-1F5B-44C2-A31A-B060245A73BC}" type="presParOf" srcId="{0F5BB91C-F2EF-48A4-9DBB-9E81F8071141}" destId="{A48539A8-0A19-4F99-88AB-A29DF8E275E7}" srcOrd="5" destOrd="0" presId="urn:microsoft.com/office/officeart/2018/2/layout/IconVerticalSolidList"/>
    <dgm:cxn modelId="{F7DDCBF1-76C9-49C8-B8FF-7E59FB83D7DE}" type="presParOf" srcId="{0F5BB91C-F2EF-48A4-9DBB-9E81F8071141}" destId="{1D580A72-DF4A-4B56-AC0F-D61D5B8EAAC1}" srcOrd="6" destOrd="0" presId="urn:microsoft.com/office/officeart/2018/2/layout/IconVerticalSolidList"/>
    <dgm:cxn modelId="{C818B85A-C5C6-4553-96D4-445CF9E369DC}" type="presParOf" srcId="{1D580A72-DF4A-4B56-AC0F-D61D5B8EAAC1}" destId="{519ADC5F-2888-4338-9C4A-FA58463B7CA0}" srcOrd="0" destOrd="0" presId="urn:microsoft.com/office/officeart/2018/2/layout/IconVerticalSolidList"/>
    <dgm:cxn modelId="{D8A6EF5E-F7E2-4099-8EA1-7D27239CC2D2}" type="presParOf" srcId="{1D580A72-DF4A-4B56-AC0F-D61D5B8EAAC1}" destId="{3A161A25-4E28-4A12-A890-27D6B9E483CC}" srcOrd="1" destOrd="0" presId="urn:microsoft.com/office/officeart/2018/2/layout/IconVerticalSolidList"/>
    <dgm:cxn modelId="{4A12FCAC-15B1-4EB7-BB91-ADD6D01282E7}" type="presParOf" srcId="{1D580A72-DF4A-4B56-AC0F-D61D5B8EAAC1}" destId="{53247FB4-2975-49B4-86BC-B3BAFD65D951}" srcOrd="2" destOrd="0" presId="urn:microsoft.com/office/officeart/2018/2/layout/IconVerticalSolidList"/>
    <dgm:cxn modelId="{6EDAE7DA-818E-45E6-BFCD-DBF08217557E}" type="presParOf" srcId="{1D580A72-DF4A-4B56-AC0F-D61D5B8EAAC1}" destId="{CC09E78A-B2F3-4D00-8A06-32D67DDB329B}" srcOrd="3" destOrd="0" presId="urn:microsoft.com/office/officeart/2018/2/layout/IconVerticalSolidList"/>
    <dgm:cxn modelId="{E14E95AF-34A1-4D0A-9A88-BEE877582FEE}" type="presParOf" srcId="{0F5BB91C-F2EF-48A4-9DBB-9E81F8071141}" destId="{2974A00D-7CFF-4FBC-834D-8112803F3E46}" srcOrd="7" destOrd="0" presId="urn:microsoft.com/office/officeart/2018/2/layout/IconVerticalSolidList"/>
    <dgm:cxn modelId="{1146E728-7780-4157-82B7-DA82B8797D55}" type="presParOf" srcId="{0F5BB91C-F2EF-48A4-9DBB-9E81F8071141}" destId="{46378D91-65C3-4511-9577-BFA446C4DB8C}" srcOrd="8" destOrd="0" presId="urn:microsoft.com/office/officeart/2018/2/layout/IconVerticalSolidList"/>
    <dgm:cxn modelId="{50EC011A-2A86-417E-9BBE-F38EE2E4664C}" type="presParOf" srcId="{46378D91-65C3-4511-9577-BFA446C4DB8C}" destId="{A8A4A245-35A9-4816-A90E-15BBBE53B08F}" srcOrd="0" destOrd="0" presId="urn:microsoft.com/office/officeart/2018/2/layout/IconVerticalSolidList"/>
    <dgm:cxn modelId="{A64551EB-058D-4CAF-9F52-A59F377B5403}" type="presParOf" srcId="{46378D91-65C3-4511-9577-BFA446C4DB8C}" destId="{441B2074-F598-43BF-AD9F-6C5FF84AEA41}" srcOrd="1" destOrd="0" presId="urn:microsoft.com/office/officeart/2018/2/layout/IconVerticalSolidList"/>
    <dgm:cxn modelId="{57899BCA-9611-47B0-9A6B-0DFF37FB8377}" type="presParOf" srcId="{46378D91-65C3-4511-9577-BFA446C4DB8C}" destId="{52D8BFB5-CA68-4C86-B0EE-C619B73DA7CD}" srcOrd="2" destOrd="0" presId="urn:microsoft.com/office/officeart/2018/2/layout/IconVerticalSolidList"/>
    <dgm:cxn modelId="{5F45DC73-F8BA-415A-B92C-2FCD969DB417}" type="presParOf" srcId="{46378D91-65C3-4511-9577-BFA446C4DB8C}" destId="{A9DBE580-B689-4528-9BDF-ACA095794D2F}" srcOrd="3" destOrd="0" presId="urn:microsoft.com/office/officeart/2018/2/layout/IconVerticalSolidList"/>
    <dgm:cxn modelId="{5C23FB11-B9DF-4D19-A396-00A75FFD0395}" type="presParOf" srcId="{0F5BB91C-F2EF-48A4-9DBB-9E81F8071141}" destId="{BDF09FF9-4169-4AD4-9511-81C131CB4E90}" srcOrd="9" destOrd="0" presId="urn:microsoft.com/office/officeart/2018/2/layout/IconVerticalSolidList"/>
    <dgm:cxn modelId="{AE05A033-FF2F-403A-A8E3-097C72CAABDE}" type="presParOf" srcId="{0F5BB91C-F2EF-48A4-9DBB-9E81F8071141}" destId="{AF9501F8-FEBE-4C95-99CB-1B5F1DFF1FD0}" srcOrd="10" destOrd="0" presId="urn:microsoft.com/office/officeart/2018/2/layout/IconVerticalSolidList"/>
    <dgm:cxn modelId="{5C031785-D448-4A82-AE0F-8A0B5AEDDC0F}" type="presParOf" srcId="{AF9501F8-FEBE-4C95-99CB-1B5F1DFF1FD0}" destId="{8304F8F9-3B1C-4078-8E68-68AE99D14851}" srcOrd="0" destOrd="0" presId="urn:microsoft.com/office/officeart/2018/2/layout/IconVerticalSolidList"/>
    <dgm:cxn modelId="{6D023A51-E077-4200-BA35-C065A12A8EBF}" type="presParOf" srcId="{AF9501F8-FEBE-4C95-99CB-1B5F1DFF1FD0}" destId="{E0877D8C-1386-4E7F-A8B8-D0D9E7D4504A}" srcOrd="1" destOrd="0" presId="urn:microsoft.com/office/officeart/2018/2/layout/IconVerticalSolidList"/>
    <dgm:cxn modelId="{1A5D518F-C109-45D1-AEBC-26389083FFDE}" type="presParOf" srcId="{AF9501F8-FEBE-4C95-99CB-1B5F1DFF1FD0}" destId="{8B563456-C9E9-4EDD-B49A-08356A574D1E}" srcOrd="2" destOrd="0" presId="urn:microsoft.com/office/officeart/2018/2/layout/IconVerticalSolidList"/>
    <dgm:cxn modelId="{4268FA51-AEF4-462E-BBD8-26C3C1D56158}" type="presParOf" srcId="{AF9501F8-FEBE-4C95-99CB-1B5F1DFF1FD0}" destId="{BB1E75A5-169A-41F8-A0FF-B4F7DB7C2C0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5CF4E30-8726-4CD0-8C74-3F4EFDC74E96}" type="doc">
      <dgm:prSet loTypeId="urn:microsoft.com/office/officeart/2018/2/layout/IconLabelList" loCatId="icon" qsTypeId="urn:microsoft.com/office/officeart/2005/8/quickstyle/simple1#18" qsCatId="simple" csTypeId="urn:microsoft.com/office/officeart/2005/8/colors/accent1_2#13" csCatId="accent1" phldr="1"/>
      <dgm:spPr/>
      <dgm:t>
        <a:bodyPr/>
        <a:lstStyle/>
        <a:p>
          <a:endParaRPr lang="en-US"/>
        </a:p>
      </dgm:t>
    </dgm:pt>
    <dgm:pt modelId="{603F840A-01A6-40AE-9129-73CBA800796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b="1" dirty="0"/>
            <a:t>Definition:</a:t>
          </a:r>
        </a:p>
        <a:p>
          <a:pPr>
            <a:lnSpc>
              <a:spcPct val="100000"/>
            </a:lnSpc>
          </a:pPr>
          <a:r>
            <a:rPr lang="en-GB" sz="2000" dirty="0"/>
            <a:t>An information system combines people, processes, data and technology to collect, process, store and distribute information. </a:t>
          </a:r>
          <a:endParaRPr lang="en-US" sz="2000" dirty="0"/>
        </a:p>
      </dgm:t>
    </dgm:pt>
    <dgm:pt modelId="{A6D91CC4-C675-4B4B-BF1A-17B1D25D53EC}" type="parTrans" cxnId="{534A5B04-C997-49E1-AAD4-A36092598521}">
      <dgm:prSet/>
      <dgm:spPr/>
      <dgm:t>
        <a:bodyPr/>
        <a:lstStyle/>
        <a:p>
          <a:endParaRPr lang="en-US"/>
        </a:p>
      </dgm:t>
    </dgm:pt>
    <dgm:pt modelId="{065DC533-E500-421A-8C8C-CD2C81F07903}" type="sibTrans" cxnId="{534A5B04-C997-49E1-AAD4-A36092598521}">
      <dgm:prSet/>
      <dgm:spPr/>
      <dgm:t>
        <a:bodyPr/>
        <a:lstStyle/>
        <a:p>
          <a:endParaRPr lang="en-US"/>
        </a:p>
      </dgm:t>
    </dgm:pt>
    <dgm:pt modelId="{89A865A2-E9C0-4818-B7A4-5046420FBC0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b="1" dirty="0"/>
            <a:t>Operational value:</a:t>
          </a:r>
        </a:p>
        <a:p>
          <a:pPr>
            <a:lnSpc>
              <a:spcPct val="100000"/>
            </a:lnSpc>
          </a:pPr>
          <a:r>
            <a:rPr lang="en-GB" sz="2000" b="1" dirty="0"/>
            <a:t> </a:t>
          </a:r>
          <a:r>
            <a:rPr lang="en-GB" sz="2000" b="0" dirty="0"/>
            <a:t>A</a:t>
          </a:r>
          <a:r>
            <a:rPr lang="en-GB" sz="2000" dirty="0"/>
            <a:t>utomates routine activities, reduces duplication and supports process coordination. </a:t>
          </a:r>
          <a:endParaRPr lang="en-US" sz="2000" dirty="0"/>
        </a:p>
      </dgm:t>
    </dgm:pt>
    <dgm:pt modelId="{1DD12EBA-D369-4F67-801B-6897D127DA8D}" type="parTrans" cxnId="{FA8BA6E0-2F26-45E5-8E60-6CEEA14AC98E}">
      <dgm:prSet/>
      <dgm:spPr/>
      <dgm:t>
        <a:bodyPr/>
        <a:lstStyle/>
        <a:p>
          <a:endParaRPr lang="en-US"/>
        </a:p>
      </dgm:t>
    </dgm:pt>
    <dgm:pt modelId="{AEDDB940-AE7C-4F8F-BDA0-FB1C2A0F8D3D}" type="sibTrans" cxnId="{FA8BA6E0-2F26-45E5-8E60-6CEEA14AC98E}">
      <dgm:prSet/>
      <dgm:spPr/>
      <dgm:t>
        <a:bodyPr/>
        <a:lstStyle/>
        <a:p>
          <a:endParaRPr lang="en-US"/>
        </a:p>
      </dgm:t>
    </dgm:pt>
    <dgm:pt modelId="{7F0AA638-4B78-4315-96AB-C4F4873EACA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b="1" dirty="0"/>
            <a:t>Managerial value</a:t>
          </a:r>
          <a:r>
            <a:rPr lang="en-GB" sz="2000" dirty="0"/>
            <a:t>:</a:t>
          </a:r>
        </a:p>
        <a:p>
          <a:pPr>
            <a:lnSpc>
              <a:spcPct val="100000"/>
            </a:lnSpc>
          </a:pPr>
          <a:r>
            <a:rPr lang="en-GB" sz="2000" dirty="0"/>
            <a:t> Converts operational data into information for planning, control and decision-making. </a:t>
          </a:r>
          <a:endParaRPr lang="en-US" sz="2000" dirty="0"/>
        </a:p>
      </dgm:t>
    </dgm:pt>
    <dgm:pt modelId="{314A5D78-E2C4-417C-810E-86F65A9496AA}" type="parTrans" cxnId="{30B0E05B-EF37-445E-A1F0-5471EDBC72E4}">
      <dgm:prSet/>
      <dgm:spPr/>
      <dgm:t>
        <a:bodyPr/>
        <a:lstStyle/>
        <a:p>
          <a:endParaRPr lang="en-US"/>
        </a:p>
      </dgm:t>
    </dgm:pt>
    <dgm:pt modelId="{33F84E3F-E040-431D-A838-AC9AABEED531}" type="sibTrans" cxnId="{30B0E05B-EF37-445E-A1F0-5471EDBC72E4}">
      <dgm:prSet/>
      <dgm:spPr/>
      <dgm:t>
        <a:bodyPr/>
        <a:lstStyle/>
        <a:p>
          <a:endParaRPr lang="en-US"/>
        </a:p>
      </dgm:t>
    </dgm:pt>
    <dgm:pt modelId="{965C3A0D-B8AF-453B-B735-FDB6C1133BD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b="1" dirty="0"/>
            <a:t>Strategic value</a:t>
          </a:r>
          <a:r>
            <a:rPr lang="en-GB" sz="2000" dirty="0"/>
            <a:t>: </a:t>
          </a:r>
        </a:p>
        <a:p>
          <a:pPr>
            <a:lnSpc>
              <a:spcPct val="100000"/>
            </a:lnSpc>
          </a:pPr>
          <a:r>
            <a:rPr lang="en-GB" sz="2000" dirty="0"/>
            <a:t>Data and digital capabilities can support innovation, responsiveness and competitive advantage</a:t>
          </a:r>
          <a:r>
            <a:rPr lang="en-GB" sz="1900" dirty="0"/>
            <a:t>. </a:t>
          </a:r>
          <a:endParaRPr lang="en-US" sz="1900" dirty="0"/>
        </a:p>
      </dgm:t>
    </dgm:pt>
    <dgm:pt modelId="{31567B22-547F-4CD1-B278-73655147DD4F}" type="parTrans" cxnId="{8ABCAC0F-483F-4197-B658-C3DEB10CA3E3}">
      <dgm:prSet/>
      <dgm:spPr/>
      <dgm:t>
        <a:bodyPr/>
        <a:lstStyle/>
        <a:p>
          <a:endParaRPr lang="en-US"/>
        </a:p>
      </dgm:t>
    </dgm:pt>
    <dgm:pt modelId="{13318E7E-A14F-4FF4-B702-CD9A1ACA060A}" type="sibTrans" cxnId="{8ABCAC0F-483F-4197-B658-C3DEB10CA3E3}">
      <dgm:prSet/>
      <dgm:spPr/>
      <dgm:t>
        <a:bodyPr/>
        <a:lstStyle/>
        <a:p>
          <a:endParaRPr lang="en-US"/>
        </a:p>
      </dgm:t>
    </dgm:pt>
    <dgm:pt modelId="{A0A403EB-224D-4BFF-B00F-E560BC7CC49B}" type="pres">
      <dgm:prSet presAssocID="{C5CF4E30-8726-4CD0-8C74-3F4EFDC74E96}" presName="root" presStyleCnt="0">
        <dgm:presLayoutVars>
          <dgm:dir/>
          <dgm:resizeHandles val="exact"/>
        </dgm:presLayoutVars>
      </dgm:prSet>
      <dgm:spPr/>
    </dgm:pt>
    <dgm:pt modelId="{4F3F13C7-F2A6-4140-852B-8784F254215D}" type="pres">
      <dgm:prSet presAssocID="{603F840A-01A6-40AE-9129-73CBA8007962}" presName="compNode" presStyleCnt="0"/>
      <dgm:spPr/>
    </dgm:pt>
    <dgm:pt modelId="{411699E2-B090-4A5A-AFBC-B18F48CAED76}" type="pres">
      <dgm:prSet presAssocID="{603F840A-01A6-40AE-9129-73CBA8007962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erver"/>
        </a:ext>
      </dgm:extLst>
    </dgm:pt>
    <dgm:pt modelId="{866A6AA7-21D3-4181-AFFD-BF3C44A5A000}" type="pres">
      <dgm:prSet presAssocID="{603F840A-01A6-40AE-9129-73CBA8007962}" presName="spaceRect" presStyleCnt="0"/>
      <dgm:spPr/>
    </dgm:pt>
    <dgm:pt modelId="{267E8EB0-869C-481E-A086-C272C1793C9E}" type="pres">
      <dgm:prSet presAssocID="{603F840A-01A6-40AE-9129-73CBA8007962}" presName="textRect" presStyleLbl="revTx" presStyleIdx="0" presStyleCnt="4">
        <dgm:presLayoutVars>
          <dgm:chMax val="1"/>
          <dgm:chPref val="1"/>
        </dgm:presLayoutVars>
      </dgm:prSet>
      <dgm:spPr/>
    </dgm:pt>
    <dgm:pt modelId="{F7B56204-5FB0-4623-98D7-C8842C556268}" type="pres">
      <dgm:prSet presAssocID="{065DC533-E500-421A-8C8C-CD2C81F07903}" presName="sibTrans" presStyleCnt="0"/>
      <dgm:spPr/>
    </dgm:pt>
    <dgm:pt modelId="{A6B0D88E-59CA-4E8F-883D-37BC048A8EAE}" type="pres">
      <dgm:prSet presAssocID="{89A865A2-E9C0-4818-B7A4-5046420FBC09}" presName="compNode" presStyleCnt="0"/>
      <dgm:spPr/>
    </dgm:pt>
    <dgm:pt modelId="{B5B20FEC-FEF5-4307-8C62-9342F9310F03}" type="pres">
      <dgm:prSet presAssocID="{89A865A2-E9C0-4818-B7A4-5046420FBC09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Network Diagram"/>
        </a:ext>
      </dgm:extLst>
    </dgm:pt>
    <dgm:pt modelId="{C8349815-8970-4B1E-9E8A-4006C1CBE973}" type="pres">
      <dgm:prSet presAssocID="{89A865A2-E9C0-4818-B7A4-5046420FBC09}" presName="spaceRect" presStyleCnt="0"/>
      <dgm:spPr/>
    </dgm:pt>
    <dgm:pt modelId="{5E8A0AC1-D0AE-42E6-A235-3984397052BB}" type="pres">
      <dgm:prSet presAssocID="{89A865A2-E9C0-4818-B7A4-5046420FBC09}" presName="textRect" presStyleLbl="revTx" presStyleIdx="1" presStyleCnt="4">
        <dgm:presLayoutVars>
          <dgm:chMax val="1"/>
          <dgm:chPref val="1"/>
        </dgm:presLayoutVars>
      </dgm:prSet>
      <dgm:spPr/>
    </dgm:pt>
    <dgm:pt modelId="{42123CD4-CD4A-4EB5-9DBF-6AD56B5776E8}" type="pres">
      <dgm:prSet presAssocID="{AEDDB940-AE7C-4F8F-BDA0-FB1C2A0F8D3D}" presName="sibTrans" presStyleCnt="0"/>
      <dgm:spPr/>
    </dgm:pt>
    <dgm:pt modelId="{45E69233-2EB2-49D8-80DB-CB22B2277DD9}" type="pres">
      <dgm:prSet presAssocID="{7F0AA638-4B78-4315-96AB-C4F4873EACAD}" presName="compNode" presStyleCnt="0"/>
      <dgm:spPr/>
    </dgm:pt>
    <dgm:pt modelId="{4C0FE876-51BE-44D8-AFE3-06D4E31444F5}" type="pres">
      <dgm:prSet presAssocID="{7F0AA638-4B78-4315-96AB-C4F4873EACAD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0CECF3FA-5375-4285-888D-87BD6E82AE0F}" type="pres">
      <dgm:prSet presAssocID="{7F0AA638-4B78-4315-96AB-C4F4873EACAD}" presName="spaceRect" presStyleCnt="0"/>
      <dgm:spPr/>
    </dgm:pt>
    <dgm:pt modelId="{63F90C5F-50E8-47CA-B689-B3DCF70363EE}" type="pres">
      <dgm:prSet presAssocID="{7F0AA638-4B78-4315-96AB-C4F4873EACAD}" presName="textRect" presStyleLbl="revTx" presStyleIdx="2" presStyleCnt="4">
        <dgm:presLayoutVars>
          <dgm:chMax val="1"/>
          <dgm:chPref val="1"/>
        </dgm:presLayoutVars>
      </dgm:prSet>
      <dgm:spPr/>
    </dgm:pt>
    <dgm:pt modelId="{AA5D9D95-9572-4FA7-84CF-F40F9D6522BB}" type="pres">
      <dgm:prSet presAssocID="{33F84E3F-E040-431D-A838-AC9AABEED531}" presName="sibTrans" presStyleCnt="0"/>
      <dgm:spPr/>
    </dgm:pt>
    <dgm:pt modelId="{7E4AD377-95DA-448E-A76F-21F6CE507A50}" type="pres">
      <dgm:prSet presAssocID="{965C3A0D-B8AF-453B-B735-FDB6C1133BD2}" presName="compNode" presStyleCnt="0"/>
      <dgm:spPr/>
    </dgm:pt>
    <dgm:pt modelId="{AC410A6A-2ADD-44DD-BF73-8F64011352FE}" type="pres">
      <dgm:prSet presAssocID="{965C3A0D-B8AF-453B-B735-FDB6C1133BD2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03AAFAA4-6845-4B7B-8351-7AC40059704E}" type="pres">
      <dgm:prSet presAssocID="{965C3A0D-B8AF-453B-B735-FDB6C1133BD2}" presName="spaceRect" presStyleCnt="0"/>
      <dgm:spPr/>
    </dgm:pt>
    <dgm:pt modelId="{4C649460-3FAA-4A91-BB73-AF69A9F86A84}" type="pres">
      <dgm:prSet presAssocID="{965C3A0D-B8AF-453B-B735-FDB6C1133BD2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534A5B04-C997-49E1-AAD4-A36092598521}" srcId="{C5CF4E30-8726-4CD0-8C74-3F4EFDC74E96}" destId="{603F840A-01A6-40AE-9129-73CBA8007962}" srcOrd="0" destOrd="0" parTransId="{A6D91CC4-C675-4B4B-BF1A-17B1D25D53EC}" sibTransId="{065DC533-E500-421A-8C8C-CD2C81F07903}"/>
    <dgm:cxn modelId="{8ABCAC0F-483F-4197-B658-C3DEB10CA3E3}" srcId="{C5CF4E30-8726-4CD0-8C74-3F4EFDC74E96}" destId="{965C3A0D-B8AF-453B-B735-FDB6C1133BD2}" srcOrd="3" destOrd="0" parTransId="{31567B22-547F-4CD1-B278-73655147DD4F}" sibTransId="{13318E7E-A14F-4FF4-B702-CD9A1ACA060A}"/>
    <dgm:cxn modelId="{82802335-282A-4453-BC94-F6EBEC64BEFB}" type="presOf" srcId="{C5CF4E30-8726-4CD0-8C74-3F4EFDC74E96}" destId="{A0A403EB-224D-4BFF-B00F-E560BC7CC49B}" srcOrd="0" destOrd="0" presId="urn:microsoft.com/office/officeart/2018/2/layout/IconLabelList"/>
    <dgm:cxn modelId="{30B0E05B-EF37-445E-A1F0-5471EDBC72E4}" srcId="{C5CF4E30-8726-4CD0-8C74-3F4EFDC74E96}" destId="{7F0AA638-4B78-4315-96AB-C4F4873EACAD}" srcOrd="2" destOrd="0" parTransId="{314A5D78-E2C4-417C-810E-86F65A9496AA}" sibTransId="{33F84E3F-E040-431D-A838-AC9AABEED531}"/>
    <dgm:cxn modelId="{44388E77-E385-4C6A-A027-85857081AF39}" type="presOf" srcId="{965C3A0D-B8AF-453B-B735-FDB6C1133BD2}" destId="{4C649460-3FAA-4A91-BB73-AF69A9F86A84}" srcOrd="0" destOrd="0" presId="urn:microsoft.com/office/officeart/2018/2/layout/IconLabelList"/>
    <dgm:cxn modelId="{A02A6382-06C2-435D-99A9-5AEFD6251C0A}" type="presOf" srcId="{603F840A-01A6-40AE-9129-73CBA8007962}" destId="{267E8EB0-869C-481E-A086-C272C1793C9E}" srcOrd="0" destOrd="0" presId="urn:microsoft.com/office/officeart/2018/2/layout/IconLabelList"/>
    <dgm:cxn modelId="{52BAAAC5-8E32-4471-9691-4C2BC89CE571}" type="presOf" srcId="{89A865A2-E9C0-4818-B7A4-5046420FBC09}" destId="{5E8A0AC1-D0AE-42E6-A235-3984397052BB}" srcOrd="0" destOrd="0" presId="urn:microsoft.com/office/officeart/2018/2/layout/IconLabelList"/>
    <dgm:cxn modelId="{FA8BA6E0-2F26-45E5-8E60-6CEEA14AC98E}" srcId="{C5CF4E30-8726-4CD0-8C74-3F4EFDC74E96}" destId="{89A865A2-E9C0-4818-B7A4-5046420FBC09}" srcOrd="1" destOrd="0" parTransId="{1DD12EBA-D369-4F67-801B-6897D127DA8D}" sibTransId="{AEDDB940-AE7C-4F8F-BDA0-FB1C2A0F8D3D}"/>
    <dgm:cxn modelId="{A97067F4-C6F3-4614-80E6-0DA2CED3D644}" type="presOf" srcId="{7F0AA638-4B78-4315-96AB-C4F4873EACAD}" destId="{63F90C5F-50E8-47CA-B689-B3DCF70363EE}" srcOrd="0" destOrd="0" presId="urn:microsoft.com/office/officeart/2018/2/layout/IconLabelList"/>
    <dgm:cxn modelId="{268E54AA-D085-4F31-A0A7-BFFB88751ED3}" type="presParOf" srcId="{A0A403EB-224D-4BFF-B00F-E560BC7CC49B}" destId="{4F3F13C7-F2A6-4140-852B-8784F254215D}" srcOrd="0" destOrd="0" presId="urn:microsoft.com/office/officeart/2018/2/layout/IconLabelList"/>
    <dgm:cxn modelId="{47B04A6A-6C42-4F31-A07B-E640C5BEFB98}" type="presParOf" srcId="{4F3F13C7-F2A6-4140-852B-8784F254215D}" destId="{411699E2-B090-4A5A-AFBC-B18F48CAED76}" srcOrd="0" destOrd="0" presId="urn:microsoft.com/office/officeart/2018/2/layout/IconLabelList"/>
    <dgm:cxn modelId="{E022839D-4519-4BC0-B286-070EC781E393}" type="presParOf" srcId="{4F3F13C7-F2A6-4140-852B-8784F254215D}" destId="{866A6AA7-21D3-4181-AFFD-BF3C44A5A000}" srcOrd="1" destOrd="0" presId="urn:microsoft.com/office/officeart/2018/2/layout/IconLabelList"/>
    <dgm:cxn modelId="{3D421F60-CFA7-4315-83FE-BC14CC21B3E1}" type="presParOf" srcId="{4F3F13C7-F2A6-4140-852B-8784F254215D}" destId="{267E8EB0-869C-481E-A086-C272C1793C9E}" srcOrd="2" destOrd="0" presId="urn:microsoft.com/office/officeart/2018/2/layout/IconLabelList"/>
    <dgm:cxn modelId="{C2FCD582-F0AD-44C7-BC21-CCD7B014B21B}" type="presParOf" srcId="{A0A403EB-224D-4BFF-B00F-E560BC7CC49B}" destId="{F7B56204-5FB0-4623-98D7-C8842C556268}" srcOrd="1" destOrd="0" presId="urn:microsoft.com/office/officeart/2018/2/layout/IconLabelList"/>
    <dgm:cxn modelId="{9F820A3E-8256-4658-B436-7A97E8BC5F60}" type="presParOf" srcId="{A0A403EB-224D-4BFF-B00F-E560BC7CC49B}" destId="{A6B0D88E-59CA-4E8F-883D-37BC048A8EAE}" srcOrd="2" destOrd="0" presId="urn:microsoft.com/office/officeart/2018/2/layout/IconLabelList"/>
    <dgm:cxn modelId="{FB923D17-E99D-4BC0-9C2F-768AABD18680}" type="presParOf" srcId="{A6B0D88E-59CA-4E8F-883D-37BC048A8EAE}" destId="{B5B20FEC-FEF5-4307-8C62-9342F9310F03}" srcOrd="0" destOrd="0" presId="urn:microsoft.com/office/officeart/2018/2/layout/IconLabelList"/>
    <dgm:cxn modelId="{31317EFC-AB9B-4060-98B0-9439458C5EC7}" type="presParOf" srcId="{A6B0D88E-59CA-4E8F-883D-37BC048A8EAE}" destId="{C8349815-8970-4B1E-9E8A-4006C1CBE973}" srcOrd="1" destOrd="0" presId="urn:microsoft.com/office/officeart/2018/2/layout/IconLabelList"/>
    <dgm:cxn modelId="{8D058AA8-2DC9-4CFD-BE42-E62FC8185E21}" type="presParOf" srcId="{A6B0D88E-59CA-4E8F-883D-37BC048A8EAE}" destId="{5E8A0AC1-D0AE-42E6-A235-3984397052BB}" srcOrd="2" destOrd="0" presId="urn:microsoft.com/office/officeart/2018/2/layout/IconLabelList"/>
    <dgm:cxn modelId="{6F2DF7DA-DC7E-4099-BA87-463DA3978BBC}" type="presParOf" srcId="{A0A403EB-224D-4BFF-B00F-E560BC7CC49B}" destId="{42123CD4-CD4A-4EB5-9DBF-6AD56B5776E8}" srcOrd="3" destOrd="0" presId="urn:microsoft.com/office/officeart/2018/2/layout/IconLabelList"/>
    <dgm:cxn modelId="{8929E7A1-77D9-4BD2-9474-FDF0C304F142}" type="presParOf" srcId="{A0A403EB-224D-4BFF-B00F-E560BC7CC49B}" destId="{45E69233-2EB2-49D8-80DB-CB22B2277DD9}" srcOrd="4" destOrd="0" presId="urn:microsoft.com/office/officeart/2018/2/layout/IconLabelList"/>
    <dgm:cxn modelId="{0EC3AD2B-892A-4C55-871E-AAD4D804794C}" type="presParOf" srcId="{45E69233-2EB2-49D8-80DB-CB22B2277DD9}" destId="{4C0FE876-51BE-44D8-AFE3-06D4E31444F5}" srcOrd="0" destOrd="0" presId="urn:microsoft.com/office/officeart/2018/2/layout/IconLabelList"/>
    <dgm:cxn modelId="{B76908B2-782B-4BDC-9E62-600360B64568}" type="presParOf" srcId="{45E69233-2EB2-49D8-80DB-CB22B2277DD9}" destId="{0CECF3FA-5375-4285-888D-87BD6E82AE0F}" srcOrd="1" destOrd="0" presId="urn:microsoft.com/office/officeart/2018/2/layout/IconLabelList"/>
    <dgm:cxn modelId="{B92819F0-8F81-4BC2-9917-E45443D00908}" type="presParOf" srcId="{45E69233-2EB2-49D8-80DB-CB22B2277DD9}" destId="{63F90C5F-50E8-47CA-B689-B3DCF70363EE}" srcOrd="2" destOrd="0" presId="urn:microsoft.com/office/officeart/2018/2/layout/IconLabelList"/>
    <dgm:cxn modelId="{9AAA0563-834B-4B61-BEB3-B42B189B88FC}" type="presParOf" srcId="{A0A403EB-224D-4BFF-B00F-E560BC7CC49B}" destId="{AA5D9D95-9572-4FA7-84CF-F40F9D6522BB}" srcOrd="5" destOrd="0" presId="urn:microsoft.com/office/officeart/2018/2/layout/IconLabelList"/>
    <dgm:cxn modelId="{5B7CB801-9087-49FE-80E1-6111342025CE}" type="presParOf" srcId="{A0A403EB-224D-4BFF-B00F-E560BC7CC49B}" destId="{7E4AD377-95DA-448E-A76F-21F6CE507A50}" srcOrd="6" destOrd="0" presId="urn:microsoft.com/office/officeart/2018/2/layout/IconLabelList"/>
    <dgm:cxn modelId="{3849C191-5BBC-4CA9-A596-74C2460234A0}" type="presParOf" srcId="{7E4AD377-95DA-448E-A76F-21F6CE507A50}" destId="{AC410A6A-2ADD-44DD-BF73-8F64011352FE}" srcOrd="0" destOrd="0" presId="urn:microsoft.com/office/officeart/2018/2/layout/IconLabelList"/>
    <dgm:cxn modelId="{64C275F2-885A-477A-B088-FCA9DEA4584F}" type="presParOf" srcId="{7E4AD377-95DA-448E-A76F-21F6CE507A50}" destId="{03AAFAA4-6845-4B7B-8351-7AC40059704E}" srcOrd="1" destOrd="0" presId="urn:microsoft.com/office/officeart/2018/2/layout/IconLabelList"/>
    <dgm:cxn modelId="{AA2C07B0-D2D6-4F39-8F2C-80525FE170DF}" type="presParOf" srcId="{7E4AD377-95DA-448E-A76F-21F6CE507A50}" destId="{4C649460-3FAA-4A91-BB73-AF69A9F86A84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F82C25-BFB5-4383-9FE0-26858591B1AE}" type="doc">
      <dgm:prSet loTypeId="urn:microsoft.com/office/officeart/2005/8/layout/process1" loCatId="process" qsTypeId="urn:microsoft.com/office/officeart/2005/8/quickstyle/simple1#19" qsCatId="simple" csTypeId="urn:microsoft.com/office/officeart/2005/8/colors/accent1_2#14" csCatId="accent1" phldr="1"/>
      <dgm:spPr/>
      <dgm:t>
        <a:bodyPr/>
        <a:lstStyle/>
        <a:p>
          <a:endParaRPr lang="en-GB"/>
        </a:p>
      </dgm:t>
    </dgm:pt>
    <dgm:pt modelId="{75415A07-0A36-4442-8BF2-B3D1E5A83692}">
      <dgm:prSet phldrT="[Text]" phldr="0"/>
      <dgm:spPr/>
      <dgm:t>
        <a:bodyPr/>
        <a:lstStyle/>
        <a:p>
          <a:r>
            <a:rPr lang="en-GB" dirty="0"/>
            <a:t>Data</a:t>
          </a:r>
        </a:p>
      </dgm:t>
    </dgm:pt>
    <dgm:pt modelId="{8FB7AE0E-FDB8-4BD1-A039-DE4F3D1A2707}" type="parTrans" cxnId="{A9D428C7-03E2-4BC3-ACCF-2ADF2E977A32}">
      <dgm:prSet/>
      <dgm:spPr/>
      <dgm:t>
        <a:bodyPr/>
        <a:lstStyle/>
        <a:p>
          <a:endParaRPr lang="en-GB"/>
        </a:p>
      </dgm:t>
    </dgm:pt>
    <dgm:pt modelId="{EE49F988-58A3-4502-A9E0-E9D50902653A}" type="sibTrans" cxnId="{A9D428C7-03E2-4BC3-ACCF-2ADF2E977A32}">
      <dgm:prSet/>
      <dgm:spPr/>
      <dgm:t>
        <a:bodyPr/>
        <a:lstStyle/>
        <a:p>
          <a:endParaRPr lang="en-GB"/>
        </a:p>
      </dgm:t>
    </dgm:pt>
    <dgm:pt modelId="{DD25E481-6C64-4A8A-9D0E-902BCCF71F68}">
      <dgm:prSet phldrT="[Text]" phldr="0"/>
      <dgm:spPr/>
      <dgm:t>
        <a:bodyPr/>
        <a:lstStyle/>
        <a:p>
          <a:r>
            <a:rPr lang="en-GB" dirty="0"/>
            <a:t>Process</a:t>
          </a:r>
        </a:p>
      </dgm:t>
    </dgm:pt>
    <dgm:pt modelId="{A7302C0B-09B5-4ACC-9343-C4B104F52A89}" type="parTrans" cxnId="{EBF8CB7A-BA31-4E6B-8506-1FAC71F8F16A}">
      <dgm:prSet/>
      <dgm:spPr/>
      <dgm:t>
        <a:bodyPr/>
        <a:lstStyle/>
        <a:p>
          <a:endParaRPr lang="en-GB"/>
        </a:p>
      </dgm:t>
    </dgm:pt>
    <dgm:pt modelId="{56D7FEFF-DE7E-4F98-BEC2-B7A1B7B2E796}" type="sibTrans" cxnId="{EBF8CB7A-BA31-4E6B-8506-1FAC71F8F16A}">
      <dgm:prSet/>
      <dgm:spPr/>
      <dgm:t>
        <a:bodyPr/>
        <a:lstStyle/>
        <a:p>
          <a:endParaRPr lang="en-GB"/>
        </a:p>
      </dgm:t>
    </dgm:pt>
    <dgm:pt modelId="{069D3EF4-B614-4EC9-A894-3C420AECB4F8}">
      <dgm:prSet phldrT="[Text]" phldr="0"/>
      <dgm:spPr/>
      <dgm:t>
        <a:bodyPr/>
        <a:lstStyle/>
        <a:p>
          <a:r>
            <a:rPr lang="en-GB" dirty="0"/>
            <a:t>Information</a:t>
          </a:r>
        </a:p>
      </dgm:t>
    </dgm:pt>
    <dgm:pt modelId="{B15E196D-1D46-4908-833C-6F802DA23C31}" type="parTrans" cxnId="{7F1DB954-BC00-49F6-82B1-2C3DABDD6C96}">
      <dgm:prSet/>
      <dgm:spPr/>
      <dgm:t>
        <a:bodyPr/>
        <a:lstStyle/>
        <a:p>
          <a:endParaRPr lang="en-GB"/>
        </a:p>
      </dgm:t>
    </dgm:pt>
    <dgm:pt modelId="{309DEC9D-939A-461D-B7FE-85BCDAF5ACFF}" type="sibTrans" cxnId="{7F1DB954-BC00-49F6-82B1-2C3DABDD6C96}">
      <dgm:prSet/>
      <dgm:spPr/>
      <dgm:t>
        <a:bodyPr/>
        <a:lstStyle/>
        <a:p>
          <a:endParaRPr lang="en-GB"/>
        </a:p>
      </dgm:t>
    </dgm:pt>
    <dgm:pt modelId="{F3479FF7-FFF7-4B1A-80BD-C8A5121D824C}">
      <dgm:prSet phldrT="[Text]" phldr="0"/>
      <dgm:spPr/>
      <dgm:t>
        <a:bodyPr/>
        <a:lstStyle/>
        <a:p>
          <a:r>
            <a:rPr lang="en-GB" dirty="0"/>
            <a:t>Decision/Action</a:t>
          </a:r>
        </a:p>
      </dgm:t>
    </dgm:pt>
    <dgm:pt modelId="{31A50A9E-40C4-4945-93BB-EBF0BA19EF33}" type="parTrans" cxnId="{65F9DFED-DEA3-4C88-9B5C-F11BFA844822}">
      <dgm:prSet/>
      <dgm:spPr/>
      <dgm:t>
        <a:bodyPr/>
        <a:lstStyle/>
        <a:p>
          <a:endParaRPr lang="en-GB"/>
        </a:p>
      </dgm:t>
    </dgm:pt>
    <dgm:pt modelId="{122436D6-83A8-4FC6-9A10-65231DBB2716}" type="sibTrans" cxnId="{65F9DFED-DEA3-4C88-9B5C-F11BFA844822}">
      <dgm:prSet/>
      <dgm:spPr/>
      <dgm:t>
        <a:bodyPr/>
        <a:lstStyle/>
        <a:p>
          <a:endParaRPr lang="en-GB"/>
        </a:p>
      </dgm:t>
    </dgm:pt>
    <dgm:pt modelId="{98D2D593-C535-468E-9D2C-0EC918EAFEA6}" type="pres">
      <dgm:prSet presAssocID="{1BF82C25-BFB5-4383-9FE0-26858591B1AE}" presName="Name0" presStyleCnt="0">
        <dgm:presLayoutVars>
          <dgm:dir/>
          <dgm:resizeHandles val="exact"/>
        </dgm:presLayoutVars>
      </dgm:prSet>
      <dgm:spPr/>
    </dgm:pt>
    <dgm:pt modelId="{BBFABE55-0344-4ED2-BE4B-8746C3E64075}" type="pres">
      <dgm:prSet presAssocID="{75415A07-0A36-4442-8BF2-B3D1E5A83692}" presName="node" presStyleLbl="node1" presStyleIdx="0" presStyleCnt="4">
        <dgm:presLayoutVars>
          <dgm:bulletEnabled val="1"/>
        </dgm:presLayoutVars>
      </dgm:prSet>
      <dgm:spPr/>
    </dgm:pt>
    <dgm:pt modelId="{452D7269-F798-4EA4-BC3C-035795082437}" type="pres">
      <dgm:prSet presAssocID="{EE49F988-58A3-4502-A9E0-E9D50902653A}" presName="sibTrans" presStyleLbl="sibTrans2D1" presStyleIdx="0" presStyleCnt="3"/>
      <dgm:spPr/>
    </dgm:pt>
    <dgm:pt modelId="{00A9C2F5-200E-4333-810F-5AD60026492B}" type="pres">
      <dgm:prSet presAssocID="{EE49F988-58A3-4502-A9E0-E9D50902653A}" presName="connectorText" presStyleLbl="sibTrans2D1" presStyleIdx="0" presStyleCnt="3"/>
      <dgm:spPr/>
    </dgm:pt>
    <dgm:pt modelId="{89805B3E-8A6B-4C95-9AB7-8AEBA9621339}" type="pres">
      <dgm:prSet presAssocID="{DD25E481-6C64-4A8A-9D0E-902BCCF71F68}" presName="node" presStyleLbl="node1" presStyleIdx="1" presStyleCnt="4">
        <dgm:presLayoutVars>
          <dgm:bulletEnabled val="1"/>
        </dgm:presLayoutVars>
      </dgm:prSet>
      <dgm:spPr/>
    </dgm:pt>
    <dgm:pt modelId="{0F43CDD7-9E7B-439E-9930-E63A792837F4}" type="pres">
      <dgm:prSet presAssocID="{56D7FEFF-DE7E-4F98-BEC2-B7A1B7B2E796}" presName="sibTrans" presStyleLbl="sibTrans2D1" presStyleIdx="1" presStyleCnt="3"/>
      <dgm:spPr/>
    </dgm:pt>
    <dgm:pt modelId="{AE2767C2-9293-4FA6-B80F-E211AC96B59A}" type="pres">
      <dgm:prSet presAssocID="{56D7FEFF-DE7E-4F98-BEC2-B7A1B7B2E796}" presName="connectorText" presStyleLbl="sibTrans2D1" presStyleIdx="1" presStyleCnt="3"/>
      <dgm:spPr/>
    </dgm:pt>
    <dgm:pt modelId="{40382C04-A2E0-4002-850E-DD4460254AF4}" type="pres">
      <dgm:prSet presAssocID="{069D3EF4-B614-4EC9-A894-3C420AECB4F8}" presName="node" presStyleLbl="node1" presStyleIdx="2" presStyleCnt="4">
        <dgm:presLayoutVars>
          <dgm:bulletEnabled val="1"/>
        </dgm:presLayoutVars>
      </dgm:prSet>
      <dgm:spPr/>
    </dgm:pt>
    <dgm:pt modelId="{8B2A13A5-44EB-4B18-BE22-F036E27A6A8C}" type="pres">
      <dgm:prSet presAssocID="{309DEC9D-939A-461D-B7FE-85BCDAF5ACFF}" presName="sibTrans" presStyleLbl="sibTrans2D1" presStyleIdx="2" presStyleCnt="3"/>
      <dgm:spPr/>
    </dgm:pt>
    <dgm:pt modelId="{CF21D27E-DEE6-40BD-AFAB-5344341F8971}" type="pres">
      <dgm:prSet presAssocID="{309DEC9D-939A-461D-B7FE-85BCDAF5ACFF}" presName="connectorText" presStyleLbl="sibTrans2D1" presStyleIdx="2" presStyleCnt="3"/>
      <dgm:spPr/>
    </dgm:pt>
    <dgm:pt modelId="{2740E0C5-8991-4595-8E8A-1561C64D72A0}" type="pres">
      <dgm:prSet presAssocID="{F3479FF7-FFF7-4B1A-80BD-C8A5121D824C}" presName="node" presStyleLbl="node1" presStyleIdx="3" presStyleCnt="4">
        <dgm:presLayoutVars>
          <dgm:bulletEnabled val="1"/>
        </dgm:presLayoutVars>
      </dgm:prSet>
      <dgm:spPr/>
    </dgm:pt>
  </dgm:ptLst>
  <dgm:cxnLst>
    <dgm:cxn modelId="{91E84204-A310-4307-83A4-4D9B3E06EFD6}" type="presOf" srcId="{56D7FEFF-DE7E-4F98-BEC2-B7A1B7B2E796}" destId="{AE2767C2-9293-4FA6-B80F-E211AC96B59A}" srcOrd="1" destOrd="0" presId="urn:microsoft.com/office/officeart/2005/8/layout/process1"/>
    <dgm:cxn modelId="{26A34604-AF04-4B7B-8935-A320B44C230F}" type="presOf" srcId="{1BF82C25-BFB5-4383-9FE0-26858591B1AE}" destId="{98D2D593-C535-468E-9D2C-0EC918EAFEA6}" srcOrd="0" destOrd="0" presId="urn:microsoft.com/office/officeart/2005/8/layout/process1"/>
    <dgm:cxn modelId="{67CC3229-716D-43E0-9FA6-0D8A4EE5ADAB}" type="presOf" srcId="{EE49F988-58A3-4502-A9E0-E9D50902653A}" destId="{00A9C2F5-200E-4333-810F-5AD60026492B}" srcOrd="1" destOrd="0" presId="urn:microsoft.com/office/officeart/2005/8/layout/process1"/>
    <dgm:cxn modelId="{9D44C134-1580-4EF4-9E31-22CCD2A38AE7}" type="presOf" srcId="{75415A07-0A36-4442-8BF2-B3D1E5A83692}" destId="{BBFABE55-0344-4ED2-BE4B-8746C3E64075}" srcOrd="0" destOrd="0" presId="urn:microsoft.com/office/officeart/2005/8/layout/process1"/>
    <dgm:cxn modelId="{A82CC36B-8722-41A2-B34C-9FD6F1349B46}" type="presOf" srcId="{069D3EF4-B614-4EC9-A894-3C420AECB4F8}" destId="{40382C04-A2E0-4002-850E-DD4460254AF4}" srcOrd="0" destOrd="0" presId="urn:microsoft.com/office/officeart/2005/8/layout/process1"/>
    <dgm:cxn modelId="{7F1DB954-BC00-49F6-82B1-2C3DABDD6C96}" srcId="{1BF82C25-BFB5-4383-9FE0-26858591B1AE}" destId="{069D3EF4-B614-4EC9-A894-3C420AECB4F8}" srcOrd="2" destOrd="0" parTransId="{B15E196D-1D46-4908-833C-6F802DA23C31}" sibTransId="{309DEC9D-939A-461D-B7FE-85BCDAF5ACFF}"/>
    <dgm:cxn modelId="{7A06E178-6C51-47E9-9070-16A6CD0837B6}" type="presOf" srcId="{309DEC9D-939A-461D-B7FE-85BCDAF5ACFF}" destId="{CF21D27E-DEE6-40BD-AFAB-5344341F8971}" srcOrd="1" destOrd="0" presId="urn:microsoft.com/office/officeart/2005/8/layout/process1"/>
    <dgm:cxn modelId="{EBF8CB7A-BA31-4E6B-8506-1FAC71F8F16A}" srcId="{1BF82C25-BFB5-4383-9FE0-26858591B1AE}" destId="{DD25E481-6C64-4A8A-9D0E-902BCCF71F68}" srcOrd="1" destOrd="0" parTransId="{A7302C0B-09B5-4ACC-9343-C4B104F52A89}" sibTransId="{56D7FEFF-DE7E-4F98-BEC2-B7A1B7B2E796}"/>
    <dgm:cxn modelId="{2DEBCE90-BEE2-4A98-BCB0-803F12033FF1}" type="presOf" srcId="{EE49F988-58A3-4502-A9E0-E9D50902653A}" destId="{452D7269-F798-4EA4-BC3C-035795082437}" srcOrd="0" destOrd="0" presId="urn:microsoft.com/office/officeart/2005/8/layout/process1"/>
    <dgm:cxn modelId="{A9D428C7-03E2-4BC3-ACCF-2ADF2E977A32}" srcId="{1BF82C25-BFB5-4383-9FE0-26858591B1AE}" destId="{75415A07-0A36-4442-8BF2-B3D1E5A83692}" srcOrd="0" destOrd="0" parTransId="{8FB7AE0E-FDB8-4BD1-A039-DE4F3D1A2707}" sibTransId="{EE49F988-58A3-4502-A9E0-E9D50902653A}"/>
    <dgm:cxn modelId="{CDF2EECA-E92C-4D8A-BFD6-075925C0887A}" type="presOf" srcId="{309DEC9D-939A-461D-B7FE-85BCDAF5ACFF}" destId="{8B2A13A5-44EB-4B18-BE22-F036E27A6A8C}" srcOrd="0" destOrd="0" presId="urn:microsoft.com/office/officeart/2005/8/layout/process1"/>
    <dgm:cxn modelId="{C1BD60E0-5A25-480A-874E-2B3B750CBCA9}" type="presOf" srcId="{DD25E481-6C64-4A8A-9D0E-902BCCF71F68}" destId="{89805B3E-8A6B-4C95-9AB7-8AEBA9621339}" srcOrd="0" destOrd="0" presId="urn:microsoft.com/office/officeart/2005/8/layout/process1"/>
    <dgm:cxn modelId="{4FC5C8E2-059D-410F-9D49-679E87AA721E}" type="presOf" srcId="{F3479FF7-FFF7-4B1A-80BD-C8A5121D824C}" destId="{2740E0C5-8991-4595-8E8A-1561C64D72A0}" srcOrd="0" destOrd="0" presId="urn:microsoft.com/office/officeart/2005/8/layout/process1"/>
    <dgm:cxn modelId="{AF8DA8E7-C6BC-4C34-B348-A115E224B837}" type="presOf" srcId="{56D7FEFF-DE7E-4F98-BEC2-B7A1B7B2E796}" destId="{0F43CDD7-9E7B-439E-9930-E63A792837F4}" srcOrd="0" destOrd="0" presId="urn:microsoft.com/office/officeart/2005/8/layout/process1"/>
    <dgm:cxn modelId="{65F9DFED-DEA3-4C88-9B5C-F11BFA844822}" srcId="{1BF82C25-BFB5-4383-9FE0-26858591B1AE}" destId="{F3479FF7-FFF7-4B1A-80BD-C8A5121D824C}" srcOrd="3" destOrd="0" parTransId="{31A50A9E-40C4-4945-93BB-EBF0BA19EF33}" sibTransId="{122436D6-83A8-4FC6-9A10-65231DBB2716}"/>
    <dgm:cxn modelId="{1B064CDA-9D7E-472F-B91A-DD821760424D}" type="presParOf" srcId="{98D2D593-C535-468E-9D2C-0EC918EAFEA6}" destId="{BBFABE55-0344-4ED2-BE4B-8746C3E64075}" srcOrd="0" destOrd="0" presId="urn:microsoft.com/office/officeart/2005/8/layout/process1"/>
    <dgm:cxn modelId="{BF0F9198-F706-4666-8468-3D6BC60AAD59}" type="presParOf" srcId="{98D2D593-C535-468E-9D2C-0EC918EAFEA6}" destId="{452D7269-F798-4EA4-BC3C-035795082437}" srcOrd="1" destOrd="0" presId="urn:microsoft.com/office/officeart/2005/8/layout/process1"/>
    <dgm:cxn modelId="{03F4E9CC-A086-4540-AB76-B799EF9B161B}" type="presParOf" srcId="{452D7269-F798-4EA4-BC3C-035795082437}" destId="{00A9C2F5-200E-4333-810F-5AD60026492B}" srcOrd="0" destOrd="0" presId="urn:microsoft.com/office/officeart/2005/8/layout/process1"/>
    <dgm:cxn modelId="{1FD61758-FBE8-48E5-8E52-A3A63C812F7A}" type="presParOf" srcId="{98D2D593-C535-468E-9D2C-0EC918EAFEA6}" destId="{89805B3E-8A6B-4C95-9AB7-8AEBA9621339}" srcOrd="2" destOrd="0" presId="urn:microsoft.com/office/officeart/2005/8/layout/process1"/>
    <dgm:cxn modelId="{78E63E6D-A2F5-4076-8916-2D67B55724CD}" type="presParOf" srcId="{98D2D593-C535-468E-9D2C-0EC918EAFEA6}" destId="{0F43CDD7-9E7B-439E-9930-E63A792837F4}" srcOrd="3" destOrd="0" presId="urn:microsoft.com/office/officeart/2005/8/layout/process1"/>
    <dgm:cxn modelId="{12C282A0-0FC1-47EF-9597-4F7A2EA746F3}" type="presParOf" srcId="{0F43CDD7-9E7B-439E-9930-E63A792837F4}" destId="{AE2767C2-9293-4FA6-B80F-E211AC96B59A}" srcOrd="0" destOrd="0" presId="urn:microsoft.com/office/officeart/2005/8/layout/process1"/>
    <dgm:cxn modelId="{4A57F344-849A-491C-A855-F37A226C4866}" type="presParOf" srcId="{98D2D593-C535-468E-9D2C-0EC918EAFEA6}" destId="{40382C04-A2E0-4002-850E-DD4460254AF4}" srcOrd="4" destOrd="0" presId="urn:microsoft.com/office/officeart/2005/8/layout/process1"/>
    <dgm:cxn modelId="{0D32C5D2-6A13-424B-B5F8-4F0788B58B58}" type="presParOf" srcId="{98D2D593-C535-468E-9D2C-0EC918EAFEA6}" destId="{8B2A13A5-44EB-4B18-BE22-F036E27A6A8C}" srcOrd="5" destOrd="0" presId="urn:microsoft.com/office/officeart/2005/8/layout/process1"/>
    <dgm:cxn modelId="{60F27E3A-DA6F-4B5C-B021-006F113C393E}" type="presParOf" srcId="{8B2A13A5-44EB-4B18-BE22-F036E27A6A8C}" destId="{CF21D27E-DEE6-40BD-AFAB-5344341F8971}" srcOrd="0" destOrd="0" presId="urn:microsoft.com/office/officeart/2005/8/layout/process1"/>
    <dgm:cxn modelId="{BBB59EF3-8706-415D-BD85-07280074CB60}" type="presParOf" srcId="{98D2D593-C535-468E-9D2C-0EC918EAFEA6}" destId="{2740E0C5-8991-4595-8E8A-1561C64D72A0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A4233E3-28BB-4B36-96B6-4169373A86D6}" type="doc">
      <dgm:prSet loTypeId="urn:microsoft.com/office/officeart/2024/layout/HorizontalActionList" loCatId="textcard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GB"/>
        </a:p>
      </dgm:t>
    </dgm:pt>
    <dgm:pt modelId="{36A75AD9-8A16-461E-9BE9-0E0F766F88EB}">
      <dgm:prSet phldrT="[Text]" phldr="0" custT="1"/>
      <dgm:spPr/>
      <dgm:t>
        <a:bodyPr/>
        <a:lstStyle/>
        <a:p>
          <a:r>
            <a:rPr lang="en-GB" sz="2000" b="1" dirty="0"/>
            <a:t>TPS-Transaction Processing</a:t>
          </a:r>
        </a:p>
      </dgm:t>
    </dgm:pt>
    <dgm:pt modelId="{3ACA25CA-766D-4E80-BF01-45523E0BE465}" type="parTrans" cxnId="{F759EFAE-4654-40DF-BA6F-0EABF939A43B}">
      <dgm:prSet/>
      <dgm:spPr/>
      <dgm:t>
        <a:bodyPr/>
        <a:lstStyle/>
        <a:p>
          <a:endParaRPr lang="en-GB"/>
        </a:p>
      </dgm:t>
    </dgm:pt>
    <dgm:pt modelId="{6BF959EF-76E9-4901-A1F7-F07E82B82F2A}" type="sibTrans" cxnId="{F759EFAE-4654-40DF-BA6F-0EABF939A43B}">
      <dgm:prSet/>
      <dgm:spPr/>
      <dgm:t>
        <a:bodyPr/>
        <a:lstStyle/>
        <a:p>
          <a:endParaRPr lang="en-GB"/>
        </a:p>
      </dgm:t>
    </dgm:pt>
    <dgm:pt modelId="{15A190E8-089F-4E2C-B37E-3C8DB209AF7E}">
      <dgm:prSet phldrT="[Text]"/>
      <dgm:spPr/>
      <dgm:t>
        <a:bodyPr/>
        <a:lstStyle/>
        <a:p>
          <a:pPr>
            <a:buNone/>
          </a:pPr>
          <a:r>
            <a:rPr lang="en-GB"/>
            <a:t>• </a:t>
          </a:r>
          <a:r>
            <a:rPr lang="en-GB" dirty="0"/>
            <a:t>Records sales, orders, payments and inventory.</a:t>
          </a:r>
        </a:p>
        <a:p>
          <a:pPr>
            <a:buNone/>
          </a:pPr>
          <a:r>
            <a:rPr lang="en-GB" dirty="0"/>
            <a:t>• High volume; speed and accuracy. </a:t>
          </a:r>
        </a:p>
        <a:p>
          <a:pPr>
            <a:buNone/>
          </a:pPr>
          <a:r>
            <a:rPr lang="en-GB" dirty="0"/>
            <a:t>• Foundation for operational data.</a:t>
          </a:r>
        </a:p>
      </dgm:t>
    </dgm:pt>
    <dgm:pt modelId="{237D4F9E-F655-4F5C-9D67-D61D30E070FD}" type="parTrans" cxnId="{2B80B976-9118-427F-9D32-E0360F000A27}">
      <dgm:prSet/>
      <dgm:spPr/>
      <dgm:t>
        <a:bodyPr/>
        <a:lstStyle/>
        <a:p>
          <a:endParaRPr lang="en-GB"/>
        </a:p>
      </dgm:t>
    </dgm:pt>
    <dgm:pt modelId="{7208C999-00E5-4A10-B477-5AF047683D60}" type="sibTrans" cxnId="{2B80B976-9118-427F-9D32-E0360F000A27}">
      <dgm:prSet/>
      <dgm:spPr/>
      <dgm:t>
        <a:bodyPr/>
        <a:lstStyle/>
        <a:p>
          <a:endParaRPr lang="en-GB"/>
        </a:p>
      </dgm:t>
    </dgm:pt>
    <dgm:pt modelId="{0AF830EC-34B0-4DD2-BAFC-E6EF15886797}">
      <dgm:prSet phldrT="[Text]" phldr="0" custT="1"/>
      <dgm:spPr/>
      <dgm:t>
        <a:bodyPr/>
        <a:lstStyle/>
        <a:p>
          <a:r>
            <a:rPr lang="en-GB" sz="2000" b="1" dirty="0"/>
            <a:t>ERP-Enterprise Resource Planning</a:t>
          </a:r>
        </a:p>
      </dgm:t>
    </dgm:pt>
    <dgm:pt modelId="{D939BDA3-B5F0-4786-ADEC-9842DB775E20}" type="parTrans" cxnId="{DC2EEBD1-BE59-47C0-8E5A-90F3D713F138}">
      <dgm:prSet/>
      <dgm:spPr/>
      <dgm:t>
        <a:bodyPr/>
        <a:lstStyle/>
        <a:p>
          <a:endParaRPr lang="en-GB"/>
        </a:p>
      </dgm:t>
    </dgm:pt>
    <dgm:pt modelId="{0F9406A7-7E7D-4708-BE37-CEA1C54431BE}" type="sibTrans" cxnId="{DC2EEBD1-BE59-47C0-8E5A-90F3D713F138}">
      <dgm:prSet/>
      <dgm:spPr/>
      <dgm:t>
        <a:bodyPr/>
        <a:lstStyle/>
        <a:p>
          <a:endParaRPr lang="en-GB"/>
        </a:p>
      </dgm:t>
    </dgm:pt>
    <dgm:pt modelId="{F577AAC1-D545-4F45-8695-8357AA24AE83}">
      <dgm:prSet phldrT="[Text]"/>
      <dgm:spPr/>
      <dgm:t>
        <a:bodyPr/>
        <a:lstStyle/>
        <a:p>
          <a:pPr>
            <a:buNone/>
          </a:pPr>
          <a:r>
            <a:rPr lang="en-GB"/>
            <a:t>• </a:t>
          </a:r>
          <a:r>
            <a:rPr lang="en-GB" dirty="0"/>
            <a:t>Integrates finance, operations, HR and supply chain. </a:t>
          </a:r>
        </a:p>
        <a:p>
          <a:pPr>
            <a:buNone/>
          </a:pPr>
          <a:r>
            <a:rPr lang="en-GB" dirty="0"/>
            <a:t>• Shared data across functions. </a:t>
          </a:r>
        </a:p>
        <a:p>
          <a:pPr>
            <a:buNone/>
          </a:pPr>
          <a:r>
            <a:rPr lang="en-GB" dirty="0"/>
            <a:t>• Supports coordination and control.</a:t>
          </a:r>
        </a:p>
      </dgm:t>
    </dgm:pt>
    <dgm:pt modelId="{BED8FA28-3191-46BC-B076-AC9C10212D9D}" type="parTrans" cxnId="{F3C615FE-E116-4E8A-832D-54E1F10FDB73}">
      <dgm:prSet/>
      <dgm:spPr/>
      <dgm:t>
        <a:bodyPr/>
        <a:lstStyle/>
        <a:p>
          <a:endParaRPr lang="en-GB"/>
        </a:p>
      </dgm:t>
    </dgm:pt>
    <dgm:pt modelId="{14A5A5E6-382D-455F-A865-40A27220DB66}" type="sibTrans" cxnId="{F3C615FE-E116-4E8A-832D-54E1F10FDB73}">
      <dgm:prSet/>
      <dgm:spPr/>
      <dgm:t>
        <a:bodyPr/>
        <a:lstStyle/>
        <a:p>
          <a:endParaRPr lang="en-GB"/>
        </a:p>
      </dgm:t>
    </dgm:pt>
    <dgm:pt modelId="{1614B91B-94CD-4B90-AA66-388175238B17}">
      <dgm:prSet phldrT="[Text]" phldr="0" custT="1"/>
      <dgm:spPr/>
      <dgm:t>
        <a:bodyPr/>
        <a:lstStyle/>
        <a:p>
          <a:r>
            <a:rPr lang="en-GB" sz="2000" b="1" dirty="0"/>
            <a:t>CRM -Customer Relationship</a:t>
          </a:r>
        </a:p>
      </dgm:t>
    </dgm:pt>
    <dgm:pt modelId="{72A8C48D-E25B-4B2B-99E2-A2982CD74063}" type="parTrans" cxnId="{74D2730E-5C1C-4FBE-94C0-98B6A7C263A4}">
      <dgm:prSet/>
      <dgm:spPr/>
      <dgm:t>
        <a:bodyPr/>
        <a:lstStyle/>
        <a:p>
          <a:endParaRPr lang="en-GB"/>
        </a:p>
      </dgm:t>
    </dgm:pt>
    <dgm:pt modelId="{6EE0CA00-D3F4-479A-8A7A-F6DCB19F8D50}" type="sibTrans" cxnId="{74D2730E-5C1C-4FBE-94C0-98B6A7C263A4}">
      <dgm:prSet/>
      <dgm:spPr/>
      <dgm:t>
        <a:bodyPr/>
        <a:lstStyle/>
        <a:p>
          <a:endParaRPr lang="en-GB"/>
        </a:p>
      </dgm:t>
    </dgm:pt>
    <dgm:pt modelId="{F5014802-71D8-4823-86D4-418DB4514F8F}">
      <dgm:prSet phldrT="[Text]"/>
      <dgm:spPr/>
      <dgm:t>
        <a:bodyPr/>
        <a:lstStyle/>
        <a:p>
          <a:pPr>
            <a:buNone/>
          </a:pPr>
          <a:r>
            <a:rPr lang="en-GB" dirty="0"/>
            <a:t>• Stores customer interactions and history.</a:t>
          </a:r>
        </a:p>
        <a:p>
          <a:pPr>
            <a:buNone/>
          </a:pPr>
          <a:r>
            <a:rPr lang="en-GB" dirty="0"/>
            <a:t> • Supports service, sales and retention. </a:t>
          </a:r>
        </a:p>
        <a:p>
          <a:pPr>
            <a:buNone/>
          </a:pPr>
          <a:r>
            <a:rPr lang="en-GB" dirty="0"/>
            <a:t>• Enables customer segmentation and personalised communication.</a:t>
          </a:r>
        </a:p>
      </dgm:t>
    </dgm:pt>
    <dgm:pt modelId="{947C64E3-E0CD-4B9D-A9D9-DF03E478A501}" type="parTrans" cxnId="{0D0627D7-D073-45DB-AB3A-66C5953D3BFB}">
      <dgm:prSet/>
      <dgm:spPr/>
      <dgm:t>
        <a:bodyPr/>
        <a:lstStyle/>
        <a:p>
          <a:endParaRPr lang="en-GB"/>
        </a:p>
      </dgm:t>
    </dgm:pt>
    <dgm:pt modelId="{971F7B6A-3EC5-47F1-B287-D80075076A4C}" type="sibTrans" cxnId="{0D0627D7-D073-45DB-AB3A-66C5953D3BFB}">
      <dgm:prSet/>
      <dgm:spPr/>
      <dgm:t>
        <a:bodyPr/>
        <a:lstStyle/>
        <a:p>
          <a:endParaRPr lang="en-GB"/>
        </a:p>
      </dgm:t>
    </dgm:pt>
    <dgm:pt modelId="{B49F9DBE-E277-4920-8CB4-22CB11DA7A22}">
      <dgm:prSet phldrT="[Text]" phldr="0" custT="1"/>
      <dgm:spPr/>
      <dgm:t>
        <a:bodyPr/>
        <a:lstStyle/>
        <a:p>
          <a:r>
            <a:rPr lang="en-GB" sz="2400" b="1" dirty="0"/>
            <a:t>Bi / Analytics</a:t>
          </a:r>
        </a:p>
      </dgm:t>
    </dgm:pt>
    <dgm:pt modelId="{C0DE14AE-1FFD-411F-A519-97789ACD729D}" type="parTrans" cxnId="{9B6AE3A5-E476-4F76-A1E5-407AF5E33D72}">
      <dgm:prSet/>
      <dgm:spPr/>
      <dgm:t>
        <a:bodyPr/>
        <a:lstStyle/>
        <a:p>
          <a:endParaRPr lang="en-GB"/>
        </a:p>
      </dgm:t>
    </dgm:pt>
    <dgm:pt modelId="{58985F9A-6259-4AB5-ABB8-06D0AAF16DD9}" type="sibTrans" cxnId="{9B6AE3A5-E476-4F76-A1E5-407AF5E33D72}">
      <dgm:prSet/>
      <dgm:spPr/>
      <dgm:t>
        <a:bodyPr/>
        <a:lstStyle/>
        <a:p>
          <a:endParaRPr lang="en-GB"/>
        </a:p>
      </dgm:t>
    </dgm:pt>
    <dgm:pt modelId="{19E70D6B-219F-4A92-B271-EE9EC98AE96C}">
      <dgm:prSet/>
      <dgm:spPr/>
      <dgm:t>
        <a:bodyPr/>
        <a:lstStyle/>
        <a:p>
          <a:pPr>
            <a:buNone/>
          </a:pPr>
          <a:r>
            <a:rPr lang="en-GB" dirty="0"/>
            <a:t>• Turns data into dashboards and insights. </a:t>
          </a:r>
        </a:p>
        <a:p>
          <a:pPr>
            <a:buNone/>
          </a:pPr>
          <a:r>
            <a:rPr lang="en-GB" dirty="0"/>
            <a:t>• Supports forecasting and scenarios. </a:t>
          </a:r>
        </a:p>
        <a:p>
          <a:pPr>
            <a:buNone/>
          </a:pPr>
          <a:r>
            <a:rPr lang="en-GB" dirty="0"/>
            <a:t>• Can strengthen evidence-based decisions.</a:t>
          </a:r>
        </a:p>
      </dgm:t>
    </dgm:pt>
    <dgm:pt modelId="{3A7C1ED5-03F1-4C62-9510-99932925949B}" type="parTrans" cxnId="{5A6C1160-5B8B-42D9-85ED-B59EE663AB2C}">
      <dgm:prSet/>
      <dgm:spPr/>
      <dgm:t>
        <a:bodyPr/>
        <a:lstStyle/>
        <a:p>
          <a:endParaRPr lang="en-GB"/>
        </a:p>
      </dgm:t>
    </dgm:pt>
    <dgm:pt modelId="{4A3C4513-E0B3-42D0-819D-2D911BEDE114}" type="sibTrans" cxnId="{5A6C1160-5B8B-42D9-85ED-B59EE663AB2C}">
      <dgm:prSet/>
      <dgm:spPr/>
      <dgm:t>
        <a:bodyPr/>
        <a:lstStyle/>
        <a:p>
          <a:endParaRPr lang="en-GB"/>
        </a:p>
      </dgm:t>
    </dgm:pt>
    <dgm:pt modelId="{7769C32D-4114-4A89-8F15-85EB8E9678CD}" type="pres">
      <dgm:prSet presAssocID="{FA4233E3-28BB-4B36-96B6-4169373A86D6}" presName="Name0" presStyleCnt="0">
        <dgm:presLayoutVars>
          <dgm:dir/>
          <dgm:animLvl val="lvl"/>
          <dgm:resizeHandles val="exact"/>
        </dgm:presLayoutVars>
      </dgm:prSet>
      <dgm:spPr/>
    </dgm:pt>
    <dgm:pt modelId="{41237C7A-5F4F-4F2A-A38F-BA180F656B7F}" type="pres">
      <dgm:prSet presAssocID="{36A75AD9-8A16-461E-9BE9-0E0F766F88EB}" presName="composite" presStyleCnt="0"/>
      <dgm:spPr/>
    </dgm:pt>
    <dgm:pt modelId="{1E99777B-F356-4C6F-9A20-7C692C32F8D7}" type="pres">
      <dgm:prSet presAssocID="{36A75AD9-8A16-461E-9BE9-0E0F766F88EB}" presName="parTx" presStyleLbl="alignNode1" presStyleIdx="0" presStyleCnt="4">
        <dgm:presLayoutVars>
          <dgm:chMax val="0"/>
          <dgm:chPref val="0"/>
        </dgm:presLayoutVars>
      </dgm:prSet>
      <dgm:spPr/>
    </dgm:pt>
    <dgm:pt modelId="{FDA8C38B-0506-4EAE-8EF6-23B0F1A8E9F8}" type="pres">
      <dgm:prSet presAssocID="{36A75AD9-8A16-461E-9BE9-0E0F766F88EB}" presName="bgOutline" presStyleLbl="fgAcc1" presStyleIdx="0" presStyleCnt="4">
        <dgm:presLayoutVars>
          <dgm:bulletEnabled/>
        </dgm:presLayoutVars>
      </dgm:prSet>
      <dgm:spPr/>
    </dgm:pt>
    <dgm:pt modelId="{83850589-4D83-4008-BAEE-9320BF80AA38}" type="pres">
      <dgm:prSet presAssocID="{6BF959EF-76E9-4901-A1F7-F07E82B82F2A}" presName="space" presStyleCnt="0"/>
      <dgm:spPr/>
    </dgm:pt>
    <dgm:pt modelId="{A9C866C8-2B8B-431D-9C6A-BC9C836DA931}" type="pres">
      <dgm:prSet presAssocID="{0AF830EC-34B0-4DD2-BAFC-E6EF15886797}" presName="composite" presStyleCnt="0"/>
      <dgm:spPr/>
    </dgm:pt>
    <dgm:pt modelId="{FE675E70-17A6-42F3-B51E-2F0E93804711}" type="pres">
      <dgm:prSet presAssocID="{0AF830EC-34B0-4DD2-BAFC-E6EF15886797}" presName="parTx" presStyleLbl="alignNode1" presStyleIdx="1" presStyleCnt="4">
        <dgm:presLayoutVars>
          <dgm:chMax val="0"/>
          <dgm:chPref val="0"/>
        </dgm:presLayoutVars>
      </dgm:prSet>
      <dgm:spPr/>
    </dgm:pt>
    <dgm:pt modelId="{7F7BB436-AEF5-4681-A37E-2C7D4B095B6F}" type="pres">
      <dgm:prSet presAssocID="{0AF830EC-34B0-4DD2-BAFC-E6EF15886797}" presName="bgOutline" presStyleLbl="fgAcc1" presStyleIdx="1" presStyleCnt="4">
        <dgm:presLayoutVars>
          <dgm:bulletEnabled/>
        </dgm:presLayoutVars>
      </dgm:prSet>
      <dgm:spPr/>
    </dgm:pt>
    <dgm:pt modelId="{7E7F31AA-991B-4C2C-AACB-F82B1F4D0BC6}" type="pres">
      <dgm:prSet presAssocID="{0F9406A7-7E7D-4708-BE37-CEA1C54431BE}" presName="space" presStyleCnt="0"/>
      <dgm:spPr/>
    </dgm:pt>
    <dgm:pt modelId="{6F38C7F0-E54A-45B8-812B-6DC4ABAA1352}" type="pres">
      <dgm:prSet presAssocID="{1614B91B-94CD-4B90-AA66-388175238B17}" presName="composite" presStyleCnt="0"/>
      <dgm:spPr/>
    </dgm:pt>
    <dgm:pt modelId="{E937CD5B-0AC0-4D86-AD6A-76DB8F69C11B}" type="pres">
      <dgm:prSet presAssocID="{1614B91B-94CD-4B90-AA66-388175238B17}" presName="parTx" presStyleLbl="alignNode1" presStyleIdx="2" presStyleCnt="4">
        <dgm:presLayoutVars>
          <dgm:chMax val="0"/>
          <dgm:chPref val="0"/>
        </dgm:presLayoutVars>
      </dgm:prSet>
      <dgm:spPr/>
    </dgm:pt>
    <dgm:pt modelId="{5C289260-D53E-4AF8-8DFD-D26BAA84DC50}" type="pres">
      <dgm:prSet presAssocID="{1614B91B-94CD-4B90-AA66-388175238B17}" presName="bgOutline" presStyleLbl="fgAcc1" presStyleIdx="2" presStyleCnt="4">
        <dgm:presLayoutVars>
          <dgm:bulletEnabled/>
        </dgm:presLayoutVars>
      </dgm:prSet>
      <dgm:spPr/>
    </dgm:pt>
    <dgm:pt modelId="{F783B335-684F-4978-9852-6C258F1DC5F0}" type="pres">
      <dgm:prSet presAssocID="{6EE0CA00-D3F4-479A-8A7A-F6DCB19F8D50}" presName="space" presStyleCnt="0"/>
      <dgm:spPr/>
    </dgm:pt>
    <dgm:pt modelId="{0D185B66-5999-4539-814F-6A7DD67A521A}" type="pres">
      <dgm:prSet presAssocID="{B49F9DBE-E277-4920-8CB4-22CB11DA7A22}" presName="composite" presStyleCnt="0"/>
      <dgm:spPr/>
    </dgm:pt>
    <dgm:pt modelId="{2FBE0BC8-FE0C-4B72-85EA-7CED1E3DC54B}" type="pres">
      <dgm:prSet presAssocID="{B49F9DBE-E277-4920-8CB4-22CB11DA7A22}" presName="parTx" presStyleLbl="alignNode1" presStyleIdx="3" presStyleCnt="4">
        <dgm:presLayoutVars>
          <dgm:chMax val="0"/>
          <dgm:chPref val="0"/>
        </dgm:presLayoutVars>
      </dgm:prSet>
      <dgm:spPr/>
    </dgm:pt>
    <dgm:pt modelId="{17BD465F-439B-41A4-86F8-833C63E33A37}" type="pres">
      <dgm:prSet presAssocID="{B49F9DBE-E277-4920-8CB4-22CB11DA7A22}" presName="bgOutline" presStyleLbl="fgAcc1" presStyleIdx="3" presStyleCnt="4">
        <dgm:presLayoutVars>
          <dgm:bulletEnabled/>
        </dgm:presLayoutVars>
      </dgm:prSet>
      <dgm:spPr/>
    </dgm:pt>
  </dgm:ptLst>
  <dgm:cxnLst>
    <dgm:cxn modelId="{74D2730E-5C1C-4FBE-94C0-98B6A7C263A4}" srcId="{FA4233E3-28BB-4B36-96B6-4169373A86D6}" destId="{1614B91B-94CD-4B90-AA66-388175238B17}" srcOrd="2" destOrd="0" parTransId="{72A8C48D-E25B-4B2B-99E2-A2982CD74063}" sibTransId="{6EE0CA00-D3F4-479A-8A7A-F6DCB19F8D50}"/>
    <dgm:cxn modelId="{BDE5AA2B-5515-45A4-B6BA-979C92A5EBD6}" type="presOf" srcId="{F577AAC1-D545-4F45-8695-8357AA24AE83}" destId="{7F7BB436-AEF5-4681-A37E-2C7D4B095B6F}" srcOrd="0" destOrd="0" presId="urn:microsoft.com/office/officeart/2024/layout/HorizontalActionList"/>
    <dgm:cxn modelId="{5A6C1160-5B8B-42D9-85ED-B59EE663AB2C}" srcId="{B49F9DBE-E277-4920-8CB4-22CB11DA7A22}" destId="{19E70D6B-219F-4A92-B271-EE9EC98AE96C}" srcOrd="0" destOrd="0" parTransId="{3A7C1ED5-03F1-4C62-9510-99932925949B}" sibTransId="{4A3C4513-E0B3-42D0-819D-2D911BEDE114}"/>
    <dgm:cxn modelId="{2B80B976-9118-427F-9D32-E0360F000A27}" srcId="{36A75AD9-8A16-461E-9BE9-0E0F766F88EB}" destId="{15A190E8-089F-4E2C-B37E-3C8DB209AF7E}" srcOrd="0" destOrd="0" parTransId="{237D4F9E-F655-4F5C-9D67-D61D30E070FD}" sibTransId="{7208C999-00E5-4A10-B477-5AF047683D60}"/>
    <dgm:cxn modelId="{F74B9059-3706-43B5-B976-5F65D8F98D8E}" type="presOf" srcId="{0AF830EC-34B0-4DD2-BAFC-E6EF15886797}" destId="{FE675E70-17A6-42F3-B51E-2F0E93804711}" srcOrd="0" destOrd="0" presId="urn:microsoft.com/office/officeart/2024/layout/HorizontalActionList"/>
    <dgm:cxn modelId="{4A6BC28D-63BF-4080-9B05-E6E27DC027EA}" type="presOf" srcId="{B49F9DBE-E277-4920-8CB4-22CB11DA7A22}" destId="{2FBE0BC8-FE0C-4B72-85EA-7CED1E3DC54B}" srcOrd="0" destOrd="0" presId="urn:microsoft.com/office/officeart/2024/layout/HorizontalActionList"/>
    <dgm:cxn modelId="{9B6AE3A5-E476-4F76-A1E5-407AF5E33D72}" srcId="{FA4233E3-28BB-4B36-96B6-4169373A86D6}" destId="{B49F9DBE-E277-4920-8CB4-22CB11DA7A22}" srcOrd="3" destOrd="0" parTransId="{C0DE14AE-1FFD-411F-A519-97789ACD729D}" sibTransId="{58985F9A-6259-4AB5-ABB8-06D0AAF16DD9}"/>
    <dgm:cxn modelId="{F759EFAE-4654-40DF-BA6F-0EABF939A43B}" srcId="{FA4233E3-28BB-4B36-96B6-4169373A86D6}" destId="{36A75AD9-8A16-461E-9BE9-0E0F766F88EB}" srcOrd="0" destOrd="0" parTransId="{3ACA25CA-766D-4E80-BF01-45523E0BE465}" sibTransId="{6BF959EF-76E9-4901-A1F7-F07E82B82F2A}"/>
    <dgm:cxn modelId="{66421AAF-04AF-46B0-BEFE-98683C858815}" type="presOf" srcId="{FA4233E3-28BB-4B36-96B6-4169373A86D6}" destId="{7769C32D-4114-4A89-8F15-85EB8E9678CD}" srcOrd="0" destOrd="0" presId="urn:microsoft.com/office/officeart/2024/layout/HorizontalActionList"/>
    <dgm:cxn modelId="{1065EBBD-63AD-42E5-BD9B-7E0174126100}" type="presOf" srcId="{15A190E8-089F-4E2C-B37E-3C8DB209AF7E}" destId="{FDA8C38B-0506-4EAE-8EF6-23B0F1A8E9F8}" srcOrd="0" destOrd="0" presId="urn:microsoft.com/office/officeart/2024/layout/HorizontalActionList"/>
    <dgm:cxn modelId="{DC9638BE-23BC-4328-85E2-724F2F714BDE}" type="presOf" srcId="{1614B91B-94CD-4B90-AA66-388175238B17}" destId="{E937CD5B-0AC0-4D86-AD6A-76DB8F69C11B}" srcOrd="0" destOrd="0" presId="urn:microsoft.com/office/officeart/2024/layout/HorizontalActionList"/>
    <dgm:cxn modelId="{0207D4CE-7F06-468F-89C6-058E8E180D5B}" type="presOf" srcId="{36A75AD9-8A16-461E-9BE9-0E0F766F88EB}" destId="{1E99777B-F356-4C6F-9A20-7C692C32F8D7}" srcOrd="0" destOrd="0" presId="urn:microsoft.com/office/officeart/2024/layout/HorizontalActionList"/>
    <dgm:cxn modelId="{D74094D1-B360-491F-8487-A995B3F212B2}" type="presOf" srcId="{19E70D6B-219F-4A92-B271-EE9EC98AE96C}" destId="{17BD465F-439B-41A4-86F8-833C63E33A37}" srcOrd="0" destOrd="0" presId="urn:microsoft.com/office/officeart/2024/layout/HorizontalActionList"/>
    <dgm:cxn modelId="{DC2EEBD1-BE59-47C0-8E5A-90F3D713F138}" srcId="{FA4233E3-28BB-4B36-96B6-4169373A86D6}" destId="{0AF830EC-34B0-4DD2-BAFC-E6EF15886797}" srcOrd="1" destOrd="0" parTransId="{D939BDA3-B5F0-4786-ADEC-9842DB775E20}" sibTransId="{0F9406A7-7E7D-4708-BE37-CEA1C54431BE}"/>
    <dgm:cxn modelId="{0D0627D7-D073-45DB-AB3A-66C5953D3BFB}" srcId="{1614B91B-94CD-4B90-AA66-388175238B17}" destId="{F5014802-71D8-4823-86D4-418DB4514F8F}" srcOrd="0" destOrd="0" parTransId="{947C64E3-E0CD-4B9D-A9D9-DF03E478A501}" sibTransId="{971F7B6A-3EC5-47F1-B287-D80075076A4C}"/>
    <dgm:cxn modelId="{AE88D1E0-908C-424D-872A-1C3D6A2528B0}" type="presOf" srcId="{F5014802-71D8-4823-86D4-418DB4514F8F}" destId="{5C289260-D53E-4AF8-8DFD-D26BAA84DC50}" srcOrd="0" destOrd="0" presId="urn:microsoft.com/office/officeart/2024/layout/HorizontalActionList"/>
    <dgm:cxn modelId="{F3C615FE-E116-4E8A-832D-54E1F10FDB73}" srcId="{0AF830EC-34B0-4DD2-BAFC-E6EF15886797}" destId="{F577AAC1-D545-4F45-8695-8357AA24AE83}" srcOrd="0" destOrd="0" parTransId="{BED8FA28-3191-46BC-B076-AC9C10212D9D}" sibTransId="{14A5A5E6-382D-455F-A865-40A27220DB66}"/>
    <dgm:cxn modelId="{180FB8A4-6191-4F6F-A594-A72EC0C8606E}" type="presParOf" srcId="{7769C32D-4114-4A89-8F15-85EB8E9678CD}" destId="{41237C7A-5F4F-4F2A-A38F-BA180F656B7F}" srcOrd="0" destOrd="0" presId="urn:microsoft.com/office/officeart/2024/layout/HorizontalActionList"/>
    <dgm:cxn modelId="{197AC5ED-AC8D-4071-B9F4-3D04C59077D4}" type="presParOf" srcId="{41237C7A-5F4F-4F2A-A38F-BA180F656B7F}" destId="{1E99777B-F356-4C6F-9A20-7C692C32F8D7}" srcOrd="0" destOrd="0" presId="urn:microsoft.com/office/officeart/2024/layout/HorizontalActionList"/>
    <dgm:cxn modelId="{C33E6E6B-2FC7-4B31-8318-72322A08312A}" type="presParOf" srcId="{41237C7A-5F4F-4F2A-A38F-BA180F656B7F}" destId="{FDA8C38B-0506-4EAE-8EF6-23B0F1A8E9F8}" srcOrd="1" destOrd="0" presId="urn:microsoft.com/office/officeart/2024/layout/HorizontalActionList"/>
    <dgm:cxn modelId="{D1ABB0CF-594B-4A38-87BE-FC4F208C81EB}" type="presParOf" srcId="{7769C32D-4114-4A89-8F15-85EB8E9678CD}" destId="{83850589-4D83-4008-BAEE-9320BF80AA38}" srcOrd="1" destOrd="0" presId="urn:microsoft.com/office/officeart/2024/layout/HorizontalActionList"/>
    <dgm:cxn modelId="{7AAF65E2-539B-4DAD-A914-78429DFDF5DB}" type="presParOf" srcId="{7769C32D-4114-4A89-8F15-85EB8E9678CD}" destId="{A9C866C8-2B8B-431D-9C6A-BC9C836DA931}" srcOrd="2" destOrd="0" presId="urn:microsoft.com/office/officeart/2024/layout/HorizontalActionList"/>
    <dgm:cxn modelId="{91BE61AE-5207-40C6-8F09-7D5AC244EA38}" type="presParOf" srcId="{A9C866C8-2B8B-431D-9C6A-BC9C836DA931}" destId="{FE675E70-17A6-42F3-B51E-2F0E93804711}" srcOrd="0" destOrd="0" presId="urn:microsoft.com/office/officeart/2024/layout/HorizontalActionList"/>
    <dgm:cxn modelId="{2A49908D-B1FE-4C8A-B654-18AAF862F8AC}" type="presParOf" srcId="{A9C866C8-2B8B-431D-9C6A-BC9C836DA931}" destId="{7F7BB436-AEF5-4681-A37E-2C7D4B095B6F}" srcOrd="1" destOrd="0" presId="urn:microsoft.com/office/officeart/2024/layout/HorizontalActionList"/>
    <dgm:cxn modelId="{5330FE7B-FA22-45B5-9360-E70EACB78526}" type="presParOf" srcId="{7769C32D-4114-4A89-8F15-85EB8E9678CD}" destId="{7E7F31AA-991B-4C2C-AACB-F82B1F4D0BC6}" srcOrd="3" destOrd="0" presId="urn:microsoft.com/office/officeart/2024/layout/HorizontalActionList"/>
    <dgm:cxn modelId="{54C4F32F-590C-479C-8766-578DA3897BD8}" type="presParOf" srcId="{7769C32D-4114-4A89-8F15-85EB8E9678CD}" destId="{6F38C7F0-E54A-45B8-812B-6DC4ABAA1352}" srcOrd="4" destOrd="0" presId="urn:microsoft.com/office/officeart/2024/layout/HorizontalActionList"/>
    <dgm:cxn modelId="{C9F7E93F-F105-4DF2-B384-3FFD5FA60C8B}" type="presParOf" srcId="{6F38C7F0-E54A-45B8-812B-6DC4ABAA1352}" destId="{E937CD5B-0AC0-4D86-AD6A-76DB8F69C11B}" srcOrd="0" destOrd="0" presId="urn:microsoft.com/office/officeart/2024/layout/HorizontalActionList"/>
    <dgm:cxn modelId="{010E1B15-4247-40A8-9EF6-64B13D814E3E}" type="presParOf" srcId="{6F38C7F0-E54A-45B8-812B-6DC4ABAA1352}" destId="{5C289260-D53E-4AF8-8DFD-D26BAA84DC50}" srcOrd="1" destOrd="0" presId="urn:microsoft.com/office/officeart/2024/layout/HorizontalActionList"/>
    <dgm:cxn modelId="{3428C165-8958-443A-9F05-BA50F1EAABBB}" type="presParOf" srcId="{7769C32D-4114-4A89-8F15-85EB8E9678CD}" destId="{F783B335-684F-4978-9852-6C258F1DC5F0}" srcOrd="5" destOrd="0" presId="urn:microsoft.com/office/officeart/2024/layout/HorizontalActionList"/>
    <dgm:cxn modelId="{CA270084-268B-4A51-B07D-FF850088FA28}" type="presParOf" srcId="{7769C32D-4114-4A89-8F15-85EB8E9678CD}" destId="{0D185B66-5999-4539-814F-6A7DD67A521A}" srcOrd="6" destOrd="0" presId="urn:microsoft.com/office/officeart/2024/layout/HorizontalActionList"/>
    <dgm:cxn modelId="{15BDCCFB-9A08-4F8C-9E84-856A9C1B40B1}" type="presParOf" srcId="{0D185B66-5999-4539-814F-6A7DD67A521A}" destId="{2FBE0BC8-FE0C-4B72-85EA-7CED1E3DC54B}" srcOrd="0" destOrd="0" presId="urn:microsoft.com/office/officeart/2024/layout/HorizontalActionList"/>
    <dgm:cxn modelId="{7C326304-8E95-4533-8601-6A7BCDB7DDB7}" type="presParOf" srcId="{0D185B66-5999-4539-814F-6A7DD67A521A}" destId="{17BD465F-439B-41A4-86F8-833C63E33A37}" srcOrd="1" destOrd="0" presId="urn:microsoft.com/office/officeart/2024/layout/Horizontal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A0FB24B-F408-411C-B307-36A64EE6828F}" type="doc">
      <dgm:prSet loTypeId="urn:microsoft.com/office/officeart/2024/layout/HorizontalActionList" loCatId="textcard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en-GB"/>
        </a:p>
      </dgm:t>
    </dgm:pt>
    <dgm:pt modelId="{8D64521C-A71A-4CDA-A1DA-5B8A305DC612}">
      <dgm:prSet phldrT="[Text]" phldr="0" custT="1"/>
      <dgm:spPr/>
      <dgm:t>
        <a:bodyPr/>
        <a:lstStyle/>
        <a:p>
          <a:r>
            <a:rPr lang="en-GB" sz="2400" b="1" dirty="0"/>
            <a:t>Data privacy</a:t>
          </a:r>
        </a:p>
      </dgm:t>
    </dgm:pt>
    <dgm:pt modelId="{71B15850-219C-4F12-8499-0D21DE1D0416}" type="parTrans" cxnId="{90587B27-1BBF-4D5E-A3C3-4D5CC058B1C7}">
      <dgm:prSet/>
      <dgm:spPr/>
      <dgm:t>
        <a:bodyPr/>
        <a:lstStyle/>
        <a:p>
          <a:endParaRPr lang="en-GB"/>
        </a:p>
      </dgm:t>
    </dgm:pt>
    <dgm:pt modelId="{B9F83F07-6EF4-4B4E-AAC4-2D513B9721ED}" type="sibTrans" cxnId="{90587B27-1BBF-4D5E-A3C3-4D5CC058B1C7}">
      <dgm:prSet/>
      <dgm:spPr/>
      <dgm:t>
        <a:bodyPr/>
        <a:lstStyle/>
        <a:p>
          <a:endParaRPr lang="en-GB"/>
        </a:p>
      </dgm:t>
    </dgm:pt>
    <dgm:pt modelId="{46D9428C-1DAB-4C61-9BD8-994E7A15A802}">
      <dgm:prSet phldrT="[Text]" custT="1"/>
      <dgm:spPr/>
      <dgm:t>
        <a:bodyPr/>
        <a:lstStyle/>
        <a:p>
          <a:pPr>
            <a:buNone/>
          </a:pPr>
          <a:r>
            <a:rPr lang="en-GB" sz="2200" dirty="0"/>
            <a:t>• Collect only necessary data. </a:t>
          </a:r>
        </a:p>
        <a:p>
          <a:pPr>
            <a:buNone/>
          </a:pPr>
          <a:r>
            <a:rPr lang="en-GB" sz="2200" dirty="0"/>
            <a:t>• Transparency with customers and staff</a:t>
          </a:r>
          <a:r>
            <a:rPr lang="en-GB" sz="1800" dirty="0"/>
            <a:t>.</a:t>
          </a:r>
        </a:p>
      </dgm:t>
    </dgm:pt>
    <dgm:pt modelId="{D4EA53FD-12CD-4D06-B396-22723B86D49D}" type="parTrans" cxnId="{1BBEAA93-29B7-46FF-A9B9-EFC38D3A56A4}">
      <dgm:prSet/>
      <dgm:spPr/>
      <dgm:t>
        <a:bodyPr/>
        <a:lstStyle/>
        <a:p>
          <a:endParaRPr lang="en-GB"/>
        </a:p>
      </dgm:t>
    </dgm:pt>
    <dgm:pt modelId="{FC1070E4-BD96-4CEC-BC60-C42504F719D9}" type="sibTrans" cxnId="{1BBEAA93-29B7-46FF-A9B9-EFC38D3A56A4}">
      <dgm:prSet/>
      <dgm:spPr/>
      <dgm:t>
        <a:bodyPr/>
        <a:lstStyle/>
        <a:p>
          <a:endParaRPr lang="en-GB"/>
        </a:p>
      </dgm:t>
    </dgm:pt>
    <dgm:pt modelId="{3F4AAD2B-75F3-44FC-A539-07ED19D7B35C}">
      <dgm:prSet phldrT="[Text]" phldr="0" custT="1"/>
      <dgm:spPr/>
      <dgm:t>
        <a:bodyPr/>
        <a:lstStyle/>
        <a:p>
          <a:r>
            <a:rPr lang="en-GB" sz="2400" b="1" dirty="0"/>
            <a:t>Cybersecurity</a:t>
          </a:r>
        </a:p>
      </dgm:t>
    </dgm:pt>
    <dgm:pt modelId="{CD533242-94B5-4251-94D3-BF01414F9D8A}" type="parTrans" cxnId="{0B567F80-2A82-417B-9285-72BB5779F53B}">
      <dgm:prSet/>
      <dgm:spPr/>
      <dgm:t>
        <a:bodyPr/>
        <a:lstStyle/>
        <a:p>
          <a:endParaRPr lang="en-GB"/>
        </a:p>
      </dgm:t>
    </dgm:pt>
    <dgm:pt modelId="{F689AC33-1E5B-4B88-8E54-F959C7B627BA}" type="sibTrans" cxnId="{0B567F80-2A82-417B-9285-72BB5779F53B}">
      <dgm:prSet/>
      <dgm:spPr/>
      <dgm:t>
        <a:bodyPr/>
        <a:lstStyle/>
        <a:p>
          <a:endParaRPr lang="en-GB"/>
        </a:p>
      </dgm:t>
    </dgm:pt>
    <dgm:pt modelId="{6608E57C-5DB8-4FFE-B350-A5D09BCF5F30}">
      <dgm:prSet phldrT="[Text]"/>
      <dgm:spPr/>
      <dgm:t>
        <a:bodyPr/>
        <a:lstStyle/>
        <a:p>
          <a:pPr>
            <a:buNone/>
          </a:pPr>
          <a:r>
            <a:rPr lang="en-GB" dirty="0"/>
            <a:t>• Protect confidentiality, integrity and availability. </a:t>
          </a:r>
        </a:p>
        <a:p>
          <a:pPr>
            <a:buNone/>
          </a:pPr>
          <a:r>
            <a:rPr lang="en-GB" dirty="0"/>
            <a:t>• Use least-privilege access.</a:t>
          </a:r>
        </a:p>
      </dgm:t>
    </dgm:pt>
    <dgm:pt modelId="{00B01AF1-D3A4-4222-ABA5-2DFC96DB2D15}" type="parTrans" cxnId="{1947225F-9AF6-491A-9276-B4687D6B1AE6}">
      <dgm:prSet/>
      <dgm:spPr/>
      <dgm:t>
        <a:bodyPr/>
        <a:lstStyle/>
        <a:p>
          <a:endParaRPr lang="en-GB"/>
        </a:p>
      </dgm:t>
    </dgm:pt>
    <dgm:pt modelId="{311BCB7F-C4F4-4E91-9A48-4D47A2A4B1B6}" type="sibTrans" cxnId="{1947225F-9AF6-491A-9276-B4687D6B1AE6}">
      <dgm:prSet/>
      <dgm:spPr/>
      <dgm:t>
        <a:bodyPr/>
        <a:lstStyle/>
        <a:p>
          <a:endParaRPr lang="en-GB"/>
        </a:p>
      </dgm:t>
    </dgm:pt>
    <dgm:pt modelId="{8726387D-568E-409E-8889-93D92BA27902}">
      <dgm:prSet phldrT="[Text]" phldr="0" custT="1"/>
      <dgm:spPr/>
      <dgm:t>
        <a:bodyPr/>
        <a:lstStyle/>
        <a:p>
          <a:r>
            <a:rPr lang="en-GB" sz="2000" b="1" dirty="0"/>
            <a:t>AI Bias and Automated Decision making</a:t>
          </a:r>
        </a:p>
      </dgm:t>
    </dgm:pt>
    <dgm:pt modelId="{5A8F222A-BD6D-49A5-A5F1-3DAF7AD44735}" type="parTrans" cxnId="{02A858FA-1818-4F64-B5C5-86E2470E62A2}">
      <dgm:prSet/>
      <dgm:spPr/>
      <dgm:t>
        <a:bodyPr/>
        <a:lstStyle/>
        <a:p>
          <a:endParaRPr lang="en-GB"/>
        </a:p>
      </dgm:t>
    </dgm:pt>
    <dgm:pt modelId="{9E4F961C-1939-45DF-8CBB-D0D17875D747}" type="sibTrans" cxnId="{02A858FA-1818-4F64-B5C5-86E2470E62A2}">
      <dgm:prSet/>
      <dgm:spPr/>
      <dgm:t>
        <a:bodyPr/>
        <a:lstStyle/>
        <a:p>
          <a:endParaRPr lang="en-GB"/>
        </a:p>
      </dgm:t>
    </dgm:pt>
    <dgm:pt modelId="{74A098DC-93CC-4AD4-8AE8-56EB132C43C0}">
      <dgm:prSet phldrT="[Text]"/>
      <dgm:spPr/>
      <dgm:t>
        <a:bodyPr/>
        <a:lstStyle/>
        <a:p>
          <a:pPr>
            <a:buNone/>
          </a:pPr>
          <a:r>
            <a:rPr lang="en-GB" dirty="0"/>
            <a:t>• Biased data can produce biased outputs. </a:t>
          </a:r>
        </a:p>
        <a:p>
          <a:pPr>
            <a:buNone/>
          </a:pPr>
          <a:r>
            <a:rPr lang="en-GB" dirty="0"/>
            <a:t>• Test outcomes across groups. </a:t>
          </a:r>
        </a:p>
      </dgm:t>
    </dgm:pt>
    <dgm:pt modelId="{7A052824-374A-4812-BBFA-06D2E69966ED}" type="parTrans" cxnId="{A67ADC08-78DB-4D5E-8BEB-EFC904011568}">
      <dgm:prSet/>
      <dgm:spPr/>
      <dgm:t>
        <a:bodyPr/>
        <a:lstStyle/>
        <a:p>
          <a:endParaRPr lang="en-GB"/>
        </a:p>
      </dgm:t>
    </dgm:pt>
    <dgm:pt modelId="{1B615E0A-82E9-4626-8E56-2B5B48451FE4}" type="sibTrans" cxnId="{A67ADC08-78DB-4D5E-8BEB-EFC904011568}">
      <dgm:prSet/>
      <dgm:spPr/>
      <dgm:t>
        <a:bodyPr/>
        <a:lstStyle/>
        <a:p>
          <a:endParaRPr lang="en-GB"/>
        </a:p>
      </dgm:t>
    </dgm:pt>
    <dgm:pt modelId="{BF763DEA-99AA-48D2-BABF-CA2D3C948E44}">
      <dgm:prSet phldrT="[Text]" phldr="0" custT="1"/>
      <dgm:spPr/>
      <dgm:t>
        <a:bodyPr/>
        <a:lstStyle/>
        <a:p>
          <a:r>
            <a:rPr lang="en-GB" sz="2400" b="1" dirty="0"/>
            <a:t>Employee monitoring</a:t>
          </a:r>
        </a:p>
      </dgm:t>
    </dgm:pt>
    <dgm:pt modelId="{F2A37EAA-CDD3-47C1-99FC-DEB83B9C8E1C}" type="parTrans" cxnId="{782CAD46-20FD-4868-B73A-6FC0D5D54F5A}">
      <dgm:prSet/>
      <dgm:spPr/>
      <dgm:t>
        <a:bodyPr/>
        <a:lstStyle/>
        <a:p>
          <a:endParaRPr lang="en-GB"/>
        </a:p>
      </dgm:t>
    </dgm:pt>
    <dgm:pt modelId="{4DC6D0A5-E281-4308-A7FD-68269E335C37}" type="sibTrans" cxnId="{782CAD46-20FD-4868-B73A-6FC0D5D54F5A}">
      <dgm:prSet/>
      <dgm:spPr/>
      <dgm:t>
        <a:bodyPr/>
        <a:lstStyle/>
        <a:p>
          <a:endParaRPr lang="en-GB"/>
        </a:p>
      </dgm:t>
    </dgm:pt>
    <dgm:pt modelId="{9C150A4D-34B1-44D1-9B40-2FFA7525789A}">
      <dgm:prSet/>
      <dgm:spPr/>
      <dgm:t>
        <a:bodyPr/>
        <a:lstStyle/>
        <a:p>
          <a:pPr>
            <a:buNone/>
          </a:pPr>
          <a:r>
            <a:rPr lang="en-GB" dirty="0"/>
            <a:t>• Monitoring can affect privacy and trust.</a:t>
          </a:r>
        </a:p>
        <a:p>
          <a:pPr>
            <a:buNone/>
          </a:pPr>
          <a:r>
            <a:rPr lang="en-GB" dirty="0"/>
            <a:t> • Use proportional, transparent controls. </a:t>
          </a:r>
        </a:p>
      </dgm:t>
    </dgm:pt>
    <dgm:pt modelId="{B7BA00B0-AF00-43D9-8953-93A5CF763309}" type="parTrans" cxnId="{30C3BDC9-2DB5-4AFA-ABCF-C547270C891A}">
      <dgm:prSet/>
      <dgm:spPr/>
      <dgm:t>
        <a:bodyPr/>
        <a:lstStyle/>
        <a:p>
          <a:endParaRPr lang="en-GB"/>
        </a:p>
      </dgm:t>
    </dgm:pt>
    <dgm:pt modelId="{9A5C51E2-DAAA-449A-B85F-7FF890FE18C3}" type="sibTrans" cxnId="{30C3BDC9-2DB5-4AFA-ABCF-C547270C891A}">
      <dgm:prSet/>
      <dgm:spPr/>
      <dgm:t>
        <a:bodyPr/>
        <a:lstStyle/>
        <a:p>
          <a:endParaRPr lang="en-GB"/>
        </a:p>
      </dgm:t>
    </dgm:pt>
    <dgm:pt modelId="{85C0AC20-7E77-47F7-8E4B-DB1E269F7B27}" type="pres">
      <dgm:prSet presAssocID="{7A0FB24B-F408-411C-B307-36A64EE6828F}" presName="Name0" presStyleCnt="0">
        <dgm:presLayoutVars>
          <dgm:dir/>
          <dgm:animLvl val="lvl"/>
          <dgm:resizeHandles val="exact"/>
        </dgm:presLayoutVars>
      </dgm:prSet>
      <dgm:spPr/>
    </dgm:pt>
    <dgm:pt modelId="{0232A5D8-BAEF-4555-82EF-9A96F37A5A55}" type="pres">
      <dgm:prSet presAssocID="{8D64521C-A71A-4CDA-A1DA-5B8A305DC612}" presName="composite" presStyleCnt="0"/>
      <dgm:spPr/>
    </dgm:pt>
    <dgm:pt modelId="{73CADB78-2572-477C-AC2C-0F7840A7F627}" type="pres">
      <dgm:prSet presAssocID="{8D64521C-A71A-4CDA-A1DA-5B8A305DC612}" presName="parTx" presStyleLbl="alignNode1" presStyleIdx="0" presStyleCnt="4">
        <dgm:presLayoutVars>
          <dgm:chMax val="0"/>
          <dgm:chPref val="0"/>
        </dgm:presLayoutVars>
      </dgm:prSet>
      <dgm:spPr/>
    </dgm:pt>
    <dgm:pt modelId="{E6CBEBB8-E6E2-48A6-9B4E-D7EB7B41E9A5}" type="pres">
      <dgm:prSet presAssocID="{8D64521C-A71A-4CDA-A1DA-5B8A305DC612}" presName="bgOutline" presStyleLbl="fgAcc1" presStyleIdx="0" presStyleCnt="4">
        <dgm:presLayoutVars>
          <dgm:bulletEnabled/>
        </dgm:presLayoutVars>
      </dgm:prSet>
      <dgm:spPr/>
    </dgm:pt>
    <dgm:pt modelId="{80ACB857-CA29-4E47-9027-6E4560922545}" type="pres">
      <dgm:prSet presAssocID="{B9F83F07-6EF4-4B4E-AAC4-2D513B9721ED}" presName="space" presStyleCnt="0"/>
      <dgm:spPr/>
    </dgm:pt>
    <dgm:pt modelId="{154755A9-A203-4008-A85E-C10B7AA0DFE4}" type="pres">
      <dgm:prSet presAssocID="{3F4AAD2B-75F3-44FC-A539-07ED19D7B35C}" presName="composite" presStyleCnt="0"/>
      <dgm:spPr/>
    </dgm:pt>
    <dgm:pt modelId="{F34D6682-D1F0-4D36-A13A-083D331074D3}" type="pres">
      <dgm:prSet presAssocID="{3F4AAD2B-75F3-44FC-A539-07ED19D7B35C}" presName="parTx" presStyleLbl="alignNode1" presStyleIdx="1" presStyleCnt="4">
        <dgm:presLayoutVars>
          <dgm:chMax val="0"/>
          <dgm:chPref val="0"/>
        </dgm:presLayoutVars>
      </dgm:prSet>
      <dgm:spPr/>
    </dgm:pt>
    <dgm:pt modelId="{703B8B77-2D4E-4D0C-8503-2E8793AF3B02}" type="pres">
      <dgm:prSet presAssocID="{3F4AAD2B-75F3-44FC-A539-07ED19D7B35C}" presName="bgOutline" presStyleLbl="fgAcc1" presStyleIdx="1" presStyleCnt="4">
        <dgm:presLayoutVars>
          <dgm:bulletEnabled/>
        </dgm:presLayoutVars>
      </dgm:prSet>
      <dgm:spPr/>
    </dgm:pt>
    <dgm:pt modelId="{ED10A30F-3E03-4E4D-A8D4-391C7D1BB2AF}" type="pres">
      <dgm:prSet presAssocID="{F689AC33-1E5B-4B88-8E54-F959C7B627BA}" presName="space" presStyleCnt="0"/>
      <dgm:spPr/>
    </dgm:pt>
    <dgm:pt modelId="{206766D3-4870-411C-9029-E679477796C6}" type="pres">
      <dgm:prSet presAssocID="{8726387D-568E-409E-8889-93D92BA27902}" presName="composite" presStyleCnt="0"/>
      <dgm:spPr/>
    </dgm:pt>
    <dgm:pt modelId="{A2972452-0B7E-40A6-B8E5-D343050E519A}" type="pres">
      <dgm:prSet presAssocID="{8726387D-568E-409E-8889-93D92BA27902}" presName="parTx" presStyleLbl="alignNode1" presStyleIdx="2" presStyleCnt="4">
        <dgm:presLayoutVars>
          <dgm:chMax val="0"/>
          <dgm:chPref val="0"/>
        </dgm:presLayoutVars>
      </dgm:prSet>
      <dgm:spPr/>
    </dgm:pt>
    <dgm:pt modelId="{F7AEBCF2-8BBA-4222-9B71-C28605EE214F}" type="pres">
      <dgm:prSet presAssocID="{8726387D-568E-409E-8889-93D92BA27902}" presName="bgOutline" presStyleLbl="fgAcc1" presStyleIdx="2" presStyleCnt="4">
        <dgm:presLayoutVars>
          <dgm:bulletEnabled/>
        </dgm:presLayoutVars>
      </dgm:prSet>
      <dgm:spPr/>
    </dgm:pt>
    <dgm:pt modelId="{59A36283-3826-4BA9-8ECC-D8E97433C8E2}" type="pres">
      <dgm:prSet presAssocID="{9E4F961C-1939-45DF-8CBB-D0D17875D747}" presName="space" presStyleCnt="0"/>
      <dgm:spPr/>
    </dgm:pt>
    <dgm:pt modelId="{69BBC363-A09D-48FF-8B32-60CF4E608446}" type="pres">
      <dgm:prSet presAssocID="{BF763DEA-99AA-48D2-BABF-CA2D3C948E44}" presName="composite" presStyleCnt="0"/>
      <dgm:spPr/>
    </dgm:pt>
    <dgm:pt modelId="{1B34684D-862D-4180-A84E-64D8509FED9A}" type="pres">
      <dgm:prSet presAssocID="{BF763DEA-99AA-48D2-BABF-CA2D3C948E44}" presName="parTx" presStyleLbl="alignNode1" presStyleIdx="3" presStyleCnt="4">
        <dgm:presLayoutVars>
          <dgm:chMax val="0"/>
          <dgm:chPref val="0"/>
        </dgm:presLayoutVars>
      </dgm:prSet>
      <dgm:spPr/>
    </dgm:pt>
    <dgm:pt modelId="{C4D6CB61-1121-45BA-9C5A-B518075DDB83}" type="pres">
      <dgm:prSet presAssocID="{BF763DEA-99AA-48D2-BABF-CA2D3C948E44}" presName="bgOutline" presStyleLbl="fgAcc1" presStyleIdx="3" presStyleCnt="4">
        <dgm:presLayoutVars>
          <dgm:bulletEnabled/>
        </dgm:presLayoutVars>
      </dgm:prSet>
      <dgm:spPr/>
    </dgm:pt>
  </dgm:ptLst>
  <dgm:cxnLst>
    <dgm:cxn modelId="{A67ADC08-78DB-4D5E-8BEB-EFC904011568}" srcId="{8726387D-568E-409E-8889-93D92BA27902}" destId="{74A098DC-93CC-4AD4-8AE8-56EB132C43C0}" srcOrd="0" destOrd="0" parTransId="{7A052824-374A-4812-BBFA-06D2E69966ED}" sibTransId="{1B615E0A-82E9-4626-8E56-2B5B48451FE4}"/>
    <dgm:cxn modelId="{90587B27-1BBF-4D5E-A3C3-4D5CC058B1C7}" srcId="{7A0FB24B-F408-411C-B307-36A64EE6828F}" destId="{8D64521C-A71A-4CDA-A1DA-5B8A305DC612}" srcOrd="0" destOrd="0" parTransId="{71B15850-219C-4F12-8499-0D21DE1D0416}" sibTransId="{B9F83F07-6EF4-4B4E-AAC4-2D513B9721ED}"/>
    <dgm:cxn modelId="{B1E0713F-B61B-46C6-A5B0-3C9EE3BDA889}" type="presOf" srcId="{6608E57C-5DB8-4FFE-B350-A5D09BCF5F30}" destId="{703B8B77-2D4E-4D0C-8503-2E8793AF3B02}" srcOrd="0" destOrd="0" presId="urn:microsoft.com/office/officeart/2024/layout/HorizontalActionList"/>
    <dgm:cxn modelId="{1947225F-9AF6-491A-9276-B4687D6B1AE6}" srcId="{3F4AAD2B-75F3-44FC-A539-07ED19D7B35C}" destId="{6608E57C-5DB8-4FFE-B350-A5D09BCF5F30}" srcOrd="0" destOrd="0" parTransId="{00B01AF1-D3A4-4222-ABA5-2DFC96DB2D15}" sibTransId="{311BCB7F-C4F4-4E91-9A48-4D47A2A4B1B6}"/>
    <dgm:cxn modelId="{782CAD46-20FD-4868-B73A-6FC0D5D54F5A}" srcId="{7A0FB24B-F408-411C-B307-36A64EE6828F}" destId="{BF763DEA-99AA-48D2-BABF-CA2D3C948E44}" srcOrd="3" destOrd="0" parTransId="{F2A37EAA-CDD3-47C1-99FC-DEB83B9C8E1C}" sibTransId="{4DC6D0A5-E281-4308-A7FD-68269E335C37}"/>
    <dgm:cxn modelId="{92075E72-9E67-42EB-9929-AC126C5CBE03}" type="presOf" srcId="{7A0FB24B-F408-411C-B307-36A64EE6828F}" destId="{85C0AC20-7E77-47F7-8E4B-DB1E269F7B27}" srcOrd="0" destOrd="0" presId="urn:microsoft.com/office/officeart/2024/layout/HorizontalActionList"/>
    <dgm:cxn modelId="{0B567F80-2A82-417B-9285-72BB5779F53B}" srcId="{7A0FB24B-F408-411C-B307-36A64EE6828F}" destId="{3F4AAD2B-75F3-44FC-A539-07ED19D7B35C}" srcOrd="1" destOrd="0" parTransId="{CD533242-94B5-4251-94D3-BF01414F9D8A}" sibTransId="{F689AC33-1E5B-4B88-8E54-F959C7B627BA}"/>
    <dgm:cxn modelId="{83096082-9508-4725-A9D5-24503B57D73C}" type="presOf" srcId="{3F4AAD2B-75F3-44FC-A539-07ED19D7B35C}" destId="{F34D6682-D1F0-4D36-A13A-083D331074D3}" srcOrd="0" destOrd="0" presId="urn:microsoft.com/office/officeart/2024/layout/HorizontalActionList"/>
    <dgm:cxn modelId="{9FCA4184-A59E-4F13-BDCE-BBD3A9CD9419}" type="presOf" srcId="{9C150A4D-34B1-44D1-9B40-2FFA7525789A}" destId="{C4D6CB61-1121-45BA-9C5A-B518075DDB83}" srcOrd="0" destOrd="0" presId="urn:microsoft.com/office/officeart/2024/layout/HorizontalActionList"/>
    <dgm:cxn modelId="{1BBEAA93-29B7-46FF-A9B9-EFC38D3A56A4}" srcId="{8D64521C-A71A-4CDA-A1DA-5B8A305DC612}" destId="{46D9428C-1DAB-4C61-9BD8-994E7A15A802}" srcOrd="0" destOrd="0" parTransId="{D4EA53FD-12CD-4D06-B396-22723B86D49D}" sibTransId="{FC1070E4-BD96-4CEC-BC60-C42504F719D9}"/>
    <dgm:cxn modelId="{ABC7E19C-3412-4A6C-A233-C8C75DD48883}" type="presOf" srcId="{8D64521C-A71A-4CDA-A1DA-5B8A305DC612}" destId="{73CADB78-2572-477C-AC2C-0F7840A7F627}" srcOrd="0" destOrd="0" presId="urn:microsoft.com/office/officeart/2024/layout/HorizontalActionList"/>
    <dgm:cxn modelId="{FCFEB8AB-B659-45E9-AB38-54430A2089F7}" type="presOf" srcId="{46D9428C-1DAB-4C61-9BD8-994E7A15A802}" destId="{E6CBEBB8-E6E2-48A6-9B4E-D7EB7B41E9A5}" srcOrd="0" destOrd="0" presId="urn:microsoft.com/office/officeart/2024/layout/HorizontalActionList"/>
    <dgm:cxn modelId="{30C3BDC9-2DB5-4AFA-ABCF-C547270C891A}" srcId="{BF763DEA-99AA-48D2-BABF-CA2D3C948E44}" destId="{9C150A4D-34B1-44D1-9B40-2FFA7525789A}" srcOrd="0" destOrd="0" parTransId="{B7BA00B0-AF00-43D9-8953-93A5CF763309}" sibTransId="{9A5C51E2-DAAA-449A-B85F-7FF890FE18C3}"/>
    <dgm:cxn modelId="{4AD24DCF-B9EE-44E3-B176-77BAA6C724D2}" type="presOf" srcId="{74A098DC-93CC-4AD4-8AE8-56EB132C43C0}" destId="{F7AEBCF2-8BBA-4222-9B71-C28605EE214F}" srcOrd="0" destOrd="0" presId="urn:microsoft.com/office/officeart/2024/layout/HorizontalActionList"/>
    <dgm:cxn modelId="{DFAD5BD2-CA52-436D-8DAF-E39ED55F3553}" type="presOf" srcId="{8726387D-568E-409E-8889-93D92BA27902}" destId="{A2972452-0B7E-40A6-B8E5-D343050E519A}" srcOrd="0" destOrd="0" presId="urn:microsoft.com/office/officeart/2024/layout/HorizontalActionList"/>
    <dgm:cxn modelId="{0CB650DC-6B48-42D7-8875-23F8DFCB0669}" type="presOf" srcId="{BF763DEA-99AA-48D2-BABF-CA2D3C948E44}" destId="{1B34684D-862D-4180-A84E-64D8509FED9A}" srcOrd="0" destOrd="0" presId="urn:microsoft.com/office/officeart/2024/layout/HorizontalActionList"/>
    <dgm:cxn modelId="{02A858FA-1818-4F64-B5C5-86E2470E62A2}" srcId="{7A0FB24B-F408-411C-B307-36A64EE6828F}" destId="{8726387D-568E-409E-8889-93D92BA27902}" srcOrd="2" destOrd="0" parTransId="{5A8F222A-BD6D-49A5-A5F1-3DAF7AD44735}" sibTransId="{9E4F961C-1939-45DF-8CBB-D0D17875D747}"/>
    <dgm:cxn modelId="{D001091B-6B39-46B2-9A24-9471763CBE03}" type="presParOf" srcId="{85C0AC20-7E77-47F7-8E4B-DB1E269F7B27}" destId="{0232A5D8-BAEF-4555-82EF-9A96F37A5A55}" srcOrd="0" destOrd="0" presId="urn:microsoft.com/office/officeart/2024/layout/HorizontalActionList"/>
    <dgm:cxn modelId="{719C923A-110B-4D3B-9BA9-E5D372ABCA87}" type="presParOf" srcId="{0232A5D8-BAEF-4555-82EF-9A96F37A5A55}" destId="{73CADB78-2572-477C-AC2C-0F7840A7F627}" srcOrd="0" destOrd="0" presId="urn:microsoft.com/office/officeart/2024/layout/HorizontalActionList"/>
    <dgm:cxn modelId="{69275FEF-CE40-4FA8-B098-D3F2FDF3B7E2}" type="presParOf" srcId="{0232A5D8-BAEF-4555-82EF-9A96F37A5A55}" destId="{E6CBEBB8-E6E2-48A6-9B4E-D7EB7B41E9A5}" srcOrd="1" destOrd="0" presId="urn:microsoft.com/office/officeart/2024/layout/HorizontalActionList"/>
    <dgm:cxn modelId="{6B00ED5F-82A8-4668-9C62-73BA51FB7B51}" type="presParOf" srcId="{85C0AC20-7E77-47F7-8E4B-DB1E269F7B27}" destId="{80ACB857-CA29-4E47-9027-6E4560922545}" srcOrd="1" destOrd="0" presId="urn:microsoft.com/office/officeart/2024/layout/HorizontalActionList"/>
    <dgm:cxn modelId="{99F3BC2B-5057-4B59-B067-EFF292049B5A}" type="presParOf" srcId="{85C0AC20-7E77-47F7-8E4B-DB1E269F7B27}" destId="{154755A9-A203-4008-A85E-C10B7AA0DFE4}" srcOrd="2" destOrd="0" presId="urn:microsoft.com/office/officeart/2024/layout/HorizontalActionList"/>
    <dgm:cxn modelId="{8088051D-3EEB-4A68-BD84-3479EC37126D}" type="presParOf" srcId="{154755A9-A203-4008-A85E-C10B7AA0DFE4}" destId="{F34D6682-D1F0-4D36-A13A-083D331074D3}" srcOrd="0" destOrd="0" presId="urn:microsoft.com/office/officeart/2024/layout/HorizontalActionList"/>
    <dgm:cxn modelId="{D5B88ABC-B7B8-4830-A554-357212DB83C3}" type="presParOf" srcId="{154755A9-A203-4008-A85E-C10B7AA0DFE4}" destId="{703B8B77-2D4E-4D0C-8503-2E8793AF3B02}" srcOrd="1" destOrd="0" presId="urn:microsoft.com/office/officeart/2024/layout/HorizontalActionList"/>
    <dgm:cxn modelId="{8FFBCBFF-B4C9-4F32-BF88-008782D55B20}" type="presParOf" srcId="{85C0AC20-7E77-47F7-8E4B-DB1E269F7B27}" destId="{ED10A30F-3E03-4E4D-A8D4-391C7D1BB2AF}" srcOrd="3" destOrd="0" presId="urn:microsoft.com/office/officeart/2024/layout/HorizontalActionList"/>
    <dgm:cxn modelId="{2B16B07D-B8F3-4A6C-AAF0-7B13EFAAB481}" type="presParOf" srcId="{85C0AC20-7E77-47F7-8E4B-DB1E269F7B27}" destId="{206766D3-4870-411C-9029-E679477796C6}" srcOrd="4" destOrd="0" presId="urn:microsoft.com/office/officeart/2024/layout/HorizontalActionList"/>
    <dgm:cxn modelId="{497A33C9-C908-4804-8F5B-FBD0A42BC538}" type="presParOf" srcId="{206766D3-4870-411C-9029-E679477796C6}" destId="{A2972452-0B7E-40A6-B8E5-D343050E519A}" srcOrd="0" destOrd="0" presId="urn:microsoft.com/office/officeart/2024/layout/HorizontalActionList"/>
    <dgm:cxn modelId="{D44A5F2C-7BB6-414D-A57E-C96D30401983}" type="presParOf" srcId="{206766D3-4870-411C-9029-E679477796C6}" destId="{F7AEBCF2-8BBA-4222-9B71-C28605EE214F}" srcOrd="1" destOrd="0" presId="urn:microsoft.com/office/officeart/2024/layout/HorizontalActionList"/>
    <dgm:cxn modelId="{8216118A-DDE0-405D-91E2-3C483A17A131}" type="presParOf" srcId="{85C0AC20-7E77-47F7-8E4B-DB1E269F7B27}" destId="{59A36283-3826-4BA9-8ECC-D8E97433C8E2}" srcOrd="5" destOrd="0" presId="urn:microsoft.com/office/officeart/2024/layout/HorizontalActionList"/>
    <dgm:cxn modelId="{FD696361-8DAF-4000-889C-91628B4D2E0C}" type="presParOf" srcId="{85C0AC20-7E77-47F7-8E4B-DB1E269F7B27}" destId="{69BBC363-A09D-48FF-8B32-60CF4E608446}" srcOrd="6" destOrd="0" presId="urn:microsoft.com/office/officeart/2024/layout/HorizontalActionList"/>
    <dgm:cxn modelId="{073D0645-E1E4-41ED-B07B-83C4C46A32F0}" type="presParOf" srcId="{69BBC363-A09D-48FF-8B32-60CF4E608446}" destId="{1B34684D-862D-4180-A84E-64D8509FED9A}" srcOrd="0" destOrd="0" presId="urn:microsoft.com/office/officeart/2024/layout/HorizontalActionList"/>
    <dgm:cxn modelId="{644EF6FC-D833-4E96-ABA9-E4A5EB8C9D40}" type="presParOf" srcId="{69BBC363-A09D-48FF-8B32-60CF4E608446}" destId="{C4D6CB61-1121-45BA-9C5A-B518075DDB83}" srcOrd="1" destOrd="0" presId="urn:microsoft.com/office/officeart/2024/layout/Horizontal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4D05BED-3D1A-456E-9E55-E155BF84396A}" type="doc">
      <dgm:prSet loTypeId="urn:microsoft.com/office/officeart/2024/layout/NumberedTitleList#1" loCatId="textcard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en-GB"/>
        </a:p>
      </dgm:t>
    </dgm:pt>
    <dgm:pt modelId="{5BA1C186-E1DB-49F2-9AAF-4C726CF65F3F}">
      <dgm:prSet phldrT="[Text]" custT="1"/>
      <dgm:spPr/>
      <dgm:t>
        <a:bodyPr/>
        <a:lstStyle/>
        <a:p>
          <a:pPr>
            <a:buNone/>
          </a:pPr>
          <a:r>
            <a:rPr lang="en-GB" sz="2000" b="1" dirty="0"/>
            <a:t>Govern</a:t>
          </a:r>
          <a:r>
            <a:rPr lang="en-GB" sz="2000" dirty="0"/>
            <a:t> </a:t>
          </a:r>
        </a:p>
        <a:p>
          <a:pPr>
            <a:buNone/>
          </a:pPr>
          <a:r>
            <a:rPr lang="en-GB" sz="1800" dirty="0"/>
            <a:t>Assign clear ownership for data, systems and AI decisions.</a:t>
          </a:r>
        </a:p>
      </dgm:t>
    </dgm:pt>
    <dgm:pt modelId="{C49494A1-24E4-4E3B-8977-1FFEAD6F7E15}" type="parTrans" cxnId="{611D028A-87EA-4294-B20A-03386376FAC9}">
      <dgm:prSet/>
      <dgm:spPr/>
      <dgm:t>
        <a:bodyPr/>
        <a:lstStyle/>
        <a:p>
          <a:endParaRPr lang="en-GB"/>
        </a:p>
      </dgm:t>
    </dgm:pt>
    <dgm:pt modelId="{B93284D7-9405-4289-ACBC-22CD9AB92CBD}" type="sibTrans" cxnId="{611D028A-87EA-4294-B20A-03386376FAC9}">
      <dgm:prSet phldrT="1" phldr="0"/>
      <dgm:spPr/>
      <dgm:t>
        <a:bodyPr/>
        <a:lstStyle/>
        <a:p>
          <a:r>
            <a:t>1</a:t>
          </a:r>
        </a:p>
      </dgm:t>
    </dgm:pt>
    <dgm:pt modelId="{F9A78482-95A4-4620-B672-F88D9EA1B4B6}">
      <dgm:prSet phldrT="[Text]" custT="1"/>
      <dgm:spPr/>
      <dgm:t>
        <a:bodyPr/>
        <a:lstStyle/>
        <a:p>
          <a:pPr>
            <a:buNone/>
          </a:pPr>
          <a:r>
            <a:rPr lang="en-GB" sz="2000" b="1" dirty="0"/>
            <a:t>Map</a:t>
          </a:r>
          <a:r>
            <a:rPr lang="en-GB" sz="2000" dirty="0"/>
            <a:t> </a:t>
          </a:r>
        </a:p>
        <a:p>
          <a:pPr>
            <a:buNone/>
          </a:pPr>
          <a:r>
            <a:rPr lang="en-GB" sz="1800" dirty="0"/>
            <a:t>Identify stakeholders, sensitive data, business impacts and ethical risks.</a:t>
          </a:r>
        </a:p>
      </dgm:t>
    </dgm:pt>
    <dgm:pt modelId="{F8638657-EB02-483F-A033-01F28BCA6526}" type="parTrans" cxnId="{AC38362B-F278-446C-BD86-5A5EC456DDFB}">
      <dgm:prSet/>
      <dgm:spPr/>
      <dgm:t>
        <a:bodyPr/>
        <a:lstStyle/>
        <a:p>
          <a:endParaRPr lang="en-GB"/>
        </a:p>
      </dgm:t>
    </dgm:pt>
    <dgm:pt modelId="{9780A1E0-0D57-447A-BF02-E626EB72FA7F}" type="sibTrans" cxnId="{AC38362B-F278-446C-BD86-5A5EC456DDFB}">
      <dgm:prSet phldrT="2" phldr="0"/>
      <dgm:spPr/>
      <dgm:t>
        <a:bodyPr/>
        <a:lstStyle/>
        <a:p>
          <a:r>
            <a:t>2</a:t>
          </a:r>
        </a:p>
      </dgm:t>
    </dgm:pt>
    <dgm:pt modelId="{2E12C410-5E30-426C-8E79-F36F185DB166}">
      <dgm:prSet phldrT="[Text]" phldr="0" custT="1"/>
      <dgm:spPr/>
      <dgm:t>
        <a:bodyPr/>
        <a:lstStyle/>
        <a:p>
          <a:r>
            <a:rPr lang="en-GB" sz="2000" b="1" dirty="0"/>
            <a:t>Measure</a:t>
          </a:r>
        </a:p>
        <a:p>
          <a:r>
            <a:rPr lang="en-GB" sz="1800" dirty="0"/>
            <a:t>Test accuracy, security, bias, privacy and system performance.</a:t>
          </a:r>
        </a:p>
      </dgm:t>
    </dgm:pt>
    <dgm:pt modelId="{3ADF87B2-5392-4A5D-9C3C-E3FB4BB6AE48}" type="parTrans" cxnId="{9CC15DA6-4BC9-4362-90F8-779C0DFBD818}">
      <dgm:prSet/>
      <dgm:spPr/>
      <dgm:t>
        <a:bodyPr/>
        <a:lstStyle/>
        <a:p>
          <a:endParaRPr lang="en-GB"/>
        </a:p>
      </dgm:t>
    </dgm:pt>
    <dgm:pt modelId="{F8B8E717-1A58-440B-9292-C44B59CDFA87}" type="sibTrans" cxnId="{9CC15DA6-4BC9-4362-90F8-779C0DFBD818}">
      <dgm:prSet phldrT="3" phldr="0"/>
      <dgm:spPr/>
      <dgm:t>
        <a:bodyPr/>
        <a:lstStyle/>
        <a:p>
          <a:r>
            <a:t>3</a:t>
          </a:r>
        </a:p>
      </dgm:t>
    </dgm:pt>
    <dgm:pt modelId="{3265698C-C54C-4E64-B210-30930E53A495}">
      <dgm:prSet phldrT="[Text]" phldr="0" custT="1"/>
      <dgm:spPr/>
      <dgm:t>
        <a:bodyPr/>
        <a:lstStyle/>
        <a:p>
          <a:r>
            <a:rPr lang="en-GB" sz="2000" b="1" dirty="0"/>
            <a:t>Manage</a:t>
          </a:r>
        </a:p>
        <a:p>
          <a:r>
            <a:rPr lang="en-GB" sz="1700" dirty="0"/>
            <a:t>Apply controls, human oversight, training, incident response and review.</a:t>
          </a:r>
        </a:p>
      </dgm:t>
    </dgm:pt>
    <dgm:pt modelId="{8D90FA18-B360-4A7B-A528-2044DAD4E26E}" type="parTrans" cxnId="{47927FC3-5CBC-43A6-B96C-431F48F808CB}">
      <dgm:prSet/>
      <dgm:spPr/>
      <dgm:t>
        <a:bodyPr/>
        <a:lstStyle/>
        <a:p>
          <a:endParaRPr lang="en-GB"/>
        </a:p>
      </dgm:t>
    </dgm:pt>
    <dgm:pt modelId="{3F6B1C7B-2C08-4774-9EC9-158586B0E130}" type="sibTrans" cxnId="{47927FC3-5CBC-43A6-B96C-431F48F808CB}">
      <dgm:prSet phldrT="4" phldr="0"/>
      <dgm:spPr/>
      <dgm:t>
        <a:bodyPr/>
        <a:lstStyle/>
        <a:p>
          <a:r>
            <a:rPr lang="en-GB"/>
            <a:t>4</a:t>
          </a:r>
        </a:p>
      </dgm:t>
    </dgm:pt>
    <dgm:pt modelId="{BA80D113-5CC9-4806-BE6D-A2204473E3F8}" type="pres">
      <dgm:prSet presAssocID="{34D05BED-3D1A-456E-9E55-E155BF84396A}" presName="Name0" presStyleCnt="0">
        <dgm:presLayoutVars>
          <dgm:dir/>
          <dgm:animLvl val="lvl"/>
          <dgm:resizeHandles val="exact"/>
        </dgm:presLayoutVars>
      </dgm:prSet>
      <dgm:spPr/>
    </dgm:pt>
    <dgm:pt modelId="{64B28AC9-57EF-4F5E-89D0-3DB5E3EADB0C}" type="pres">
      <dgm:prSet presAssocID="{5BA1C186-E1DB-49F2-9AAF-4C726CF65F3F}" presName="compositeNode" presStyleCnt="0">
        <dgm:presLayoutVars>
          <dgm:bulletEnabled val="1"/>
        </dgm:presLayoutVars>
      </dgm:prSet>
      <dgm:spPr/>
    </dgm:pt>
    <dgm:pt modelId="{086271AB-DD8F-4263-B875-07E2CF75800F}" type="pres">
      <dgm:prSet presAssocID="{5BA1C186-E1DB-49F2-9AAF-4C726CF65F3F}" presName="bgRect" presStyleLbl="fgAcc1" presStyleIdx="0" presStyleCnt="4"/>
      <dgm:spPr/>
    </dgm:pt>
    <dgm:pt modelId="{EAE6ACB4-7E39-47C5-8286-8F0587DAE704}" type="pres">
      <dgm:prSet presAssocID="{B93284D7-9405-4289-ACBC-22CD9AB92CBD}" presName="sibTransNodeCircle" presStyleLbl="alignNode1" presStyleIdx="0" presStyleCnt="4">
        <dgm:presLayoutVars>
          <dgm:chMax val="0"/>
          <dgm:bulletEnabled/>
        </dgm:presLayoutVars>
      </dgm:prSet>
      <dgm:spPr/>
    </dgm:pt>
    <dgm:pt modelId="{74907963-E0BE-4146-90D9-19EE916FF3B8}" type="pres">
      <dgm:prSet presAssocID="{5BA1C186-E1DB-49F2-9AAF-4C726CF65F3F}" presName="nodeText" presStyleLbl="bgAccFollowNode1" presStyleIdx="0" presStyleCnt="0">
        <dgm:presLayoutVars>
          <dgm:bulletEnabled val="1"/>
        </dgm:presLayoutVars>
      </dgm:prSet>
      <dgm:spPr/>
    </dgm:pt>
    <dgm:pt modelId="{10F4433A-DDB1-4A0C-A3B8-EEB825BD4F71}" type="pres">
      <dgm:prSet presAssocID="{B93284D7-9405-4289-ACBC-22CD9AB92CBD}" presName="sibTrans" presStyleCnt="0"/>
      <dgm:spPr/>
    </dgm:pt>
    <dgm:pt modelId="{608797F8-0920-4283-AE85-87F19CD3E7F6}" type="pres">
      <dgm:prSet presAssocID="{F9A78482-95A4-4620-B672-F88D9EA1B4B6}" presName="compositeNode" presStyleCnt="0">
        <dgm:presLayoutVars>
          <dgm:bulletEnabled val="1"/>
        </dgm:presLayoutVars>
      </dgm:prSet>
      <dgm:spPr/>
    </dgm:pt>
    <dgm:pt modelId="{99545EE6-0997-449A-B158-5C621BBFCD23}" type="pres">
      <dgm:prSet presAssocID="{F9A78482-95A4-4620-B672-F88D9EA1B4B6}" presName="bgRect" presStyleLbl="fgAcc1" presStyleIdx="1" presStyleCnt="4"/>
      <dgm:spPr/>
    </dgm:pt>
    <dgm:pt modelId="{7AF55A5B-A361-49C1-9764-DAD86F64AF0D}" type="pres">
      <dgm:prSet presAssocID="{9780A1E0-0D57-447A-BF02-E626EB72FA7F}" presName="sibTransNodeCircle" presStyleLbl="alignNode1" presStyleIdx="1" presStyleCnt="4">
        <dgm:presLayoutVars>
          <dgm:chMax val="0"/>
          <dgm:bulletEnabled/>
        </dgm:presLayoutVars>
      </dgm:prSet>
      <dgm:spPr/>
    </dgm:pt>
    <dgm:pt modelId="{3CAC5413-8543-4F10-87AD-188E3C0BEFC9}" type="pres">
      <dgm:prSet presAssocID="{F9A78482-95A4-4620-B672-F88D9EA1B4B6}" presName="nodeText" presStyleLbl="bgAccFollowNode1" presStyleIdx="0" presStyleCnt="0">
        <dgm:presLayoutVars>
          <dgm:bulletEnabled val="1"/>
        </dgm:presLayoutVars>
      </dgm:prSet>
      <dgm:spPr/>
    </dgm:pt>
    <dgm:pt modelId="{82DE1304-A208-41F2-8A25-C5F895102AC6}" type="pres">
      <dgm:prSet presAssocID="{9780A1E0-0D57-447A-BF02-E626EB72FA7F}" presName="sibTrans" presStyleCnt="0"/>
      <dgm:spPr/>
    </dgm:pt>
    <dgm:pt modelId="{435DE6F6-3AF9-459D-9556-984B2BAE09EF}" type="pres">
      <dgm:prSet presAssocID="{2E12C410-5E30-426C-8E79-F36F185DB166}" presName="compositeNode" presStyleCnt="0">
        <dgm:presLayoutVars>
          <dgm:bulletEnabled val="1"/>
        </dgm:presLayoutVars>
      </dgm:prSet>
      <dgm:spPr/>
    </dgm:pt>
    <dgm:pt modelId="{4241F03D-6971-4231-8467-47E859024305}" type="pres">
      <dgm:prSet presAssocID="{2E12C410-5E30-426C-8E79-F36F185DB166}" presName="bgRect" presStyleLbl="fgAcc1" presStyleIdx="2" presStyleCnt="4"/>
      <dgm:spPr/>
    </dgm:pt>
    <dgm:pt modelId="{68928F6B-0435-4771-9F02-22A5BA925D45}" type="pres">
      <dgm:prSet presAssocID="{F8B8E717-1A58-440B-9292-C44B59CDFA87}" presName="sibTransNodeCircle" presStyleLbl="alignNode1" presStyleIdx="2" presStyleCnt="4">
        <dgm:presLayoutVars>
          <dgm:chMax val="0"/>
          <dgm:bulletEnabled/>
        </dgm:presLayoutVars>
      </dgm:prSet>
      <dgm:spPr/>
    </dgm:pt>
    <dgm:pt modelId="{0924EE34-06D9-4EB5-9B50-E436ECDCBA2D}" type="pres">
      <dgm:prSet presAssocID="{2E12C410-5E30-426C-8E79-F36F185DB166}" presName="nodeText" presStyleLbl="bgAccFollowNode1" presStyleIdx="0" presStyleCnt="0">
        <dgm:presLayoutVars>
          <dgm:bulletEnabled val="1"/>
        </dgm:presLayoutVars>
      </dgm:prSet>
      <dgm:spPr/>
    </dgm:pt>
    <dgm:pt modelId="{3C5825A5-D6BA-42A4-95C6-3121CC41205E}" type="pres">
      <dgm:prSet presAssocID="{F8B8E717-1A58-440B-9292-C44B59CDFA87}" presName="sibTrans" presStyleCnt="0"/>
      <dgm:spPr/>
    </dgm:pt>
    <dgm:pt modelId="{C61143A1-90AB-4137-A3A2-551E712FE8C0}" type="pres">
      <dgm:prSet presAssocID="{3265698C-C54C-4E64-B210-30930E53A495}" presName="compositeNode" presStyleCnt="0">
        <dgm:presLayoutVars>
          <dgm:bulletEnabled val="1"/>
        </dgm:presLayoutVars>
      </dgm:prSet>
      <dgm:spPr/>
    </dgm:pt>
    <dgm:pt modelId="{80CE8F6D-56E6-4F4D-B267-CAF6E62B876F}" type="pres">
      <dgm:prSet presAssocID="{3265698C-C54C-4E64-B210-30930E53A495}" presName="bgRect" presStyleLbl="fgAcc1" presStyleIdx="3" presStyleCnt="4"/>
      <dgm:spPr/>
    </dgm:pt>
    <dgm:pt modelId="{2BB0FF46-0B9F-48B5-A26A-79C1D01D4D07}" type="pres">
      <dgm:prSet presAssocID="{3F6B1C7B-2C08-4774-9EC9-158586B0E130}" presName="sibTransNodeCircle" presStyleLbl="alignNode1" presStyleIdx="3" presStyleCnt="4">
        <dgm:presLayoutVars>
          <dgm:chMax val="0"/>
          <dgm:bulletEnabled/>
        </dgm:presLayoutVars>
      </dgm:prSet>
      <dgm:spPr/>
    </dgm:pt>
    <dgm:pt modelId="{E6F4138E-CDDD-4EA5-82E2-49925719F5E4}" type="pres">
      <dgm:prSet presAssocID="{3265698C-C54C-4E64-B210-30930E53A495}" presName="nodeText" presStyleLbl="bgAccFollowNode1" presStyleIdx="0" presStyleCnt="0">
        <dgm:presLayoutVars>
          <dgm:bulletEnabled val="1"/>
        </dgm:presLayoutVars>
      </dgm:prSet>
      <dgm:spPr/>
    </dgm:pt>
  </dgm:ptLst>
  <dgm:cxnLst>
    <dgm:cxn modelId="{69EDD00E-98A3-452A-8BC3-94AAD70DA490}" type="presOf" srcId="{9780A1E0-0D57-447A-BF02-E626EB72FA7F}" destId="{7AF55A5B-A361-49C1-9764-DAD86F64AF0D}" srcOrd="0" destOrd="0" presId="urn:microsoft.com/office/officeart/2024/layout/NumberedTitleList#1"/>
    <dgm:cxn modelId="{AC38362B-F278-446C-BD86-5A5EC456DDFB}" srcId="{34D05BED-3D1A-456E-9E55-E155BF84396A}" destId="{F9A78482-95A4-4620-B672-F88D9EA1B4B6}" srcOrd="1" destOrd="0" parTransId="{F8638657-EB02-483F-A033-01F28BCA6526}" sibTransId="{9780A1E0-0D57-447A-BF02-E626EB72FA7F}"/>
    <dgm:cxn modelId="{B70E0F71-CE9F-478C-A6D9-B8C7AC1EB40D}" type="presOf" srcId="{F8B8E717-1A58-440B-9292-C44B59CDFA87}" destId="{68928F6B-0435-4771-9F02-22A5BA925D45}" srcOrd="0" destOrd="0" presId="urn:microsoft.com/office/officeart/2024/layout/NumberedTitleList#1"/>
    <dgm:cxn modelId="{F55B8B71-1C3F-4C73-AEDF-FF904065AD7B}" type="presOf" srcId="{B93284D7-9405-4289-ACBC-22CD9AB92CBD}" destId="{EAE6ACB4-7E39-47C5-8286-8F0587DAE704}" srcOrd="0" destOrd="0" presId="urn:microsoft.com/office/officeart/2024/layout/NumberedTitleList#1"/>
    <dgm:cxn modelId="{4DB6DD52-F01C-40E6-8A54-C7B03ABACD86}" type="presOf" srcId="{3F6B1C7B-2C08-4774-9EC9-158586B0E130}" destId="{2BB0FF46-0B9F-48B5-A26A-79C1D01D4D07}" srcOrd="0" destOrd="0" presId="urn:microsoft.com/office/officeart/2024/layout/NumberedTitleList#1"/>
    <dgm:cxn modelId="{3F116D83-0ECC-4668-A9B2-6644F7AC99F2}" type="presOf" srcId="{3265698C-C54C-4E64-B210-30930E53A495}" destId="{E6F4138E-CDDD-4EA5-82E2-49925719F5E4}" srcOrd="1" destOrd="0" presId="urn:microsoft.com/office/officeart/2024/layout/NumberedTitleList#1"/>
    <dgm:cxn modelId="{611D028A-87EA-4294-B20A-03386376FAC9}" srcId="{34D05BED-3D1A-456E-9E55-E155BF84396A}" destId="{5BA1C186-E1DB-49F2-9AAF-4C726CF65F3F}" srcOrd="0" destOrd="0" parTransId="{C49494A1-24E4-4E3B-8977-1FFEAD6F7E15}" sibTransId="{B93284D7-9405-4289-ACBC-22CD9AB92CBD}"/>
    <dgm:cxn modelId="{8642BF9A-B207-40B4-B219-2FB20352869B}" type="presOf" srcId="{F9A78482-95A4-4620-B672-F88D9EA1B4B6}" destId="{99545EE6-0997-449A-B158-5C621BBFCD23}" srcOrd="0" destOrd="0" presId="urn:microsoft.com/office/officeart/2024/layout/NumberedTitleList#1"/>
    <dgm:cxn modelId="{1EAEFA9C-DD1A-4CD2-BD1F-67B8F0729A42}" type="presOf" srcId="{2E12C410-5E30-426C-8E79-F36F185DB166}" destId="{4241F03D-6971-4231-8467-47E859024305}" srcOrd="0" destOrd="0" presId="urn:microsoft.com/office/officeart/2024/layout/NumberedTitleList#1"/>
    <dgm:cxn modelId="{60C685A0-9D61-4207-9B84-3C304E55602C}" type="presOf" srcId="{5BA1C186-E1DB-49F2-9AAF-4C726CF65F3F}" destId="{086271AB-DD8F-4263-B875-07E2CF75800F}" srcOrd="0" destOrd="0" presId="urn:microsoft.com/office/officeart/2024/layout/NumberedTitleList#1"/>
    <dgm:cxn modelId="{9CC15DA6-4BC9-4362-90F8-779C0DFBD818}" srcId="{34D05BED-3D1A-456E-9E55-E155BF84396A}" destId="{2E12C410-5E30-426C-8E79-F36F185DB166}" srcOrd="2" destOrd="0" parTransId="{3ADF87B2-5392-4A5D-9C3C-E3FB4BB6AE48}" sibTransId="{F8B8E717-1A58-440B-9292-C44B59CDFA87}"/>
    <dgm:cxn modelId="{534369B0-8CC1-47A0-B5C2-02E8CC9F0858}" type="presOf" srcId="{F9A78482-95A4-4620-B672-F88D9EA1B4B6}" destId="{3CAC5413-8543-4F10-87AD-188E3C0BEFC9}" srcOrd="1" destOrd="0" presId="urn:microsoft.com/office/officeart/2024/layout/NumberedTitleList#1"/>
    <dgm:cxn modelId="{EFA14EB7-D752-41D9-9023-25197AA6A3B6}" type="presOf" srcId="{2E12C410-5E30-426C-8E79-F36F185DB166}" destId="{0924EE34-06D9-4EB5-9B50-E436ECDCBA2D}" srcOrd="1" destOrd="0" presId="urn:microsoft.com/office/officeart/2024/layout/NumberedTitleList#1"/>
    <dgm:cxn modelId="{47927FC3-5CBC-43A6-B96C-431F48F808CB}" srcId="{34D05BED-3D1A-456E-9E55-E155BF84396A}" destId="{3265698C-C54C-4E64-B210-30930E53A495}" srcOrd="3" destOrd="0" parTransId="{8D90FA18-B360-4A7B-A528-2044DAD4E26E}" sibTransId="{3F6B1C7B-2C08-4774-9EC9-158586B0E130}"/>
    <dgm:cxn modelId="{12FA30C6-ABCE-49C3-8658-3A7B0923B3B9}" type="presOf" srcId="{3265698C-C54C-4E64-B210-30930E53A495}" destId="{80CE8F6D-56E6-4F4D-B267-CAF6E62B876F}" srcOrd="0" destOrd="0" presId="urn:microsoft.com/office/officeart/2024/layout/NumberedTitleList#1"/>
    <dgm:cxn modelId="{B266FBE8-1486-4806-B662-60E731540C36}" type="presOf" srcId="{34D05BED-3D1A-456E-9E55-E155BF84396A}" destId="{BA80D113-5CC9-4806-BE6D-A2204473E3F8}" srcOrd="0" destOrd="0" presId="urn:microsoft.com/office/officeart/2024/layout/NumberedTitleList#1"/>
    <dgm:cxn modelId="{EA15F6EA-1C0C-47A2-A486-C729228B8706}" type="presOf" srcId="{5BA1C186-E1DB-49F2-9AAF-4C726CF65F3F}" destId="{74907963-E0BE-4146-90D9-19EE916FF3B8}" srcOrd="1" destOrd="0" presId="urn:microsoft.com/office/officeart/2024/layout/NumberedTitleList#1"/>
    <dgm:cxn modelId="{C4F3ED00-898A-4FB1-9C27-D9255D6A5CDA}" type="presParOf" srcId="{BA80D113-5CC9-4806-BE6D-A2204473E3F8}" destId="{64B28AC9-57EF-4F5E-89D0-3DB5E3EADB0C}" srcOrd="0" destOrd="0" presId="urn:microsoft.com/office/officeart/2024/layout/NumberedTitleList#1"/>
    <dgm:cxn modelId="{0567DE83-D7A3-4E4B-B63A-D38DC740C575}" type="presParOf" srcId="{64B28AC9-57EF-4F5E-89D0-3DB5E3EADB0C}" destId="{086271AB-DD8F-4263-B875-07E2CF75800F}" srcOrd="0" destOrd="0" presId="urn:microsoft.com/office/officeart/2024/layout/NumberedTitleList#1"/>
    <dgm:cxn modelId="{0FC75D87-2E33-49CC-AE6A-0B69786A0D92}" type="presParOf" srcId="{64B28AC9-57EF-4F5E-89D0-3DB5E3EADB0C}" destId="{EAE6ACB4-7E39-47C5-8286-8F0587DAE704}" srcOrd="1" destOrd="0" presId="urn:microsoft.com/office/officeart/2024/layout/NumberedTitleList#1"/>
    <dgm:cxn modelId="{1BDAC609-130C-4E27-8950-C605FAAA7E30}" type="presParOf" srcId="{64B28AC9-57EF-4F5E-89D0-3DB5E3EADB0C}" destId="{74907963-E0BE-4146-90D9-19EE916FF3B8}" srcOrd="2" destOrd="0" presId="urn:microsoft.com/office/officeart/2024/layout/NumberedTitleList#1"/>
    <dgm:cxn modelId="{AA9ABC66-F8A0-43FA-A7D5-9DA4589162CD}" type="presParOf" srcId="{BA80D113-5CC9-4806-BE6D-A2204473E3F8}" destId="{10F4433A-DDB1-4A0C-A3B8-EEB825BD4F71}" srcOrd="1" destOrd="0" presId="urn:microsoft.com/office/officeart/2024/layout/NumberedTitleList#1"/>
    <dgm:cxn modelId="{4904D3BE-7714-4F31-9FD6-F30F2B120D13}" type="presParOf" srcId="{BA80D113-5CC9-4806-BE6D-A2204473E3F8}" destId="{608797F8-0920-4283-AE85-87F19CD3E7F6}" srcOrd="2" destOrd="0" presId="urn:microsoft.com/office/officeart/2024/layout/NumberedTitleList#1"/>
    <dgm:cxn modelId="{7A662837-D861-4095-B3D2-96A6FF1C2C8E}" type="presParOf" srcId="{608797F8-0920-4283-AE85-87F19CD3E7F6}" destId="{99545EE6-0997-449A-B158-5C621BBFCD23}" srcOrd="0" destOrd="0" presId="urn:microsoft.com/office/officeart/2024/layout/NumberedTitleList#1"/>
    <dgm:cxn modelId="{5BCCDF6F-3FD9-4038-A3A9-51185DF8CE38}" type="presParOf" srcId="{608797F8-0920-4283-AE85-87F19CD3E7F6}" destId="{7AF55A5B-A361-49C1-9764-DAD86F64AF0D}" srcOrd="1" destOrd="0" presId="urn:microsoft.com/office/officeart/2024/layout/NumberedTitleList#1"/>
    <dgm:cxn modelId="{F5589A62-9D31-47C7-A2FF-BA5E9FEB77B9}" type="presParOf" srcId="{608797F8-0920-4283-AE85-87F19CD3E7F6}" destId="{3CAC5413-8543-4F10-87AD-188E3C0BEFC9}" srcOrd="2" destOrd="0" presId="urn:microsoft.com/office/officeart/2024/layout/NumberedTitleList#1"/>
    <dgm:cxn modelId="{5898EF01-339D-424A-90D0-4B942E255F8B}" type="presParOf" srcId="{BA80D113-5CC9-4806-BE6D-A2204473E3F8}" destId="{82DE1304-A208-41F2-8A25-C5F895102AC6}" srcOrd="3" destOrd="0" presId="urn:microsoft.com/office/officeart/2024/layout/NumberedTitleList#1"/>
    <dgm:cxn modelId="{5F2965C8-812D-4E1D-B819-67146C101863}" type="presParOf" srcId="{BA80D113-5CC9-4806-BE6D-A2204473E3F8}" destId="{435DE6F6-3AF9-459D-9556-984B2BAE09EF}" srcOrd="4" destOrd="0" presId="urn:microsoft.com/office/officeart/2024/layout/NumberedTitleList#1"/>
    <dgm:cxn modelId="{B0243ACB-956B-4F2C-BB2C-3D36A3663ECE}" type="presParOf" srcId="{435DE6F6-3AF9-459D-9556-984B2BAE09EF}" destId="{4241F03D-6971-4231-8467-47E859024305}" srcOrd="0" destOrd="0" presId="urn:microsoft.com/office/officeart/2024/layout/NumberedTitleList#1"/>
    <dgm:cxn modelId="{1A028DBC-4C71-4970-A9B2-CDC78130F313}" type="presParOf" srcId="{435DE6F6-3AF9-459D-9556-984B2BAE09EF}" destId="{68928F6B-0435-4771-9F02-22A5BA925D45}" srcOrd="1" destOrd="0" presId="urn:microsoft.com/office/officeart/2024/layout/NumberedTitleList#1"/>
    <dgm:cxn modelId="{377AEBBF-FA5E-4A39-BC7C-86773CDFE9DD}" type="presParOf" srcId="{435DE6F6-3AF9-459D-9556-984B2BAE09EF}" destId="{0924EE34-06D9-4EB5-9B50-E436ECDCBA2D}" srcOrd="2" destOrd="0" presId="urn:microsoft.com/office/officeart/2024/layout/NumberedTitleList#1"/>
    <dgm:cxn modelId="{A1EDF9A8-8424-4832-969D-69A782F947C5}" type="presParOf" srcId="{BA80D113-5CC9-4806-BE6D-A2204473E3F8}" destId="{3C5825A5-D6BA-42A4-95C6-3121CC41205E}" srcOrd="5" destOrd="0" presId="urn:microsoft.com/office/officeart/2024/layout/NumberedTitleList#1"/>
    <dgm:cxn modelId="{5AD2B3BC-631F-4103-8E35-773FE97ED67F}" type="presParOf" srcId="{BA80D113-5CC9-4806-BE6D-A2204473E3F8}" destId="{C61143A1-90AB-4137-A3A2-551E712FE8C0}" srcOrd="6" destOrd="0" presId="urn:microsoft.com/office/officeart/2024/layout/NumberedTitleList#1"/>
    <dgm:cxn modelId="{45C8F81C-4257-4BD5-8DC4-AC392D4E9396}" type="presParOf" srcId="{C61143A1-90AB-4137-A3A2-551E712FE8C0}" destId="{80CE8F6D-56E6-4F4D-B267-CAF6E62B876F}" srcOrd="0" destOrd="0" presId="urn:microsoft.com/office/officeart/2024/layout/NumberedTitleList#1"/>
    <dgm:cxn modelId="{3A15B95D-BDB2-4B2B-974C-0CCAE6C1AB37}" type="presParOf" srcId="{C61143A1-90AB-4137-A3A2-551E712FE8C0}" destId="{2BB0FF46-0B9F-48B5-A26A-79C1D01D4D07}" srcOrd="1" destOrd="0" presId="urn:microsoft.com/office/officeart/2024/layout/NumberedTitleList#1"/>
    <dgm:cxn modelId="{B3FDA28F-DD47-47ED-B6E9-196D0F8BF406}" type="presParOf" srcId="{C61143A1-90AB-4137-A3A2-551E712FE8C0}" destId="{E6F4138E-CDDD-4EA5-82E2-49925719F5E4}" srcOrd="2" destOrd="0" presId="urn:microsoft.com/office/officeart/2024/layout/NumberedTitleLis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9C10EDE-CDF6-4DD5-98C0-DA7AF35F09D3}" type="doc">
      <dgm:prSet loTypeId="urn:microsoft.com/office/officeart/2005/8/layout/list1" loCatId="list" qsTypeId="urn:microsoft.com/office/officeart/2005/8/quickstyle/simple1#4" qsCatId="simple" csTypeId="urn:microsoft.com/office/officeart/2005/8/colors/accent1_2#4" csCatId="accent1" phldr="1"/>
      <dgm:spPr/>
      <dgm:t>
        <a:bodyPr/>
        <a:lstStyle/>
        <a:p>
          <a:endParaRPr lang="en-GB"/>
        </a:p>
      </dgm:t>
    </dgm:pt>
    <dgm:pt modelId="{FF33218B-3CC8-42CE-B4AC-555E7CF1DCEA}">
      <dgm:prSet phldrT="[Text]" phldr="0" custT="1"/>
      <dgm:spPr/>
      <dgm:t>
        <a:bodyPr/>
        <a:lstStyle/>
        <a:p>
          <a:r>
            <a:rPr lang="en-GB" sz="1600" b="1" dirty="0"/>
            <a:t>Challenge</a:t>
          </a:r>
        </a:p>
      </dgm:t>
    </dgm:pt>
    <dgm:pt modelId="{C06AF455-D25B-43B8-8A85-12EAE11D717E}" type="parTrans" cxnId="{591FF947-BAB5-4815-A836-336699D984AE}">
      <dgm:prSet/>
      <dgm:spPr/>
      <dgm:t>
        <a:bodyPr/>
        <a:lstStyle/>
        <a:p>
          <a:endParaRPr lang="en-GB"/>
        </a:p>
      </dgm:t>
    </dgm:pt>
    <dgm:pt modelId="{58278AC4-A122-4655-96DF-770F472898DC}" type="sibTrans" cxnId="{591FF947-BAB5-4815-A836-336699D984AE}">
      <dgm:prSet/>
      <dgm:spPr/>
      <dgm:t>
        <a:bodyPr/>
        <a:lstStyle/>
        <a:p>
          <a:endParaRPr lang="en-GB"/>
        </a:p>
      </dgm:t>
    </dgm:pt>
    <dgm:pt modelId="{C4913123-1E23-4652-BB25-0E274AE12692}">
      <dgm:prSet phldrT="[Text]" phldr="0" custT="1"/>
      <dgm:spPr/>
      <dgm:t>
        <a:bodyPr/>
        <a:lstStyle/>
        <a:p>
          <a:r>
            <a:rPr lang="en-GB" sz="1600" dirty="0"/>
            <a:t>Global operations require integration across product development, production, sales and customer service.</a:t>
          </a:r>
        </a:p>
      </dgm:t>
    </dgm:pt>
    <dgm:pt modelId="{1DCDA783-8690-4D87-B803-B5C163D4FD45}" type="parTrans" cxnId="{0FE0AEDE-292C-4BF8-AF42-599812C8947A}">
      <dgm:prSet/>
      <dgm:spPr/>
      <dgm:t>
        <a:bodyPr/>
        <a:lstStyle/>
        <a:p>
          <a:endParaRPr lang="en-GB"/>
        </a:p>
      </dgm:t>
    </dgm:pt>
    <dgm:pt modelId="{2CEDE9F2-5CA0-4FFA-9D85-852A41584BF2}" type="sibTrans" cxnId="{0FE0AEDE-292C-4BF8-AF42-599812C8947A}">
      <dgm:prSet/>
      <dgm:spPr/>
      <dgm:t>
        <a:bodyPr/>
        <a:lstStyle/>
        <a:p>
          <a:endParaRPr lang="en-GB"/>
        </a:p>
      </dgm:t>
    </dgm:pt>
    <dgm:pt modelId="{C367D427-4401-4F61-9CC0-067785F6731B}">
      <dgm:prSet phldrT="[Text]" phldr="0" custT="1"/>
      <dgm:spPr/>
      <dgm:t>
        <a:bodyPr/>
        <a:lstStyle/>
        <a:p>
          <a:r>
            <a:rPr lang="en-GB" sz="1400" b="1" dirty="0"/>
            <a:t>Response</a:t>
          </a:r>
        </a:p>
      </dgm:t>
    </dgm:pt>
    <dgm:pt modelId="{BD087F69-3075-4C8E-A11C-1EF5489AA005}" type="parTrans" cxnId="{E1F751FE-DFD5-4A18-B52A-D1438FB1C7B2}">
      <dgm:prSet/>
      <dgm:spPr/>
      <dgm:t>
        <a:bodyPr/>
        <a:lstStyle/>
        <a:p>
          <a:endParaRPr lang="en-GB"/>
        </a:p>
      </dgm:t>
    </dgm:pt>
    <dgm:pt modelId="{8F762677-FB41-494F-BA8E-5E6E3A79CBD7}" type="sibTrans" cxnId="{E1F751FE-DFD5-4A18-B52A-D1438FB1C7B2}">
      <dgm:prSet/>
      <dgm:spPr/>
      <dgm:t>
        <a:bodyPr/>
        <a:lstStyle/>
        <a:p>
          <a:endParaRPr lang="en-GB"/>
        </a:p>
      </dgm:t>
    </dgm:pt>
    <dgm:pt modelId="{979C320D-5A42-40B3-AB82-99B8A6E26959}">
      <dgm:prSet phldrT="[Text]" phldr="0" custT="1"/>
      <dgm:spPr/>
      <dgm:t>
        <a:bodyPr/>
        <a:lstStyle/>
        <a:p>
          <a:r>
            <a:rPr lang="en-GB" sz="1600" dirty="0"/>
            <a:t>Integrated information-processing technologies across key business processes.</a:t>
          </a:r>
        </a:p>
      </dgm:t>
    </dgm:pt>
    <dgm:pt modelId="{F058EF94-1747-4189-ABAF-881A30C59173}" type="parTrans" cxnId="{F50A13BF-2972-4637-8D8E-12DD374202F6}">
      <dgm:prSet/>
      <dgm:spPr/>
      <dgm:t>
        <a:bodyPr/>
        <a:lstStyle/>
        <a:p>
          <a:endParaRPr lang="en-GB"/>
        </a:p>
      </dgm:t>
    </dgm:pt>
    <dgm:pt modelId="{12ACE6BC-3AAD-41E9-A3CE-67C7EB420932}" type="sibTrans" cxnId="{F50A13BF-2972-4637-8D8E-12DD374202F6}">
      <dgm:prSet/>
      <dgm:spPr/>
      <dgm:t>
        <a:bodyPr/>
        <a:lstStyle/>
        <a:p>
          <a:endParaRPr lang="en-GB"/>
        </a:p>
      </dgm:t>
    </dgm:pt>
    <dgm:pt modelId="{6E75DE60-B619-4135-BC9A-4A204264EEFF}">
      <dgm:prSet phldrT="[Text]" phldr="0" custT="1"/>
      <dgm:spPr/>
      <dgm:t>
        <a:bodyPr/>
        <a:lstStyle/>
        <a:p>
          <a:r>
            <a:rPr lang="en-GB" sz="1400" b="1" dirty="0"/>
            <a:t>Impact/Learning</a:t>
          </a:r>
        </a:p>
      </dgm:t>
    </dgm:pt>
    <dgm:pt modelId="{A95C11A8-9BEB-43B3-93CE-A0CE11ED3B66}" type="parTrans" cxnId="{F4C45693-3798-41B6-A4D3-F675DCB0249F}">
      <dgm:prSet/>
      <dgm:spPr/>
      <dgm:t>
        <a:bodyPr/>
        <a:lstStyle/>
        <a:p>
          <a:endParaRPr lang="en-GB"/>
        </a:p>
      </dgm:t>
    </dgm:pt>
    <dgm:pt modelId="{BEED7620-CF9A-43C0-A3A1-8B0A9ECAAFFF}" type="sibTrans" cxnId="{F4C45693-3798-41B6-A4D3-F675DCB0249F}">
      <dgm:prSet/>
      <dgm:spPr/>
      <dgm:t>
        <a:bodyPr/>
        <a:lstStyle/>
        <a:p>
          <a:endParaRPr lang="en-GB"/>
        </a:p>
      </dgm:t>
    </dgm:pt>
    <dgm:pt modelId="{F8CB5970-41D2-44E9-A745-E69BDC2D9A1F}">
      <dgm:prSet custT="1"/>
      <dgm:spPr/>
      <dgm:t>
        <a:bodyPr/>
        <a:lstStyle/>
        <a:p>
          <a:r>
            <a:rPr lang="en-GB" sz="1600" dirty="0"/>
            <a:t>Supported operational improvements and provide management insights.</a:t>
          </a:r>
        </a:p>
      </dgm:t>
    </dgm:pt>
    <dgm:pt modelId="{725EAC52-7D46-45B3-9D01-0082FC0CD7B3}" type="parTrans" cxnId="{BBE448B3-045C-488B-BF05-24ECC95484CD}">
      <dgm:prSet/>
      <dgm:spPr/>
      <dgm:t>
        <a:bodyPr/>
        <a:lstStyle/>
        <a:p>
          <a:endParaRPr lang="en-GB"/>
        </a:p>
      </dgm:t>
    </dgm:pt>
    <dgm:pt modelId="{9E4FD69E-7C10-4CB4-BAB2-9BB803D3D849}" type="sibTrans" cxnId="{BBE448B3-045C-488B-BF05-24ECC95484CD}">
      <dgm:prSet/>
      <dgm:spPr/>
      <dgm:t>
        <a:bodyPr/>
        <a:lstStyle/>
        <a:p>
          <a:endParaRPr lang="en-GB"/>
        </a:p>
      </dgm:t>
    </dgm:pt>
    <dgm:pt modelId="{EEF627ED-46D1-4BD1-A3B6-BEB3D614E2A4}">
      <dgm:prSet custT="1"/>
      <dgm:spPr/>
      <dgm:t>
        <a:bodyPr/>
        <a:lstStyle/>
        <a:p>
          <a:r>
            <a:rPr lang="en-GB" sz="1400" b="1" dirty="0"/>
            <a:t>Key governance issue </a:t>
          </a:r>
        </a:p>
      </dgm:t>
    </dgm:pt>
    <dgm:pt modelId="{DD5E2DCA-5C77-4052-AD07-1EEAC6F3327D}" type="parTrans" cxnId="{76BF8B46-FF4E-4B5E-A88E-72D717B85DDF}">
      <dgm:prSet/>
      <dgm:spPr/>
      <dgm:t>
        <a:bodyPr/>
        <a:lstStyle/>
        <a:p>
          <a:endParaRPr lang="en-GB"/>
        </a:p>
      </dgm:t>
    </dgm:pt>
    <dgm:pt modelId="{69CD7F52-17AC-4326-B6C6-F9AB7BE624CA}" type="sibTrans" cxnId="{76BF8B46-FF4E-4B5E-A88E-72D717B85DDF}">
      <dgm:prSet/>
      <dgm:spPr/>
      <dgm:t>
        <a:bodyPr/>
        <a:lstStyle/>
        <a:p>
          <a:endParaRPr lang="en-GB"/>
        </a:p>
      </dgm:t>
    </dgm:pt>
    <dgm:pt modelId="{74D54FBC-4610-4FC0-865F-BE1239303B66}">
      <dgm:prSet phldrT="[Text]" phldr="0" custT="1"/>
      <dgm:spPr/>
      <dgm:t>
        <a:bodyPr/>
        <a:lstStyle/>
        <a:p>
          <a:r>
            <a:rPr lang="en-GB" sz="1600" dirty="0"/>
            <a:t>Technology and business processes need to remain aligned</a:t>
          </a:r>
          <a:r>
            <a:rPr lang="en-GB" sz="1400" dirty="0"/>
            <a:t>.</a:t>
          </a:r>
        </a:p>
      </dgm:t>
    </dgm:pt>
    <dgm:pt modelId="{F8F6597E-8C7F-4AB2-BCFC-48B51322B439}" type="parTrans" cxnId="{DC4688F8-75A5-4E7B-837B-F8F44752F506}">
      <dgm:prSet/>
      <dgm:spPr/>
      <dgm:t>
        <a:bodyPr/>
        <a:lstStyle/>
        <a:p>
          <a:endParaRPr lang="en-GB"/>
        </a:p>
      </dgm:t>
    </dgm:pt>
    <dgm:pt modelId="{BDDF0C96-2B1B-4243-8F83-F0BA580E8ADF}" type="sibTrans" cxnId="{DC4688F8-75A5-4E7B-837B-F8F44752F506}">
      <dgm:prSet/>
      <dgm:spPr/>
      <dgm:t>
        <a:bodyPr/>
        <a:lstStyle/>
        <a:p>
          <a:endParaRPr lang="en-GB"/>
        </a:p>
      </dgm:t>
    </dgm:pt>
    <dgm:pt modelId="{2AB92FFD-0F17-4D6C-9794-A93D1B255D4C}">
      <dgm:prSet phldrT="[Text]" phldr="0" custT="1"/>
      <dgm:spPr/>
      <dgm:t>
        <a:bodyPr/>
        <a:lstStyle/>
        <a:p>
          <a:r>
            <a:rPr lang="en-GB" sz="1600" dirty="0"/>
            <a:t>Supported process improvement and information use.</a:t>
          </a:r>
        </a:p>
      </dgm:t>
    </dgm:pt>
    <dgm:pt modelId="{F2D5F4CB-DBFF-456E-A56D-BAC084706025}" type="parTrans" cxnId="{C8B3A325-2F71-462E-A4A9-57E5D3167C34}">
      <dgm:prSet/>
      <dgm:spPr/>
      <dgm:t>
        <a:bodyPr/>
        <a:lstStyle/>
        <a:p>
          <a:endParaRPr lang="en-GB"/>
        </a:p>
      </dgm:t>
    </dgm:pt>
    <dgm:pt modelId="{BB30DC66-2E74-4031-911B-5F888A6D8352}" type="sibTrans" cxnId="{C8B3A325-2F71-462E-A4A9-57E5D3167C34}">
      <dgm:prSet/>
      <dgm:spPr/>
      <dgm:t>
        <a:bodyPr/>
        <a:lstStyle/>
        <a:p>
          <a:endParaRPr lang="en-GB"/>
        </a:p>
      </dgm:t>
    </dgm:pt>
    <dgm:pt modelId="{848B4657-E71F-4422-A9A0-E784A7053511}">
      <dgm:prSet custT="1"/>
      <dgm:spPr/>
      <dgm:t>
        <a:bodyPr/>
        <a:lstStyle/>
        <a:p>
          <a:r>
            <a:rPr lang="en-GB" sz="1600" dirty="0"/>
            <a:t>Appropriate handling of operational and customer data.</a:t>
          </a:r>
          <a:endParaRPr lang="en-GB" sz="1400" dirty="0"/>
        </a:p>
      </dgm:t>
    </dgm:pt>
    <dgm:pt modelId="{BC2FE03E-AA95-4725-9F3B-7EB74DE810F6}" type="parTrans" cxnId="{4818E7F9-C212-4240-83A8-27A4FEF708A4}">
      <dgm:prSet/>
      <dgm:spPr/>
      <dgm:t>
        <a:bodyPr/>
        <a:lstStyle/>
        <a:p>
          <a:endParaRPr lang="en-GB"/>
        </a:p>
      </dgm:t>
    </dgm:pt>
    <dgm:pt modelId="{BF400577-5F8A-4582-8A9E-CDBDD3243E85}" type="sibTrans" cxnId="{4818E7F9-C212-4240-83A8-27A4FEF708A4}">
      <dgm:prSet/>
      <dgm:spPr/>
      <dgm:t>
        <a:bodyPr/>
        <a:lstStyle/>
        <a:p>
          <a:endParaRPr lang="en-GB"/>
        </a:p>
      </dgm:t>
    </dgm:pt>
    <dgm:pt modelId="{2FC42D74-EA37-48DD-B127-576DF4DE4B51}">
      <dgm:prSet custT="1"/>
      <dgm:spPr/>
      <dgm:t>
        <a:bodyPr/>
        <a:lstStyle/>
        <a:p>
          <a:pPr>
            <a:buNone/>
          </a:pPr>
          <a:r>
            <a:rPr lang="en-GB" sz="1400" dirty="0"/>
            <a:t>(Babu and Prasad, 2020)</a:t>
          </a:r>
        </a:p>
      </dgm:t>
    </dgm:pt>
    <dgm:pt modelId="{80569022-10E3-4A24-A9DD-1452200A02F2}" type="parTrans" cxnId="{60A50F0D-6AFF-40F3-BF00-F9939842284C}">
      <dgm:prSet/>
      <dgm:spPr/>
      <dgm:t>
        <a:bodyPr/>
        <a:lstStyle/>
        <a:p>
          <a:endParaRPr lang="en-GB"/>
        </a:p>
      </dgm:t>
    </dgm:pt>
    <dgm:pt modelId="{35A7E4B5-8BEE-4050-97A3-275772B6FF19}" type="sibTrans" cxnId="{60A50F0D-6AFF-40F3-BF00-F9939842284C}">
      <dgm:prSet/>
      <dgm:spPr/>
      <dgm:t>
        <a:bodyPr/>
        <a:lstStyle/>
        <a:p>
          <a:endParaRPr lang="en-GB"/>
        </a:p>
      </dgm:t>
    </dgm:pt>
    <dgm:pt modelId="{CF818DCD-8963-431D-A8C0-2BE19EDBD90B}" type="pres">
      <dgm:prSet presAssocID="{29C10EDE-CDF6-4DD5-98C0-DA7AF35F09D3}" presName="linear" presStyleCnt="0">
        <dgm:presLayoutVars>
          <dgm:dir/>
          <dgm:animLvl val="lvl"/>
          <dgm:resizeHandles val="exact"/>
        </dgm:presLayoutVars>
      </dgm:prSet>
      <dgm:spPr/>
    </dgm:pt>
    <dgm:pt modelId="{1C370C9D-ABA9-4D65-A6EB-1CA32C4E85E9}" type="pres">
      <dgm:prSet presAssocID="{FF33218B-3CC8-42CE-B4AC-555E7CF1DCEA}" presName="parentLin" presStyleCnt="0"/>
      <dgm:spPr/>
    </dgm:pt>
    <dgm:pt modelId="{09F57FD9-2C2C-49A5-8AD4-075FAF256290}" type="pres">
      <dgm:prSet presAssocID="{FF33218B-3CC8-42CE-B4AC-555E7CF1DCEA}" presName="parentLeftMargin" presStyleLbl="node1" presStyleIdx="0" presStyleCnt="4"/>
      <dgm:spPr/>
    </dgm:pt>
    <dgm:pt modelId="{9B3E3179-71A2-45A8-8782-D3F53F80B60C}" type="pres">
      <dgm:prSet presAssocID="{FF33218B-3CC8-42CE-B4AC-555E7CF1DCEA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78D225D5-C875-4D02-AF20-43268F09F259}" type="pres">
      <dgm:prSet presAssocID="{FF33218B-3CC8-42CE-B4AC-555E7CF1DCEA}" presName="negativeSpace" presStyleCnt="0"/>
      <dgm:spPr/>
    </dgm:pt>
    <dgm:pt modelId="{9F21FFD1-11C1-4174-995E-B1391309043F}" type="pres">
      <dgm:prSet presAssocID="{FF33218B-3CC8-42CE-B4AC-555E7CF1DCEA}" presName="childText" presStyleLbl="conFgAcc1" presStyleIdx="0" presStyleCnt="4">
        <dgm:presLayoutVars>
          <dgm:bulletEnabled val="1"/>
        </dgm:presLayoutVars>
      </dgm:prSet>
      <dgm:spPr/>
    </dgm:pt>
    <dgm:pt modelId="{C11ECE49-F779-4B8C-82BD-B3D2E25686B3}" type="pres">
      <dgm:prSet presAssocID="{58278AC4-A122-4655-96DF-770F472898DC}" presName="spaceBetweenRectangles" presStyleCnt="0"/>
      <dgm:spPr/>
    </dgm:pt>
    <dgm:pt modelId="{7FDDFEC9-67DC-4B1B-89E0-5D14B6CC4210}" type="pres">
      <dgm:prSet presAssocID="{C367D427-4401-4F61-9CC0-067785F6731B}" presName="parentLin" presStyleCnt="0"/>
      <dgm:spPr/>
    </dgm:pt>
    <dgm:pt modelId="{BDC3B601-2626-4AC0-AB42-49FB218E8A2D}" type="pres">
      <dgm:prSet presAssocID="{C367D427-4401-4F61-9CC0-067785F6731B}" presName="parentLeftMargin" presStyleLbl="node1" presStyleIdx="0" presStyleCnt="4"/>
      <dgm:spPr/>
    </dgm:pt>
    <dgm:pt modelId="{7420C65F-A7FE-4997-B8F5-7D750C3DAC89}" type="pres">
      <dgm:prSet presAssocID="{C367D427-4401-4F61-9CC0-067785F6731B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D8981166-40A5-4A55-98A3-973CD2DFA25F}" type="pres">
      <dgm:prSet presAssocID="{C367D427-4401-4F61-9CC0-067785F6731B}" presName="negativeSpace" presStyleCnt="0"/>
      <dgm:spPr/>
    </dgm:pt>
    <dgm:pt modelId="{4AB0EBD2-AE0D-4C8A-BFDD-AF5B2D1B5EEC}" type="pres">
      <dgm:prSet presAssocID="{C367D427-4401-4F61-9CC0-067785F6731B}" presName="childText" presStyleLbl="conFgAcc1" presStyleIdx="1" presStyleCnt="4">
        <dgm:presLayoutVars>
          <dgm:bulletEnabled val="1"/>
        </dgm:presLayoutVars>
      </dgm:prSet>
      <dgm:spPr/>
    </dgm:pt>
    <dgm:pt modelId="{0811FF33-2844-4BB7-AC13-29474A116BA5}" type="pres">
      <dgm:prSet presAssocID="{8F762677-FB41-494F-BA8E-5E6E3A79CBD7}" presName="spaceBetweenRectangles" presStyleCnt="0"/>
      <dgm:spPr/>
    </dgm:pt>
    <dgm:pt modelId="{2EED235B-5051-434F-A3C1-DFAC349DC832}" type="pres">
      <dgm:prSet presAssocID="{6E75DE60-B619-4135-BC9A-4A204264EEFF}" presName="parentLin" presStyleCnt="0"/>
      <dgm:spPr/>
    </dgm:pt>
    <dgm:pt modelId="{DBD1B14E-5288-4DE3-AF5D-AFDE812C2E10}" type="pres">
      <dgm:prSet presAssocID="{6E75DE60-B619-4135-BC9A-4A204264EEFF}" presName="parentLeftMargin" presStyleLbl="node1" presStyleIdx="1" presStyleCnt="4"/>
      <dgm:spPr/>
    </dgm:pt>
    <dgm:pt modelId="{754A3379-AD98-4D98-8181-423E878BB60A}" type="pres">
      <dgm:prSet presAssocID="{6E75DE60-B619-4135-BC9A-4A204264EEFF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D5450C03-AD69-4E65-8953-82C5187B4A40}" type="pres">
      <dgm:prSet presAssocID="{6E75DE60-B619-4135-BC9A-4A204264EEFF}" presName="negativeSpace" presStyleCnt="0"/>
      <dgm:spPr/>
    </dgm:pt>
    <dgm:pt modelId="{9C5D320A-D9FB-48AB-BE31-A3A397DD7224}" type="pres">
      <dgm:prSet presAssocID="{6E75DE60-B619-4135-BC9A-4A204264EEFF}" presName="childText" presStyleLbl="conFgAcc1" presStyleIdx="2" presStyleCnt="4">
        <dgm:presLayoutVars>
          <dgm:bulletEnabled val="1"/>
        </dgm:presLayoutVars>
      </dgm:prSet>
      <dgm:spPr/>
    </dgm:pt>
    <dgm:pt modelId="{DF0D2BF9-44EA-4A0E-B2AD-B3CA8D78DCFE}" type="pres">
      <dgm:prSet presAssocID="{BEED7620-CF9A-43C0-A3A1-8B0A9ECAAFFF}" presName="spaceBetweenRectangles" presStyleCnt="0"/>
      <dgm:spPr/>
    </dgm:pt>
    <dgm:pt modelId="{572A4F62-1E10-4124-BF71-7C8C0D55FDEC}" type="pres">
      <dgm:prSet presAssocID="{EEF627ED-46D1-4BD1-A3B6-BEB3D614E2A4}" presName="parentLin" presStyleCnt="0"/>
      <dgm:spPr/>
    </dgm:pt>
    <dgm:pt modelId="{7DAD98A7-2558-42DF-A393-472294B3AB3D}" type="pres">
      <dgm:prSet presAssocID="{EEF627ED-46D1-4BD1-A3B6-BEB3D614E2A4}" presName="parentLeftMargin" presStyleLbl="node1" presStyleIdx="2" presStyleCnt="4"/>
      <dgm:spPr/>
    </dgm:pt>
    <dgm:pt modelId="{FA82B8EE-2285-4AD8-8DF2-44E98977BFBB}" type="pres">
      <dgm:prSet presAssocID="{EEF627ED-46D1-4BD1-A3B6-BEB3D614E2A4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ADB024A0-DA89-40F3-AC0F-89D7DCE70D37}" type="pres">
      <dgm:prSet presAssocID="{EEF627ED-46D1-4BD1-A3B6-BEB3D614E2A4}" presName="negativeSpace" presStyleCnt="0"/>
      <dgm:spPr/>
    </dgm:pt>
    <dgm:pt modelId="{429A0942-2E46-4AC9-9C33-190C2DB589AC}" type="pres">
      <dgm:prSet presAssocID="{EEF627ED-46D1-4BD1-A3B6-BEB3D614E2A4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36894F04-B9C2-477F-B5E8-7DEEC321441B}" type="presOf" srcId="{C367D427-4401-4F61-9CC0-067785F6731B}" destId="{7420C65F-A7FE-4997-B8F5-7D750C3DAC89}" srcOrd="1" destOrd="0" presId="urn:microsoft.com/office/officeart/2005/8/layout/list1"/>
    <dgm:cxn modelId="{60A50F0D-6AFF-40F3-BF00-F9939842284C}" srcId="{EEF627ED-46D1-4BD1-A3B6-BEB3D614E2A4}" destId="{2FC42D74-EA37-48DD-B127-576DF4DE4B51}" srcOrd="1" destOrd="0" parTransId="{80569022-10E3-4A24-A9DD-1452200A02F2}" sibTransId="{35A7E4B5-8BEE-4050-97A3-275772B6FF19}"/>
    <dgm:cxn modelId="{3DC58810-25AC-4A02-93F1-819DDF06AB29}" type="presOf" srcId="{EEF627ED-46D1-4BD1-A3B6-BEB3D614E2A4}" destId="{FA82B8EE-2285-4AD8-8DF2-44E98977BFBB}" srcOrd="1" destOrd="0" presId="urn:microsoft.com/office/officeart/2005/8/layout/list1"/>
    <dgm:cxn modelId="{C8B3A325-2F71-462E-A4A9-57E5D3167C34}" srcId="{C367D427-4401-4F61-9CC0-067785F6731B}" destId="{2AB92FFD-0F17-4D6C-9794-A93D1B255D4C}" srcOrd="1" destOrd="0" parTransId="{F2D5F4CB-DBFF-456E-A56D-BAC084706025}" sibTransId="{BB30DC66-2E74-4031-911B-5F888A6D8352}"/>
    <dgm:cxn modelId="{AB82803B-281C-4B2C-9B53-9C5487AF06DB}" type="presOf" srcId="{74D54FBC-4610-4FC0-865F-BE1239303B66}" destId="{9F21FFD1-11C1-4174-995E-B1391309043F}" srcOrd="0" destOrd="1" presId="urn:microsoft.com/office/officeart/2005/8/layout/list1"/>
    <dgm:cxn modelId="{FC4F8B3F-DC5F-4835-A6C4-A96965802061}" type="presOf" srcId="{2AB92FFD-0F17-4D6C-9794-A93D1B255D4C}" destId="{4AB0EBD2-AE0D-4C8A-BFDD-AF5B2D1B5EEC}" srcOrd="0" destOrd="1" presId="urn:microsoft.com/office/officeart/2005/8/layout/list1"/>
    <dgm:cxn modelId="{4F24CB3F-F947-4FB1-A31D-F9E6B08F86E4}" type="presOf" srcId="{6E75DE60-B619-4135-BC9A-4A204264EEFF}" destId="{754A3379-AD98-4D98-8181-423E878BB60A}" srcOrd="1" destOrd="0" presId="urn:microsoft.com/office/officeart/2005/8/layout/list1"/>
    <dgm:cxn modelId="{76BF8B46-FF4E-4B5E-A88E-72D717B85DDF}" srcId="{29C10EDE-CDF6-4DD5-98C0-DA7AF35F09D3}" destId="{EEF627ED-46D1-4BD1-A3B6-BEB3D614E2A4}" srcOrd="3" destOrd="0" parTransId="{DD5E2DCA-5C77-4052-AD07-1EEAC6F3327D}" sibTransId="{69CD7F52-17AC-4326-B6C6-F9AB7BE624CA}"/>
    <dgm:cxn modelId="{591FF947-BAB5-4815-A836-336699D984AE}" srcId="{29C10EDE-CDF6-4DD5-98C0-DA7AF35F09D3}" destId="{FF33218B-3CC8-42CE-B4AC-555E7CF1DCEA}" srcOrd="0" destOrd="0" parTransId="{C06AF455-D25B-43B8-8A85-12EAE11D717E}" sibTransId="{58278AC4-A122-4655-96DF-770F472898DC}"/>
    <dgm:cxn modelId="{57EFB64D-9C2F-4DBF-92DB-A856326E2874}" type="presOf" srcId="{F8CB5970-41D2-44E9-A745-E69BDC2D9A1F}" destId="{9C5D320A-D9FB-48AB-BE31-A3A397DD7224}" srcOrd="0" destOrd="0" presId="urn:microsoft.com/office/officeart/2005/8/layout/list1"/>
    <dgm:cxn modelId="{CB6B8B76-BC5A-40BE-8C2E-FAF7E283011C}" type="presOf" srcId="{EEF627ED-46D1-4BD1-A3B6-BEB3D614E2A4}" destId="{7DAD98A7-2558-42DF-A393-472294B3AB3D}" srcOrd="0" destOrd="0" presId="urn:microsoft.com/office/officeart/2005/8/layout/list1"/>
    <dgm:cxn modelId="{29219877-242E-4ECC-B15D-77B709317332}" type="presOf" srcId="{C367D427-4401-4F61-9CC0-067785F6731B}" destId="{BDC3B601-2626-4AC0-AB42-49FB218E8A2D}" srcOrd="0" destOrd="0" presId="urn:microsoft.com/office/officeart/2005/8/layout/list1"/>
    <dgm:cxn modelId="{9D5E437A-2BA1-4DB2-B38F-F3C2B59FAF02}" type="presOf" srcId="{2FC42D74-EA37-48DD-B127-576DF4DE4B51}" destId="{429A0942-2E46-4AC9-9C33-190C2DB589AC}" srcOrd="0" destOrd="1" presId="urn:microsoft.com/office/officeart/2005/8/layout/list1"/>
    <dgm:cxn modelId="{F4C45693-3798-41B6-A4D3-F675DCB0249F}" srcId="{29C10EDE-CDF6-4DD5-98C0-DA7AF35F09D3}" destId="{6E75DE60-B619-4135-BC9A-4A204264EEFF}" srcOrd="2" destOrd="0" parTransId="{A95C11A8-9BEB-43B3-93CE-A0CE11ED3B66}" sibTransId="{BEED7620-CF9A-43C0-A3A1-8B0A9ECAAFFF}"/>
    <dgm:cxn modelId="{35A3FD9D-72A6-4C40-BFBC-3418EF014600}" type="presOf" srcId="{FF33218B-3CC8-42CE-B4AC-555E7CF1DCEA}" destId="{9B3E3179-71A2-45A8-8782-D3F53F80B60C}" srcOrd="1" destOrd="0" presId="urn:microsoft.com/office/officeart/2005/8/layout/list1"/>
    <dgm:cxn modelId="{BBE448B3-045C-488B-BF05-24ECC95484CD}" srcId="{6E75DE60-B619-4135-BC9A-4A204264EEFF}" destId="{F8CB5970-41D2-44E9-A745-E69BDC2D9A1F}" srcOrd="0" destOrd="0" parTransId="{725EAC52-7D46-45B3-9D01-0082FC0CD7B3}" sibTransId="{9E4FD69E-7C10-4CB4-BAB2-9BB803D3D849}"/>
    <dgm:cxn modelId="{83C4DDB9-BADC-411B-861E-AA1206B7D670}" type="presOf" srcId="{979C320D-5A42-40B3-AB82-99B8A6E26959}" destId="{4AB0EBD2-AE0D-4C8A-BFDD-AF5B2D1B5EEC}" srcOrd="0" destOrd="0" presId="urn:microsoft.com/office/officeart/2005/8/layout/list1"/>
    <dgm:cxn modelId="{DC0314BA-AFE5-420B-B096-C10318C6CF91}" type="presOf" srcId="{C4913123-1E23-4652-BB25-0E274AE12692}" destId="{9F21FFD1-11C1-4174-995E-B1391309043F}" srcOrd="0" destOrd="0" presId="urn:microsoft.com/office/officeart/2005/8/layout/list1"/>
    <dgm:cxn modelId="{8543CABD-E1FE-4F0D-A24D-350F94655ADC}" type="presOf" srcId="{FF33218B-3CC8-42CE-B4AC-555E7CF1DCEA}" destId="{09F57FD9-2C2C-49A5-8AD4-075FAF256290}" srcOrd="0" destOrd="0" presId="urn:microsoft.com/office/officeart/2005/8/layout/list1"/>
    <dgm:cxn modelId="{F50A13BF-2972-4637-8D8E-12DD374202F6}" srcId="{C367D427-4401-4F61-9CC0-067785F6731B}" destId="{979C320D-5A42-40B3-AB82-99B8A6E26959}" srcOrd="0" destOrd="0" parTransId="{F058EF94-1747-4189-ABAF-881A30C59173}" sibTransId="{12ACE6BC-3AAD-41E9-A3CE-67C7EB420932}"/>
    <dgm:cxn modelId="{D5E5B8DD-C47F-4442-B179-3005A637E994}" type="presOf" srcId="{848B4657-E71F-4422-A9A0-E784A7053511}" destId="{429A0942-2E46-4AC9-9C33-190C2DB589AC}" srcOrd="0" destOrd="0" presId="urn:microsoft.com/office/officeart/2005/8/layout/list1"/>
    <dgm:cxn modelId="{0FE0AEDE-292C-4BF8-AF42-599812C8947A}" srcId="{FF33218B-3CC8-42CE-B4AC-555E7CF1DCEA}" destId="{C4913123-1E23-4652-BB25-0E274AE12692}" srcOrd="0" destOrd="0" parTransId="{1DCDA783-8690-4D87-B803-B5C163D4FD45}" sibTransId="{2CEDE9F2-5CA0-4FFA-9D85-852A41584BF2}"/>
    <dgm:cxn modelId="{37D09CE2-8F79-4FE3-805F-70B8E83DA296}" type="presOf" srcId="{29C10EDE-CDF6-4DD5-98C0-DA7AF35F09D3}" destId="{CF818DCD-8963-431D-A8C0-2BE19EDBD90B}" srcOrd="0" destOrd="0" presId="urn:microsoft.com/office/officeart/2005/8/layout/list1"/>
    <dgm:cxn modelId="{AED9EEE5-40C6-433B-B4B8-CAA40946A9BF}" type="presOf" srcId="{6E75DE60-B619-4135-BC9A-4A204264EEFF}" destId="{DBD1B14E-5288-4DE3-AF5D-AFDE812C2E10}" srcOrd="0" destOrd="0" presId="urn:microsoft.com/office/officeart/2005/8/layout/list1"/>
    <dgm:cxn modelId="{DC4688F8-75A5-4E7B-837B-F8F44752F506}" srcId="{FF33218B-3CC8-42CE-B4AC-555E7CF1DCEA}" destId="{74D54FBC-4610-4FC0-865F-BE1239303B66}" srcOrd="1" destOrd="0" parTransId="{F8F6597E-8C7F-4AB2-BCFC-48B51322B439}" sibTransId="{BDDF0C96-2B1B-4243-8F83-F0BA580E8ADF}"/>
    <dgm:cxn modelId="{4818E7F9-C212-4240-83A8-27A4FEF708A4}" srcId="{EEF627ED-46D1-4BD1-A3B6-BEB3D614E2A4}" destId="{848B4657-E71F-4422-A9A0-E784A7053511}" srcOrd="0" destOrd="0" parTransId="{BC2FE03E-AA95-4725-9F3B-7EB74DE810F6}" sibTransId="{BF400577-5F8A-4582-8A9E-CDBDD3243E85}"/>
    <dgm:cxn modelId="{E1F751FE-DFD5-4A18-B52A-D1438FB1C7B2}" srcId="{29C10EDE-CDF6-4DD5-98C0-DA7AF35F09D3}" destId="{C367D427-4401-4F61-9CC0-067785F6731B}" srcOrd="1" destOrd="0" parTransId="{BD087F69-3075-4C8E-A11C-1EF5489AA005}" sibTransId="{8F762677-FB41-494F-BA8E-5E6E3A79CBD7}"/>
    <dgm:cxn modelId="{A8F83121-3932-4082-96DA-3098AEDBDAB4}" type="presParOf" srcId="{CF818DCD-8963-431D-A8C0-2BE19EDBD90B}" destId="{1C370C9D-ABA9-4D65-A6EB-1CA32C4E85E9}" srcOrd="0" destOrd="0" presId="urn:microsoft.com/office/officeart/2005/8/layout/list1"/>
    <dgm:cxn modelId="{198A03AD-9178-4AA9-8471-3AEA1C8992A5}" type="presParOf" srcId="{1C370C9D-ABA9-4D65-A6EB-1CA32C4E85E9}" destId="{09F57FD9-2C2C-49A5-8AD4-075FAF256290}" srcOrd="0" destOrd="0" presId="urn:microsoft.com/office/officeart/2005/8/layout/list1"/>
    <dgm:cxn modelId="{2AFE226E-6F9C-49CB-90AB-F962F5902852}" type="presParOf" srcId="{1C370C9D-ABA9-4D65-A6EB-1CA32C4E85E9}" destId="{9B3E3179-71A2-45A8-8782-D3F53F80B60C}" srcOrd="1" destOrd="0" presId="urn:microsoft.com/office/officeart/2005/8/layout/list1"/>
    <dgm:cxn modelId="{263657BF-D61B-4014-A0F1-EBB9756C2DF9}" type="presParOf" srcId="{CF818DCD-8963-431D-A8C0-2BE19EDBD90B}" destId="{78D225D5-C875-4D02-AF20-43268F09F259}" srcOrd="1" destOrd="0" presId="urn:microsoft.com/office/officeart/2005/8/layout/list1"/>
    <dgm:cxn modelId="{E7085972-9E49-4D66-8548-82A6CA9EED25}" type="presParOf" srcId="{CF818DCD-8963-431D-A8C0-2BE19EDBD90B}" destId="{9F21FFD1-11C1-4174-995E-B1391309043F}" srcOrd="2" destOrd="0" presId="urn:microsoft.com/office/officeart/2005/8/layout/list1"/>
    <dgm:cxn modelId="{0D137A19-EF7E-407A-85FC-8E4F8ADF4CBA}" type="presParOf" srcId="{CF818DCD-8963-431D-A8C0-2BE19EDBD90B}" destId="{C11ECE49-F779-4B8C-82BD-B3D2E25686B3}" srcOrd="3" destOrd="0" presId="urn:microsoft.com/office/officeart/2005/8/layout/list1"/>
    <dgm:cxn modelId="{8D66B6BE-4490-4127-A817-6724A1D17ED1}" type="presParOf" srcId="{CF818DCD-8963-431D-A8C0-2BE19EDBD90B}" destId="{7FDDFEC9-67DC-4B1B-89E0-5D14B6CC4210}" srcOrd="4" destOrd="0" presId="urn:microsoft.com/office/officeart/2005/8/layout/list1"/>
    <dgm:cxn modelId="{40D504A6-47B6-4623-A619-D3B4C9C99986}" type="presParOf" srcId="{7FDDFEC9-67DC-4B1B-89E0-5D14B6CC4210}" destId="{BDC3B601-2626-4AC0-AB42-49FB218E8A2D}" srcOrd="0" destOrd="0" presId="urn:microsoft.com/office/officeart/2005/8/layout/list1"/>
    <dgm:cxn modelId="{198F7F73-D764-4CDE-9D36-24B34E78271D}" type="presParOf" srcId="{7FDDFEC9-67DC-4B1B-89E0-5D14B6CC4210}" destId="{7420C65F-A7FE-4997-B8F5-7D750C3DAC89}" srcOrd="1" destOrd="0" presId="urn:microsoft.com/office/officeart/2005/8/layout/list1"/>
    <dgm:cxn modelId="{9170D170-548A-4C05-96A2-A03E3FEAB046}" type="presParOf" srcId="{CF818DCD-8963-431D-A8C0-2BE19EDBD90B}" destId="{D8981166-40A5-4A55-98A3-973CD2DFA25F}" srcOrd="5" destOrd="0" presId="urn:microsoft.com/office/officeart/2005/8/layout/list1"/>
    <dgm:cxn modelId="{8E7A32AD-9F46-4F72-A92C-5227600B2064}" type="presParOf" srcId="{CF818DCD-8963-431D-A8C0-2BE19EDBD90B}" destId="{4AB0EBD2-AE0D-4C8A-BFDD-AF5B2D1B5EEC}" srcOrd="6" destOrd="0" presId="urn:microsoft.com/office/officeart/2005/8/layout/list1"/>
    <dgm:cxn modelId="{D9999E94-2830-4913-B67E-E24599CC770C}" type="presParOf" srcId="{CF818DCD-8963-431D-A8C0-2BE19EDBD90B}" destId="{0811FF33-2844-4BB7-AC13-29474A116BA5}" srcOrd="7" destOrd="0" presId="urn:microsoft.com/office/officeart/2005/8/layout/list1"/>
    <dgm:cxn modelId="{203F1035-3B93-46AD-9598-BF21FF9ABCE9}" type="presParOf" srcId="{CF818DCD-8963-431D-A8C0-2BE19EDBD90B}" destId="{2EED235B-5051-434F-A3C1-DFAC349DC832}" srcOrd="8" destOrd="0" presId="urn:microsoft.com/office/officeart/2005/8/layout/list1"/>
    <dgm:cxn modelId="{A7691EB4-0456-4FFD-944B-15C672494B8B}" type="presParOf" srcId="{2EED235B-5051-434F-A3C1-DFAC349DC832}" destId="{DBD1B14E-5288-4DE3-AF5D-AFDE812C2E10}" srcOrd="0" destOrd="0" presId="urn:microsoft.com/office/officeart/2005/8/layout/list1"/>
    <dgm:cxn modelId="{713E4A60-215B-40DA-B3DF-E3FEEC663F06}" type="presParOf" srcId="{2EED235B-5051-434F-A3C1-DFAC349DC832}" destId="{754A3379-AD98-4D98-8181-423E878BB60A}" srcOrd="1" destOrd="0" presId="urn:microsoft.com/office/officeart/2005/8/layout/list1"/>
    <dgm:cxn modelId="{A0D79ABC-69F5-47D0-8A6C-950B6C75A1F7}" type="presParOf" srcId="{CF818DCD-8963-431D-A8C0-2BE19EDBD90B}" destId="{D5450C03-AD69-4E65-8953-82C5187B4A40}" srcOrd="9" destOrd="0" presId="urn:microsoft.com/office/officeart/2005/8/layout/list1"/>
    <dgm:cxn modelId="{1306722A-F440-451E-83B8-2F63FCFF4061}" type="presParOf" srcId="{CF818DCD-8963-431D-A8C0-2BE19EDBD90B}" destId="{9C5D320A-D9FB-48AB-BE31-A3A397DD7224}" srcOrd="10" destOrd="0" presId="urn:microsoft.com/office/officeart/2005/8/layout/list1"/>
    <dgm:cxn modelId="{BDAE40E4-8FC5-4169-808D-41AB090764E0}" type="presParOf" srcId="{CF818DCD-8963-431D-A8C0-2BE19EDBD90B}" destId="{DF0D2BF9-44EA-4A0E-B2AD-B3CA8D78DCFE}" srcOrd="11" destOrd="0" presId="urn:microsoft.com/office/officeart/2005/8/layout/list1"/>
    <dgm:cxn modelId="{D5348B8A-83AE-4C88-B0C5-C98F6D1BC7D5}" type="presParOf" srcId="{CF818DCD-8963-431D-A8C0-2BE19EDBD90B}" destId="{572A4F62-1E10-4124-BF71-7C8C0D55FDEC}" srcOrd="12" destOrd="0" presId="urn:microsoft.com/office/officeart/2005/8/layout/list1"/>
    <dgm:cxn modelId="{5D76A509-594B-4233-82F5-498A54B2452D}" type="presParOf" srcId="{572A4F62-1E10-4124-BF71-7C8C0D55FDEC}" destId="{7DAD98A7-2558-42DF-A393-472294B3AB3D}" srcOrd="0" destOrd="0" presId="urn:microsoft.com/office/officeart/2005/8/layout/list1"/>
    <dgm:cxn modelId="{A84B4ED3-3B16-4DD2-83E1-C2BEC045117D}" type="presParOf" srcId="{572A4F62-1E10-4124-BF71-7C8C0D55FDEC}" destId="{FA82B8EE-2285-4AD8-8DF2-44E98977BFBB}" srcOrd="1" destOrd="0" presId="urn:microsoft.com/office/officeart/2005/8/layout/list1"/>
    <dgm:cxn modelId="{B6012B34-81FF-4A72-8056-31323B3BD125}" type="presParOf" srcId="{CF818DCD-8963-431D-A8C0-2BE19EDBD90B}" destId="{ADB024A0-DA89-40F3-AC0F-89D7DCE70D37}" srcOrd="13" destOrd="0" presId="urn:microsoft.com/office/officeart/2005/8/layout/list1"/>
    <dgm:cxn modelId="{CF5C939D-2481-4B9E-97B9-3F4FDFD1DB56}" type="presParOf" srcId="{CF818DCD-8963-431D-A8C0-2BE19EDBD90B}" destId="{429A0942-2E46-4AC9-9C33-190C2DB589AC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C81B98C-B27F-4689-88AE-211F98D2B467}" type="doc">
      <dgm:prSet loTypeId="urn:microsoft.com/office/officeart/2005/8/layout/vList2" loCatId="list" qsTypeId="urn:microsoft.com/office/officeart/2005/8/quickstyle/simple1#5" qsCatId="simple" csTypeId="urn:microsoft.com/office/officeart/2005/8/colors/accent1_2#5" csCatId="accent1" phldr="1"/>
      <dgm:spPr/>
      <dgm:t>
        <a:bodyPr/>
        <a:lstStyle/>
        <a:p>
          <a:endParaRPr lang="en-GB"/>
        </a:p>
      </dgm:t>
    </dgm:pt>
    <dgm:pt modelId="{B9D879E0-A013-4E5F-B07D-9488CC42F019}">
      <dgm:prSet phldrT="[Text]" phldr="0"/>
      <dgm:spPr/>
      <dgm:t>
        <a:bodyPr/>
        <a:lstStyle/>
        <a:p>
          <a:r>
            <a:rPr lang="en-GB" dirty="0"/>
            <a:t>Challenge          </a:t>
          </a:r>
        </a:p>
      </dgm:t>
    </dgm:pt>
    <dgm:pt modelId="{3441C117-C8C3-4CE9-A763-194044FA3609}" type="parTrans" cxnId="{B0ECA8EE-C0BC-4D26-A732-2DB1D0362121}">
      <dgm:prSet/>
      <dgm:spPr/>
      <dgm:t>
        <a:bodyPr/>
        <a:lstStyle/>
        <a:p>
          <a:endParaRPr lang="en-GB"/>
        </a:p>
      </dgm:t>
    </dgm:pt>
    <dgm:pt modelId="{EF747594-B03D-4920-9F39-32E989F2D940}" type="sibTrans" cxnId="{B0ECA8EE-C0BC-4D26-A732-2DB1D0362121}">
      <dgm:prSet/>
      <dgm:spPr/>
      <dgm:t>
        <a:bodyPr/>
        <a:lstStyle/>
        <a:p>
          <a:endParaRPr lang="en-GB"/>
        </a:p>
      </dgm:t>
    </dgm:pt>
    <dgm:pt modelId="{80D3498E-4995-43E2-A942-0E02403890A2}">
      <dgm:prSet phldrT="[Text]" phldr="0"/>
      <dgm:spPr/>
      <dgm:t>
        <a:bodyPr/>
        <a:lstStyle/>
        <a:p>
          <a:r>
            <a:rPr lang="en-GB" dirty="0"/>
            <a:t>Response</a:t>
          </a:r>
        </a:p>
      </dgm:t>
    </dgm:pt>
    <dgm:pt modelId="{86DE1B1E-7535-4B6A-9D13-C441ACC37A03}" type="parTrans" cxnId="{345B9E1E-22D0-4C5F-A9A0-35B48A03213C}">
      <dgm:prSet/>
      <dgm:spPr/>
      <dgm:t>
        <a:bodyPr/>
        <a:lstStyle/>
        <a:p>
          <a:endParaRPr lang="en-GB"/>
        </a:p>
      </dgm:t>
    </dgm:pt>
    <dgm:pt modelId="{0F79126E-D79C-46BC-AC2A-5F87F4F1A4E1}" type="sibTrans" cxnId="{345B9E1E-22D0-4C5F-A9A0-35B48A03213C}">
      <dgm:prSet/>
      <dgm:spPr/>
      <dgm:t>
        <a:bodyPr/>
        <a:lstStyle/>
        <a:p>
          <a:endParaRPr lang="en-GB"/>
        </a:p>
      </dgm:t>
    </dgm:pt>
    <dgm:pt modelId="{2C4D480F-C720-44DC-9B0D-25B22CE4AECA}">
      <dgm:prSet phldrT="[Text]" phldr="0"/>
      <dgm:spPr/>
      <dgm:t>
        <a:bodyPr/>
        <a:lstStyle/>
        <a:p>
          <a:r>
            <a:rPr lang="en-GB" dirty="0"/>
            <a:t>Shopper Panel explored collecting customers’ external purchase information in exchange for rewards.</a:t>
          </a:r>
        </a:p>
      </dgm:t>
    </dgm:pt>
    <dgm:pt modelId="{2404D571-8F72-4A94-9D8E-6DEF6AD87985}" type="parTrans" cxnId="{548001D2-02FF-421C-81E9-94956D8DF7EE}">
      <dgm:prSet/>
      <dgm:spPr/>
      <dgm:t>
        <a:bodyPr/>
        <a:lstStyle/>
        <a:p>
          <a:endParaRPr lang="en-GB"/>
        </a:p>
      </dgm:t>
    </dgm:pt>
    <dgm:pt modelId="{3EC75F5A-6270-4DA7-BF1B-A7F1B0321D87}" type="sibTrans" cxnId="{548001D2-02FF-421C-81E9-94956D8DF7EE}">
      <dgm:prSet/>
      <dgm:spPr/>
      <dgm:t>
        <a:bodyPr/>
        <a:lstStyle/>
        <a:p>
          <a:endParaRPr lang="en-GB"/>
        </a:p>
      </dgm:t>
    </dgm:pt>
    <dgm:pt modelId="{D5289734-E457-4D4C-8B9E-1DD8D7DFF8F2}">
      <dgm:prSet phldrT="[Text]" phldr="0"/>
      <dgm:spPr/>
      <dgm:t>
        <a:bodyPr/>
        <a:lstStyle/>
        <a:p>
          <a:r>
            <a:rPr lang="en-GB" dirty="0"/>
            <a:t>Customer data was used to generate customer insights.</a:t>
          </a:r>
        </a:p>
      </dgm:t>
    </dgm:pt>
    <dgm:pt modelId="{2A47D514-D564-4A90-A487-EEB570141503}" type="parTrans" cxnId="{45599281-1AA9-4E5F-A4C9-B6817F319596}">
      <dgm:prSet/>
      <dgm:spPr/>
      <dgm:t>
        <a:bodyPr/>
        <a:lstStyle/>
        <a:p>
          <a:endParaRPr lang="en-GB"/>
        </a:p>
      </dgm:t>
    </dgm:pt>
    <dgm:pt modelId="{2D70C4B4-DA07-4C53-B729-D541DA7E006C}" type="sibTrans" cxnId="{45599281-1AA9-4E5F-A4C9-B6817F319596}">
      <dgm:prSet/>
      <dgm:spPr/>
      <dgm:t>
        <a:bodyPr/>
        <a:lstStyle/>
        <a:p>
          <a:endParaRPr lang="en-GB"/>
        </a:p>
      </dgm:t>
    </dgm:pt>
    <dgm:pt modelId="{D4A8BADE-063D-44BC-BC90-2B1355FFD192}">
      <dgm:prSet phldrT="[Text]" phldr="0"/>
      <dgm:spPr/>
      <dgm:t>
        <a:bodyPr/>
        <a:lstStyle/>
        <a:p>
          <a:r>
            <a:rPr lang="en-GB" dirty="0"/>
            <a:t>Ethical issue</a:t>
          </a:r>
        </a:p>
      </dgm:t>
    </dgm:pt>
    <dgm:pt modelId="{D47B0C0F-3A34-4AFE-825A-34B0BEC5AA49}" type="parTrans" cxnId="{F981901C-A2C5-4051-8F5C-8D3CEA34B6FE}">
      <dgm:prSet/>
      <dgm:spPr/>
      <dgm:t>
        <a:bodyPr/>
        <a:lstStyle/>
        <a:p>
          <a:endParaRPr lang="en-GB"/>
        </a:p>
      </dgm:t>
    </dgm:pt>
    <dgm:pt modelId="{F1814CC6-A13A-42C5-83F6-F622E5EBAEFC}" type="sibTrans" cxnId="{F981901C-A2C5-4051-8F5C-8D3CEA34B6FE}">
      <dgm:prSet/>
      <dgm:spPr/>
      <dgm:t>
        <a:bodyPr/>
        <a:lstStyle/>
        <a:p>
          <a:endParaRPr lang="en-GB"/>
        </a:p>
      </dgm:t>
    </dgm:pt>
    <dgm:pt modelId="{3B02FF5E-41A7-4540-B5BC-CCD502DDAD69}">
      <dgm:prSet phldrT="[Text]" phldr="0"/>
      <dgm:spPr/>
      <dgm:t>
        <a:bodyPr/>
        <a:lstStyle/>
        <a:p>
          <a:r>
            <a:rPr lang="en-GB" dirty="0"/>
            <a:t>Customer data has economic value.</a:t>
          </a:r>
        </a:p>
      </dgm:t>
    </dgm:pt>
    <dgm:pt modelId="{62241109-F9A9-4F7A-BD9D-D637D5F508D6}" type="parTrans" cxnId="{13DBD0E3-517B-4FBD-9971-A307998CE635}">
      <dgm:prSet/>
      <dgm:spPr/>
      <dgm:t>
        <a:bodyPr/>
        <a:lstStyle/>
        <a:p>
          <a:endParaRPr lang="en-GB"/>
        </a:p>
      </dgm:t>
    </dgm:pt>
    <dgm:pt modelId="{090CD13B-2332-4F27-893C-9D0A7A1A927C}" type="sibTrans" cxnId="{13DBD0E3-517B-4FBD-9971-A307998CE635}">
      <dgm:prSet/>
      <dgm:spPr/>
      <dgm:t>
        <a:bodyPr/>
        <a:lstStyle/>
        <a:p>
          <a:endParaRPr lang="en-GB"/>
        </a:p>
      </dgm:t>
    </dgm:pt>
    <dgm:pt modelId="{109EF88F-4919-4D80-A7DC-E3101B25D05D}">
      <dgm:prSet phldrT="[Text]" phldr="0"/>
      <dgm:spPr/>
      <dgm:t>
        <a:bodyPr/>
        <a:lstStyle/>
        <a:p>
          <a:r>
            <a:rPr lang="en-GB" dirty="0"/>
            <a:t>CRM/analytics can create value, but privacy and trust must be protected (Amazon, n.d.).</a:t>
          </a:r>
        </a:p>
      </dgm:t>
    </dgm:pt>
    <dgm:pt modelId="{AE938CAA-C69C-4D81-99DC-605C76F37172}" type="parTrans" cxnId="{9BFB35B3-109B-4BE5-A372-4875F0D288D5}">
      <dgm:prSet/>
      <dgm:spPr/>
      <dgm:t>
        <a:bodyPr/>
        <a:lstStyle/>
        <a:p>
          <a:endParaRPr lang="en-GB"/>
        </a:p>
      </dgm:t>
    </dgm:pt>
    <dgm:pt modelId="{94A7C3AF-93DB-44E1-AE65-4EB979DC6B16}" type="sibTrans" cxnId="{9BFB35B3-109B-4BE5-A372-4875F0D288D5}">
      <dgm:prSet/>
      <dgm:spPr/>
      <dgm:t>
        <a:bodyPr/>
        <a:lstStyle/>
        <a:p>
          <a:endParaRPr lang="en-GB"/>
        </a:p>
      </dgm:t>
    </dgm:pt>
    <dgm:pt modelId="{818DEE0D-56AF-475C-8782-ECA59AFD5C1E}">
      <dgm:prSet phldrT="[Text]" phldr="0"/>
      <dgm:spPr/>
      <dgm:t>
        <a:bodyPr/>
        <a:lstStyle/>
        <a:p>
          <a:r>
            <a:rPr lang="en-GB" dirty="0"/>
            <a:t>Key learning</a:t>
          </a:r>
        </a:p>
      </dgm:t>
    </dgm:pt>
    <dgm:pt modelId="{A15BB6E6-931E-4947-AE5E-F29D48572B8C}" type="parTrans" cxnId="{A70CA461-C6A0-4797-8F4D-153E0B72EE70}">
      <dgm:prSet/>
      <dgm:spPr/>
      <dgm:t>
        <a:bodyPr/>
        <a:lstStyle/>
        <a:p>
          <a:endParaRPr lang="en-GB"/>
        </a:p>
      </dgm:t>
    </dgm:pt>
    <dgm:pt modelId="{7DFC207C-B131-4B82-8869-339CAB6651F6}" type="sibTrans" cxnId="{A70CA461-C6A0-4797-8F4D-153E0B72EE70}">
      <dgm:prSet/>
      <dgm:spPr/>
      <dgm:t>
        <a:bodyPr/>
        <a:lstStyle/>
        <a:p>
          <a:endParaRPr lang="en-GB"/>
        </a:p>
      </dgm:t>
    </dgm:pt>
    <dgm:pt modelId="{9344A9BA-7CEB-47E7-96D0-F83FF10C8EA1}">
      <dgm:prSet phldrT="[Text]" phldr="0"/>
      <dgm:spPr/>
      <dgm:t>
        <a:bodyPr/>
        <a:lstStyle/>
        <a:p>
          <a:r>
            <a:rPr lang="en-GB" dirty="0"/>
            <a:t>Data collection creates privacy and trust considerations.</a:t>
          </a:r>
        </a:p>
      </dgm:t>
    </dgm:pt>
    <dgm:pt modelId="{276F9A0B-773F-4830-82FE-D9DEE8B2F513}" type="parTrans" cxnId="{5C1C9A8B-A6FD-43F7-83F3-B6099D57EFD8}">
      <dgm:prSet/>
      <dgm:spPr/>
      <dgm:t>
        <a:bodyPr/>
        <a:lstStyle/>
        <a:p>
          <a:endParaRPr lang="en-GB"/>
        </a:p>
      </dgm:t>
    </dgm:pt>
    <dgm:pt modelId="{E425F63A-802B-4693-B277-3015BF14292E}" type="sibTrans" cxnId="{5C1C9A8B-A6FD-43F7-83F3-B6099D57EFD8}">
      <dgm:prSet/>
      <dgm:spPr/>
      <dgm:t>
        <a:bodyPr/>
        <a:lstStyle/>
        <a:p>
          <a:endParaRPr lang="en-GB"/>
        </a:p>
      </dgm:t>
    </dgm:pt>
    <dgm:pt modelId="{77ABB772-8D08-4DBB-B707-DC80C99821A5}">
      <dgm:prSet phldrT="[Text]" phldr="0"/>
      <dgm:spPr/>
      <dgm:t>
        <a:bodyPr/>
        <a:lstStyle/>
        <a:p>
          <a:r>
            <a:rPr lang="en-GB" dirty="0"/>
            <a:t>Digital businesses use large volumes of customer data.</a:t>
          </a:r>
        </a:p>
      </dgm:t>
    </dgm:pt>
    <dgm:pt modelId="{A7DDD7CD-D064-4CB5-964C-DEC84D4FA575}" type="parTrans" cxnId="{87B04B31-479D-4530-996B-EBEA0BBD1CE8}">
      <dgm:prSet/>
      <dgm:spPr/>
      <dgm:t>
        <a:bodyPr/>
        <a:lstStyle/>
        <a:p>
          <a:endParaRPr lang="en-GB"/>
        </a:p>
      </dgm:t>
    </dgm:pt>
    <dgm:pt modelId="{14953731-AA6A-49D3-8882-9E640FF38A88}" type="sibTrans" cxnId="{87B04B31-479D-4530-996B-EBEA0BBD1CE8}">
      <dgm:prSet/>
      <dgm:spPr/>
      <dgm:t>
        <a:bodyPr/>
        <a:lstStyle/>
        <a:p>
          <a:endParaRPr lang="en-GB"/>
        </a:p>
      </dgm:t>
    </dgm:pt>
    <dgm:pt modelId="{B96E0B6A-4A07-481B-A4A2-25AD4C573C82}">
      <dgm:prSet phldrT="[Text]" phldr="0"/>
      <dgm:spPr/>
      <dgm:t>
        <a:bodyPr/>
        <a:lstStyle/>
        <a:p>
          <a:r>
            <a:rPr lang="en-GB" dirty="0"/>
            <a:t>Transparency and responsible data governance are required.</a:t>
          </a:r>
        </a:p>
      </dgm:t>
    </dgm:pt>
    <dgm:pt modelId="{33AD6079-1207-440D-97DA-27EBD9A81CE4}" type="parTrans" cxnId="{D6F28D8C-7B25-4462-8D2B-28E03EFFFFF9}">
      <dgm:prSet/>
      <dgm:spPr/>
      <dgm:t>
        <a:bodyPr/>
        <a:lstStyle/>
        <a:p>
          <a:endParaRPr lang="en-GB"/>
        </a:p>
      </dgm:t>
    </dgm:pt>
    <dgm:pt modelId="{BE50380D-CFF9-4276-B03E-D603529023C9}" type="sibTrans" cxnId="{D6F28D8C-7B25-4462-8D2B-28E03EFFFFF9}">
      <dgm:prSet/>
      <dgm:spPr/>
      <dgm:t>
        <a:bodyPr/>
        <a:lstStyle/>
        <a:p>
          <a:endParaRPr lang="en-GB"/>
        </a:p>
      </dgm:t>
    </dgm:pt>
    <dgm:pt modelId="{4F47B6DE-5A0D-4AA3-831D-EADDDA646821}" type="pres">
      <dgm:prSet presAssocID="{7C81B98C-B27F-4689-88AE-211F98D2B467}" presName="linear" presStyleCnt="0">
        <dgm:presLayoutVars>
          <dgm:animLvl val="lvl"/>
          <dgm:resizeHandles val="exact"/>
        </dgm:presLayoutVars>
      </dgm:prSet>
      <dgm:spPr/>
    </dgm:pt>
    <dgm:pt modelId="{72355118-4A9A-4B79-B83B-292C3F9AF4E1}" type="pres">
      <dgm:prSet presAssocID="{B9D879E0-A013-4E5F-B07D-9488CC42F019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FE8FBECF-21AE-4BA3-BECF-3632C6900B4F}" type="pres">
      <dgm:prSet presAssocID="{B9D879E0-A013-4E5F-B07D-9488CC42F019}" presName="childText" presStyleLbl="revTx" presStyleIdx="0" presStyleCnt="4">
        <dgm:presLayoutVars>
          <dgm:bulletEnabled val="1"/>
        </dgm:presLayoutVars>
      </dgm:prSet>
      <dgm:spPr/>
    </dgm:pt>
    <dgm:pt modelId="{D7DE43A1-5D97-40AD-BAC0-54AD9EC1EA58}" type="pres">
      <dgm:prSet presAssocID="{80D3498E-4995-43E2-A942-0E02403890A2}" presName="parentText" presStyleLbl="node1" presStyleIdx="1" presStyleCnt="4" custLinFactNeighborY="5036">
        <dgm:presLayoutVars>
          <dgm:chMax val="0"/>
          <dgm:bulletEnabled val="1"/>
        </dgm:presLayoutVars>
      </dgm:prSet>
      <dgm:spPr/>
    </dgm:pt>
    <dgm:pt modelId="{702754B4-A464-4420-B58A-EA26456A395E}" type="pres">
      <dgm:prSet presAssocID="{80D3498E-4995-43E2-A942-0E02403890A2}" presName="childText" presStyleLbl="revTx" presStyleIdx="1" presStyleCnt="4">
        <dgm:presLayoutVars>
          <dgm:bulletEnabled val="1"/>
        </dgm:presLayoutVars>
      </dgm:prSet>
      <dgm:spPr/>
    </dgm:pt>
    <dgm:pt modelId="{81DC52E7-A9FA-41E8-A295-07BEC670A936}" type="pres">
      <dgm:prSet presAssocID="{D4A8BADE-063D-44BC-BC90-2B1355FFD19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79AA671F-6289-459C-9425-A96730C72A21}" type="pres">
      <dgm:prSet presAssocID="{D4A8BADE-063D-44BC-BC90-2B1355FFD192}" presName="childText" presStyleLbl="revTx" presStyleIdx="2" presStyleCnt="4">
        <dgm:presLayoutVars>
          <dgm:bulletEnabled val="1"/>
        </dgm:presLayoutVars>
      </dgm:prSet>
      <dgm:spPr/>
    </dgm:pt>
    <dgm:pt modelId="{307160B4-0BBC-4B69-822D-64B1C95B5691}" type="pres">
      <dgm:prSet presAssocID="{818DEE0D-56AF-475C-8782-ECA59AFD5C1E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F86F7115-8C9F-4B8F-90F2-183C8A33E171}" type="pres">
      <dgm:prSet presAssocID="{818DEE0D-56AF-475C-8782-ECA59AFD5C1E}" presName="childText" presStyleLbl="revTx" presStyleIdx="3" presStyleCnt="4">
        <dgm:presLayoutVars>
          <dgm:bulletEnabled val="1"/>
        </dgm:presLayoutVars>
      </dgm:prSet>
      <dgm:spPr/>
    </dgm:pt>
  </dgm:ptLst>
  <dgm:cxnLst>
    <dgm:cxn modelId="{B75FCF06-AD79-4B1B-9365-EA8399C55DCA}" type="presOf" srcId="{B96E0B6A-4A07-481B-A4A2-25AD4C573C82}" destId="{79AA671F-6289-459C-9425-A96730C72A21}" srcOrd="0" destOrd="1" presId="urn:microsoft.com/office/officeart/2005/8/layout/vList2"/>
    <dgm:cxn modelId="{F981901C-A2C5-4051-8F5C-8D3CEA34B6FE}" srcId="{7C81B98C-B27F-4689-88AE-211F98D2B467}" destId="{D4A8BADE-063D-44BC-BC90-2B1355FFD192}" srcOrd="2" destOrd="0" parTransId="{D47B0C0F-3A34-4AFE-825A-34B0BEC5AA49}" sibTransId="{F1814CC6-A13A-42C5-83F6-F622E5EBAEFC}"/>
    <dgm:cxn modelId="{345B9E1E-22D0-4C5F-A9A0-35B48A03213C}" srcId="{7C81B98C-B27F-4689-88AE-211F98D2B467}" destId="{80D3498E-4995-43E2-A942-0E02403890A2}" srcOrd="1" destOrd="0" parTransId="{86DE1B1E-7535-4B6A-9D13-C441ACC37A03}" sibTransId="{0F79126E-D79C-46BC-AC2A-5F87F4F1A4E1}"/>
    <dgm:cxn modelId="{206BD31F-7551-4E78-A6C8-7F98967CF3D3}" type="presOf" srcId="{109EF88F-4919-4D80-A7DC-E3101B25D05D}" destId="{F86F7115-8C9F-4B8F-90F2-183C8A33E171}" srcOrd="0" destOrd="0" presId="urn:microsoft.com/office/officeart/2005/8/layout/vList2"/>
    <dgm:cxn modelId="{AE257C22-5372-4DD6-9743-1EE3B6DEA72A}" type="presOf" srcId="{80D3498E-4995-43E2-A942-0E02403890A2}" destId="{D7DE43A1-5D97-40AD-BAC0-54AD9EC1EA58}" srcOrd="0" destOrd="0" presId="urn:microsoft.com/office/officeart/2005/8/layout/vList2"/>
    <dgm:cxn modelId="{465D6C2C-18D3-4674-B019-0108D39CB04A}" type="presOf" srcId="{3B02FF5E-41A7-4540-B5BC-CCD502DDAD69}" destId="{79AA671F-6289-459C-9425-A96730C72A21}" srcOrd="0" destOrd="0" presId="urn:microsoft.com/office/officeart/2005/8/layout/vList2"/>
    <dgm:cxn modelId="{9185392F-9A12-408A-B668-E94E8632DF25}" type="presOf" srcId="{7C81B98C-B27F-4689-88AE-211F98D2B467}" destId="{4F47B6DE-5A0D-4AA3-831D-EADDDA646821}" srcOrd="0" destOrd="0" presId="urn:microsoft.com/office/officeart/2005/8/layout/vList2"/>
    <dgm:cxn modelId="{87B04B31-479D-4530-996B-EBEA0BBD1CE8}" srcId="{B9D879E0-A013-4E5F-B07D-9488CC42F019}" destId="{77ABB772-8D08-4DBB-B707-DC80C99821A5}" srcOrd="0" destOrd="0" parTransId="{A7DDD7CD-D064-4CB5-964C-DEC84D4FA575}" sibTransId="{14953731-AA6A-49D3-8882-9E640FF38A88}"/>
    <dgm:cxn modelId="{A70CA461-C6A0-4797-8F4D-153E0B72EE70}" srcId="{7C81B98C-B27F-4689-88AE-211F98D2B467}" destId="{818DEE0D-56AF-475C-8782-ECA59AFD5C1E}" srcOrd="3" destOrd="0" parTransId="{A15BB6E6-931E-4947-AE5E-F29D48572B8C}" sibTransId="{7DFC207C-B131-4B82-8869-339CAB6651F6}"/>
    <dgm:cxn modelId="{3F812067-60AB-43DF-AEE4-D6D35184A7FB}" type="presOf" srcId="{77ABB772-8D08-4DBB-B707-DC80C99821A5}" destId="{FE8FBECF-21AE-4BA3-BECF-3632C6900B4F}" srcOrd="0" destOrd="0" presId="urn:microsoft.com/office/officeart/2005/8/layout/vList2"/>
    <dgm:cxn modelId="{E23F1F4A-6B96-40FC-BB94-340B558A7FC3}" type="presOf" srcId="{818DEE0D-56AF-475C-8782-ECA59AFD5C1E}" destId="{307160B4-0BBC-4B69-822D-64B1C95B5691}" srcOrd="0" destOrd="0" presId="urn:microsoft.com/office/officeart/2005/8/layout/vList2"/>
    <dgm:cxn modelId="{1A2B6F54-06D1-48EE-87D9-377EAA851BE4}" type="presOf" srcId="{2C4D480F-C720-44DC-9B0D-25B22CE4AECA}" destId="{702754B4-A464-4420-B58A-EA26456A395E}" srcOrd="0" destOrd="0" presId="urn:microsoft.com/office/officeart/2005/8/layout/vList2"/>
    <dgm:cxn modelId="{CF08C47D-D081-41E5-9411-076AED41C43C}" type="presOf" srcId="{9344A9BA-7CEB-47E7-96D0-F83FF10C8EA1}" destId="{FE8FBECF-21AE-4BA3-BECF-3632C6900B4F}" srcOrd="0" destOrd="1" presId="urn:microsoft.com/office/officeart/2005/8/layout/vList2"/>
    <dgm:cxn modelId="{39F94A7E-9685-418F-A9A4-5CCCCD740804}" type="presOf" srcId="{B9D879E0-A013-4E5F-B07D-9488CC42F019}" destId="{72355118-4A9A-4B79-B83B-292C3F9AF4E1}" srcOrd="0" destOrd="0" presId="urn:microsoft.com/office/officeart/2005/8/layout/vList2"/>
    <dgm:cxn modelId="{45599281-1AA9-4E5F-A4C9-B6817F319596}" srcId="{80D3498E-4995-43E2-A942-0E02403890A2}" destId="{D5289734-E457-4D4C-8B9E-1DD8D7DFF8F2}" srcOrd="1" destOrd="0" parTransId="{2A47D514-D564-4A90-A487-EEB570141503}" sibTransId="{2D70C4B4-DA07-4C53-B729-D541DA7E006C}"/>
    <dgm:cxn modelId="{5C1C9A8B-A6FD-43F7-83F3-B6099D57EFD8}" srcId="{B9D879E0-A013-4E5F-B07D-9488CC42F019}" destId="{9344A9BA-7CEB-47E7-96D0-F83FF10C8EA1}" srcOrd="1" destOrd="0" parTransId="{276F9A0B-773F-4830-82FE-D9DEE8B2F513}" sibTransId="{E425F63A-802B-4693-B277-3015BF14292E}"/>
    <dgm:cxn modelId="{D6F28D8C-7B25-4462-8D2B-28E03EFFFFF9}" srcId="{D4A8BADE-063D-44BC-BC90-2B1355FFD192}" destId="{B96E0B6A-4A07-481B-A4A2-25AD4C573C82}" srcOrd="1" destOrd="0" parTransId="{33AD6079-1207-440D-97DA-27EBD9A81CE4}" sibTransId="{BE50380D-CFF9-4276-B03E-D603529023C9}"/>
    <dgm:cxn modelId="{9BFB35B3-109B-4BE5-A372-4875F0D288D5}" srcId="{818DEE0D-56AF-475C-8782-ECA59AFD5C1E}" destId="{109EF88F-4919-4D80-A7DC-E3101B25D05D}" srcOrd="0" destOrd="0" parTransId="{AE938CAA-C69C-4D81-99DC-605C76F37172}" sibTransId="{94A7C3AF-93DB-44E1-AE65-4EB979DC6B16}"/>
    <dgm:cxn modelId="{548001D2-02FF-421C-81E9-94956D8DF7EE}" srcId="{80D3498E-4995-43E2-A942-0E02403890A2}" destId="{2C4D480F-C720-44DC-9B0D-25B22CE4AECA}" srcOrd="0" destOrd="0" parTransId="{2404D571-8F72-4A94-9D8E-6DEF6AD87985}" sibTransId="{3EC75F5A-6270-4DA7-BF1B-A7F1B0321D87}"/>
    <dgm:cxn modelId="{13DBD0E3-517B-4FBD-9971-A307998CE635}" srcId="{D4A8BADE-063D-44BC-BC90-2B1355FFD192}" destId="{3B02FF5E-41A7-4540-B5BC-CCD502DDAD69}" srcOrd="0" destOrd="0" parTransId="{62241109-F9A9-4F7A-BD9D-D637D5F508D6}" sibTransId="{090CD13B-2332-4F27-893C-9D0A7A1A927C}"/>
    <dgm:cxn modelId="{1D4059E8-C85C-41F8-9256-761813E60D43}" type="presOf" srcId="{D5289734-E457-4D4C-8B9E-1DD8D7DFF8F2}" destId="{702754B4-A464-4420-B58A-EA26456A395E}" srcOrd="0" destOrd="1" presId="urn:microsoft.com/office/officeart/2005/8/layout/vList2"/>
    <dgm:cxn modelId="{B0ECA8EE-C0BC-4D26-A732-2DB1D0362121}" srcId="{7C81B98C-B27F-4689-88AE-211F98D2B467}" destId="{B9D879E0-A013-4E5F-B07D-9488CC42F019}" srcOrd="0" destOrd="0" parTransId="{3441C117-C8C3-4CE9-A763-194044FA3609}" sibTransId="{EF747594-B03D-4920-9F39-32E989F2D940}"/>
    <dgm:cxn modelId="{646655F5-3D68-4E70-8009-D49EFDC58506}" type="presOf" srcId="{D4A8BADE-063D-44BC-BC90-2B1355FFD192}" destId="{81DC52E7-A9FA-41E8-A295-07BEC670A936}" srcOrd="0" destOrd="0" presId="urn:microsoft.com/office/officeart/2005/8/layout/vList2"/>
    <dgm:cxn modelId="{88A08852-038B-4671-856D-C171EB8DF87C}" type="presParOf" srcId="{4F47B6DE-5A0D-4AA3-831D-EADDDA646821}" destId="{72355118-4A9A-4B79-B83B-292C3F9AF4E1}" srcOrd="0" destOrd="0" presId="urn:microsoft.com/office/officeart/2005/8/layout/vList2"/>
    <dgm:cxn modelId="{832ECD83-AB17-4AF6-903A-6DC791919915}" type="presParOf" srcId="{4F47B6DE-5A0D-4AA3-831D-EADDDA646821}" destId="{FE8FBECF-21AE-4BA3-BECF-3632C6900B4F}" srcOrd="1" destOrd="0" presId="urn:microsoft.com/office/officeart/2005/8/layout/vList2"/>
    <dgm:cxn modelId="{C37F3858-D2B2-4C39-A77C-B1E2DC8ABC8F}" type="presParOf" srcId="{4F47B6DE-5A0D-4AA3-831D-EADDDA646821}" destId="{D7DE43A1-5D97-40AD-BAC0-54AD9EC1EA58}" srcOrd="2" destOrd="0" presId="urn:microsoft.com/office/officeart/2005/8/layout/vList2"/>
    <dgm:cxn modelId="{490626F4-C3FE-4327-AE2A-873C94761626}" type="presParOf" srcId="{4F47B6DE-5A0D-4AA3-831D-EADDDA646821}" destId="{702754B4-A464-4420-B58A-EA26456A395E}" srcOrd="3" destOrd="0" presId="urn:microsoft.com/office/officeart/2005/8/layout/vList2"/>
    <dgm:cxn modelId="{51048842-6DB6-4178-B796-78E3A585AD78}" type="presParOf" srcId="{4F47B6DE-5A0D-4AA3-831D-EADDDA646821}" destId="{81DC52E7-A9FA-41E8-A295-07BEC670A936}" srcOrd="4" destOrd="0" presId="urn:microsoft.com/office/officeart/2005/8/layout/vList2"/>
    <dgm:cxn modelId="{04ED507F-98CE-4B1D-B8D0-2D78477EDFA0}" type="presParOf" srcId="{4F47B6DE-5A0D-4AA3-831D-EADDDA646821}" destId="{79AA671F-6289-459C-9425-A96730C72A21}" srcOrd="5" destOrd="0" presId="urn:microsoft.com/office/officeart/2005/8/layout/vList2"/>
    <dgm:cxn modelId="{842036FF-7E11-493A-8F0D-11280105E19D}" type="presParOf" srcId="{4F47B6DE-5A0D-4AA3-831D-EADDDA646821}" destId="{307160B4-0BBC-4B69-822D-64B1C95B5691}" srcOrd="6" destOrd="0" presId="urn:microsoft.com/office/officeart/2005/8/layout/vList2"/>
    <dgm:cxn modelId="{CC75E251-9CD6-43C1-AEB8-C75BA3674526}" type="presParOf" srcId="{4F47B6DE-5A0D-4AA3-831D-EADDDA646821}" destId="{F86F7115-8C9F-4B8F-90F2-183C8A33E171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813565-2FEF-4E84-86B7-86A9D1377B72}">
      <dsp:nvSpPr>
        <dsp:cNvPr id="0" name=""/>
        <dsp:cNvSpPr/>
      </dsp:nvSpPr>
      <dsp:spPr>
        <a:xfrm>
          <a:off x="0" y="1197"/>
          <a:ext cx="11029615" cy="51038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7441D3-F575-40C0-940A-BE06C719D3A0}">
      <dsp:nvSpPr>
        <dsp:cNvPr id="0" name=""/>
        <dsp:cNvSpPr/>
      </dsp:nvSpPr>
      <dsp:spPr>
        <a:xfrm>
          <a:off x="154391" y="116034"/>
          <a:ext cx="280712" cy="280712"/>
        </a:xfrm>
        <a:prstGeom prst="rect">
          <a:avLst/>
        </a:prstGeom>
        <a:blipFill rotWithShape="1"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CD257D-024E-4575-AA14-DFFEF3B443CC}">
      <dsp:nvSpPr>
        <dsp:cNvPr id="0" name=""/>
        <dsp:cNvSpPr/>
      </dsp:nvSpPr>
      <dsp:spPr>
        <a:xfrm>
          <a:off x="589496" y="1197"/>
          <a:ext cx="10440118" cy="510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016" tIns="54016" rIns="54016" bIns="5401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STUDENT NAME / NUMBER : Anita Kyrcz / 2420282</a:t>
          </a:r>
          <a:endParaRPr lang="en-US" sz="1900" kern="1200" dirty="0"/>
        </a:p>
      </dsp:txBody>
      <dsp:txXfrm>
        <a:off x="589496" y="1197"/>
        <a:ext cx="10440118" cy="510386"/>
      </dsp:txXfrm>
    </dsp:sp>
    <dsp:sp modelId="{A62E0608-9EE5-40AE-8700-7E2483DDAD41}">
      <dsp:nvSpPr>
        <dsp:cNvPr id="0" name=""/>
        <dsp:cNvSpPr/>
      </dsp:nvSpPr>
      <dsp:spPr>
        <a:xfrm>
          <a:off x="0" y="639181"/>
          <a:ext cx="11029615" cy="51038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C5D64F-0098-4A4D-ABC7-D75F93B80AE2}">
      <dsp:nvSpPr>
        <dsp:cNvPr id="0" name=""/>
        <dsp:cNvSpPr/>
      </dsp:nvSpPr>
      <dsp:spPr>
        <a:xfrm>
          <a:off x="154391" y="754018"/>
          <a:ext cx="280712" cy="28071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34D0BD-5A4F-4365-90E7-C857D6AE0257}">
      <dsp:nvSpPr>
        <dsp:cNvPr id="0" name=""/>
        <dsp:cNvSpPr/>
      </dsp:nvSpPr>
      <dsp:spPr>
        <a:xfrm>
          <a:off x="589496" y="639181"/>
          <a:ext cx="10440118" cy="510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016" tIns="54016" rIns="54016" bIns="5401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STUDENT NAME / NUMBER: Andrzej Kyrcz / 2419584</a:t>
          </a:r>
          <a:endParaRPr lang="en-US" sz="1900" kern="1200" dirty="0"/>
        </a:p>
      </dsp:txBody>
      <dsp:txXfrm>
        <a:off x="589496" y="639181"/>
        <a:ext cx="10440118" cy="510386"/>
      </dsp:txXfrm>
    </dsp:sp>
    <dsp:sp modelId="{D8CBDDDA-A72B-4EFD-8DAD-B7925D024D85}">
      <dsp:nvSpPr>
        <dsp:cNvPr id="0" name=""/>
        <dsp:cNvSpPr/>
      </dsp:nvSpPr>
      <dsp:spPr>
        <a:xfrm>
          <a:off x="0" y="1277164"/>
          <a:ext cx="11029615" cy="51038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906B40-EF88-4B76-996D-8764D8954BDE}">
      <dsp:nvSpPr>
        <dsp:cNvPr id="0" name=""/>
        <dsp:cNvSpPr/>
      </dsp:nvSpPr>
      <dsp:spPr>
        <a:xfrm>
          <a:off x="154391" y="1392001"/>
          <a:ext cx="280712" cy="280712"/>
        </a:xfrm>
        <a:prstGeom prst="rect">
          <a:avLst/>
        </a:prstGeom>
        <a:blipFill rotWithShape="1"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rcRect/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E50C26-1FBA-42A9-B93C-9015D6D3F3CB}">
      <dsp:nvSpPr>
        <dsp:cNvPr id="0" name=""/>
        <dsp:cNvSpPr/>
      </dsp:nvSpPr>
      <dsp:spPr>
        <a:xfrm>
          <a:off x="589496" y="1277164"/>
          <a:ext cx="10440118" cy="510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016" tIns="54016" rIns="54016" bIns="5401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STUDENT NAME / NUMBER: Abel Stoica/ 2331827 </a:t>
          </a:r>
          <a:endParaRPr lang="en-US" sz="1900" kern="1200" dirty="0"/>
        </a:p>
      </dsp:txBody>
      <dsp:txXfrm>
        <a:off x="589496" y="1277164"/>
        <a:ext cx="10440118" cy="510386"/>
      </dsp:txXfrm>
    </dsp:sp>
    <dsp:sp modelId="{519ADC5F-2888-4338-9C4A-FA58463B7CA0}">
      <dsp:nvSpPr>
        <dsp:cNvPr id="0" name=""/>
        <dsp:cNvSpPr/>
      </dsp:nvSpPr>
      <dsp:spPr>
        <a:xfrm>
          <a:off x="0" y="1915147"/>
          <a:ext cx="11029615" cy="51038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161A25-4E28-4A12-A890-27D6B9E483CC}">
      <dsp:nvSpPr>
        <dsp:cNvPr id="0" name=""/>
        <dsp:cNvSpPr/>
      </dsp:nvSpPr>
      <dsp:spPr>
        <a:xfrm>
          <a:off x="154391" y="2029984"/>
          <a:ext cx="280712" cy="28071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09E78A-B2F3-4D00-8A06-32D67DDB329B}">
      <dsp:nvSpPr>
        <dsp:cNvPr id="0" name=""/>
        <dsp:cNvSpPr/>
      </dsp:nvSpPr>
      <dsp:spPr>
        <a:xfrm>
          <a:off x="589496" y="1915147"/>
          <a:ext cx="10440118" cy="510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016" tIns="54016" rIns="54016" bIns="5401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Module: Managing Business Information LCLM 5004</a:t>
          </a:r>
          <a:endParaRPr lang="en-US" sz="1900" kern="1200" dirty="0"/>
        </a:p>
      </dsp:txBody>
      <dsp:txXfrm>
        <a:off x="589496" y="1915147"/>
        <a:ext cx="10440118" cy="510386"/>
      </dsp:txXfrm>
    </dsp:sp>
    <dsp:sp modelId="{A8A4A245-35A9-4816-A90E-15BBBE53B08F}">
      <dsp:nvSpPr>
        <dsp:cNvPr id="0" name=""/>
        <dsp:cNvSpPr/>
      </dsp:nvSpPr>
      <dsp:spPr>
        <a:xfrm>
          <a:off x="0" y="2553131"/>
          <a:ext cx="11029615" cy="51038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1B2074-F598-43BF-AD9F-6C5FF84AEA41}">
      <dsp:nvSpPr>
        <dsp:cNvPr id="0" name=""/>
        <dsp:cNvSpPr/>
      </dsp:nvSpPr>
      <dsp:spPr>
        <a:xfrm>
          <a:off x="154391" y="2667968"/>
          <a:ext cx="280712" cy="28071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DBE580-B689-4528-9BDF-ACA095794D2F}">
      <dsp:nvSpPr>
        <dsp:cNvPr id="0" name=""/>
        <dsp:cNvSpPr/>
      </dsp:nvSpPr>
      <dsp:spPr>
        <a:xfrm>
          <a:off x="589496" y="2553131"/>
          <a:ext cx="10440118" cy="510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016" tIns="54016" rIns="54016" bIns="5401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BA (Hons) Leadership and Management Skills for the Workplace </a:t>
          </a:r>
          <a:endParaRPr lang="en-US" sz="1900" kern="1200" dirty="0"/>
        </a:p>
      </dsp:txBody>
      <dsp:txXfrm>
        <a:off x="589496" y="2553131"/>
        <a:ext cx="10440118" cy="510386"/>
      </dsp:txXfrm>
    </dsp:sp>
    <dsp:sp modelId="{8304F8F9-3B1C-4078-8E68-68AE99D14851}">
      <dsp:nvSpPr>
        <dsp:cNvPr id="0" name=""/>
        <dsp:cNvSpPr/>
      </dsp:nvSpPr>
      <dsp:spPr>
        <a:xfrm>
          <a:off x="0" y="3191114"/>
          <a:ext cx="11029615" cy="510386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877D8C-1386-4E7F-A8B8-D0D9E7D4504A}">
      <dsp:nvSpPr>
        <dsp:cNvPr id="0" name=""/>
        <dsp:cNvSpPr/>
      </dsp:nvSpPr>
      <dsp:spPr>
        <a:xfrm>
          <a:off x="154391" y="3305951"/>
          <a:ext cx="280712" cy="28071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1E75A5-169A-41F8-A0FF-B4F7DB7C2C0A}">
      <dsp:nvSpPr>
        <dsp:cNvPr id="0" name=""/>
        <dsp:cNvSpPr/>
      </dsp:nvSpPr>
      <dsp:spPr>
        <a:xfrm>
          <a:off x="589496" y="3191114"/>
          <a:ext cx="10440118" cy="5103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016" tIns="54016" rIns="54016" bIns="5401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Assignment Component 1 - Group Presentation on Different Information Systems </a:t>
          </a:r>
          <a:endParaRPr lang="en-US" sz="1900" kern="1200" dirty="0"/>
        </a:p>
      </dsp:txBody>
      <dsp:txXfrm>
        <a:off x="589496" y="3191114"/>
        <a:ext cx="10440118" cy="5103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1699E2-B090-4A5A-AFBC-B18F48CAED76}">
      <dsp:nvSpPr>
        <dsp:cNvPr id="0" name=""/>
        <dsp:cNvSpPr/>
      </dsp:nvSpPr>
      <dsp:spPr>
        <a:xfrm>
          <a:off x="1091999" y="789985"/>
          <a:ext cx="1092124" cy="109212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7E8EB0-869C-481E-A086-C272C1793C9E}">
      <dsp:nvSpPr>
        <dsp:cNvPr id="0" name=""/>
        <dsp:cNvSpPr/>
      </dsp:nvSpPr>
      <dsp:spPr>
        <a:xfrm>
          <a:off x="424590" y="2456081"/>
          <a:ext cx="2426943" cy="216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Definition: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An information system combines people, processes, data and technology to collect, process, store and distribute information. </a:t>
          </a:r>
          <a:endParaRPr lang="en-US" sz="2000" kern="1200" dirty="0"/>
        </a:p>
      </dsp:txBody>
      <dsp:txXfrm>
        <a:off x="424590" y="2456081"/>
        <a:ext cx="2426943" cy="2160000"/>
      </dsp:txXfrm>
    </dsp:sp>
    <dsp:sp modelId="{B5B20FEC-FEF5-4307-8C62-9342F9310F03}">
      <dsp:nvSpPr>
        <dsp:cNvPr id="0" name=""/>
        <dsp:cNvSpPr/>
      </dsp:nvSpPr>
      <dsp:spPr>
        <a:xfrm>
          <a:off x="3943658" y="789985"/>
          <a:ext cx="1092124" cy="109212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8A0AC1-D0AE-42E6-A235-3984397052BB}">
      <dsp:nvSpPr>
        <dsp:cNvPr id="0" name=""/>
        <dsp:cNvSpPr/>
      </dsp:nvSpPr>
      <dsp:spPr>
        <a:xfrm>
          <a:off x="3276249" y="2456081"/>
          <a:ext cx="2426943" cy="216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Operational value: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 </a:t>
          </a:r>
          <a:r>
            <a:rPr lang="en-GB" sz="2000" b="0" kern="1200" dirty="0"/>
            <a:t>A</a:t>
          </a:r>
          <a:r>
            <a:rPr lang="en-GB" sz="2000" kern="1200" dirty="0"/>
            <a:t>utomates routine activities, reduces duplication and supports process coordination. </a:t>
          </a:r>
          <a:endParaRPr lang="en-US" sz="2000" kern="1200" dirty="0"/>
        </a:p>
      </dsp:txBody>
      <dsp:txXfrm>
        <a:off x="3276249" y="2456081"/>
        <a:ext cx="2426943" cy="2160000"/>
      </dsp:txXfrm>
    </dsp:sp>
    <dsp:sp modelId="{4C0FE876-51BE-44D8-AFE3-06D4E31444F5}">
      <dsp:nvSpPr>
        <dsp:cNvPr id="0" name=""/>
        <dsp:cNvSpPr/>
      </dsp:nvSpPr>
      <dsp:spPr>
        <a:xfrm>
          <a:off x="6795317" y="789985"/>
          <a:ext cx="1092124" cy="109212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F90C5F-50E8-47CA-B689-B3DCF70363EE}">
      <dsp:nvSpPr>
        <dsp:cNvPr id="0" name=""/>
        <dsp:cNvSpPr/>
      </dsp:nvSpPr>
      <dsp:spPr>
        <a:xfrm>
          <a:off x="6127908" y="2456081"/>
          <a:ext cx="2426943" cy="216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Managerial value</a:t>
          </a:r>
          <a:r>
            <a:rPr lang="en-GB" sz="2000" kern="1200" dirty="0"/>
            <a:t>: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 Converts operational data into information for planning, control and decision-making. </a:t>
          </a:r>
          <a:endParaRPr lang="en-US" sz="2000" kern="1200" dirty="0"/>
        </a:p>
      </dsp:txBody>
      <dsp:txXfrm>
        <a:off x="6127908" y="2456081"/>
        <a:ext cx="2426943" cy="2160000"/>
      </dsp:txXfrm>
    </dsp:sp>
    <dsp:sp modelId="{AC410A6A-2ADD-44DD-BF73-8F64011352FE}">
      <dsp:nvSpPr>
        <dsp:cNvPr id="0" name=""/>
        <dsp:cNvSpPr/>
      </dsp:nvSpPr>
      <dsp:spPr>
        <a:xfrm>
          <a:off x="9646976" y="789985"/>
          <a:ext cx="1092124" cy="109212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649460-3FAA-4A91-BB73-AF69A9F86A84}">
      <dsp:nvSpPr>
        <dsp:cNvPr id="0" name=""/>
        <dsp:cNvSpPr/>
      </dsp:nvSpPr>
      <dsp:spPr>
        <a:xfrm>
          <a:off x="8979567" y="2456081"/>
          <a:ext cx="2426943" cy="216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Strategic value</a:t>
          </a:r>
          <a:r>
            <a:rPr lang="en-GB" sz="2000" kern="1200" dirty="0"/>
            <a:t>: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Data and digital capabilities can support innovation, responsiveness and competitive advantage</a:t>
          </a:r>
          <a:r>
            <a:rPr lang="en-GB" sz="1900" kern="1200" dirty="0"/>
            <a:t>. </a:t>
          </a:r>
          <a:endParaRPr lang="en-US" sz="1900" kern="1200" dirty="0"/>
        </a:p>
      </dsp:txBody>
      <dsp:txXfrm>
        <a:off x="8979567" y="2456081"/>
        <a:ext cx="2426943" cy="216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FABE55-0344-4ED2-BE4B-8746C3E64075}">
      <dsp:nvSpPr>
        <dsp:cNvPr id="0" name=""/>
        <dsp:cNvSpPr/>
      </dsp:nvSpPr>
      <dsp:spPr>
        <a:xfrm>
          <a:off x="4879" y="0"/>
          <a:ext cx="2133269" cy="8749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Data</a:t>
          </a:r>
        </a:p>
      </dsp:txBody>
      <dsp:txXfrm>
        <a:off x="30505" y="25626"/>
        <a:ext cx="2082017" cy="823695"/>
      </dsp:txXfrm>
    </dsp:sp>
    <dsp:sp modelId="{452D7269-F798-4EA4-BC3C-035795082437}">
      <dsp:nvSpPr>
        <dsp:cNvPr id="0" name=""/>
        <dsp:cNvSpPr/>
      </dsp:nvSpPr>
      <dsp:spPr>
        <a:xfrm>
          <a:off x="2351475" y="172948"/>
          <a:ext cx="452253" cy="52905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700" kern="1200"/>
        </a:p>
      </dsp:txBody>
      <dsp:txXfrm>
        <a:off x="2351475" y="278758"/>
        <a:ext cx="316577" cy="317430"/>
      </dsp:txXfrm>
    </dsp:sp>
    <dsp:sp modelId="{89805B3E-8A6B-4C95-9AB7-8AEBA9621339}">
      <dsp:nvSpPr>
        <dsp:cNvPr id="0" name=""/>
        <dsp:cNvSpPr/>
      </dsp:nvSpPr>
      <dsp:spPr>
        <a:xfrm>
          <a:off x="2991456" y="0"/>
          <a:ext cx="2133269" cy="8749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Process</a:t>
          </a:r>
        </a:p>
      </dsp:txBody>
      <dsp:txXfrm>
        <a:off x="3017082" y="25626"/>
        <a:ext cx="2082017" cy="823695"/>
      </dsp:txXfrm>
    </dsp:sp>
    <dsp:sp modelId="{0F43CDD7-9E7B-439E-9930-E63A792837F4}">
      <dsp:nvSpPr>
        <dsp:cNvPr id="0" name=""/>
        <dsp:cNvSpPr/>
      </dsp:nvSpPr>
      <dsp:spPr>
        <a:xfrm>
          <a:off x="5338053" y="172948"/>
          <a:ext cx="452253" cy="52905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700" kern="1200"/>
        </a:p>
      </dsp:txBody>
      <dsp:txXfrm>
        <a:off x="5338053" y="278758"/>
        <a:ext cx="316577" cy="317430"/>
      </dsp:txXfrm>
    </dsp:sp>
    <dsp:sp modelId="{40382C04-A2E0-4002-850E-DD4460254AF4}">
      <dsp:nvSpPr>
        <dsp:cNvPr id="0" name=""/>
        <dsp:cNvSpPr/>
      </dsp:nvSpPr>
      <dsp:spPr>
        <a:xfrm>
          <a:off x="5978033" y="0"/>
          <a:ext cx="2133269" cy="8749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Information</a:t>
          </a:r>
        </a:p>
      </dsp:txBody>
      <dsp:txXfrm>
        <a:off x="6003659" y="25626"/>
        <a:ext cx="2082017" cy="823695"/>
      </dsp:txXfrm>
    </dsp:sp>
    <dsp:sp modelId="{8B2A13A5-44EB-4B18-BE22-F036E27A6A8C}">
      <dsp:nvSpPr>
        <dsp:cNvPr id="0" name=""/>
        <dsp:cNvSpPr/>
      </dsp:nvSpPr>
      <dsp:spPr>
        <a:xfrm>
          <a:off x="8324630" y="172948"/>
          <a:ext cx="452253" cy="52905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700" kern="1200"/>
        </a:p>
      </dsp:txBody>
      <dsp:txXfrm>
        <a:off x="8324630" y="278758"/>
        <a:ext cx="316577" cy="317430"/>
      </dsp:txXfrm>
    </dsp:sp>
    <dsp:sp modelId="{2740E0C5-8991-4595-8E8A-1561C64D72A0}">
      <dsp:nvSpPr>
        <dsp:cNvPr id="0" name=""/>
        <dsp:cNvSpPr/>
      </dsp:nvSpPr>
      <dsp:spPr>
        <a:xfrm>
          <a:off x="8964611" y="0"/>
          <a:ext cx="2133269" cy="8749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Decision/Action</a:t>
          </a:r>
        </a:p>
      </dsp:txBody>
      <dsp:txXfrm>
        <a:off x="8990237" y="25626"/>
        <a:ext cx="2082017" cy="82369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A8C38B-0506-4EAE-8EF6-23B0F1A8E9F8}">
      <dsp:nvSpPr>
        <dsp:cNvPr id="0" name=""/>
        <dsp:cNvSpPr/>
      </dsp:nvSpPr>
      <dsp:spPr>
        <a:xfrm rot="10800000">
          <a:off x="6684" y="1808765"/>
          <a:ext cx="2794638" cy="3193959"/>
        </a:xfrm>
        <a:prstGeom prst="round2SameRect">
          <a:avLst>
            <a:gd name="adj1" fmla="val 15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306" tIns="118306" rIns="118306" bIns="118306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• </a:t>
          </a:r>
          <a:r>
            <a:rPr lang="en-GB" sz="2100" kern="1200" dirty="0"/>
            <a:t>Records sales, orders, payments and inventory.</a:t>
          </a:r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• High volume; speed and accuracy. </a:t>
          </a:r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• Foundation for operational data.</a:t>
          </a:r>
        </a:p>
      </dsp:txBody>
      <dsp:txXfrm rot="10800000">
        <a:off x="129462" y="1808765"/>
        <a:ext cx="2549082" cy="3071181"/>
      </dsp:txXfrm>
    </dsp:sp>
    <dsp:sp modelId="{1E99777B-F356-4C6F-9A20-7C692C32F8D7}">
      <dsp:nvSpPr>
        <dsp:cNvPr id="0" name=""/>
        <dsp:cNvSpPr/>
      </dsp:nvSpPr>
      <dsp:spPr>
        <a:xfrm>
          <a:off x="6684" y="995525"/>
          <a:ext cx="2794638" cy="838391"/>
        </a:xfrm>
        <a:prstGeom prst="round2SameRect">
          <a:avLst>
            <a:gd name="adj1" fmla="val 450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839" tIns="220839" rIns="220839" bIns="220839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TPS-Transaction Processing</a:t>
          </a:r>
        </a:p>
      </dsp:txBody>
      <dsp:txXfrm>
        <a:off x="117184" y="1106025"/>
        <a:ext cx="2573638" cy="727891"/>
      </dsp:txXfrm>
    </dsp:sp>
    <dsp:sp modelId="{7F7BB436-AEF5-4681-A37E-2C7D4B095B6F}">
      <dsp:nvSpPr>
        <dsp:cNvPr id="0" name=""/>
        <dsp:cNvSpPr/>
      </dsp:nvSpPr>
      <dsp:spPr>
        <a:xfrm rot="10800000">
          <a:off x="2909217" y="1808765"/>
          <a:ext cx="2794638" cy="3193959"/>
        </a:xfrm>
        <a:prstGeom prst="round2SameRect">
          <a:avLst>
            <a:gd name="adj1" fmla="val 15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306" tIns="118306" rIns="118306" bIns="118306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• </a:t>
          </a:r>
          <a:r>
            <a:rPr lang="en-GB" sz="2100" kern="1200" dirty="0"/>
            <a:t>Integrates finance, operations, HR and supply chain. </a:t>
          </a:r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• Shared data across functions. </a:t>
          </a:r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• Supports coordination and control.</a:t>
          </a:r>
        </a:p>
      </dsp:txBody>
      <dsp:txXfrm rot="10800000">
        <a:off x="3031995" y="1808765"/>
        <a:ext cx="2549082" cy="3071181"/>
      </dsp:txXfrm>
    </dsp:sp>
    <dsp:sp modelId="{FE675E70-17A6-42F3-B51E-2F0E93804711}">
      <dsp:nvSpPr>
        <dsp:cNvPr id="0" name=""/>
        <dsp:cNvSpPr/>
      </dsp:nvSpPr>
      <dsp:spPr>
        <a:xfrm>
          <a:off x="2909217" y="995525"/>
          <a:ext cx="2794638" cy="838391"/>
        </a:xfrm>
        <a:prstGeom prst="round2SameRect">
          <a:avLst>
            <a:gd name="adj1" fmla="val 450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839" tIns="220839" rIns="220839" bIns="220839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ERP-Enterprise Resource Planning</a:t>
          </a:r>
        </a:p>
      </dsp:txBody>
      <dsp:txXfrm>
        <a:off x="3019717" y="1106025"/>
        <a:ext cx="2573638" cy="727891"/>
      </dsp:txXfrm>
    </dsp:sp>
    <dsp:sp modelId="{5C289260-D53E-4AF8-8DFD-D26BAA84DC50}">
      <dsp:nvSpPr>
        <dsp:cNvPr id="0" name=""/>
        <dsp:cNvSpPr/>
      </dsp:nvSpPr>
      <dsp:spPr>
        <a:xfrm rot="10800000">
          <a:off x="5811751" y="1808765"/>
          <a:ext cx="2794638" cy="3193959"/>
        </a:xfrm>
        <a:prstGeom prst="round2SameRect">
          <a:avLst>
            <a:gd name="adj1" fmla="val 15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306" tIns="118306" rIns="118306" bIns="118306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• Stores customer interactions and history.</a:t>
          </a:r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 • Supports service, sales and retention. </a:t>
          </a:r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• Enables customer segmentation and personalised communication.</a:t>
          </a:r>
        </a:p>
      </dsp:txBody>
      <dsp:txXfrm rot="10800000">
        <a:off x="5934529" y="1808765"/>
        <a:ext cx="2549082" cy="3071181"/>
      </dsp:txXfrm>
    </dsp:sp>
    <dsp:sp modelId="{E937CD5B-0AC0-4D86-AD6A-76DB8F69C11B}">
      <dsp:nvSpPr>
        <dsp:cNvPr id="0" name=""/>
        <dsp:cNvSpPr/>
      </dsp:nvSpPr>
      <dsp:spPr>
        <a:xfrm>
          <a:off x="5811751" y="995525"/>
          <a:ext cx="2794638" cy="838391"/>
        </a:xfrm>
        <a:prstGeom prst="round2SameRect">
          <a:avLst>
            <a:gd name="adj1" fmla="val 450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839" tIns="220839" rIns="220839" bIns="220839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CRM -Customer Relationship</a:t>
          </a:r>
        </a:p>
      </dsp:txBody>
      <dsp:txXfrm>
        <a:off x="5922251" y="1106025"/>
        <a:ext cx="2573638" cy="727891"/>
      </dsp:txXfrm>
    </dsp:sp>
    <dsp:sp modelId="{17BD465F-439B-41A4-86F8-833C63E33A37}">
      <dsp:nvSpPr>
        <dsp:cNvPr id="0" name=""/>
        <dsp:cNvSpPr/>
      </dsp:nvSpPr>
      <dsp:spPr>
        <a:xfrm rot="10800000">
          <a:off x="8714284" y="1808765"/>
          <a:ext cx="2794638" cy="3193959"/>
        </a:xfrm>
        <a:prstGeom prst="round2SameRect">
          <a:avLst>
            <a:gd name="adj1" fmla="val 15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306" tIns="118306" rIns="118306" bIns="118306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• Turns data into dashboards and insights. </a:t>
          </a:r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• Supports forecasting and scenarios. </a:t>
          </a:r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• Can strengthen evidence-based decisions.</a:t>
          </a:r>
        </a:p>
      </dsp:txBody>
      <dsp:txXfrm rot="10800000">
        <a:off x="8837062" y="1808765"/>
        <a:ext cx="2549082" cy="3071181"/>
      </dsp:txXfrm>
    </dsp:sp>
    <dsp:sp modelId="{2FBE0BC8-FE0C-4B72-85EA-7CED1E3DC54B}">
      <dsp:nvSpPr>
        <dsp:cNvPr id="0" name=""/>
        <dsp:cNvSpPr/>
      </dsp:nvSpPr>
      <dsp:spPr>
        <a:xfrm>
          <a:off x="8714284" y="995525"/>
          <a:ext cx="2794638" cy="838391"/>
        </a:xfrm>
        <a:prstGeom prst="round2SameRect">
          <a:avLst>
            <a:gd name="adj1" fmla="val 450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839" tIns="220839" rIns="220839" bIns="220839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Bi / Analytics</a:t>
          </a:r>
        </a:p>
      </dsp:txBody>
      <dsp:txXfrm>
        <a:off x="8824784" y="1106025"/>
        <a:ext cx="2573638" cy="72789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CBEBB8-E6E2-48A6-9B4E-D7EB7B41E9A5}">
      <dsp:nvSpPr>
        <dsp:cNvPr id="0" name=""/>
        <dsp:cNvSpPr/>
      </dsp:nvSpPr>
      <dsp:spPr>
        <a:xfrm rot="10800000">
          <a:off x="5781" y="1679623"/>
          <a:ext cx="2779663" cy="2465765"/>
        </a:xfrm>
        <a:prstGeom prst="round2SameRect">
          <a:avLst>
            <a:gd name="adj1" fmla="val 15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672" tIns="117672" rIns="117672" bIns="117672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• Collect only necessary data. 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• Transparency with customers and staff</a:t>
          </a:r>
          <a:r>
            <a:rPr lang="en-GB" sz="1800" kern="1200" dirty="0"/>
            <a:t>.</a:t>
          </a:r>
        </a:p>
      </dsp:txBody>
      <dsp:txXfrm rot="10800000">
        <a:off x="114111" y="1679623"/>
        <a:ext cx="2563003" cy="2357435"/>
      </dsp:txXfrm>
    </dsp:sp>
    <dsp:sp modelId="{73CADB78-2572-477C-AC2C-0F7840A7F627}">
      <dsp:nvSpPr>
        <dsp:cNvPr id="0" name=""/>
        <dsp:cNvSpPr/>
      </dsp:nvSpPr>
      <dsp:spPr>
        <a:xfrm>
          <a:off x="5781" y="870741"/>
          <a:ext cx="2779663" cy="833898"/>
        </a:xfrm>
        <a:prstGeom prst="round2SameRect">
          <a:avLst>
            <a:gd name="adj1" fmla="val 450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655" tIns="219655" rIns="219655" bIns="21965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Data privacy</a:t>
          </a:r>
        </a:p>
      </dsp:txBody>
      <dsp:txXfrm>
        <a:off x="115689" y="980649"/>
        <a:ext cx="2559847" cy="723990"/>
      </dsp:txXfrm>
    </dsp:sp>
    <dsp:sp modelId="{703B8B77-2D4E-4D0C-8503-2E8793AF3B02}">
      <dsp:nvSpPr>
        <dsp:cNvPr id="0" name=""/>
        <dsp:cNvSpPr/>
      </dsp:nvSpPr>
      <dsp:spPr>
        <a:xfrm rot="10800000">
          <a:off x="2893339" y="1679623"/>
          <a:ext cx="2779663" cy="2465765"/>
        </a:xfrm>
        <a:prstGeom prst="round2SameRect">
          <a:avLst>
            <a:gd name="adj1" fmla="val 15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672" tIns="117672" rIns="117672" bIns="117672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• Protect confidentiality, integrity and availability. 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• Use least-privilege access.</a:t>
          </a:r>
        </a:p>
      </dsp:txBody>
      <dsp:txXfrm rot="10800000">
        <a:off x="3001669" y="1679623"/>
        <a:ext cx="2563003" cy="2357435"/>
      </dsp:txXfrm>
    </dsp:sp>
    <dsp:sp modelId="{F34D6682-D1F0-4D36-A13A-083D331074D3}">
      <dsp:nvSpPr>
        <dsp:cNvPr id="0" name=""/>
        <dsp:cNvSpPr/>
      </dsp:nvSpPr>
      <dsp:spPr>
        <a:xfrm>
          <a:off x="2893339" y="870741"/>
          <a:ext cx="2779663" cy="833898"/>
        </a:xfrm>
        <a:prstGeom prst="round2SameRect">
          <a:avLst>
            <a:gd name="adj1" fmla="val 450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655" tIns="219655" rIns="219655" bIns="21965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Cybersecurity</a:t>
          </a:r>
        </a:p>
      </dsp:txBody>
      <dsp:txXfrm>
        <a:off x="3003247" y="980649"/>
        <a:ext cx="2559847" cy="723990"/>
      </dsp:txXfrm>
    </dsp:sp>
    <dsp:sp modelId="{F7AEBCF2-8BBA-4222-9B71-C28605EE214F}">
      <dsp:nvSpPr>
        <dsp:cNvPr id="0" name=""/>
        <dsp:cNvSpPr/>
      </dsp:nvSpPr>
      <dsp:spPr>
        <a:xfrm rot="10800000">
          <a:off x="5780897" y="1679623"/>
          <a:ext cx="2779663" cy="2465765"/>
        </a:xfrm>
        <a:prstGeom prst="round2SameRect">
          <a:avLst>
            <a:gd name="adj1" fmla="val 15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672" tIns="117672" rIns="117672" bIns="117672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• Biased data can produce biased outputs. 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• Test outcomes across groups. </a:t>
          </a:r>
        </a:p>
      </dsp:txBody>
      <dsp:txXfrm rot="10800000">
        <a:off x="5889227" y="1679623"/>
        <a:ext cx="2563003" cy="2357435"/>
      </dsp:txXfrm>
    </dsp:sp>
    <dsp:sp modelId="{A2972452-0B7E-40A6-B8E5-D343050E519A}">
      <dsp:nvSpPr>
        <dsp:cNvPr id="0" name=""/>
        <dsp:cNvSpPr/>
      </dsp:nvSpPr>
      <dsp:spPr>
        <a:xfrm>
          <a:off x="5780897" y="870741"/>
          <a:ext cx="2779663" cy="833898"/>
        </a:xfrm>
        <a:prstGeom prst="round2SameRect">
          <a:avLst>
            <a:gd name="adj1" fmla="val 450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655" tIns="219655" rIns="219655" bIns="219655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AI Bias and Automated Decision making</a:t>
          </a:r>
        </a:p>
      </dsp:txBody>
      <dsp:txXfrm>
        <a:off x="5890805" y="980649"/>
        <a:ext cx="2559847" cy="723990"/>
      </dsp:txXfrm>
    </dsp:sp>
    <dsp:sp modelId="{C4D6CB61-1121-45BA-9C5A-B518075DDB83}">
      <dsp:nvSpPr>
        <dsp:cNvPr id="0" name=""/>
        <dsp:cNvSpPr/>
      </dsp:nvSpPr>
      <dsp:spPr>
        <a:xfrm rot="10800000">
          <a:off x="8668455" y="1679623"/>
          <a:ext cx="2779663" cy="2465765"/>
        </a:xfrm>
        <a:prstGeom prst="round2SameRect">
          <a:avLst>
            <a:gd name="adj1" fmla="val 15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672" tIns="117672" rIns="117672" bIns="117672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• Monitoring can affect privacy and trust.</a:t>
          </a:r>
        </a:p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 • Use proportional, transparent controls. </a:t>
          </a:r>
        </a:p>
      </dsp:txBody>
      <dsp:txXfrm rot="10800000">
        <a:off x="8776785" y="1679623"/>
        <a:ext cx="2563003" cy="2357435"/>
      </dsp:txXfrm>
    </dsp:sp>
    <dsp:sp modelId="{1B34684D-862D-4180-A84E-64D8509FED9A}">
      <dsp:nvSpPr>
        <dsp:cNvPr id="0" name=""/>
        <dsp:cNvSpPr/>
      </dsp:nvSpPr>
      <dsp:spPr>
        <a:xfrm>
          <a:off x="8668455" y="870741"/>
          <a:ext cx="2779663" cy="833898"/>
        </a:xfrm>
        <a:prstGeom prst="round2SameRect">
          <a:avLst>
            <a:gd name="adj1" fmla="val 450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655" tIns="219655" rIns="219655" bIns="21965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Employee monitoring</a:t>
          </a:r>
        </a:p>
      </dsp:txBody>
      <dsp:txXfrm>
        <a:off x="8778363" y="980649"/>
        <a:ext cx="2559847" cy="72399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6271AB-DD8F-4263-B875-07E2CF75800F}">
      <dsp:nvSpPr>
        <dsp:cNvPr id="0" name=""/>
        <dsp:cNvSpPr/>
      </dsp:nvSpPr>
      <dsp:spPr>
        <a:xfrm>
          <a:off x="3393" y="247023"/>
          <a:ext cx="2692437" cy="37694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475" tIns="330200" rIns="142475" bIns="330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Govern</a:t>
          </a:r>
          <a:r>
            <a:rPr lang="en-GB" sz="2000" kern="1200" dirty="0"/>
            <a:t>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Assign clear ownership for data, systems and AI decisions.</a:t>
          </a:r>
        </a:p>
      </dsp:txBody>
      <dsp:txXfrm>
        <a:off x="3393" y="2056341"/>
        <a:ext cx="2692437" cy="1960094"/>
      </dsp:txXfrm>
    </dsp:sp>
    <dsp:sp modelId="{EAE6ACB4-7E39-47C5-8286-8F0587DAE704}">
      <dsp:nvSpPr>
        <dsp:cNvPr id="0" name=""/>
        <dsp:cNvSpPr/>
      </dsp:nvSpPr>
      <dsp:spPr>
        <a:xfrm>
          <a:off x="595730" y="529729"/>
          <a:ext cx="1507765" cy="150776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786" tIns="12700" rIns="79786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sz="4800" kern="1200"/>
            <a:t>1</a:t>
          </a:r>
        </a:p>
      </dsp:txBody>
      <dsp:txXfrm>
        <a:off x="816537" y="750536"/>
        <a:ext cx="1066151" cy="1066151"/>
      </dsp:txXfrm>
    </dsp:sp>
    <dsp:sp modelId="{99545EE6-0997-449A-B158-5C621BBFCD23}">
      <dsp:nvSpPr>
        <dsp:cNvPr id="0" name=""/>
        <dsp:cNvSpPr/>
      </dsp:nvSpPr>
      <dsp:spPr>
        <a:xfrm>
          <a:off x="2965075" y="247023"/>
          <a:ext cx="2692437" cy="37694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475" tIns="330200" rIns="142475" bIns="330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Map</a:t>
          </a:r>
          <a:r>
            <a:rPr lang="en-GB" sz="2000" kern="1200" dirty="0"/>
            <a:t>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Identify stakeholders, sensitive data, business impacts and ethical risks.</a:t>
          </a:r>
        </a:p>
      </dsp:txBody>
      <dsp:txXfrm>
        <a:off x="2965075" y="2056341"/>
        <a:ext cx="2692437" cy="1960094"/>
      </dsp:txXfrm>
    </dsp:sp>
    <dsp:sp modelId="{7AF55A5B-A361-49C1-9764-DAD86F64AF0D}">
      <dsp:nvSpPr>
        <dsp:cNvPr id="0" name=""/>
        <dsp:cNvSpPr/>
      </dsp:nvSpPr>
      <dsp:spPr>
        <a:xfrm>
          <a:off x="3557411" y="529729"/>
          <a:ext cx="1507765" cy="150776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786" tIns="12700" rIns="79786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sz="4800" kern="1200"/>
            <a:t>2</a:t>
          </a:r>
        </a:p>
      </dsp:txBody>
      <dsp:txXfrm>
        <a:off x="3778218" y="750536"/>
        <a:ext cx="1066151" cy="1066151"/>
      </dsp:txXfrm>
    </dsp:sp>
    <dsp:sp modelId="{4241F03D-6971-4231-8467-47E859024305}">
      <dsp:nvSpPr>
        <dsp:cNvPr id="0" name=""/>
        <dsp:cNvSpPr/>
      </dsp:nvSpPr>
      <dsp:spPr>
        <a:xfrm>
          <a:off x="5926756" y="247023"/>
          <a:ext cx="2692437" cy="37694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475" tIns="330200" rIns="142475" bIns="330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Measure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Test accuracy, security, bias, privacy and system performance.</a:t>
          </a:r>
        </a:p>
      </dsp:txBody>
      <dsp:txXfrm>
        <a:off x="5926756" y="2056341"/>
        <a:ext cx="2692437" cy="1960094"/>
      </dsp:txXfrm>
    </dsp:sp>
    <dsp:sp modelId="{68928F6B-0435-4771-9F02-22A5BA925D45}">
      <dsp:nvSpPr>
        <dsp:cNvPr id="0" name=""/>
        <dsp:cNvSpPr/>
      </dsp:nvSpPr>
      <dsp:spPr>
        <a:xfrm>
          <a:off x="6519093" y="529729"/>
          <a:ext cx="1507765" cy="150776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786" tIns="12700" rIns="79786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sz="4800" kern="1200"/>
            <a:t>3</a:t>
          </a:r>
        </a:p>
      </dsp:txBody>
      <dsp:txXfrm>
        <a:off x="6739900" y="750536"/>
        <a:ext cx="1066151" cy="1066151"/>
      </dsp:txXfrm>
    </dsp:sp>
    <dsp:sp modelId="{80CE8F6D-56E6-4F4D-B267-CAF6E62B876F}">
      <dsp:nvSpPr>
        <dsp:cNvPr id="0" name=""/>
        <dsp:cNvSpPr/>
      </dsp:nvSpPr>
      <dsp:spPr>
        <a:xfrm>
          <a:off x="8888438" y="247023"/>
          <a:ext cx="2692437" cy="37694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475" tIns="330200" rIns="142475" bIns="330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Manage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Apply controls, human oversight, training, incident response and review.</a:t>
          </a:r>
        </a:p>
      </dsp:txBody>
      <dsp:txXfrm>
        <a:off x="8888438" y="2056341"/>
        <a:ext cx="2692437" cy="1960094"/>
      </dsp:txXfrm>
    </dsp:sp>
    <dsp:sp modelId="{2BB0FF46-0B9F-48B5-A26A-79C1D01D4D07}">
      <dsp:nvSpPr>
        <dsp:cNvPr id="0" name=""/>
        <dsp:cNvSpPr/>
      </dsp:nvSpPr>
      <dsp:spPr>
        <a:xfrm>
          <a:off x="9480774" y="529729"/>
          <a:ext cx="1507765" cy="150776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9786" tIns="12700" rIns="79786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/>
            <a:t>4</a:t>
          </a:r>
        </a:p>
      </dsp:txBody>
      <dsp:txXfrm>
        <a:off x="9701581" y="750536"/>
        <a:ext cx="1066151" cy="106615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21FFD1-11C1-4174-995E-B1391309043F}">
      <dsp:nvSpPr>
        <dsp:cNvPr id="0" name=""/>
        <dsp:cNvSpPr/>
      </dsp:nvSpPr>
      <dsp:spPr>
        <a:xfrm>
          <a:off x="0" y="164181"/>
          <a:ext cx="5794033" cy="1197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9681" tIns="208280" rIns="449681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Global operations require integration across product development, production, sales and customer service.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Technology and business processes need to remain aligned</a:t>
          </a:r>
          <a:r>
            <a:rPr lang="en-GB" sz="1400" kern="1200" dirty="0"/>
            <a:t>.</a:t>
          </a:r>
        </a:p>
      </dsp:txBody>
      <dsp:txXfrm>
        <a:off x="0" y="164181"/>
        <a:ext cx="5794033" cy="1197000"/>
      </dsp:txXfrm>
    </dsp:sp>
    <dsp:sp modelId="{9B3E3179-71A2-45A8-8782-D3F53F80B60C}">
      <dsp:nvSpPr>
        <dsp:cNvPr id="0" name=""/>
        <dsp:cNvSpPr/>
      </dsp:nvSpPr>
      <dsp:spPr>
        <a:xfrm>
          <a:off x="289701" y="16581"/>
          <a:ext cx="4055823" cy="29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300" tIns="0" rIns="15330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Challenge</a:t>
          </a:r>
        </a:p>
      </dsp:txBody>
      <dsp:txXfrm>
        <a:off x="304111" y="30991"/>
        <a:ext cx="4027003" cy="266380"/>
      </dsp:txXfrm>
    </dsp:sp>
    <dsp:sp modelId="{4AB0EBD2-AE0D-4C8A-BFDD-AF5B2D1B5EEC}">
      <dsp:nvSpPr>
        <dsp:cNvPr id="0" name=""/>
        <dsp:cNvSpPr/>
      </dsp:nvSpPr>
      <dsp:spPr>
        <a:xfrm>
          <a:off x="0" y="1562781"/>
          <a:ext cx="5794033" cy="992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9681" tIns="208280" rIns="449681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Integrated information-processing technologies across key business processes.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Supported process improvement and information use.</a:t>
          </a:r>
        </a:p>
      </dsp:txBody>
      <dsp:txXfrm>
        <a:off x="0" y="1562781"/>
        <a:ext cx="5794033" cy="992250"/>
      </dsp:txXfrm>
    </dsp:sp>
    <dsp:sp modelId="{7420C65F-A7FE-4997-B8F5-7D750C3DAC89}">
      <dsp:nvSpPr>
        <dsp:cNvPr id="0" name=""/>
        <dsp:cNvSpPr/>
      </dsp:nvSpPr>
      <dsp:spPr>
        <a:xfrm>
          <a:off x="289701" y="1415181"/>
          <a:ext cx="4055823" cy="29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300" tIns="0" rIns="15330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Response</a:t>
          </a:r>
        </a:p>
      </dsp:txBody>
      <dsp:txXfrm>
        <a:off x="304111" y="1429591"/>
        <a:ext cx="4027003" cy="266380"/>
      </dsp:txXfrm>
    </dsp:sp>
    <dsp:sp modelId="{9C5D320A-D9FB-48AB-BE31-A3A397DD7224}">
      <dsp:nvSpPr>
        <dsp:cNvPr id="0" name=""/>
        <dsp:cNvSpPr/>
      </dsp:nvSpPr>
      <dsp:spPr>
        <a:xfrm>
          <a:off x="0" y="2756632"/>
          <a:ext cx="5794033" cy="740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9681" tIns="208280" rIns="449681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Supported operational improvements and provide management insights.</a:t>
          </a:r>
        </a:p>
      </dsp:txBody>
      <dsp:txXfrm>
        <a:off x="0" y="2756632"/>
        <a:ext cx="5794033" cy="740250"/>
      </dsp:txXfrm>
    </dsp:sp>
    <dsp:sp modelId="{754A3379-AD98-4D98-8181-423E878BB60A}">
      <dsp:nvSpPr>
        <dsp:cNvPr id="0" name=""/>
        <dsp:cNvSpPr/>
      </dsp:nvSpPr>
      <dsp:spPr>
        <a:xfrm>
          <a:off x="289701" y="2609032"/>
          <a:ext cx="4055823" cy="29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300" tIns="0" rIns="15330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Impact/Learning</a:t>
          </a:r>
        </a:p>
      </dsp:txBody>
      <dsp:txXfrm>
        <a:off x="304111" y="2623442"/>
        <a:ext cx="4027003" cy="266380"/>
      </dsp:txXfrm>
    </dsp:sp>
    <dsp:sp modelId="{429A0942-2E46-4AC9-9C33-190C2DB589AC}">
      <dsp:nvSpPr>
        <dsp:cNvPr id="0" name=""/>
        <dsp:cNvSpPr/>
      </dsp:nvSpPr>
      <dsp:spPr>
        <a:xfrm>
          <a:off x="0" y="3698482"/>
          <a:ext cx="5794033" cy="9607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9681" tIns="208280" rIns="449681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600" kern="1200" dirty="0"/>
            <a:t>Appropriate handling of operational and customer data.</a:t>
          </a:r>
          <a:endParaRPr lang="en-GB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1400" kern="1200" dirty="0"/>
            <a:t>(Babu and Prasad, 2020)</a:t>
          </a:r>
        </a:p>
      </dsp:txBody>
      <dsp:txXfrm>
        <a:off x="0" y="3698482"/>
        <a:ext cx="5794033" cy="960750"/>
      </dsp:txXfrm>
    </dsp:sp>
    <dsp:sp modelId="{FA82B8EE-2285-4AD8-8DF2-44E98977BFBB}">
      <dsp:nvSpPr>
        <dsp:cNvPr id="0" name=""/>
        <dsp:cNvSpPr/>
      </dsp:nvSpPr>
      <dsp:spPr>
        <a:xfrm>
          <a:off x="289701" y="3550882"/>
          <a:ext cx="4055823" cy="295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3300" tIns="0" rIns="153300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Key governance issue </a:t>
          </a:r>
        </a:p>
      </dsp:txBody>
      <dsp:txXfrm>
        <a:off x="304111" y="3565292"/>
        <a:ext cx="4027003" cy="26638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355118-4A9A-4B79-B83B-292C3F9AF4E1}">
      <dsp:nvSpPr>
        <dsp:cNvPr id="0" name=""/>
        <dsp:cNvSpPr/>
      </dsp:nvSpPr>
      <dsp:spPr>
        <a:xfrm>
          <a:off x="0" y="28248"/>
          <a:ext cx="5683323" cy="4563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Challenge          </a:t>
          </a:r>
        </a:p>
      </dsp:txBody>
      <dsp:txXfrm>
        <a:off x="22275" y="50523"/>
        <a:ext cx="5638773" cy="411750"/>
      </dsp:txXfrm>
    </dsp:sp>
    <dsp:sp modelId="{FE8FBECF-21AE-4BA3-BECF-3632C6900B4F}">
      <dsp:nvSpPr>
        <dsp:cNvPr id="0" name=""/>
        <dsp:cNvSpPr/>
      </dsp:nvSpPr>
      <dsp:spPr>
        <a:xfrm>
          <a:off x="0" y="484548"/>
          <a:ext cx="5683323" cy="517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0446" tIns="25400" rIns="142240" bIns="254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kern="1200" dirty="0"/>
            <a:t>Digital businesses use large volumes of customer data.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kern="1200" dirty="0"/>
            <a:t>Data collection creates privacy and trust considerations.</a:t>
          </a:r>
        </a:p>
      </dsp:txBody>
      <dsp:txXfrm>
        <a:off x="0" y="484548"/>
        <a:ext cx="5683323" cy="517500"/>
      </dsp:txXfrm>
    </dsp:sp>
    <dsp:sp modelId="{D7DE43A1-5D97-40AD-BAC0-54AD9EC1EA58}">
      <dsp:nvSpPr>
        <dsp:cNvPr id="0" name=""/>
        <dsp:cNvSpPr/>
      </dsp:nvSpPr>
      <dsp:spPr>
        <a:xfrm>
          <a:off x="0" y="1038534"/>
          <a:ext cx="5683323" cy="4563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Response</a:t>
          </a:r>
        </a:p>
      </dsp:txBody>
      <dsp:txXfrm>
        <a:off x="22275" y="1060809"/>
        <a:ext cx="5638773" cy="411750"/>
      </dsp:txXfrm>
    </dsp:sp>
    <dsp:sp modelId="{702754B4-A464-4420-B58A-EA26456A395E}">
      <dsp:nvSpPr>
        <dsp:cNvPr id="0" name=""/>
        <dsp:cNvSpPr/>
      </dsp:nvSpPr>
      <dsp:spPr>
        <a:xfrm>
          <a:off x="0" y="1458349"/>
          <a:ext cx="5683323" cy="724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0446" tIns="25400" rIns="142240" bIns="254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kern="1200" dirty="0"/>
            <a:t>Shopper Panel explored collecting customers’ external purchase information in exchange for rewards.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kern="1200" dirty="0"/>
            <a:t>Customer data was used to generate customer insights.</a:t>
          </a:r>
        </a:p>
      </dsp:txBody>
      <dsp:txXfrm>
        <a:off x="0" y="1458349"/>
        <a:ext cx="5683323" cy="724500"/>
      </dsp:txXfrm>
    </dsp:sp>
    <dsp:sp modelId="{81DC52E7-A9FA-41E8-A295-07BEC670A936}">
      <dsp:nvSpPr>
        <dsp:cNvPr id="0" name=""/>
        <dsp:cNvSpPr/>
      </dsp:nvSpPr>
      <dsp:spPr>
        <a:xfrm>
          <a:off x="0" y="2182849"/>
          <a:ext cx="5683323" cy="4563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Ethical issue</a:t>
          </a:r>
        </a:p>
      </dsp:txBody>
      <dsp:txXfrm>
        <a:off x="22275" y="2205124"/>
        <a:ext cx="5638773" cy="411750"/>
      </dsp:txXfrm>
    </dsp:sp>
    <dsp:sp modelId="{79AA671F-6289-459C-9425-A96730C72A21}">
      <dsp:nvSpPr>
        <dsp:cNvPr id="0" name=""/>
        <dsp:cNvSpPr/>
      </dsp:nvSpPr>
      <dsp:spPr>
        <a:xfrm>
          <a:off x="0" y="2639149"/>
          <a:ext cx="5683323" cy="724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0446" tIns="25400" rIns="142240" bIns="254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kern="1200" dirty="0"/>
            <a:t>Customer data has economic value.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kern="1200" dirty="0"/>
            <a:t>Transparency and responsible data governance are required.</a:t>
          </a:r>
        </a:p>
      </dsp:txBody>
      <dsp:txXfrm>
        <a:off x="0" y="2639149"/>
        <a:ext cx="5683323" cy="724500"/>
      </dsp:txXfrm>
    </dsp:sp>
    <dsp:sp modelId="{307160B4-0BBC-4B69-822D-64B1C95B5691}">
      <dsp:nvSpPr>
        <dsp:cNvPr id="0" name=""/>
        <dsp:cNvSpPr/>
      </dsp:nvSpPr>
      <dsp:spPr>
        <a:xfrm>
          <a:off x="0" y="3363649"/>
          <a:ext cx="5683323" cy="4563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Key learning</a:t>
          </a:r>
        </a:p>
      </dsp:txBody>
      <dsp:txXfrm>
        <a:off x="22275" y="3385924"/>
        <a:ext cx="5638773" cy="411750"/>
      </dsp:txXfrm>
    </dsp:sp>
    <dsp:sp modelId="{F86F7115-8C9F-4B8F-90F2-183C8A33E171}">
      <dsp:nvSpPr>
        <dsp:cNvPr id="0" name=""/>
        <dsp:cNvSpPr/>
      </dsp:nvSpPr>
      <dsp:spPr>
        <a:xfrm>
          <a:off x="0" y="3819949"/>
          <a:ext cx="5683323" cy="465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0446" tIns="25400" rIns="142240" bIns="2540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600" kern="1200" dirty="0"/>
            <a:t>CRM/analytics can create value, but privacy and trust must be protected (Amazon, n.d.).</a:t>
          </a:r>
        </a:p>
      </dsp:txBody>
      <dsp:txXfrm>
        <a:off x="0" y="3819949"/>
        <a:ext cx="5683323" cy="4657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24/layout/HorizontalActionList">
  <dgm:title val=""/>
  <dgm:desc val=""/>
  <dgm:catLst>
    <dgm:cat type="textcard" pri="2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 fact="0.95"/>
      <dgm:constr type="h" for="des" forName="composite" op="equ"/>
      <dgm:constr type="w" for="ch" forName="composite" refType="w"/>
      <dgm:constr type="w" for="des" forName="parTx"/>
      <dgm:constr type="h" for="des" forName="parTx" op="equ"/>
      <dgm:constr type="w" for="des" forName="bgOutline"/>
      <dgm:constr type="primFontSz" for="des" forName="parTx" val="54"/>
      <dgm:constr type="primFontSz" for="des" forName="bgOutline" refType="primFontSz" refFor="des" refForName="parTx" op="lte" fact="0.75"/>
      <dgm:constr type="h" for="des" forName="bgOutline" op="equ"/>
      <dgm:constr type="w" for="ch" forName="space" op="equ" val="3"/>
    </dgm:constrLst>
    <dgm:ruleLst>
      <dgm:rule type="w" for="ch" forName="composite" val="0" fact="NaN" max="NaN"/>
    </dgm:ruleLst>
    <dgm:forEach name="Name6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bgOutline"/>
          <dgm:constr type="t" for="ch" forName="bgOutline" refType="h" refFor="ch" refForName="parTx" fact="0.97"/>
          <dgm:constr type="w" for="ch" forName="bgOutline" refType="w"/>
          <dgm:constr type="h" for="ch" forName="bgOutline" refType="h" fact="0.75"/>
        </dgm:constrLst>
        <dgm:ruleLst/>
        <dgm:layoutNode name="parTx" styleLbl="alignNode1">
          <dgm:varLst>
            <dgm:chMax val="0"/>
            <dgm:chPref val="0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ound2SameRect" r:blip="" zOrderOff="3">
            <dgm:adjLst>
              <dgm:adj idx="1" val="0.45"/>
            </dgm:adjLst>
          </dgm:shape>
          <dgm:presOf axis="self" ptType="node"/>
          <dgm:constrLst>
            <dgm:constr type="h" refType="w" op="lte" fact="0.3"/>
            <dgm:constr type="h"/>
            <dgm:constr type="tMarg" refType="w" fact="0.224"/>
            <dgm:constr type="bMarg" refType="w" fact="0.224"/>
            <dgm:constr type="lMarg" refType="w" fact="0.224"/>
            <dgm:constr type="rMarg" refType="w" fact="0.224"/>
          </dgm:constrLst>
          <dgm:ruleLst>
            <dgm:rule type="primFontSz" val="14" fact="NaN" max="NaN"/>
          </dgm:ruleLst>
        </dgm:layoutNode>
        <dgm:layoutNode name="bgOutline" styleLbl="fgAcc1">
          <dgm:varLst>
            <dgm:bulletEnabled/>
          </dgm:varLst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rot="180" type="round2SameRect" r:blip="">
            <dgm:adjLst>
              <dgm:adj idx="1" val="0.15"/>
              <dgm:adj idx="2" val="0"/>
            </dgm:adjLst>
          </dgm:shape>
          <dgm:presOf axis="des" ptType="node"/>
          <dgm:constrLst>
            <dgm:constr type="primFontSz" val="28"/>
            <dgm:constr type="tMarg" refType="w" fact="0.12"/>
            <dgm:constr type="bMarg" refType="w" fact="0.12"/>
            <dgm:constr type="lMarg" refType="w" fact="0.12"/>
            <dgm:constr type="rMarg" refType="w" fact="0.12"/>
          </dgm:constrLst>
          <dgm:ruleLst>
            <dgm:rule type="primFontSz" val="11" fact="NaN" max="NaN"/>
          </dgm:ruleLst>
        </dgm:layoutNode>
      </dgm:layoutNode>
      <dgm:forEach name="Name19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24/layout/HorizontalActionList">
  <dgm:title val=""/>
  <dgm:desc val=""/>
  <dgm:catLst>
    <dgm:cat type="textcard" pri="2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 fact="0.95"/>
      <dgm:constr type="h" for="des" forName="composite" op="equ"/>
      <dgm:constr type="w" for="ch" forName="composite" refType="w"/>
      <dgm:constr type="w" for="des" forName="parTx"/>
      <dgm:constr type="h" for="des" forName="parTx" op="equ"/>
      <dgm:constr type="w" for="des" forName="bgOutline"/>
      <dgm:constr type="primFontSz" for="des" forName="parTx" val="54"/>
      <dgm:constr type="primFontSz" for="des" forName="bgOutline" refType="primFontSz" refFor="des" refForName="parTx" op="lte" fact="0.75"/>
      <dgm:constr type="h" for="des" forName="bgOutline" op="equ"/>
      <dgm:constr type="w" for="ch" forName="space" op="equ" val="3"/>
    </dgm:constrLst>
    <dgm:ruleLst>
      <dgm:rule type="w" for="ch" forName="composite" val="0" fact="NaN" max="NaN"/>
    </dgm:ruleLst>
    <dgm:forEach name="Name6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bgOutline"/>
          <dgm:constr type="t" for="ch" forName="bgOutline" refType="h" refFor="ch" refForName="parTx" fact="0.97"/>
          <dgm:constr type="w" for="ch" forName="bgOutline" refType="w"/>
          <dgm:constr type="h" for="ch" forName="bgOutline" refType="h" fact="0.75"/>
        </dgm:constrLst>
        <dgm:ruleLst/>
        <dgm:layoutNode name="parTx" styleLbl="alignNode1">
          <dgm:varLst>
            <dgm:chMax val="0"/>
            <dgm:chPref val="0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ound2SameRect" r:blip="" zOrderOff="3">
            <dgm:adjLst>
              <dgm:adj idx="1" val="0.45"/>
            </dgm:adjLst>
          </dgm:shape>
          <dgm:presOf axis="self" ptType="node"/>
          <dgm:constrLst>
            <dgm:constr type="h" refType="w" op="lte" fact="0.3"/>
            <dgm:constr type="h"/>
            <dgm:constr type="tMarg" refType="w" fact="0.224"/>
            <dgm:constr type="bMarg" refType="w" fact="0.224"/>
            <dgm:constr type="lMarg" refType="w" fact="0.224"/>
            <dgm:constr type="rMarg" refType="w" fact="0.224"/>
          </dgm:constrLst>
          <dgm:ruleLst>
            <dgm:rule type="primFontSz" val="14" fact="NaN" max="NaN"/>
          </dgm:ruleLst>
        </dgm:layoutNode>
        <dgm:layoutNode name="bgOutline" styleLbl="fgAcc1">
          <dgm:varLst>
            <dgm:bulletEnabled/>
          </dgm:varLst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rot="180" type="round2SameRect" r:blip="">
            <dgm:adjLst>
              <dgm:adj idx="1" val="0.15"/>
              <dgm:adj idx="2" val="0"/>
            </dgm:adjLst>
          </dgm:shape>
          <dgm:presOf axis="des" ptType="node"/>
          <dgm:constrLst>
            <dgm:constr type="primFontSz" val="28"/>
            <dgm:constr type="tMarg" refType="w" fact="0.12"/>
            <dgm:constr type="bMarg" refType="w" fact="0.12"/>
            <dgm:constr type="lMarg" refType="w" fact="0.12"/>
            <dgm:constr type="rMarg" refType="w" fact="0.12"/>
          </dgm:constrLst>
          <dgm:ruleLst>
            <dgm:rule type="primFontSz" val="11" fact="NaN" max="NaN"/>
          </dgm:ruleLst>
        </dgm:layoutNode>
      </dgm:layoutNode>
      <dgm:forEach name="Name19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24/layout/NumberedTitleList#1">
  <dgm:title val=""/>
  <dgm:desc val=""/>
  <dgm:catLst>
    <dgm:cat type="textcard" pri="202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101" type="sibTrans" cxnId="{F39BE7BE-AFE4-45C0-A29F-DE0865C081D6}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{1A593BD1-ABF5-4705-A6A3-000E192C49CA}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{2BC8AA72-9187-4B4F-A2CE-FE2EDAFE10AD}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dirChoose">
      <dgm:if name="dirNorm" func="var" arg="dir" op="equ" val="norm">
        <dgm:alg type="lin">
          <dgm:param type="linDir" val="fromL"/>
          <dgm:param type="nodeVertAlign" val="t"/>
        </dgm:alg>
      </dgm:if>
      <dgm:else name="dirRev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4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75"/>
          <dgm:constr type="r" for="ch" forName="nodeText" refType="r" refFor="ch" refForName="bgRect"/>
          <dgm:constr type="h" for="ch" forName="nodeText" refType="h" refFor="ch" refForName="bgRect" fact="0.52"/>
          <dgm:constr type="t" for="ch" forName="nodeText" refType="h" refFor="ch" refForName="bgRect" fact="0.48"/>
        </dgm:constrLst>
        <dgm:ruleLst/>
        <dgm:layoutNode name="bgRect" styleLbl="fgAcc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15"/>
              <dgm:constr type="rMarg" refType="w" fact="0.15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nodeText" styleLbl="bgAccFollowNode1" moveWith="bgRect">
          <dgm:varLst>
            <dgm:bulletEnabled val="1"/>
          </dgm:varLst>
          <dgm:alg type="tx">
            <dgm:param type="parTxLTRAlign" val="ctr"/>
            <dgm:param type="parTxRTLAlign" val="r"/>
            <dgm:param type="txAnchorVert" val="mid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32"/>
            <dgm:constr type="tMarg" val="26"/>
            <dgm:constr type="lMarg" refType="w" fact="0.15"/>
            <dgm:constr type="rMarg" refType="w" fact="0.15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19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t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revTxLt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lt1"/>
      </a:fontRef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t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revTxLt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lt1"/>
      </a:fontRef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t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revTxLt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lt1"/>
      </a:fontRef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t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revTxLt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lt1"/>
      </a:fontRef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t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revTxLt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lt1"/>
      </a:fontRef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t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revTxLt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lt1"/>
      </a:fontRef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10/6/2026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914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10/6/2026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241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10/6/2026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0569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10/6/2026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903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10/6/2026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0584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10/6/2026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767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10/6/2026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7203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10/6/2026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2300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10/6/2026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8234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10/6/2026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3174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10/6/2026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985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10/6/2026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335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33" r:id="rId6"/>
    <p:sldLayoutId id="2147483829" r:id="rId7"/>
    <p:sldLayoutId id="2147483830" r:id="rId8"/>
    <p:sldLayoutId id="2147483831" r:id="rId9"/>
    <p:sldLayoutId id="2147483832" r:id="rId10"/>
    <p:sldLayoutId id="2147483834" r:id="rId11"/>
  </p:sldLayoutIdLst>
  <p:hf sldNum="0"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6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13" Type="http://schemas.openxmlformats.org/officeDocument/2006/relationships/diagramLayout" Target="../diagrams/layout8.xml"/><Relationship Id="rId3" Type="http://schemas.openxmlformats.org/officeDocument/2006/relationships/hyperlink" Target="https://www.middleeastmonitor.com/20200304-amazon-will-now-deliver-for-free-to-palestine/" TargetMode="External"/><Relationship Id="rId7" Type="http://schemas.openxmlformats.org/officeDocument/2006/relationships/diagramData" Target="../diagrams/data7.xml"/><Relationship Id="rId12" Type="http://schemas.openxmlformats.org/officeDocument/2006/relationships/diagramData" Target="../diagrams/data8.xml"/><Relationship Id="rId2" Type="http://schemas.openxmlformats.org/officeDocument/2006/relationships/image" Target="../media/image9.jpg"/><Relationship Id="rId16" Type="http://schemas.microsoft.com/office/2007/relationships/diagramDrawing" Target="../diagrams/drawing8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pixabay.com/nl/toyota-auto-logo-1596082/" TargetMode="External"/><Relationship Id="rId11" Type="http://schemas.microsoft.com/office/2007/relationships/diagramDrawing" Target="../diagrams/drawing7.xml"/><Relationship Id="rId5" Type="http://schemas.openxmlformats.org/officeDocument/2006/relationships/image" Target="../media/image10.png"/><Relationship Id="rId15" Type="http://schemas.openxmlformats.org/officeDocument/2006/relationships/diagramColors" Target="../diagrams/colors8.xml"/><Relationship Id="rId10" Type="http://schemas.openxmlformats.org/officeDocument/2006/relationships/diagramColors" Target="../diagrams/colors7.xml"/><Relationship Id="rId4" Type="http://schemas.openxmlformats.org/officeDocument/2006/relationships/hyperlink" Target="https://creativecommons.org/licenses/by-nc-sa/3.0/" TargetMode="External"/><Relationship Id="rId9" Type="http://schemas.openxmlformats.org/officeDocument/2006/relationships/diagramQuickStyle" Target="../diagrams/quickStyle7.xml"/><Relationship Id="rId1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doi.org/10.4018/IJEIS.329960" TargetMode="External"/><Relationship Id="rId3" Type="http://schemas.openxmlformats.org/officeDocument/2006/relationships/hyperlink" Target="https://doi.org/10.1016/j.cose.2021.102382" TargetMode="External"/><Relationship Id="rId7" Type="http://schemas.openxmlformats.org/officeDocument/2006/relationships/hyperlink" Target="https://doi.org/10.1016/j.ipm.2021.102725" TargetMode="External"/><Relationship Id="rId12" Type="http://schemas.openxmlformats.org/officeDocument/2006/relationships/hyperlink" Target="https://doi.org/10.1016/j.jjimei.2023.100165" TargetMode="External"/><Relationship Id="rId2" Type="http://schemas.openxmlformats.org/officeDocument/2006/relationships/hyperlink" Target="https://www.panel.amazon.co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co.org.uk/for-organisations/uk-gdpr-guidance-and-resources/employment/monitoring-workers/data-protection-and-monitoring-workers/" TargetMode="External"/><Relationship Id="rId11" Type="http://schemas.openxmlformats.org/officeDocument/2006/relationships/hyperlink" Target="https://doi.org/10.6028/NIST.AI.100-1" TargetMode="External"/><Relationship Id="rId5" Type="http://schemas.openxmlformats.org/officeDocument/2006/relationships/hyperlink" Target="https://doi.org/10.1016/j.jom.2006.02.002" TargetMode="External"/><Relationship Id="rId10" Type="http://schemas.openxmlformats.org/officeDocument/2006/relationships/hyperlink" Target="https://doi.org/10.1108/JICES-02-2021-0020" TargetMode="External"/><Relationship Id="rId4" Type="http://schemas.openxmlformats.org/officeDocument/2006/relationships/hyperlink" Target="https://doi.org/10.4018/IJCRMM.2022010101" TargetMode="External"/><Relationship Id="rId9" Type="http://schemas.openxmlformats.org/officeDocument/2006/relationships/hyperlink" Target="https://doi.org/10.1108/K-04-2019-027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1606F-606D-0941-773E-12DB22C499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952740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tx2"/>
                </a:solidFill>
              </a:rPr>
              <a:t>Information Systems in Modern Business</a:t>
            </a:r>
            <a:endParaRPr lang="en-GB" sz="3200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8AEEC71A-CE70-6577-9F52-79D8F8E225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6059463"/>
              </p:ext>
            </p:extLst>
          </p:nvPr>
        </p:nvGraphicFramePr>
        <p:xfrm>
          <a:off x="581192" y="2922494"/>
          <a:ext cx="11029615" cy="37026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1A276C9D-68A1-F546-CA3D-0C09CAA1EEB1}"/>
              </a:ext>
            </a:extLst>
          </p:cNvPr>
          <p:cNvSpPr txBox="1"/>
          <p:nvPr/>
        </p:nvSpPr>
        <p:spPr>
          <a:xfrm>
            <a:off x="2058802" y="1654896"/>
            <a:ext cx="6391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Improving Efficiency, Decision-Making and Customer Experience.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3BE9F26-2FD8-E006-40EC-643EDC09635C}"/>
              </a:ext>
            </a:extLst>
          </p:cNvPr>
          <p:cNvSpPr txBox="1"/>
          <p:nvPr/>
        </p:nvSpPr>
        <p:spPr>
          <a:xfrm>
            <a:off x="494976" y="2442102"/>
            <a:ext cx="1563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Presented by: </a:t>
            </a:r>
          </a:p>
        </p:txBody>
      </p:sp>
    </p:spTree>
    <p:extLst>
      <p:ext uri="{BB962C8B-B14F-4D97-AF65-F5344CB8AC3E}">
        <p14:creationId xmlns:p14="http://schemas.microsoft.com/office/powerpoint/2010/main" val="96871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 53">
            <a:extLst>
              <a:ext uri="{FF2B5EF4-FFF2-40B4-BE49-F238E27FC236}">
                <a16:creationId xmlns:a16="http://schemas.microsoft.com/office/drawing/2014/main" id="{E6C8E6EB-4C59-429B-97E4-72A058CFC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B5B90362-AFCC-46A9-B41C-A257A8C5B3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F71EF7F1-38BA-471D-8CD4-2A9AE8E35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 useBgFill="1">
        <p:nvSpPr>
          <p:cNvPr id="60" name="Rectangle 59">
            <a:extLst>
              <a:ext uri="{FF2B5EF4-FFF2-40B4-BE49-F238E27FC236}">
                <a16:creationId xmlns:a16="http://schemas.microsoft.com/office/drawing/2014/main" id="{1BB56EB9-078F-4952-AC1F-149C7A0AE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5BDBCA-6059-1CC4-DBB9-5A28CCF63D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99120" y="715686"/>
            <a:ext cx="8592879" cy="69824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 b="0" kern="1200" cap="all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Introduction and presentation focus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10058680-D07C-4893-B2B7-91543F18AB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72603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7B42427A-0A1F-4A55-8705-D9179F1E0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EE54A6FE-D8CB-48A3-900B-053D4EBD3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4523A9CF-45FA-F1BB-966F-8854A44E728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7768" r="10923" b="-2"/>
          <a:stretch>
            <a:fillRect/>
          </a:stretch>
        </p:blipFill>
        <p:spPr>
          <a:xfrm>
            <a:off x="446534" y="601201"/>
            <a:ext cx="3280178" cy="57742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B6800C47-3BAF-CC01-F1BB-2C3C48119A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2726" y="1264326"/>
            <a:ext cx="6878108" cy="5483109"/>
          </a:xfr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228600">
              <a:buFont typeface="Wingdings 2" panose="05020102010507070707" pitchFamily="18" charset="2"/>
              <a:buChar char=""/>
            </a:pP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How information systems improve efficiency, decision-making and customer experience, competitive advantage.</a:t>
            </a:r>
          </a:p>
          <a:p>
            <a:endParaRPr 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228600">
              <a:buFont typeface="Wingdings 2" panose="05020102010507070707" pitchFamily="18" charset="2"/>
              <a:buChar char=""/>
            </a:pP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Critical comparison of ERP, CRM, Business intelligence/Analytics and operational transaction systems. </a:t>
            </a:r>
          </a:p>
          <a:p>
            <a:endParaRPr 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228600">
              <a:buFont typeface="Wingdings 2" panose="05020102010507070707" pitchFamily="18" charset="2"/>
              <a:buChar char=""/>
            </a:pP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Ethical risks: privacy, cybersecurity, AI bias, automated decision-making and employee monitoring.</a:t>
            </a:r>
          </a:p>
          <a:p>
            <a:endParaRPr lang="en-US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indent="-228600">
              <a:buFont typeface="Wingdings 2" panose="05020102010507070707" pitchFamily="18" charset="2"/>
              <a:buChar char=""/>
            </a:pP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Case evidence and practical recommendations for a growing business.</a:t>
            </a:r>
            <a:endParaRPr 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5691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6B491D-29C9-FCCB-E097-F09AC95C7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502025"/>
            <a:ext cx="11029616" cy="747058"/>
          </a:xfrm>
        </p:spPr>
        <p:txBody>
          <a:bodyPr>
            <a:normAutofit/>
          </a:bodyPr>
          <a:lstStyle/>
          <a:p>
            <a:r>
              <a:rPr lang="en-GB" sz="3200" dirty="0"/>
              <a:t>1. What are information systems?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B848DAC3-A644-BA7C-19D3-33BA67492A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5402850"/>
              </p:ext>
            </p:extLst>
          </p:nvPr>
        </p:nvGraphicFramePr>
        <p:xfrm>
          <a:off x="145855" y="669365"/>
          <a:ext cx="11831101" cy="54060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D651A4E-7209-583F-BA63-858912745D3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0394919"/>
              </p:ext>
            </p:extLst>
          </p:nvPr>
        </p:nvGraphicFramePr>
        <p:xfrm>
          <a:off x="437567" y="5576341"/>
          <a:ext cx="11102760" cy="8749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817719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931600-80D8-E7C2-C1EF-0E189A02D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223" y="702156"/>
            <a:ext cx="11857317" cy="610541"/>
          </a:xfrm>
        </p:spPr>
        <p:txBody>
          <a:bodyPr/>
          <a:lstStyle/>
          <a:p>
            <a:r>
              <a:rPr lang="en-GB" sz="3200" dirty="0"/>
              <a:t>2. MAIN TYPES OF BUSINESS INFORMATION SYSTEMS</a:t>
            </a:r>
            <a:r>
              <a:rPr lang="en-GB" dirty="0"/>
              <a:t>.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C1BAABFE-6C9B-91E9-4951-B8D988E4C9B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6291269"/>
              </p:ext>
            </p:extLst>
          </p:nvPr>
        </p:nvGraphicFramePr>
        <p:xfrm>
          <a:off x="95367" y="800847"/>
          <a:ext cx="11515608" cy="599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A953480B-C133-F6CC-B297-9ECDCA479C83}"/>
              </a:ext>
            </a:extLst>
          </p:cNvPr>
          <p:cNvSpPr txBox="1"/>
          <p:nvPr/>
        </p:nvSpPr>
        <p:spPr>
          <a:xfrm>
            <a:off x="464943" y="6155844"/>
            <a:ext cx="109559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TPS       ERP/ CRM      BI       Management decision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A2A91283-575F-EFC6-E895-C2DD1C939F2D}"/>
              </a:ext>
            </a:extLst>
          </p:cNvPr>
          <p:cNvCxnSpPr>
            <a:cxnSpLocks/>
          </p:cNvCxnSpPr>
          <p:nvPr/>
        </p:nvCxnSpPr>
        <p:spPr>
          <a:xfrm>
            <a:off x="1020986" y="6351730"/>
            <a:ext cx="24122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B7E88BF-00D8-A0AA-4FBB-BB9EED7E93BB}"/>
              </a:ext>
            </a:extLst>
          </p:cNvPr>
          <p:cNvCxnSpPr>
            <a:cxnSpLocks/>
          </p:cNvCxnSpPr>
          <p:nvPr/>
        </p:nvCxnSpPr>
        <p:spPr>
          <a:xfrm>
            <a:off x="2373887" y="6340510"/>
            <a:ext cx="24122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809C1FF1-8AE3-57C1-514A-C893ADF3DBFA}"/>
              </a:ext>
            </a:extLst>
          </p:cNvPr>
          <p:cNvCxnSpPr>
            <a:cxnSpLocks/>
          </p:cNvCxnSpPr>
          <p:nvPr/>
        </p:nvCxnSpPr>
        <p:spPr>
          <a:xfrm>
            <a:off x="2957308" y="6351730"/>
            <a:ext cx="24122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8742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9F5E5-5092-9DA6-C957-48AF31006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506" y="573741"/>
            <a:ext cx="11809506" cy="675341"/>
          </a:xfrm>
        </p:spPr>
        <p:txBody>
          <a:bodyPr>
            <a:noAutofit/>
          </a:bodyPr>
          <a:lstStyle/>
          <a:p>
            <a:r>
              <a:rPr lang="en-GB" sz="3200" dirty="0"/>
              <a:t>3. ERP: INTEGRATION AND OPERATIONAL CONTROL.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C35561-4E93-CCD2-51EE-167F87CBC3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153" y="1452282"/>
            <a:ext cx="11893176" cy="5405717"/>
          </a:xfrm>
        </p:spPr>
        <p:txBody>
          <a:bodyPr numCol="2">
            <a:noAutofit/>
          </a:bodyPr>
          <a:lstStyle/>
          <a:p>
            <a:r>
              <a:rPr lang="en-GB" sz="2000" b="1" dirty="0"/>
              <a:t>Core function: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/>
              <a:t>integrates business processes through a shared data structure.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/>
              <a:t>Connect functions such as finance, operations, HR and supply chain.</a:t>
            </a:r>
          </a:p>
          <a:p>
            <a:pPr marL="0" indent="0">
              <a:buNone/>
            </a:pPr>
            <a:endParaRPr lang="en-GB" sz="1800" dirty="0"/>
          </a:p>
          <a:p>
            <a:r>
              <a:rPr lang="en-GB" sz="2000" b="1" dirty="0"/>
              <a:t>Benefits: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/>
              <a:t>Improved information visibility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/>
              <a:t>Better coordination between departments.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/>
              <a:t>Standardisation and process control. 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(</a:t>
            </a:r>
            <a:r>
              <a:rPr lang="en-GB" sz="1800" dirty="0" err="1"/>
              <a:t>Ouiddad</a:t>
            </a:r>
            <a:r>
              <a:rPr lang="en-GB" sz="1800" dirty="0"/>
              <a:t> et al., 2021; Nour, 2023)</a:t>
            </a:r>
          </a:p>
          <a:p>
            <a:r>
              <a:rPr lang="en-GB" sz="2000" b="1" dirty="0"/>
              <a:t>Limitations</a:t>
            </a:r>
            <a:r>
              <a:rPr lang="en-GB" sz="2000" dirty="0"/>
              <a:t>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/>
              <a:t>High implementation and maintenance cost.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/>
              <a:t>Business disruption during implementation.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/>
              <a:t>Training requirements and resistance to change.</a:t>
            </a:r>
          </a:p>
          <a:p>
            <a:pPr marL="0" indent="0">
              <a:buNone/>
            </a:pPr>
            <a:endParaRPr lang="en-GB" sz="1800" dirty="0"/>
          </a:p>
          <a:p>
            <a:r>
              <a:rPr lang="en-GB" sz="2000" b="1" dirty="0"/>
              <a:t>Critical analysis: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800" dirty="0"/>
              <a:t>ERP can improve decision-making, but technology alone does not guarantee better performance. Organisational fit, implementation quality and user adoption are important. </a:t>
            </a:r>
          </a:p>
          <a:p>
            <a:pPr marL="0" indent="0">
              <a:buNone/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6533196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875DE4-25E8-9339-40E7-75BE3A85E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" y="702156"/>
            <a:ext cx="11982824" cy="666639"/>
          </a:xfrm>
        </p:spPr>
        <p:txBody>
          <a:bodyPr>
            <a:noAutofit/>
          </a:bodyPr>
          <a:lstStyle/>
          <a:p>
            <a:r>
              <a:rPr lang="en-GB" sz="3200" dirty="0"/>
              <a:t>4. CRM: CUSTOMER EXPERIENCE AND RELATIONSHIP.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5CC585-36BE-5291-5C4F-7C8C15C757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747059"/>
            <a:ext cx="11029615" cy="5883743"/>
          </a:xfrm>
        </p:spPr>
        <p:txBody>
          <a:bodyPr>
            <a:noAutofit/>
          </a:bodyPr>
          <a:lstStyle/>
          <a:p>
            <a:r>
              <a:rPr lang="en-GB" sz="2000" dirty="0"/>
              <a:t>Core function: creates a consolidated view of customer interactions, preferences, enquiries sales activity and service history. </a:t>
            </a:r>
          </a:p>
          <a:p>
            <a:r>
              <a:rPr lang="en-GB" sz="2000" dirty="0"/>
              <a:t>Benefits: more personalised service, improved customer knowledge, targeted marketing and better follow-up. </a:t>
            </a:r>
          </a:p>
          <a:p>
            <a:r>
              <a:rPr lang="en-GB" sz="2000" dirty="0"/>
              <a:t>Research evidence: CRM adoption can have a positive relationship with organisational performance, although technology turbulence can moderate outcomes (</a:t>
            </a:r>
            <a:r>
              <a:rPr lang="en-GB" sz="2000" dirty="0" err="1"/>
              <a:t>Hanaysha</a:t>
            </a:r>
            <a:r>
              <a:rPr lang="en-GB" sz="2000" dirty="0"/>
              <a:t> and Mehmood, 2022).</a:t>
            </a:r>
          </a:p>
          <a:p>
            <a:r>
              <a:rPr lang="en-GB" sz="2000" dirty="0"/>
              <a:t>Limitation: CRM creates value only when data are accurate and staff use the system consistently. </a:t>
            </a:r>
          </a:p>
          <a:p>
            <a:r>
              <a:rPr lang="en-GB" sz="2000" dirty="0"/>
              <a:t>Risk: excessive data collection can create privacy concerns and reduce customer trust. </a:t>
            </a:r>
          </a:p>
        </p:txBody>
      </p:sp>
    </p:spTree>
    <p:extLst>
      <p:ext uri="{BB962C8B-B14F-4D97-AF65-F5344CB8AC3E}">
        <p14:creationId xmlns:p14="http://schemas.microsoft.com/office/powerpoint/2010/main" val="14258358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C76EF-B220-92F7-523B-8CD384FC2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572202"/>
            <a:ext cx="11029616" cy="527322"/>
          </a:xfrm>
        </p:spPr>
        <p:txBody>
          <a:bodyPr>
            <a:noAutofit/>
          </a:bodyPr>
          <a:lstStyle/>
          <a:p>
            <a:r>
              <a:rPr lang="en-GB" sz="3200" dirty="0"/>
              <a:t>5. BUSINESS INTELLIGENCE AND ANALYTICS.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BFB054-8344-27F6-30F7-3C1C161297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2442" y="841472"/>
            <a:ext cx="11870370" cy="5940795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1800" dirty="0"/>
          </a:p>
          <a:p>
            <a:r>
              <a:rPr lang="en-GB" sz="2000" u="sng" dirty="0"/>
              <a:t>What does BI do?</a:t>
            </a:r>
          </a:p>
          <a:p>
            <a:pPr marL="0" indent="0">
              <a:buNone/>
            </a:pPr>
            <a:r>
              <a:rPr lang="en-GB" sz="2000" dirty="0"/>
              <a:t>BI converts data from multiple sources into reports, dashboards, trends and actionable insights.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000" u="sng" dirty="0"/>
              <a:t>Four levels of analytics</a:t>
            </a:r>
          </a:p>
          <a:p>
            <a:pPr marL="0" indent="0">
              <a:buNone/>
            </a:pPr>
            <a:r>
              <a:rPr lang="en-GB" sz="2000" dirty="0"/>
              <a:t>• Descriptive: what happened? </a:t>
            </a:r>
          </a:p>
          <a:p>
            <a:pPr marL="0" indent="0">
              <a:buNone/>
            </a:pPr>
            <a:r>
              <a:rPr lang="en-GB" sz="2000" dirty="0"/>
              <a:t>• Diagnostic: why? </a:t>
            </a:r>
          </a:p>
          <a:p>
            <a:pPr marL="0" indent="0">
              <a:buNone/>
            </a:pPr>
            <a:r>
              <a:rPr lang="en-GB" sz="2000" dirty="0"/>
              <a:t>• Predictive: what may happen? </a:t>
            </a:r>
          </a:p>
          <a:p>
            <a:pPr marL="0" indent="0">
              <a:buNone/>
            </a:pPr>
            <a:r>
              <a:rPr lang="en-GB" sz="2000" dirty="0"/>
              <a:t>• Prescriptive: what should be done? </a:t>
            </a:r>
          </a:p>
          <a:p>
            <a:r>
              <a:rPr lang="en-GB" sz="2000" dirty="0"/>
              <a:t>Benefits: faster reporting, trend detection, forecasting, performance monitoring and scenario analysis. </a:t>
            </a:r>
          </a:p>
          <a:p>
            <a:r>
              <a:rPr lang="en-GB" sz="2000" dirty="0"/>
              <a:t>Limitations: poor-quality data, integration problems, skills shortages, cost and the risk of over-relying on automated outputs. </a:t>
            </a:r>
          </a:p>
          <a:p>
            <a:pPr marL="0" indent="0">
              <a:buNone/>
            </a:pPr>
            <a:r>
              <a:rPr lang="en-GB" sz="1600" dirty="0"/>
              <a:t>(Niu et al., 2021)</a:t>
            </a:r>
          </a:p>
        </p:txBody>
      </p:sp>
    </p:spTree>
    <p:extLst>
      <p:ext uri="{BB962C8B-B14F-4D97-AF65-F5344CB8AC3E}">
        <p14:creationId xmlns:p14="http://schemas.microsoft.com/office/powerpoint/2010/main" val="24960175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5E45C-7464-EA20-8E5B-55E30B19F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644200"/>
          </a:xfrm>
        </p:spPr>
        <p:txBody>
          <a:bodyPr>
            <a:normAutofit/>
          </a:bodyPr>
          <a:lstStyle/>
          <a:p>
            <a:r>
              <a:rPr lang="en-GB" sz="3200" dirty="0"/>
              <a:t>6. CRITICAL COMPARISON OF SYSTEMS.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F153EE6-0898-AD58-2824-D6817EBAB1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6675375"/>
              </p:ext>
            </p:extLst>
          </p:nvPr>
        </p:nvGraphicFramePr>
        <p:xfrm>
          <a:off x="403908" y="1529976"/>
          <a:ext cx="11359877" cy="40125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4955">
                  <a:extLst>
                    <a:ext uri="{9D8B030D-6E8A-4147-A177-3AD203B41FA5}">
                      <a16:colId xmlns:a16="http://schemas.microsoft.com/office/drawing/2014/main" val="2528427126"/>
                    </a:ext>
                  </a:extLst>
                </a:gridCol>
                <a:gridCol w="2537404">
                  <a:extLst>
                    <a:ext uri="{9D8B030D-6E8A-4147-A177-3AD203B41FA5}">
                      <a16:colId xmlns:a16="http://schemas.microsoft.com/office/drawing/2014/main" val="2817833692"/>
                    </a:ext>
                  </a:extLst>
                </a:gridCol>
                <a:gridCol w="2397710">
                  <a:extLst>
                    <a:ext uri="{9D8B030D-6E8A-4147-A177-3AD203B41FA5}">
                      <a16:colId xmlns:a16="http://schemas.microsoft.com/office/drawing/2014/main" val="1544229055"/>
                    </a:ext>
                  </a:extLst>
                </a:gridCol>
                <a:gridCol w="2472820">
                  <a:extLst>
                    <a:ext uri="{9D8B030D-6E8A-4147-A177-3AD203B41FA5}">
                      <a16:colId xmlns:a16="http://schemas.microsoft.com/office/drawing/2014/main" val="1318078103"/>
                    </a:ext>
                  </a:extLst>
                </a:gridCol>
                <a:gridCol w="2586988">
                  <a:extLst>
                    <a:ext uri="{9D8B030D-6E8A-4147-A177-3AD203B41FA5}">
                      <a16:colId xmlns:a16="http://schemas.microsoft.com/office/drawing/2014/main" val="1082975905"/>
                    </a:ext>
                  </a:extLst>
                </a:gridCol>
              </a:tblGrid>
              <a:tr h="611043">
                <a:tc>
                  <a:txBody>
                    <a:bodyPr/>
                    <a:lstStyle/>
                    <a:p>
                      <a:r>
                        <a:rPr lang="en-GB" dirty="0"/>
                        <a:t>Systems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Primary purpose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Main benefits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Key limitations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Best fit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8602923"/>
                  </a:ext>
                </a:extLst>
              </a:tr>
              <a:tr h="808336">
                <a:tc>
                  <a:txBody>
                    <a:bodyPr/>
                    <a:lstStyle/>
                    <a:p>
                      <a:r>
                        <a:rPr lang="en-GB" dirty="0"/>
                        <a:t>ERP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Integrate core operations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Shared data coordination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Cost; disruption; training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Growing, complex firms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9675895"/>
                  </a:ext>
                </a:extLst>
              </a:tr>
              <a:tr h="808336">
                <a:tc>
                  <a:txBody>
                    <a:bodyPr/>
                    <a:lstStyle/>
                    <a:p>
                      <a:r>
                        <a:rPr lang="en-GB" dirty="0"/>
                        <a:t>CRM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Manage customer relationship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Service retention; insight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Data privacy; adoption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Customer focused firms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3668178"/>
                  </a:ext>
                </a:extLst>
              </a:tr>
              <a:tr h="976471">
                <a:tc>
                  <a:txBody>
                    <a:bodyPr/>
                    <a:lstStyle/>
                    <a:p>
                      <a:r>
                        <a:rPr lang="en-GB" dirty="0"/>
                        <a:t>BI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Analyse organisational data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Faster insight; forecasting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Data quality; skills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Data rich decision making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3838100"/>
                  </a:ext>
                </a:extLst>
              </a:tr>
              <a:tr h="808336">
                <a:tc>
                  <a:txBody>
                    <a:bodyPr/>
                    <a:lstStyle/>
                    <a:p>
                      <a:r>
                        <a:rPr lang="en-GB" dirty="0"/>
                        <a:t>TPS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Process daily transactions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Speed; accuracy; reliability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Limited strategic insight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High - volume operations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8436784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7D3188A-C03A-752C-A9FA-1B9288C1CAA9}"/>
              </a:ext>
            </a:extLst>
          </p:cNvPr>
          <p:cNvSpPr txBox="1"/>
          <p:nvPr/>
        </p:nvSpPr>
        <p:spPr>
          <a:xfrm>
            <a:off x="403908" y="5772501"/>
            <a:ext cx="115337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• Critical view: no single system solves every business problem. The value comes from selecting systems that fit strategy, processes, people and data maturity (Nour, 2023; Niu et al., 2021).</a:t>
            </a:r>
          </a:p>
        </p:txBody>
      </p:sp>
    </p:spTree>
    <p:extLst>
      <p:ext uri="{BB962C8B-B14F-4D97-AF65-F5344CB8AC3E}">
        <p14:creationId xmlns:p14="http://schemas.microsoft.com/office/powerpoint/2010/main" val="31331041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46C2D-0BD0-F4B0-F367-9BEE344FB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908" y="702156"/>
            <a:ext cx="11909586" cy="722737"/>
          </a:xfrm>
        </p:spPr>
        <p:txBody>
          <a:bodyPr>
            <a:noAutofit/>
          </a:bodyPr>
          <a:lstStyle/>
          <a:p>
            <a:r>
              <a:rPr lang="en-GB" sz="3000" dirty="0"/>
              <a:t>7.Ethical Considerations: Privacy, Security and AI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B6ABF45-8041-5326-B282-B07B1BD262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9056545"/>
              </p:ext>
            </p:extLst>
          </p:nvPr>
        </p:nvGraphicFramePr>
        <p:xfrm>
          <a:off x="157075" y="1081741"/>
          <a:ext cx="11453900" cy="5016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CCA5478-51D6-D3EA-4B2F-80D75FBF4923}"/>
              </a:ext>
            </a:extLst>
          </p:cNvPr>
          <p:cNvSpPr txBox="1"/>
          <p:nvPr/>
        </p:nvSpPr>
        <p:spPr>
          <a:xfrm>
            <a:off x="157075" y="6097870"/>
            <a:ext cx="86447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Data privacy/Employee monitoring: (ICO, 2026)</a:t>
            </a:r>
          </a:p>
          <a:p>
            <a:r>
              <a:rPr lang="en-GB" sz="1200" dirty="0"/>
              <a:t>Cybersecurity: (Formosa, Wilson and Richards, 2021)</a:t>
            </a:r>
          </a:p>
          <a:p>
            <a:r>
              <a:rPr lang="en-GB" sz="1200" dirty="0"/>
              <a:t>AI Bias and Automated Decision Making: (Varsha, 2023; Tabassi, 2023)</a:t>
            </a:r>
          </a:p>
        </p:txBody>
      </p:sp>
    </p:spTree>
    <p:extLst>
      <p:ext uri="{BB962C8B-B14F-4D97-AF65-F5344CB8AC3E}">
        <p14:creationId xmlns:p14="http://schemas.microsoft.com/office/powerpoint/2010/main" val="1558575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55A56-1931-1712-67E9-732F1B83E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717" y="702156"/>
            <a:ext cx="11976847" cy="554443"/>
          </a:xfrm>
        </p:spPr>
        <p:txBody>
          <a:bodyPr>
            <a:normAutofit fontScale="90000"/>
          </a:bodyPr>
          <a:lstStyle/>
          <a:p>
            <a:r>
              <a:rPr lang="en-GB" sz="3200" dirty="0"/>
              <a:t>8. Risk Mitigation and Responsible Implementation</a:t>
            </a:r>
            <a:r>
              <a:rPr lang="en-GB" dirty="0"/>
              <a:t>.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7A0D101-6B0C-D2C7-6D85-CA1246151E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87041563"/>
              </p:ext>
            </p:extLst>
          </p:nvPr>
        </p:nvGraphicFramePr>
        <p:xfrm>
          <a:off x="241222" y="1610018"/>
          <a:ext cx="11584270" cy="42634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1A7C625E-F29C-315A-A066-0AD1EBC737C1}"/>
              </a:ext>
            </a:extLst>
          </p:cNvPr>
          <p:cNvSpPr txBox="1"/>
          <p:nvPr/>
        </p:nvSpPr>
        <p:spPr>
          <a:xfrm>
            <a:off x="241222" y="6327872"/>
            <a:ext cx="36806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(Tabassi, 2023; Formosa, Wilson and Richards, 2021)</a:t>
            </a:r>
          </a:p>
        </p:txBody>
      </p:sp>
    </p:spTree>
    <p:extLst>
      <p:ext uri="{BB962C8B-B14F-4D97-AF65-F5344CB8AC3E}">
        <p14:creationId xmlns:p14="http://schemas.microsoft.com/office/powerpoint/2010/main" val="3009270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3820C957-4D1C-ABE7-FE2F-A1FB573F66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927651" y="1183973"/>
            <a:ext cx="1543545" cy="856896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4899ED34-A3E5-602D-B719-80FED659B3F5}"/>
              </a:ext>
            </a:extLst>
          </p:cNvPr>
          <p:cNvSpPr txBox="1"/>
          <p:nvPr/>
        </p:nvSpPr>
        <p:spPr>
          <a:xfrm>
            <a:off x="5886034" y="2034657"/>
            <a:ext cx="20520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3" tooltip="https://www.middleeastmonitor.com/20200304-amazon-will-now-deliver-for-free-to-palestine/"/>
              </a:rPr>
              <a:t>This Photo</a:t>
            </a:r>
            <a:r>
              <a:rPr lang="en-GB" sz="900" dirty="0"/>
              <a:t> by Unknown Author is licensed under </a:t>
            </a:r>
            <a:r>
              <a:rPr lang="en-GB" sz="900" dirty="0">
                <a:hlinkClick r:id="rId4" tooltip="https://creativecommons.org/licenses/by-nc-sa/3.0/"/>
              </a:rPr>
              <a:t>CC BY-SA-NC</a:t>
            </a:r>
            <a:endParaRPr lang="en-GB" sz="900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C689CCF1-BD44-A4C8-2D3D-317BBA3800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256092" y="1272780"/>
            <a:ext cx="1582252" cy="72356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097DFD8-073A-D17D-D1DE-A9B250F64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1" y="563527"/>
            <a:ext cx="11029618" cy="880358"/>
          </a:xfrm>
        </p:spPr>
        <p:txBody>
          <a:bodyPr>
            <a:normAutofit fontScale="90000"/>
          </a:bodyPr>
          <a:lstStyle/>
          <a:p>
            <a:r>
              <a:rPr lang="en-GB" sz="3600" dirty="0"/>
              <a:t>9. Real world case studies </a:t>
            </a:r>
            <a:br>
              <a:rPr lang="en-GB" dirty="0"/>
            </a:br>
            <a:r>
              <a:rPr lang="en-GB" dirty="0"/>
              <a:t>                 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265C6-51FB-DD7C-F471-328E313AC9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3014" y="1207248"/>
            <a:ext cx="5052946" cy="960206"/>
          </a:xfrm>
        </p:spPr>
        <p:txBody>
          <a:bodyPr/>
          <a:lstStyle/>
          <a:p>
            <a:r>
              <a:rPr lang="en-GB" dirty="0"/>
              <a:t>                                 </a:t>
            </a:r>
            <a:r>
              <a:rPr lang="en-GB" sz="3200" b="1" dirty="0"/>
              <a:t>Toyota</a:t>
            </a:r>
          </a:p>
          <a:p>
            <a:r>
              <a:rPr lang="en-GB" sz="1600" dirty="0"/>
              <a:t>                               Integrated Information Systems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7AB6277D-34F7-72DC-CFE8-38C5A3A35B79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686735421"/>
              </p:ext>
            </p:extLst>
          </p:nvPr>
        </p:nvGraphicFramePr>
        <p:xfrm>
          <a:off x="92000" y="2232986"/>
          <a:ext cx="5794033" cy="46758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787BB0-4ECF-D60E-B502-0635693A55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6039" y="1249318"/>
            <a:ext cx="5194770" cy="785339"/>
          </a:xfrm>
        </p:spPr>
        <p:txBody>
          <a:bodyPr/>
          <a:lstStyle/>
          <a:p>
            <a:r>
              <a:rPr lang="en-GB" dirty="0"/>
              <a:t>                              </a:t>
            </a:r>
            <a:r>
              <a:rPr lang="en-GB" sz="3200" b="1" dirty="0"/>
              <a:t>Amazon</a:t>
            </a:r>
          </a:p>
          <a:p>
            <a:r>
              <a:rPr lang="en-GB" sz="1600" dirty="0"/>
              <a:t>                                 Customer Data and CRM</a:t>
            </a:r>
          </a:p>
        </p:txBody>
      </p:sp>
      <p:graphicFrame>
        <p:nvGraphicFramePr>
          <p:cNvPr id="18" name="Content Placeholder 17">
            <a:extLst>
              <a:ext uri="{FF2B5EF4-FFF2-40B4-BE49-F238E27FC236}">
                <a16:creationId xmlns:a16="http://schemas.microsoft.com/office/drawing/2014/main" id="{84BC2F70-BA5A-2493-5AF7-5B12E258F792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053051566"/>
              </p:ext>
            </p:extLst>
          </p:nvPr>
        </p:nvGraphicFramePr>
        <p:xfrm>
          <a:off x="5927651" y="2294415"/>
          <a:ext cx="5683324" cy="43139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22464779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9F30E-29E2-D624-7E71-F3F318B1F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529" y="702156"/>
            <a:ext cx="11491279" cy="669444"/>
          </a:xfrm>
        </p:spPr>
        <p:txBody>
          <a:bodyPr>
            <a:noAutofit/>
          </a:bodyPr>
          <a:lstStyle/>
          <a:p>
            <a:r>
              <a:rPr lang="en-GB" sz="3200" dirty="0"/>
              <a:t>10. Recommendations for a Growing Business.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4C4479-7DAE-DB71-F7C2-AD5FE07DCB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593189"/>
            <a:ext cx="11029615" cy="4947856"/>
          </a:xfrm>
        </p:spPr>
        <p:txBody>
          <a:bodyPr>
            <a:normAutofit lnSpcReduction="10000"/>
          </a:bodyPr>
          <a:lstStyle/>
          <a:p>
            <a:r>
              <a:rPr lang="en-GB" sz="2000" dirty="0"/>
              <a:t>Start with business needs: map critical processes, customer journeys, data flows and decision points before selecting software. </a:t>
            </a:r>
          </a:p>
          <a:p>
            <a:r>
              <a:rPr lang="en-GB" sz="2000" dirty="0"/>
              <a:t>Prioritise integration: connect TPS, ERP, CRM and BI through consistent data definitions and governance. </a:t>
            </a:r>
          </a:p>
          <a:p>
            <a:r>
              <a:rPr lang="en-GB" sz="2000" dirty="0"/>
              <a:t>Implement in phases: pilot high-value processes, measure outcomes, then scale. </a:t>
            </a:r>
          </a:p>
          <a:p>
            <a:r>
              <a:rPr lang="en-GB" sz="2000" dirty="0"/>
              <a:t>Build ethical governance from the start: privacy-by-design, role-based access, cybersecurity controls and documented AI oversight. </a:t>
            </a:r>
          </a:p>
          <a:p>
            <a:r>
              <a:rPr lang="en-GB" sz="2000" dirty="0"/>
              <a:t>Measure success using a balanced set of KPIs: process time, cost, error rate, customer satisfaction, retention, decision quality and security incidents. </a:t>
            </a:r>
          </a:p>
          <a:p>
            <a:r>
              <a:rPr lang="en-GB" sz="2000" dirty="0"/>
              <a:t>Overall recommendation: select a connected information-system architecture that fits the organisation’s size, processes, skills and growth strategy rather than choosing a single 'best' system.</a:t>
            </a:r>
          </a:p>
          <a:p>
            <a:pPr marL="0" indent="0">
              <a:buNone/>
            </a:pPr>
            <a:r>
              <a:rPr lang="en-GB" dirty="0"/>
              <a:t>(Nour, 2023; Tabassi, 2023; ICO, 2026)</a:t>
            </a:r>
          </a:p>
        </p:txBody>
      </p:sp>
    </p:spTree>
    <p:extLst>
      <p:ext uri="{BB962C8B-B14F-4D97-AF65-F5344CB8AC3E}">
        <p14:creationId xmlns:p14="http://schemas.microsoft.com/office/powerpoint/2010/main" val="25102654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E485B3-A033-88D2-C4D0-02CDE7A3D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569742"/>
            <a:ext cx="11029616" cy="548640"/>
          </a:xfrm>
        </p:spPr>
        <p:txBody>
          <a:bodyPr>
            <a:noAutofit/>
          </a:bodyPr>
          <a:lstStyle/>
          <a:p>
            <a:r>
              <a:rPr lang="en-GB" sz="3200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AD1B43-E3AD-9BAA-2885-7B91A6D700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152" y="1019909"/>
            <a:ext cx="11371656" cy="574239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sz="1200" dirty="0"/>
          </a:p>
          <a:p>
            <a:r>
              <a:rPr lang="en-GB" sz="1200" i="1" dirty="0"/>
              <a:t>Amazon (n.d.) Amazon Shopper Panel. </a:t>
            </a:r>
            <a:r>
              <a:rPr lang="en-GB" sz="1200" dirty="0"/>
              <a:t>Available at: </a:t>
            </a:r>
            <a:r>
              <a:rPr lang="en-GB" sz="1200" dirty="0">
                <a:hlinkClick r:id="rId2"/>
              </a:rPr>
              <a:t>https://www.panel.amazon.co.uk/</a:t>
            </a:r>
            <a:r>
              <a:rPr lang="en-GB" sz="1200" dirty="0"/>
              <a:t> (Accessed: 25 September 2026).</a:t>
            </a:r>
          </a:p>
          <a:p>
            <a:r>
              <a:rPr lang="en-GB" sz="1200" dirty="0"/>
              <a:t>Babu, K.V. and Prasad, V.N. (2020) The Changing Face of the Information Systems at Toyota. IBS </a:t>
            </a:r>
            <a:r>
              <a:rPr lang="en-GB" sz="1200" dirty="0" err="1"/>
              <a:t>Center</a:t>
            </a:r>
            <a:r>
              <a:rPr lang="en-GB" sz="1200" dirty="0"/>
              <a:t> for Management Research, Case 920-0031-1</a:t>
            </a:r>
          </a:p>
          <a:p>
            <a:r>
              <a:rPr lang="en-GB" sz="1200" dirty="0"/>
              <a:t>Formosa, P., Wilson, M. and Richards, D. (2021) ‘A principles framework for cybersecurity ethics’, Computers &amp; Security, 109, 102382. Available at: </a:t>
            </a:r>
            <a:r>
              <a:rPr lang="en-GB" sz="1200" dirty="0">
                <a:hlinkClick r:id="rId3"/>
              </a:rPr>
              <a:t>https://doi.org/10.1016/j.cose.2021.102382</a:t>
            </a:r>
            <a:r>
              <a:rPr lang="en-GB" sz="1200" dirty="0"/>
              <a:t> . </a:t>
            </a:r>
          </a:p>
          <a:p>
            <a:r>
              <a:rPr lang="en-GB" sz="1200" dirty="0" err="1"/>
              <a:t>Hanaysha</a:t>
            </a:r>
            <a:r>
              <a:rPr lang="en-GB" sz="1200" dirty="0"/>
              <a:t>, J.R. and Mehmood, K.K. (2022) ‘An exploration of the effect of customer relationship management on organizational performance in the banking sector’, </a:t>
            </a:r>
            <a:r>
              <a:rPr lang="en-GB" sz="1200" i="1" dirty="0"/>
              <a:t>International Journal of Customer Relationship Marketing and Management, </a:t>
            </a:r>
            <a:r>
              <a:rPr lang="en-GB" sz="1200" dirty="0"/>
              <a:t>13(1), pp. 1-16. </a:t>
            </a:r>
            <a:r>
              <a:rPr lang="en-GB" sz="1200" dirty="0" err="1"/>
              <a:t>Avaiable</a:t>
            </a:r>
            <a:r>
              <a:rPr lang="en-GB" sz="1200" dirty="0"/>
              <a:t> at: </a:t>
            </a:r>
            <a:r>
              <a:rPr lang="en-GB" sz="1200" dirty="0">
                <a:hlinkClick r:id="rId4"/>
              </a:rPr>
              <a:t>https://doi.org/10.4018/IJCRMM.2022010101</a:t>
            </a:r>
            <a:endParaRPr lang="en-GB" sz="1200" dirty="0"/>
          </a:p>
          <a:p>
            <a:r>
              <a:rPr lang="en-GB" sz="1200" dirty="0"/>
              <a:t>Hendricks, K.B., Singhal, V.R. and Stratman, J.K. (2007) ‘The impact of enterprise systems on corporate performance: A study of ERP, SCM, and CRM system implementations’, Journal of Operations Management, 25(1), pp. 65-82. Available at: </a:t>
            </a:r>
            <a:r>
              <a:rPr lang="en-GB" sz="1200" dirty="0">
                <a:hlinkClick r:id="rId5"/>
              </a:rPr>
              <a:t>https://doi.org/10.1016/j.jom.2006.02.002</a:t>
            </a:r>
            <a:r>
              <a:rPr lang="en-GB" sz="1200" dirty="0"/>
              <a:t> </a:t>
            </a:r>
          </a:p>
          <a:p>
            <a:r>
              <a:rPr lang="en-GB" sz="1200" dirty="0"/>
              <a:t>Information Commissioner’s Office (ICO) (n.d.) Data protection and monitoring workers. Available at: </a:t>
            </a:r>
            <a:r>
              <a:rPr lang="en-GB" sz="1200" dirty="0">
                <a:hlinkClick r:id="rId6"/>
              </a:rPr>
              <a:t>https://ico.org.uk/for-organisations/uk-gdpr-guidance-and-resources/employment/monitoring-workers/data-protection-and-monitoring-workers/</a:t>
            </a:r>
            <a:r>
              <a:rPr lang="en-GB" sz="1200" dirty="0"/>
              <a:t>  (Accessed: 06. </a:t>
            </a:r>
            <a:r>
              <a:rPr lang="en-GB" sz="1200"/>
              <a:t>October </a:t>
            </a:r>
            <a:r>
              <a:rPr lang="en-GB" sz="1200" dirty="0"/>
              <a:t>2026). </a:t>
            </a:r>
          </a:p>
          <a:p>
            <a:r>
              <a:rPr lang="en-GB" sz="1200" dirty="0"/>
              <a:t>Niu, Y., Ying, L., Yang, J., Bao, M. and </a:t>
            </a:r>
            <a:r>
              <a:rPr lang="en-GB" sz="1200" dirty="0" err="1"/>
              <a:t>Sivaparthipan</a:t>
            </a:r>
            <a:r>
              <a:rPr lang="en-GB" sz="1200" dirty="0"/>
              <a:t>, C.B. (2021) ‘Organizational business intelligence and decision making using big data analytics’, Information Processing &amp; Management, 58(6), 102725. Available at: </a:t>
            </a:r>
            <a:r>
              <a:rPr lang="en-GB" sz="1200" dirty="0">
                <a:hlinkClick r:id="rId7"/>
              </a:rPr>
              <a:t>https://doi.org/10.1016/j.ipm.2021.102725</a:t>
            </a:r>
            <a:r>
              <a:rPr lang="en-GB" sz="1200" dirty="0"/>
              <a:t> . </a:t>
            </a:r>
          </a:p>
          <a:p>
            <a:r>
              <a:rPr lang="en-GB" sz="1200" dirty="0"/>
              <a:t>Nour, M.A. (2023) ‘The impact of ERP systems on organizational performance: The role of antecedents and moderators’, International Journal of Enterprise Information Systems, 19(1), pp. 1-29. Available at: </a:t>
            </a:r>
            <a:r>
              <a:rPr lang="en-GB" sz="1200" dirty="0">
                <a:hlinkClick r:id="rId8"/>
              </a:rPr>
              <a:t>http://doi.org/10.4018/IJEIS.329960</a:t>
            </a:r>
            <a:r>
              <a:rPr lang="en-GB" sz="1200" dirty="0"/>
              <a:t> . </a:t>
            </a:r>
          </a:p>
          <a:p>
            <a:r>
              <a:rPr lang="en-GB" sz="1200" dirty="0" err="1"/>
              <a:t>Ouiddad</a:t>
            </a:r>
            <a:r>
              <a:rPr lang="en-GB" sz="1200" dirty="0"/>
              <a:t>, A., Okar, C., </a:t>
            </a:r>
            <a:r>
              <a:rPr lang="en-GB" sz="1200" dirty="0" err="1"/>
              <a:t>Chroqui</a:t>
            </a:r>
            <a:r>
              <a:rPr lang="en-GB" sz="1200" dirty="0"/>
              <a:t>, R. and </a:t>
            </a:r>
            <a:r>
              <a:rPr lang="en-GB" sz="1200" dirty="0" err="1"/>
              <a:t>Beqqali</a:t>
            </a:r>
            <a:r>
              <a:rPr lang="en-GB" sz="1200" dirty="0"/>
              <a:t> Hasani, I. (2021) ‘Assessing the impact of enterprise resource planning on decision-making quality: An empirical study’, </a:t>
            </a:r>
            <a:r>
              <a:rPr lang="en-GB" sz="1200" i="1" dirty="0" err="1"/>
              <a:t>Kybernetes</a:t>
            </a:r>
            <a:r>
              <a:rPr lang="en-GB" sz="1200" i="1" dirty="0"/>
              <a:t>,</a:t>
            </a:r>
            <a:r>
              <a:rPr lang="en-GB" sz="1200" dirty="0"/>
              <a:t> 50(5), pp. 1144-1162. </a:t>
            </a:r>
            <a:r>
              <a:rPr lang="en-GB" sz="1200" dirty="0">
                <a:hlinkClick r:id="rId9"/>
              </a:rPr>
              <a:t>https://doi.org/10.1108/K-04-2019-0273</a:t>
            </a:r>
            <a:r>
              <a:rPr lang="en-GB" sz="1200" dirty="0"/>
              <a:t> </a:t>
            </a:r>
          </a:p>
          <a:p>
            <a:r>
              <a:rPr lang="en-GB" sz="1200" dirty="0"/>
              <a:t>Saurabh, K., Arora, R., Rani, N., Mishra, D. and Ramkumar, M. (2022) ‘AI-led ethical digital transformation: Framework, research and managerial implications’, Journal of Information, Communication and Ethics in Society, 20(2), pp. 229-256.Available at: </a:t>
            </a:r>
            <a:r>
              <a:rPr lang="en-GB" sz="1200" dirty="0">
                <a:hlinkClick r:id="rId10"/>
              </a:rPr>
              <a:t>https://doi.org/10.1108/JICES-02-2021-0020</a:t>
            </a:r>
            <a:r>
              <a:rPr lang="en-GB" sz="1200" dirty="0"/>
              <a:t> . </a:t>
            </a:r>
          </a:p>
          <a:p>
            <a:r>
              <a:rPr lang="en-GB" sz="1200" dirty="0"/>
              <a:t>Tabassi, E. (2023) Artificial Intelligence Risk Management Framework (AI RMF 1.0). National Institute of Standards and Technology. Available at: </a:t>
            </a:r>
            <a:r>
              <a:rPr lang="en-GB" sz="1200" dirty="0">
                <a:hlinkClick r:id="rId11"/>
              </a:rPr>
              <a:t>https://doi.org/10.6028/NIST.AI.100-1</a:t>
            </a:r>
            <a:r>
              <a:rPr lang="en-GB" sz="1200" dirty="0"/>
              <a:t> . </a:t>
            </a:r>
          </a:p>
          <a:p>
            <a:r>
              <a:rPr lang="en-GB" sz="1200" dirty="0"/>
              <a:t>Varsha, P.S. (2023) ‘How can we manage biases in artificial intelligence systems? A systematic literature review’, International Journal of Information Management Data Insights, 3(1), 100165. Available at: </a:t>
            </a:r>
            <a:r>
              <a:rPr lang="en-GB" sz="1200" dirty="0">
                <a:hlinkClick r:id="rId12"/>
              </a:rPr>
              <a:t>https://doi.org/10.1016/j.jjimei.2023.100165</a:t>
            </a:r>
            <a:r>
              <a:rPr lang="en-GB" sz="1200" dirty="0"/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12106378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DividendVTI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ED8428"/>
      </a:accent1>
      <a:accent2>
        <a:srgbClr val="E6C46D"/>
      </a:accent2>
      <a:accent3>
        <a:srgbClr val="537685"/>
      </a:accent3>
      <a:accent4>
        <a:srgbClr val="969FA7"/>
      </a:accent4>
      <a:accent5>
        <a:srgbClr val="A9C37C"/>
      </a:accent5>
      <a:accent6>
        <a:srgbClr val="5A8071"/>
      </a:accent6>
      <a:hlink>
        <a:srgbClr val="828282"/>
      </a:hlink>
      <a:folHlink>
        <a:srgbClr val="A5A5A5"/>
      </a:folHlink>
    </a:clrScheme>
    <a:fontScheme name="Dividend">
      <a:majorFont>
        <a:latin typeface="Century School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Orange Experience</Template>
  <TotalTime>6362</TotalTime>
  <Words>1915</Words>
  <Application>Microsoft Office PowerPoint</Application>
  <PresentationFormat>Widescreen</PresentationFormat>
  <Paragraphs>189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Century Schoolbook</vt:lpstr>
      <vt:lpstr>Franklin Gothic Book</vt:lpstr>
      <vt:lpstr>Wingdings</vt:lpstr>
      <vt:lpstr>Wingdings 2</vt:lpstr>
      <vt:lpstr>DividendVTI</vt:lpstr>
      <vt:lpstr>Information Systems in Modern Business</vt:lpstr>
      <vt:lpstr>Introduction and presentation focus</vt:lpstr>
      <vt:lpstr>1. What are information systems?</vt:lpstr>
      <vt:lpstr>2. MAIN TYPES OF BUSINESS INFORMATION SYSTEMS.</vt:lpstr>
      <vt:lpstr>3. ERP: INTEGRATION AND OPERATIONAL CONTROL.</vt:lpstr>
      <vt:lpstr>4. CRM: CUSTOMER EXPERIENCE AND RELATIONSHIP.</vt:lpstr>
      <vt:lpstr>5. BUSINESS INTELLIGENCE AND ANALYTICS.</vt:lpstr>
      <vt:lpstr>6. CRITICAL COMPARISON OF SYSTEMS.</vt:lpstr>
      <vt:lpstr>7.Ethical Considerations: Privacy, Security and AI</vt:lpstr>
      <vt:lpstr>8. Risk Mitigation and Responsible Implementation.</vt:lpstr>
      <vt:lpstr>9. Real world case studies                    </vt:lpstr>
      <vt:lpstr>10. Recommendations for a Growing Business.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Anita Kyrcz</dc:creator>
  <cp:lastModifiedBy>Anita Kyrcz</cp:lastModifiedBy>
  <cp:revision>1</cp:revision>
  <dcterms:created xsi:type="dcterms:W3CDTF">2026-09-22T16:17:21Z</dcterms:created>
  <dcterms:modified xsi:type="dcterms:W3CDTF">2026-10-06T13:56:29Z</dcterms:modified>
</cp:coreProperties>
</file>