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0" r:id="rId1"/>
  </p:sldMasterIdLst>
  <p:notesMasterIdLst>
    <p:notesMasterId r:id="rId17"/>
  </p:notesMasterIdLst>
  <p:sldIdLst>
    <p:sldId id="256" r:id="rId2"/>
    <p:sldId id="327" r:id="rId3"/>
    <p:sldId id="258" r:id="rId4"/>
    <p:sldId id="259" r:id="rId5"/>
    <p:sldId id="263" r:id="rId6"/>
    <p:sldId id="264" r:id="rId7"/>
    <p:sldId id="328" r:id="rId8"/>
    <p:sldId id="329" r:id="rId9"/>
    <p:sldId id="330" r:id="rId10"/>
    <p:sldId id="331" r:id="rId11"/>
    <p:sldId id="332" r:id="rId12"/>
    <p:sldId id="333" r:id="rId13"/>
    <p:sldId id="335" r:id="rId14"/>
    <p:sldId id="339" r:id="rId15"/>
    <p:sldId id="338" r:id="rId16"/>
  </p:sldIdLst>
  <p:sldSz cx="9144000" cy="5143500" type="screen16x9"/>
  <p:notesSz cx="6858000" cy="9144000"/>
  <p:embeddedFontLst>
    <p:embeddedFont>
      <p:font typeface="Oswald Medium" panose="00000600000000000000" pitchFamily="2" charset="0"/>
      <p:regular r:id="rId18"/>
      <p:bold r:id="rId19"/>
    </p:embeddedFont>
    <p:embeddedFont>
      <p:font typeface="Oxygen" panose="02000503000000000000" pitchFamily="2" charset="0"/>
      <p:regular r:id="rId20"/>
      <p:bold r:id="rId21"/>
    </p:embeddedFont>
    <p:embeddedFont>
      <p:font typeface="Roboto" panose="02000000000000000000"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EA4335"/>
          </p15:clr>
        </p15:guide>
        <p15:guide id="2" pos="2880">
          <p15:clr>
            <a:srgbClr val="EA4335"/>
          </p15:clr>
        </p15:guide>
        <p15:guide id="3" pos="340">
          <p15:clr>
            <a:srgbClr val="EA4335"/>
          </p15:clr>
        </p15:guide>
        <p15:guide id="4" pos="5420">
          <p15:clr>
            <a:srgbClr val="EA4335"/>
          </p15:clr>
        </p15:guide>
        <p15:guide id="5" orient="horz" pos="340">
          <p15:clr>
            <a:srgbClr val="EA4335"/>
          </p15:clr>
        </p15:guide>
        <p15:guide id="6" orient="horz" pos="2934">
          <p15:clr>
            <a:srgbClr val="EA433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CFD2B24-16AE-4927-B94A-BC3421283B90}">
  <a:tblStyle styleId="{1CFD2B24-16AE-4927-B94A-BC3421283B9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505" autoAdjust="0"/>
  </p:normalViewPr>
  <p:slideViewPr>
    <p:cSldViewPr snapToGrid="0">
      <p:cViewPr>
        <p:scale>
          <a:sx n="102" d="100"/>
          <a:sy n="102" d="100"/>
        </p:scale>
        <p:origin x="-456" y="1104"/>
      </p:cViewPr>
      <p:guideLst>
        <p:guide orient="horz" pos="1620"/>
        <p:guide pos="2880"/>
        <p:guide pos="340"/>
        <p:guide pos="5420"/>
        <p:guide orient="horz" pos="340"/>
        <p:guide orient="horz" pos="293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1.fntdata"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font" Target="fonts/font4.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5" Type="http://schemas.openxmlformats.org/officeDocument/2006/relationships/font" Target="fonts/font8.fntdata"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3.fntdata"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7.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6.fntdata"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font" Target="fonts/font2.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5.fntdata" /><Relationship Id="rId27"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2125556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8"/>
        <p:cNvGrpSpPr/>
        <p:nvPr/>
      </p:nvGrpSpPr>
      <p:grpSpPr>
        <a:xfrm>
          <a:off x="0" y="0"/>
          <a:ext cx="0" cy="0"/>
          <a:chOff x="0" y="0"/>
          <a:chExt cx="0" cy="0"/>
        </a:xfrm>
      </p:grpSpPr>
      <p:sp>
        <p:nvSpPr>
          <p:cNvPr id="539" name="Google Shape;539;gf67480c12f_0_2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0" name="Google Shape;540;gf67480c12f_0_2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SQDN Engineering is a medium size manufacturing firm that manufactures fencing and fencing related products. One of the primary raw materials of the business is timber. The company is at the presently in a situation where it depends on a single supplier. This supplier has brought a number of operational issues in the recent past and some of the problems include;</a:t>
            </a:r>
            <a:endParaRPr lang="en-US" sz="1100" b="0" i="0" u="none" strike="noStrike" cap="none" dirty="0">
              <a:solidFill>
                <a:srgbClr val="000000"/>
              </a:solidFill>
              <a:effectLst/>
              <a:latin typeface="Arial"/>
              <a:ea typeface="Arial"/>
              <a:cs typeface="Arial"/>
              <a:sym typeface="Arial"/>
            </a:endParaRPr>
          </a:p>
          <a:p>
            <a:pPr marL="158750" lvl="0" indent="0">
              <a:buNone/>
            </a:pPr>
            <a:r>
              <a:rPr lang="en-GB" sz="1100" b="0" i="0" u="none" strike="noStrike" cap="none" dirty="0">
                <a:solidFill>
                  <a:srgbClr val="000000"/>
                </a:solidFill>
                <a:effectLst/>
                <a:latin typeface="Arial"/>
                <a:ea typeface="Arial"/>
                <a:cs typeface="Arial"/>
                <a:sym typeface="Arial"/>
              </a:rPr>
              <a:t>Incomplete delivery</a:t>
            </a:r>
            <a:endParaRPr lang="en-US" sz="1100" b="0" i="0" u="none" strike="noStrike" cap="none" dirty="0">
              <a:solidFill>
                <a:srgbClr val="000000"/>
              </a:solidFill>
              <a:effectLst/>
              <a:latin typeface="Arial"/>
              <a:ea typeface="Arial"/>
              <a:cs typeface="Arial"/>
              <a:sym typeface="Arial"/>
            </a:endParaRPr>
          </a:p>
          <a:p>
            <a:pPr marL="158750" lvl="0" indent="0">
              <a:buNone/>
            </a:pPr>
            <a:r>
              <a:rPr lang="en-GB" sz="1100" b="0" i="0" u="none" strike="noStrike" cap="none" dirty="0">
                <a:solidFill>
                  <a:srgbClr val="000000"/>
                </a:solidFill>
                <a:effectLst/>
                <a:latin typeface="Arial"/>
                <a:ea typeface="Arial"/>
                <a:cs typeface="Arial"/>
                <a:sym typeface="Arial"/>
              </a:rPr>
              <a:t>Not receiving the right size of timber</a:t>
            </a:r>
            <a:endParaRPr lang="en-US" sz="1100" b="0" i="0" u="none" strike="noStrike" cap="none" dirty="0">
              <a:solidFill>
                <a:srgbClr val="000000"/>
              </a:solidFill>
              <a:effectLst/>
              <a:latin typeface="Arial"/>
              <a:ea typeface="Arial"/>
              <a:cs typeface="Arial"/>
              <a:sym typeface="Arial"/>
            </a:endParaRPr>
          </a:p>
          <a:p>
            <a:pPr marL="158750" lvl="0" indent="0">
              <a:buNone/>
            </a:pPr>
            <a:r>
              <a:rPr lang="en-GB" sz="1100" b="0" i="0" u="none" strike="noStrike" cap="none" dirty="0">
                <a:solidFill>
                  <a:srgbClr val="000000"/>
                </a:solidFill>
                <a:effectLst/>
                <a:latin typeface="Arial"/>
                <a:ea typeface="Arial"/>
                <a:cs typeface="Arial"/>
                <a:sym typeface="Arial"/>
              </a:rPr>
              <a:t>Low quality of treatment and</a:t>
            </a:r>
            <a:endParaRPr lang="en-US" sz="1100" b="0" i="0" u="none" strike="noStrike" cap="none" dirty="0">
              <a:solidFill>
                <a:srgbClr val="000000"/>
              </a:solidFill>
              <a:effectLst/>
              <a:latin typeface="Arial"/>
              <a:ea typeface="Arial"/>
              <a:cs typeface="Arial"/>
              <a:sym typeface="Arial"/>
            </a:endParaRPr>
          </a:p>
          <a:p>
            <a:pPr marL="158750" lvl="0" indent="0">
              <a:buNone/>
            </a:pPr>
            <a:r>
              <a:rPr lang="en-GB" sz="1100" b="0" i="0" u="none" strike="noStrike" cap="none" dirty="0">
                <a:solidFill>
                  <a:srgbClr val="000000"/>
                </a:solidFill>
                <a:effectLst/>
                <a:latin typeface="Arial"/>
                <a:ea typeface="Arial"/>
                <a:cs typeface="Arial"/>
                <a:sym typeface="Arial"/>
              </a:rPr>
              <a:t>Poor overall quality.</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These problems have adversely impacted on the production efficiency, customer satisfaction and the reputation of SQDN Engineering. Irrespective of these problems, the managing director has recommended not to fire the supplier contract. The reason behind this is that the process of sourcing and approving another supplier of timber would take more than one year which poses a big risk to the supply chain. Consequently, SQDN Engineering has to concentrate on the performance of the available supplier instead of terminating the relationship.</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gab8c1d4cb2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 name="Google Shape;323;gab8c1d4cb2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After reviewing the suppliers, four major problems were found which need to be addressed as soon as possible.</a:t>
            </a:r>
            <a:endParaRPr lang="en-US" sz="1100" b="0" i="0" u="none" strike="noStrike" cap="none" dirty="0">
              <a:solidFill>
                <a:srgbClr val="000000"/>
              </a:solidFill>
              <a:effectLst/>
              <a:latin typeface="Arial"/>
              <a:ea typeface="Arial"/>
              <a:cs typeface="Arial"/>
              <a:sym typeface="Arial"/>
            </a:endParaRPr>
          </a:p>
          <a:p>
            <a:pPr marL="158750" lvl="0" indent="0">
              <a:buNone/>
            </a:pPr>
            <a:r>
              <a:rPr lang="en-GB" sz="1100" b="0" i="0" u="none" strike="noStrike" cap="none" dirty="0">
                <a:solidFill>
                  <a:srgbClr val="000000"/>
                </a:solidFill>
                <a:effectLst/>
                <a:latin typeface="Arial"/>
                <a:ea typeface="Arial"/>
                <a:cs typeface="Arial"/>
                <a:sym typeface="Arial"/>
              </a:rPr>
              <a:t>They are poor customer complaints response</a:t>
            </a:r>
            <a:endParaRPr lang="en-US" sz="1100" b="0" i="0" u="none" strike="noStrike" cap="none" dirty="0">
              <a:solidFill>
                <a:srgbClr val="000000"/>
              </a:solidFill>
              <a:effectLst/>
              <a:latin typeface="Arial"/>
              <a:ea typeface="Arial"/>
              <a:cs typeface="Arial"/>
              <a:sym typeface="Arial"/>
            </a:endParaRPr>
          </a:p>
          <a:p>
            <a:pPr marL="158750" lvl="0" indent="0">
              <a:buNone/>
            </a:pPr>
            <a:r>
              <a:rPr lang="en-GB" sz="1100" b="0" i="0" u="none" strike="noStrike" cap="none" dirty="0">
                <a:solidFill>
                  <a:srgbClr val="000000"/>
                </a:solidFill>
                <a:effectLst/>
                <a:latin typeface="Arial"/>
                <a:ea typeface="Arial"/>
                <a:cs typeface="Arial"/>
                <a:sym typeface="Arial"/>
              </a:rPr>
              <a:t>Low buyer and supplier relationship</a:t>
            </a:r>
            <a:endParaRPr lang="en-US" sz="1100" b="0" i="0" u="none" strike="noStrike" cap="none" dirty="0">
              <a:solidFill>
                <a:srgbClr val="000000"/>
              </a:solidFill>
              <a:effectLst/>
              <a:latin typeface="Arial"/>
              <a:ea typeface="Arial"/>
              <a:cs typeface="Arial"/>
              <a:sym typeface="Arial"/>
            </a:endParaRPr>
          </a:p>
          <a:p>
            <a:pPr marL="158750" lvl="0" indent="0">
              <a:buNone/>
            </a:pPr>
            <a:r>
              <a:rPr lang="en-GB" sz="1100" b="0" i="0" u="none" strike="noStrike" cap="none" dirty="0">
                <a:solidFill>
                  <a:srgbClr val="000000"/>
                </a:solidFill>
                <a:effectLst/>
                <a:latin typeface="Arial"/>
                <a:ea typeface="Arial"/>
                <a:cs typeface="Arial"/>
                <a:sym typeface="Arial"/>
              </a:rPr>
              <a:t>Quality breakages</a:t>
            </a:r>
            <a:endParaRPr lang="en-US" sz="1100" b="0" i="0" u="none" strike="noStrike" cap="none" dirty="0">
              <a:solidFill>
                <a:srgbClr val="000000"/>
              </a:solidFill>
              <a:effectLst/>
              <a:latin typeface="Arial"/>
              <a:ea typeface="Arial"/>
              <a:cs typeface="Arial"/>
              <a:sym typeface="Arial"/>
            </a:endParaRPr>
          </a:p>
          <a:p>
            <a:pPr marL="158750" lvl="0" indent="0">
              <a:buNone/>
            </a:pPr>
            <a:r>
              <a:rPr lang="en-GB" sz="1100" b="0" i="0" u="none" strike="noStrike" cap="none" dirty="0">
                <a:solidFill>
                  <a:srgbClr val="000000"/>
                </a:solidFill>
                <a:effectLst/>
                <a:latin typeface="Arial"/>
                <a:ea typeface="Arial"/>
                <a:cs typeface="Arial"/>
                <a:sym typeface="Arial"/>
              </a:rPr>
              <a:t>Inability to respond to environmental issues raised in a past audit.</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In this assignment, the researcher describes the actions that SQDN Engineering must follow to resolve the mentioned issues in a professional and methodical manner. This intends to enhance the performance of the suppliers, maintain compliance and safeguard the long term business interest.</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Google Shape;343;gb52db8a4c0_1_23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 name="Google Shape;344;gb52db8a4c0_1_23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aad5083a79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aad5083a79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complaints of low response are either ignored or addressed extremely slowly and it is not seen that the supplier is keen on addressing the problems. Such behaviour has a negative effect on the relationship between SQDN Engineering and its own customers and the likelihood of losing business.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gab8c1d4cb2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4" name="Google Shape;404;gab8c1d4cb2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To overcome this problem:</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First, SQDN Engineering would need to implement a formal complaints management procedure first with the supplier. This should be a clear process involving the way complaints are brought up, documented and investigated, and solved. They should introduce a service level agreement (SLA) which defines definite response times. An example that can be given is that the supplier must respond to complaints by a maximum of 24 hours and within five working days, he or she should respond by giving the corrective action plan.</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Secondly, SQDN Engineering will need the supplier to introduce a special account manager. This person would serve as one point of contact to all matters and accountability and quicker communication will be achieved. This saves confusion and makes sure that issues do not fall between the departments which may not be resolved.</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Periodic review meetings are to be adopted as well. Every month, the meetings between the parties would help to discuss the complaints obtained, root causes, and preventive measures. This can eventually assist in minimizing recurrent problems and also shows a mutual desire to be a better place. In case of the supplier not fulfilling the targets agreed upon escalation steps should be well established, formal warnings or consequences of the contract.</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Through the above measures, it is possible to make SQDN Engineering more responsive, less dissatisfied customers, and restore confidence in the supply chain.</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marR="0" indent="0" algn="l" defTabSz="914400" rtl="0" eaLnBrk="1" fontAlgn="auto" latinLnBrk="0" hangingPunct="1">
              <a:lnSpc>
                <a:spcPct val="100000"/>
              </a:lnSpc>
              <a:spcBef>
                <a:spcPts val="0"/>
              </a:spcBef>
              <a:spcAft>
                <a:spcPts val="0"/>
              </a:spcAft>
              <a:buClr>
                <a:srgbClr val="000000"/>
              </a:buClr>
              <a:buSzPts val="1100"/>
              <a:buNone/>
              <a:tabLst/>
              <a:defRPr/>
            </a:pPr>
            <a:r>
              <a:rPr lang="en-GB" sz="1100" b="0" i="0" u="none" strike="noStrike" cap="none" dirty="0">
                <a:solidFill>
                  <a:srgbClr val="000000"/>
                </a:solidFill>
                <a:effectLst/>
                <a:latin typeface="Arial"/>
                <a:ea typeface="Arial"/>
                <a:cs typeface="Arial"/>
                <a:sym typeface="Arial"/>
              </a:rPr>
              <a:t>The review revealed the existence of a poor buyer supplier relationship where the relationship was characterised by weak communication, low trust, and less collaboration. The consequence of a poor relationship is usually misunderstandings, defensive behaviour as well as lack of commitment to quality improvement.</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2972694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gab8c1d4cb2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4" name="Google Shape;404;gab8c1d4cb2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In order to enhance such a relationship, SQDN Engineering needs to become more formal in its supplier relationship management (SRM) strategy. This starts with the establishment of clear expectations. The roles, responsibilities, and the performance standards need to be written and distributed to the supplier to eliminate any ambiguity.</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Key performance indicators (KPIs) should be introduced through the use of supplier performance scorecards. These can be the accuracy of delivery, quality compliance, response, and environmental performance. Scorecards offer factual information and eliminate emotional or subjective arguments. They are also capable of tracking trends in performance over time.</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There should also be a transition to a more cooperative relationship at SQDN Engineering. This may be done in terms of joint improvement plans where there are both collaborative efforts in solving problems. To illustrate, a visit to the site, reviewing of processes, and joint training activities could be useful in pointing out inefficiency and capability gaps in the work of the supplier.</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Frequent communication is necessary. There should be a quarterly review of the strategy, in addition to the monthly operational meetings. Such a stratified strategy is necessary to make sure that the short-term problems are addressed as well as the long-term goals will be. Better communication and transparency will assist in raising the confidence and motivate the supplier to invest in better performance.</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aad5083a79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aad5083a79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One of the risk factors to SQDN engineering is quality problems. Timber has been provided in wrong sizes, half treated or not treated at all. Besides this, there has been low and sporadic quality. These failures result to wastage, delays in production and health and safety issues.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6"/>
        <p:cNvGrpSpPr/>
        <p:nvPr/>
      </p:nvGrpSpPr>
      <p:grpSpPr>
        <a:xfrm>
          <a:off x="0" y="0"/>
          <a:ext cx="0" cy="0"/>
          <a:chOff x="0" y="0"/>
          <a:chExt cx="0" cy="0"/>
        </a:xfrm>
      </p:grpSpPr>
      <p:sp>
        <p:nvSpPr>
          <p:cNvPr id="1057" name="Google Shape;1057;gf67480c12f_0_16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8" name="Google Shape;1058;gf67480c12f_0_16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initial course of action in the solution of these problems is to enhance specification. SQDN Engineering is expected to give the supplier written specifications in a detailed document of the timber dimensions, treatment standards, moisture and tolerable levels. These specifications ought to be contractual and in cases where they are visual, ought to be backed up by visual examples.</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Second, SQDN Engineering ought to implement a more vigorous quality inspection process when it comes to the incoming quality. The reception of deliveries is to be controlled, and the materials that do not meet the requirements should be refused on the spot. This sends a strong message that there will be no tolerance of poor quality. The result of inspection must be reported and provided to the supplier as a way of promoting constant improvement.</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Procedures of corrective and preventive action (CAPA) should also be imposed. In case of defects, the supplier must be made to determine root causes and take corrective measures within a specified period of time. Harmful failures ought to lead to escalation, including raising up of inspections or decreasing order quantities.</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SQDN Engineering can also offer technical assistance or training to the supplier where the same is necessary. This is an element of collaboration and at the same time upholding quality expectations. Such actions will lead to the decrease of defects, stabilization of production, and enhanced customer satisfaction in the long run.</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vendor has not resolved the concerns over the environment where a past audit conducted indicated. These are concerns regarding sustainable procurement of timber, reusable packaging, and openness regarding timber treatment procedures. Lack of consideration of these issues puts SQDN Engineering at risk of reputational, legal and ethical risks.</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39921949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6"/>
        <p:cNvGrpSpPr/>
        <p:nvPr/>
      </p:nvGrpSpPr>
      <p:grpSpPr>
        <a:xfrm>
          <a:off x="0" y="0"/>
          <a:ext cx="0" cy="0"/>
          <a:chOff x="0" y="0"/>
          <a:chExt cx="0" cy="0"/>
        </a:xfrm>
      </p:grpSpPr>
      <p:sp>
        <p:nvSpPr>
          <p:cNvPr id="1057" name="Google Shape;1057;gf67480c12f_0_16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8" name="Google Shape;1058;gf67480c12f_0_16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solution to this is that SQDN Engineering needs to insist on the supplier to present a case of sustainable timber sourcing before the first. Effective forestry practices should be undertaken with the help of certification schemes like FSC (Forest Stewardship Council ) or PEFC. This guarantees the environmental regulations and the customer expectations.</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Review of the practices in packaging should also be done. The supplier is to be persuaded to adopt reusable or recyclable packaging materials. This minimizes wastage and in line with its corporate sustainability goals of SQDN Engineering. Specific goals and deadlines ought to be accepted and tracked.</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Besides that, the supplier should have given complete records of timber treatment chemicals and processes involved. This involves safety data sheets and assurance of treatment being within the environmental and health standards. Risk is mitigated by transparency in this area, as well as facilitates audit compliance.</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Environmental audits periodically should be used to provide further compliance. Non-adherence to the agreed environmental standards must attract remedial measures or contractual implications. By working on them, SQDN Engineering will be able to show corporate responsibility and defend the brand image.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5"/>
        <p:cNvGrpSpPr/>
        <p:nvPr/>
      </p:nvGrpSpPr>
      <p:grpSpPr>
        <a:xfrm>
          <a:off x="0" y="0"/>
          <a:ext cx="0" cy="0"/>
          <a:chOff x="0" y="0"/>
          <a:chExt cx="0" cy="0"/>
        </a:xfrm>
      </p:grpSpPr>
      <p:sp>
        <p:nvSpPr>
          <p:cNvPr id="556" name="Google Shape;556;gf67480c12f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7" name="Google Shape;557;gf67480c12f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Despite the emphasis made on enhancement of the existing supplier, SQDN engineering should also handle supply chain risk. The risks of being disrupted by one supplier are intensified by over-dependence on that supplier.</a:t>
            </a:r>
          </a:p>
          <a:p>
            <a:pPr marL="158750" indent="0">
              <a:buNone/>
            </a:pPr>
            <a:r>
              <a:rPr lang="en-US" sz="1100" b="0" i="0" u="none" strike="noStrike" cap="none" dirty="0">
                <a:solidFill>
                  <a:srgbClr val="000000"/>
                </a:solidFill>
                <a:effectLst/>
                <a:latin typeface="Arial"/>
                <a:ea typeface="Arial"/>
                <a:cs typeface="Arial"/>
                <a:sym typeface="Arial"/>
              </a:rPr>
              <a:t>The strategy of dual sourcing must be planned in medium-long term. As much as the existing supplier will still be in operation, SQDN Engineering should start to find and pre-qualify the alternative suppliers. This </a:t>
            </a:r>
            <a:r>
              <a:rPr lang="en-US" sz="1100" b="0" i="0" u="none" strike="noStrike" cap="none" dirty="0" err="1">
                <a:solidFill>
                  <a:srgbClr val="000000"/>
                </a:solidFill>
                <a:effectLst/>
                <a:latin typeface="Arial"/>
                <a:ea typeface="Arial"/>
                <a:cs typeface="Arial"/>
                <a:sym typeface="Arial"/>
              </a:rPr>
              <a:t>minimises</a:t>
            </a:r>
            <a:r>
              <a:rPr lang="en-US" sz="1100" b="0" i="0" u="none" strike="noStrike" cap="none" dirty="0">
                <a:solidFill>
                  <a:srgbClr val="000000"/>
                </a:solidFill>
                <a:effectLst/>
                <a:latin typeface="Arial"/>
                <a:ea typeface="Arial"/>
                <a:cs typeface="Arial"/>
                <a:sym typeface="Arial"/>
              </a:rPr>
              <a:t> the dependency and enhances bargaining power.</a:t>
            </a:r>
          </a:p>
          <a:p>
            <a:pPr marL="158750" indent="0">
              <a:buNone/>
            </a:pPr>
            <a:r>
              <a:rPr lang="en-US" sz="1100" b="0" i="0" u="none" strike="noStrike" cap="none" dirty="0">
                <a:solidFill>
                  <a:srgbClr val="000000"/>
                </a:solidFill>
                <a:effectLst/>
                <a:latin typeface="Arial"/>
                <a:ea typeface="Arial"/>
                <a:cs typeface="Arial"/>
                <a:sym typeface="Arial"/>
              </a:rPr>
              <a:t> </a:t>
            </a:r>
          </a:p>
          <a:p>
            <a:pPr marL="158750" indent="0">
              <a:buNone/>
            </a:pPr>
            <a:r>
              <a:rPr lang="en-US" sz="1100" b="0" i="0" u="none" strike="noStrike" cap="none" dirty="0">
                <a:solidFill>
                  <a:srgbClr val="000000"/>
                </a:solidFill>
                <a:effectLst/>
                <a:latin typeface="Arial"/>
                <a:ea typeface="Arial"/>
                <a:cs typeface="Arial"/>
                <a:sym typeface="Arial"/>
              </a:rPr>
              <a:t>The reviews of contracts should also add specific performance terms, and penalties as well as the prospect of going out of the contract in case the improvements are not accomplished. This is to guarantee that SQDN Engineering stays in control but continuity of supply is maintained.</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5"/>
        <p:cNvGrpSpPr/>
        <p:nvPr/>
      </p:nvGrpSpPr>
      <p:grpSpPr>
        <a:xfrm>
          <a:off x="0" y="0"/>
          <a:ext cx="0" cy="0"/>
          <a:chOff x="0" y="0"/>
          <a:chExt cx="0" cy="0"/>
        </a:xfrm>
      </p:grpSpPr>
      <p:sp>
        <p:nvSpPr>
          <p:cNvPr id="556" name="Google Shape;556;gf67480c12f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7" name="Google Shape;557;gf67480c12f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SQDN Engineering is undergoing critical supplier performance issues that pose a risk to operational effectiveness, customer satisfaction and sustainability compliance. Nevertheless, it is not a short-term solution to end the supplier relationship because there is a high probability of supply interruption. Consequently, active and planned mode of improvement is needed. The measures discussed earlier will result in better quality products, improved relationships, less risk, and image in the long run. By maintaining good control over suppliers and constantly watching their affairs, SQDN Engineering is able to transform the bad supplier relationship into a more stable and long-lasting association.</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4"/>
        <p:cNvGrpSpPr/>
        <p:nvPr/>
      </p:nvGrpSpPr>
      <p:grpSpPr>
        <a:xfrm>
          <a:off x="0" y="0"/>
          <a:ext cx="0" cy="0"/>
          <a:chOff x="0" y="0"/>
          <a:chExt cx="0" cy="0"/>
        </a:xfrm>
      </p:grpSpPr>
      <p:sp>
        <p:nvSpPr>
          <p:cNvPr id="1165" name="Google Shape;1165;gf67480c12f_0_18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6" name="Google Shape;1166;gf67480c12f_0_18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iapositiva con título"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727400" y="740073"/>
            <a:ext cx="5689200" cy="25359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2172750" y="3669550"/>
            <a:ext cx="4947000" cy="4203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600">
                <a:solidFill>
                  <a:schemeClr val="lt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pic>
        <p:nvPicPr>
          <p:cNvPr id="11" name="Google Shape;11;p2"/>
          <p:cNvPicPr preferRelativeResize="0"/>
          <p:nvPr/>
        </p:nvPicPr>
        <p:blipFill rotWithShape="1">
          <a:blip r:embed="rId2">
            <a:alphaModFix/>
          </a:blip>
          <a:srcRect l="831" r="83968"/>
          <a:stretch/>
        </p:blipFill>
        <p:spPr>
          <a:xfrm>
            <a:off x="-88950" y="-56000"/>
            <a:ext cx="1198500" cy="5255400"/>
          </a:xfrm>
          <a:prstGeom prst="rect">
            <a:avLst/>
          </a:prstGeom>
          <a:noFill/>
          <a:ln>
            <a:noFill/>
          </a:ln>
        </p:spPr>
      </p:pic>
      <p:pic>
        <p:nvPicPr>
          <p:cNvPr id="12" name="Google Shape;12;p2"/>
          <p:cNvPicPr preferRelativeResize="0"/>
          <p:nvPr/>
        </p:nvPicPr>
        <p:blipFill rotWithShape="1">
          <a:blip r:embed="rId2">
            <a:alphaModFix/>
          </a:blip>
          <a:srcRect l="13398" r="71401"/>
          <a:stretch/>
        </p:blipFill>
        <p:spPr>
          <a:xfrm flipH="1">
            <a:off x="7945500" y="-83950"/>
            <a:ext cx="1198500" cy="5255400"/>
          </a:xfrm>
          <a:prstGeom prst="rect">
            <a:avLst/>
          </a:prstGeom>
          <a:noFill/>
          <a:ln>
            <a:noFill/>
          </a:ln>
        </p:spPr>
      </p:pic>
      <p:sp>
        <p:nvSpPr>
          <p:cNvPr id="13" name="Google Shape;13;p2"/>
          <p:cNvSpPr/>
          <p:nvPr/>
        </p:nvSpPr>
        <p:spPr>
          <a:xfrm>
            <a:off x="-75675" y="-18625"/>
            <a:ext cx="1186800" cy="52398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flipH="1">
            <a:off x="7938375" y="-48150"/>
            <a:ext cx="1158000" cy="52398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677754" y="539250"/>
            <a:ext cx="77268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6" name="Google Shape;36;p6"/>
          <p:cNvSpPr/>
          <p:nvPr/>
        </p:nvSpPr>
        <p:spPr>
          <a:xfrm rot="5400000">
            <a:off x="6503450" y="1945077"/>
            <a:ext cx="5434200" cy="1232100"/>
          </a:xfrm>
          <a:prstGeom prst="rect">
            <a:avLst/>
          </a:prstGeom>
          <a:gradFill>
            <a:gsLst>
              <a:gs pos="0">
                <a:schemeClr val="dk2"/>
              </a:gs>
              <a:gs pos="100000">
                <a:schemeClr val="dk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6"/>
          <p:cNvSpPr/>
          <p:nvPr/>
        </p:nvSpPr>
        <p:spPr>
          <a:xfrm rot="10800000">
            <a:off x="8604500" y="-156100"/>
            <a:ext cx="1364700" cy="54441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58"/>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p:cSld name="TITLE_AND_TWO_COLUMNS_1">
    <p:spTree>
      <p:nvGrpSpPr>
        <p:cNvPr id="1" name="Shape 73"/>
        <p:cNvGrpSpPr/>
        <p:nvPr/>
      </p:nvGrpSpPr>
      <p:grpSpPr>
        <a:xfrm>
          <a:off x="0" y="0"/>
          <a:ext cx="0" cy="0"/>
          <a:chOff x="0" y="0"/>
          <a:chExt cx="0" cy="0"/>
        </a:xfrm>
      </p:grpSpPr>
      <p:sp>
        <p:nvSpPr>
          <p:cNvPr id="74" name="Google Shape;74;p14"/>
          <p:cNvSpPr txBox="1">
            <a:spLocks noGrp="1"/>
          </p:cNvSpPr>
          <p:nvPr>
            <p:ph type="subTitle" idx="1"/>
          </p:nvPr>
        </p:nvSpPr>
        <p:spPr>
          <a:xfrm>
            <a:off x="1812600" y="1550175"/>
            <a:ext cx="2070900" cy="785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a:spcBef>
                <a:spcPts val="1600"/>
              </a:spcBef>
              <a:spcAft>
                <a:spcPts val="0"/>
              </a:spcAft>
              <a:buSzPts val="1400"/>
              <a:buFont typeface="Oswald Medium"/>
              <a:buNone/>
              <a:defRPr>
                <a:latin typeface="Oswald Medium"/>
                <a:ea typeface="Oswald Medium"/>
                <a:cs typeface="Oswald Medium"/>
                <a:sym typeface="Oswald Medium"/>
              </a:defRPr>
            </a:lvl2pPr>
            <a:lvl3pPr lvl="2">
              <a:spcBef>
                <a:spcPts val="1600"/>
              </a:spcBef>
              <a:spcAft>
                <a:spcPts val="0"/>
              </a:spcAft>
              <a:buSzPts val="1400"/>
              <a:buFont typeface="Oswald Medium"/>
              <a:buNone/>
              <a:defRPr>
                <a:latin typeface="Oswald Medium"/>
                <a:ea typeface="Oswald Medium"/>
                <a:cs typeface="Oswald Medium"/>
                <a:sym typeface="Oswald Medium"/>
              </a:defRPr>
            </a:lvl3pPr>
            <a:lvl4pPr lvl="3">
              <a:spcBef>
                <a:spcPts val="1600"/>
              </a:spcBef>
              <a:spcAft>
                <a:spcPts val="0"/>
              </a:spcAft>
              <a:buSzPts val="1400"/>
              <a:buFont typeface="Oswald Medium"/>
              <a:buNone/>
              <a:defRPr>
                <a:latin typeface="Oswald Medium"/>
                <a:ea typeface="Oswald Medium"/>
                <a:cs typeface="Oswald Medium"/>
                <a:sym typeface="Oswald Medium"/>
              </a:defRPr>
            </a:lvl4pPr>
            <a:lvl5pPr lvl="4">
              <a:spcBef>
                <a:spcPts val="1600"/>
              </a:spcBef>
              <a:spcAft>
                <a:spcPts val="0"/>
              </a:spcAft>
              <a:buSzPts val="1400"/>
              <a:buFont typeface="Oswald Medium"/>
              <a:buNone/>
              <a:defRPr>
                <a:latin typeface="Oswald Medium"/>
                <a:ea typeface="Oswald Medium"/>
                <a:cs typeface="Oswald Medium"/>
                <a:sym typeface="Oswald Medium"/>
              </a:defRPr>
            </a:lvl5pPr>
            <a:lvl6pPr lvl="5">
              <a:spcBef>
                <a:spcPts val="1600"/>
              </a:spcBef>
              <a:spcAft>
                <a:spcPts val="0"/>
              </a:spcAft>
              <a:buSzPts val="1400"/>
              <a:buFont typeface="Oswald Medium"/>
              <a:buNone/>
              <a:defRPr>
                <a:latin typeface="Oswald Medium"/>
                <a:ea typeface="Oswald Medium"/>
                <a:cs typeface="Oswald Medium"/>
                <a:sym typeface="Oswald Medium"/>
              </a:defRPr>
            </a:lvl6pPr>
            <a:lvl7pPr lvl="6">
              <a:spcBef>
                <a:spcPts val="1600"/>
              </a:spcBef>
              <a:spcAft>
                <a:spcPts val="0"/>
              </a:spcAft>
              <a:buSzPts val="1400"/>
              <a:buFont typeface="Oswald Medium"/>
              <a:buNone/>
              <a:defRPr>
                <a:latin typeface="Oswald Medium"/>
                <a:ea typeface="Oswald Medium"/>
                <a:cs typeface="Oswald Medium"/>
                <a:sym typeface="Oswald Medium"/>
              </a:defRPr>
            </a:lvl7pPr>
            <a:lvl8pPr lvl="7">
              <a:spcBef>
                <a:spcPts val="1600"/>
              </a:spcBef>
              <a:spcAft>
                <a:spcPts val="0"/>
              </a:spcAft>
              <a:buSzPts val="1400"/>
              <a:buFont typeface="Oswald Medium"/>
              <a:buNone/>
              <a:defRPr>
                <a:latin typeface="Oswald Medium"/>
                <a:ea typeface="Oswald Medium"/>
                <a:cs typeface="Oswald Medium"/>
                <a:sym typeface="Oswald Medium"/>
              </a:defRPr>
            </a:lvl8pPr>
            <a:lvl9pPr lvl="8">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75" name="Google Shape;75;p14"/>
          <p:cNvSpPr txBox="1">
            <a:spLocks noGrp="1"/>
          </p:cNvSpPr>
          <p:nvPr>
            <p:ph type="title" hasCustomPrompt="1"/>
          </p:nvPr>
        </p:nvSpPr>
        <p:spPr>
          <a:xfrm>
            <a:off x="651777" y="1513500"/>
            <a:ext cx="898500" cy="9651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4000">
                <a:solidFill>
                  <a:schemeClr val="dk2"/>
                </a:solidFill>
              </a:defRPr>
            </a:lvl1pPr>
            <a:lvl2pPr lvl="1" algn="ctr" rtl="0">
              <a:spcBef>
                <a:spcPts val="0"/>
              </a:spcBef>
              <a:spcAft>
                <a:spcPts val="0"/>
              </a:spcAft>
              <a:buSzPts val="4000"/>
              <a:buNone/>
              <a:defRPr sz="4000"/>
            </a:lvl2pPr>
            <a:lvl3pPr lvl="2" algn="ctr" rtl="0">
              <a:spcBef>
                <a:spcPts val="0"/>
              </a:spcBef>
              <a:spcAft>
                <a:spcPts val="0"/>
              </a:spcAft>
              <a:buSzPts val="4000"/>
              <a:buNone/>
              <a:defRPr sz="4000"/>
            </a:lvl3pPr>
            <a:lvl4pPr lvl="3" algn="ctr" rtl="0">
              <a:spcBef>
                <a:spcPts val="0"/>
              </a:spcBef>
              <a:spcAft>
                <a:spcPts val="0"/>
              </a:spcAft>
              <a:buSzPts val="4000"/>
              <a:buNone/>
              <a:defRPr sz="4000"/>
            </a:lvl4pPr>
            <a:lvl5pPr lvl="4" algn="ctr" rtl="0">
              <a:spcBef>
                <a:spcPts val="0"/>
              </a:spcBef>
              <a:spcAft>
                <a:spcPts val="0"/>
              </a:spcAft>
              <a:buSzPts val="4000"/>
              <a:buNone/>
              <a:defRPr sz="4000"/>
            </a:lvl5pPr>
            <a:lvl6pPr lvl="5" algn="ctr" rtl="0">
              <a:spcBef>
                <a:spcPts val="0"/>
              </a:spcBef>
              <a:spcAft>
                <a:spcPts val="0"/>
              </a:spcAft>
              <a:buSzPts val="4000"/>
              <a:buNone/>
              <a:defRPr sz="4000"/>
            </a:lvl6pPr>
            <a:lvl7pPr lvl="6" algn="ctr" rtl="0">
              <a:spcBef>
                <a:spcPts val="0"/>
              </a:spcBef>
              <a:spcAft>
                <a:spcPts val="0"/>
              </a:spcAft>
              <a:buSzPts val="4000"/>
              <a:buNone/>
              <a:defRPr sz="4000"/>
            </a:lvl7pPr>
            <a:lvl8pPr lvl="7" algn="ctr" rtl="0">
              <a:spcBef>
                <a:spcPts val="0"/>
              </a:spcBef>
              <a:spcAft>
                <a:spcPts val="0"/>
              </a:spcAft>
              <a:buSzPts val="4000"/>
              <a:buNone/>
              <a:defRPr sz="4000"/>
            </a:lvl8pPr>
            <a:lvl9pPr lvl="8" algn="ctr" rtl="0">
              <a:spcBef>
                <a:spcPts val="0"/>
              </a:spcBef>
              <a:spcAft>
                <a:spcPts val="0"/>
              </a:spcAft>
              <a:buSzPts val="4000"/>
              <a:buNone/>
              <a:defRPr sz="4000"/>
            </a:lvl9pPr>
          </a:lstStyle>
          <a:p>
            <a:r>
              <a:t>xx%</a:t>
            </a:r>
          </a:p>
        </p:txBody>
      </p:sp>
      <p:sp>
        <p:nvSpPr>
          <p:cNvPr id="76" name="Google Shape;76;p14"/>
          <p:cNvSpPr txBox="1">
            <a:spLocks noGrp="1"/>
          </p:cNvSpPr>
          <p:nvPr>
            <p:ph type="subTitle" idx="2"/>
          </p:nvPr>
        </p:nvSpPr>
        <p:spPr>
          <a:xfrm>
            <a:off x="1812605" y="2268174"/>
            <a:ext cx="2218800" cy="489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77" name="Google Shape;77;p14"/>
          <p:cNvSpPr txBox="1">
            <a:spLocks noGrp="1"/>
          </p:cNvSpPr>
          <p:nvPr>
            <p:ph type="subTitle" idx="3"/>
          </p:nvPr>
        </p:nvSpPr>
        <p:spPr>
          <a:xfrm>
            <a:off x="5534275" y="1550175"/>
            <a:ext cx="2070900" cy="785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rtl="0">
              <a:spcBef>
                <a:spcPts val="1600"/>
              </a:spcBef>
              <a:spcAft>
                <a:spcPts val="0"/>
              </a:spcAft>
              <a:buSzPts val="1400"/>
              <a:buFont typeface="Oswald Medium"/>
              <a:buNone/>
              <a:defRPr>
                <a:latin typeface="Oswald Medium"/>
                <a:ea typeface="Oswald Medium"/>
                <a:cs typeface="Oswald Medium"/>
                <a:sym typeface="Oswald Medium"/>
              </a:defRPr>
            </a:lvl2pPr>
            <a:lvl3pPr lvl="2" rtl="0">
              <a:spcBef>
                <a:spcPts val="1600"/>
              </a:spcBef>
              <a:spcAft>
                <a:spcPts val="0"/>
              </a:spcAft>
              <a:buSzPts val="1400"/>
              <a:buFont typeface="Oswald Medium"/>
              <a:buNone/>
              <a:defRPr>
                <a:latin typeface="Oswald Medium"/>
                <a:ea typeface="Oswald Medium"/>
                <a:cs typeface="Oswald Medium"/>
                <a:sym typeface="Oswald Medium"/>
              </a:defRPr>
            </a:lvl3pPr>
            <a:lvl4pPr lvl="3" rtl="0">
              <a:spcBef>
                <a:spcPts val="1600"/>
              </a:spcBef>
              <a:spcAft>
                <a:spcPts val="0"/>
              </a:spcAft>
              <a:buSzPts val="1400"/>
              <a:buFont typeface="Oswald Medium"/>
              <a:buNone/>
              <a:defRPr>
                <a:latin typeface="Oswald Medium"/>
                <a:ea typeface="Oswald Medium"/>
                <a:cs typeface="Oswald Medium"/>
                <a:sym typeface="Oswald Medium"/>
              </a:defRPr>
            </a:lvl4pPr>
            <a:lvl5pPr lvl="4" rtl="0">
              <a:spcBef>
                <a:spcPts val="1600"/>
              </a:spcBef>
              <a:spcAft>
                <a:spcPts val="0"/>
              </a:spcAft>
              <a:buSzPts val="1400"/>
              <a:buFont typeface="Oswald Medium"/>
              <a:buNone/>
              <a:defRPr>
                <a:latin typeface="Oswald Medium"/>
                <a:ea typeface="Oswald Medium"/>
                <a:cs typeface="Oswald Medium"/>
                <a:sym typeface="Oswald Medium"/>
              </a:defRPr>
            </a:lvl5pPr>
            <a:lvl6pPr lvl="5" rtl="0">
              <a:spcBef>
                <a:spcPts val="1600"/>
              </a:spcBef>
              <a:spcAft>
                <a:spcPts val="0"/>
              </a:spcAft>
              <a:buSzPts val="1400"/>
              <a:buFont typeface="Oswald Medium"/>
              <a:buNone/>
              <a:defRPr>
                <a:latin typeface="Oswald Medium"/>
                <a:ea typeface="Oswald Medium"/>
                <a:cs typeface="Oswald Medium"/>
                <a:sym typeface="Oswald Medium"/>
              </a:defRPr>
            </a:lvl6pPr>
            <a:lvl7pPr lvl="6" rtl="0">
              <a:spcBef>
                <a:spcPts val="1600"/>
              </a:spcBef>
              <a:spcAft>
                <a:spcPts val="0"/>
              </a:spcAft>
              <a:buSzPts val="1400"/>
              <a:buFont typeface="Oswald Medium"/>
              <a:buNone/>
              <a:defRPr>
                <a:latin typeface="Oswald Medium"/>
                <a:ea typeface="Oswald Medium"/>
                <a:cs typeface="Oswald Medium"/>
                <a:sym typeface="Oswald Medium"/>
              </a:defRPr>
            </a:lvl7pPr>
            <a:lvl8pPr lvl="7" rtl="0">
              <a:spcBef>
                <a:spcPts val="1600"/>
              </a:spcBef>
              <a:spcAft>
                <a:spcPts val="0"/>
              </a:spcAft>
              <a:buSzPts val="1400"/>
              <a:buFont typeface="Oswald Medium"/>
              <a:buNone/>
              <a:defRPr>
                <a:latin typeface="Oswald Medium"/>
                <a:ea typeface="Oswald Medium"/>
                <a:cs typeface="Oswald Medium"/>
                <a:sym typeface="Oswald Medium"/>
              </a:defRPr>
            </a:lvl8pPr>
            <a:lvl9pPr lvl="8" rtl="0">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78" name="Google Shape;78;p14"/>
          <p:cNvSpPr txBox="1">
            <a:spLocks noGrp="1"/>
          </p:cNvSpPr>
          <p:nvPr>
            <p:ph type="title" idx="4" hasCustomPrompt="1"/>
          </p:nvPr>
        </p:nvSpPr>
        <p:spPr>
          <a:xfrm>
            <a:off x="4357899" y="1513500"/>
            <a:ext cx="898500" cy="9651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4000">
                <a:solidFill>
                  <a:schemeClr val="dk2"/>
                </a:solidFill>
              </a:defRPr>
            </a:lvl1pPr>
            <a:lvl2pPr lvl="1" algn="ctr" rtl="0">
              <a:spcBef>
                <a:spcPts val="0"/>
              </a:spcBef>
              <a:spcAft>
                <a:spcPts val="0"/>
              </a:spcAft>
              <a:buSzPts val="4000"/>
              <a:buNone/>
              <a:defRPr sz="4000"/>
            </a:lvl2pPr>
            <a:lvl3pPr lvl="2" algn="ctr" rtl="0">
              <a:spcBef>
                <a:spcPts val="0"/>
              </a:spcBef>
              <a:spcAft>
                <a:spcPts val="0"/>
              </a:spcAft>
              <a:buSzPts val="4000"/>
              <a:buNone/>
              <a:defRPr sz="4000"/>
            </a:lvl3pPr>
            <a:lvl4pPr lvl="3" algn="ctr" rtl="0">
              <a:spcBef>
                <a:spcPts val="0"/>
              </a:spcBef>
              <a:spcAft>
                <a:spcPts val="0"/>
              </a:spcAft>
              <a:buSzPts val="4000"/>
              <a:buNone/>
              <a:defRPr sz="4000"/>
            </a:lvl4pPr>
            <a:lvl5pPr lvl="4" algn="ctr" rtl="0">
              <a:spcBef>
                <a:spcPts val="0"/>
              </a:spcBef>
              <a:spcAft>
                <a:spcPts val="0"/>
              </a:spcAft>
              <a:buSzPts val="4000"/>
              <a:buNone/>
              <a:defRPr sz="4000"/>
            </a:lvl5pPr>
            <a:lvl6pPr lvl="5" algn="ctr" rtl="0">
              <a:spcBef>
                <a:spcPts val="0"/>
              </a:spcBef>
              <a:spcAft>
                <a:spcPts val="0"/>
              </a:spcAft>
              <a:buSzPts val="4000"/>
              <a:buNone/>
              <a:defRPr sz="4000"/>
            </a:lvl6pPr>
            <a:lvl7pPr lvl="6" algn="ctr" rtl="0">
              <a:spcBef>
                <a:spcPts val="0"/>
              </a:spcBef>
              <a:spcAft>
                <a:spcPts val="0"/>
              </a:spcAft>
              <a:buSzPts val="4000"/>
              <a:buNone/>
              <a:defRPr sz="4000"/>
            </a:lvl7pPr>
            <a:lvl8pPr lvl="7" algn="ctr" rtl="0">
              <a:spcBef>
                <a:spcPts val="0"/>
              </a:spcBef>
              <a:spcAft>
                <a:spcPts val="0"/>
              </a:spcAft>
              <a:buSzPts val="4000"/>
              <a:buNone/>
              <a:defRPr sz="4000"/>
            </a:lvl8pPr>
            <a:lvl9pPr lvl="8" algn="ctr" rtl="0">
              <a:spcBef>
                <a:spcPts val="0"/>
              </a:spcBef>
              <a:spcAft>
                <a:spcPts val="0"/>
              </a:spcAft>
              <a:buSzPts val="4000"/>
              <a:buNone/>
              <a:defRPr sz="4000"/>
            </a:lvl9pPr>
          </a:lstStyle>
          <a:p>
            <a:r>
              <a:t>xx%</a:t>
            </a:r>
          </a:p>
        </p:txBody>
      </p:sp>
      <p:sp>
        <p:nvSpPr>
          <p:cNvPr id="79" name="Google Shape;79;p14"/>
          <p:cNvSpPr txBox="1">
            <a:spLocks noGrp="1"/>
          </p:cNvSpPr>
          <p:nvPr>
            <p:ph type="subTitle" idx="5"/>
          </p:nvPr>
        </p:nvSpPr>
        <p:spPr>
          <a:xfrm>
            <a:off x="5534275" y="2268174"/>
            <a:ext cx="2218800" cy="489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0" name="Google Shape;80;p14"/>
          <p:cNvSpPr txBox="1">
            <a:spLocks noGrp="1"/>
          </p:cNvSpPr>
          <p:nvPr>
            <p:ph type="subTitle" idx="6"/>
          </p:nvPr>
        </p:nvSpPr>
        <p:spPr>
          <a:xfrm>
            <a:off x="1812600" y="3146300"/>
            <a:ext cx="2070900" cy="785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rtl="0">
              <a:spcBef>
                <a:spcPts val="1600"/>
              </a:spcBef>
              <a:spcAft>
                <a:spcPts val="0"/>
              </a:spcAft>
              <a:buSzPts val="1400"/>
              <a:buFont typeface="Oswald Medium"/>
              <a:buNone/>
              <a:defRPr>
                <a:latin typeface="Oswald Medium"/>
                <a:ea typeface="Oswald Medium"/>
                <a:cs typeface="Oswald Medium"/>
                <a:sym typeface="Oswald Medium"/>
              </a:defRPr>
            </a:lvl2pPr>
            <a:lvl3pPr lvl="2" rtl="0">
              <a:spcBef>
                <a:spcPts val="1600"/>
              </a:spcBef>
              <a:spcAft>
                <a:spcPts val="0"/>
              </a:spcAft>
              <a:buSzPts val="1400"/>
              <a:buFont typeface="Oswald Medium"/>
              <a:buNone/>
              <a:defRPr>
                <a:latin typeface="Oswald Medium"/>
                <a:ea typeface="Oswald Medium"/>
                <a:cs typeface="Oswald Medium"/>
                <a:sym typeface="Oswald Medium"/>
              </a:defRPr>
            </a:lvl3pPr>
            <a:lvl4pPr lvl="3" rtl="0">
              <a:spcBef>
                <a:spcPts val="1600"/>
              </a:spcBef>
              <a:spcAft>
                <a:spcPts val="0"/>
              </a:spcAft>
              <a:buSzPts val="1400"/>
              <a:buFont typeface="Oswald Medium"/>
              <a:buNone/>
              <a:defRPr>
                <a:latin typeface="Oswald Medium"/>
                <a:ea typeface="Oswald Medium"/>
                <a:cs typeface="Oswald Medium"/>
                <a:sym typeface="Oswald Medium"/>
              </a:defRPr>
            </a:lvl4pPr>
            <a:lvl5pPr lvl="4" rtl="0">
              <a:spcBef>
                <a:spcPts val="1600"/>
              </a:spcBef>
              <a:spcAft>
                <a:spcPts val="0"/>
              </a:spcAft>
              <a:buSzPts val="1400"/>
              <a:buFont typeface="Oswald Medium"/>
              <a:buNone/>
              <a:defRPr>
                <a:latin typeface="Oswald Medium"/>
                <a:ea typeface="Oswald Medium"/>
                <a:cs typeface="Oswald Medium"/>
                <a:sym typeface="Oswald Medium"/>
              </a:defRPr>
            </a:lvl5pPr>
            <a:lvl6pPr lvl="5" rtl="0">
              <a:spcBef>
                <a:spcPts val="1600"/>
              </a:spcBef>
              <a:spcAft>
                <a:spcPts val="0"/>
              </a:spcAft>
              <a:buSzPts val="1400"/>
              <a:buFont typeface="Oswald Medium"/>
              <a:buNone/>
              <a:defRPr>
                <a:latin typeface="Oswald Medium"/>
                <a:ea typeface="Oswald Medium"/>
                <a:cs typeface="Oswald Medium"/>
                <a:sym typeface="Oswald Medium"/>
              </a:defRPr>
            </a:lvl6pPr>
            <a:lvl7pPr lvl="6" rtl="0">
              <a:spcBef>
                <a:spcPts val="1600"/>
              </a:spcBef>
              <a:spcAft>
                <a:spcPts val="0"/>
              </a:spcAft>
              <a:buSzPts val="1400"/>
              <a:buFont typeface="Oswald Medium"/>
              <a:buNone/>
              <a:defRPr>
                <a:latin typeface="Oswald Medium"/>
                <a:ea typeface="Oswald Medium"/>
                <a:cs typeface="Oswald Medium"/>
                <a:sym typeface="Oswald Medium"/>
              </a:defRPr>
            </a:lvl7pPr>
            <a:lvl8pPr lvl="7" rtl="0">
              <a:spcBef>
                <a:spcPts val="1600"/>
              </a:spcBef>
              <a:spcAft>
                <a:spcPts val="0"/>
              </a:spcAft>
              <a:buSzPts val="1400"/>
              <a:buFont typeface="Oswald Medium"/>
              <a:buNone/>
              <a:defRPr>
                <a:latin typeface="Oswald Medium"/>
                <a:ea typeface="Oswald Medium"/>
                <a:cs typeface="Oswald Medium"/>
                <a:sym typeface="Oswald Medium"/>
              </a:defRPr>
            </a:lvl8pPr>
            <a:lvl9pPr lvl="8" rtl="0">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81" name="Google Shape;81;p14"/>
          <p:cNvSpPr txBox="1">
            <a:spLocks noGrp="1"/>
          </p:cNvSpPr>
          <p:nvPr>
            <p:ph type="title" idx="7" hasCustomPrompt="1"/>
          </p:nvPr>
        </p:nvSpPr>
        <p:spPr>
          <a:xfrm>
            <a:off x="651777" y="3109625"/>
            <a:ext cx="898500" cy="9651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4000">
                <a:solidFill>
                  <a:schemeClr val="dk2"/>
                </a:solidFill>
              </a:defRPr>
            </a:lvl1pPr>
            <a:lvl2pPr lvl="1" algn="ctr" rtl="0">
              <a:spcBef>
                <a:spcPts val="0"/>
              </a:spcBef>
              <a:spcAft>
                <a:spcPts val="0"/>
              </a:spcAft>
              <a:buSzPts val="4000"/>
              <a:buNone/>
              <a:defRPr sz="4000"/>
            </a:lvl2pPr>
            <a:lvl3pPr lvl="2" algn="ctr" rtl="0">
              <a:spcBef>
                <a:spcPts val="0"/>
              </a:spcBef>
              <a:spcAft>
                <a:spcPts val="0"/>
              </a:spcAft>
              <a:buSzPts val="4000"/>
              <a:buNone/>
              <a:defRPr sz="4000"/>
            </a:lvl3pPr>
            <a:lvl4pPr lvl="3" algn="ctr" rtl="0">
              <a:spcBef>
                <a:spcPts val="0"/>
              </a:spcBef>
              <a:spcAft>
                <a:spcPts val="0"/>
              </a:spcAft>
              <a:buSzPts val="4000"/>
              <a:buNone/>
              <a:defRPr sz="4000"/>
            </a:lvl4pPr>
            <a:lvl5pPr lvl="4" algn="ctr" rtl="0">
              <a:spcBef>
                <a:spcPts val="0"/>
              </a:spcBef>
              <a:spcAft>
                <a:spcPts val="0"/>
              </a:spcAft>
              <a:buSzPts val="4000"/>
              <a:buNone/>
              <a:defRPr sz="4000"/>
            </a:lvl5pPr>
            <a:lvl6pPr lvl="5" algn="ctr" rtl="0">
              <a:spcBef>
                <a:spcPts val="0"/>
              </a:spcBef>
              <a:spcAft>
                <a:spcPts val="0"/>
              </a:spcAft>
              <a:buSzPts val="4000"/>
              <a:buNone/>
              <a:defRPr sz="4000"/>
            </a:lvl6pPr>
            <a:lvl7pPr lvl="6" algn="ctr" rtl="0">
              <a:spcBef>
                <a:spcPts val="0"/>
              </a:spcBef>
              <a:spcAft>
                <a:spcPts val="0"/>
              </a:spcAft>
              <a:buSzPts val="4000"/>
              <a:buNone/>
              <a:defRPr sz="4000"/>
            </a:lvl7pPr>
            <a:lvl8pPr lvl="7" algn="ctr" rtl="0">
              <a:spcBef>
                <a:spcPts val="0"/>
              </a:spcBef>
              <a:spcAft>
                <a:spcPts val="0"/>
              </a:spcAft>
              <a:buSzPts val="4000"/>
              <a:buNone/>
              <a:defRPr sz="4000"/>
            </a:lvl8pPr>
            <a:lvl9pPr lvl="8" algn="ctr" rtl="0">
              <a:spcBef>
                <a:spcPts val="0"/>
              </a:spcBef>
              <a:spcAft>
                <a:spcPts val="0"/>
              </a:spcAft>
              <a:buSzPts val="4000"/>
              <a:buNone/>
              <a:defRPr sz="4000"/>
            </a:lvl9pPr>
          </a:lstStyle>
          <a:p>
            <a:r>
              <a:t>xx%</a:t>
            </a:r>
          </a:p>
        </p:txBody>
      </p:sp>
      <p:sp>
        <p:nvSpPr>
          <p:cNvPr id="82" name="Google Shape;82;p14"/>
          <p:cNvSpPr txBox="1">
            <a:spLocks noGrp="1"/>
          </p:cNvSpPr>
          <p:nvPr>
            <p:ph type="subTitle" idx="8"/>
          </p:nvPr>
        </p:nvSpPr>
        <p:spPr>
          <a:xfrm>
            <a:off x="1812605" y="3863825"/>
            <a:ext cx="2218800" cy="489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3" name="Google Shape;83;p14"/>
          <p:cNvSpPr txBox="1">
            <a:spLocks noGrp="1"/>
          </p:cNvSpPr>
          <p:nvPr>
            <p:ph type="subTitle" idx="9"/>
          </p:nvPr>
        </p:nvSpPr>
        <p:spPr>
          <a:xfrm>
            <a:off x="5534275" y="3146300"/>
            <a:ext cx="2070900" cy="785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rtl="0">
              <a:spcBef>
                <a:spcPts val="1600"/>
              </a:spcBef>
              <a:spcAft>
                <a:spcPts val="0"/>
              </a:spcAft>
              <a:buSzPts val="1400"/>
              <a:buFont typeface="Oswald Medium"/>
              <a:buNone/>
              <a:defRPr>
                <a:latin typeface="Oswald Medium"/>
                <a:ea typeface="Oswald Medium"/>
                <a:cs typeface="Oswald Medium"/>
                <a:sym typeface="Oswald Medium"/>
              </a:defRPr>
            </a:lvl2pPr>
            <a:lvl3pPr lvl="2" rtl="0">
              <a:spcBef>
                <a:spcPts val="1600"/>
              </a:spcBef>
              <a:spcAft>
                <a:spcPts val="0"/>
              </a:spcAft>
              <a:buSzPts val="1400"/>
              <a:buFont typeface="Oswald Medium"/>
              <a:buNone/>
              <a:defRPr>
                <a:latin typeface="Oswald Medium"/>
                <a:ea typeface="Oswald Medium"/>
                <a:cs typeface="Oswald Medium"/>
                <a:sym typeface="Oswald Medium"/>
              </a:defRPr>
            </a:lvl3pPr>
            <a:lvl4pPr lvl="3" rtl="0">
              <a:spcBef>
                <a:spcPts val="1600"/>
              </a:spcBef>
              <a:spcAft>
                <a:spcPts val="0"/>
              </a:spcAft>
              <a:buSzPts val="1400"/>
              <a:buFont typeface="Oswald Medium"/>
              <a:buNone/>
              <a:defRPr>
                <a:latin typeface="Oswald Medium"/>
                <a:ea typeface="Oswald Medium"/>
                <a:cs typeface="Oswald Medium"/>
                <a:sym typeface="Oswald Medium"/>
              </a:defRPr>
            </a:lvl4pPr>
            <a:lvl5pPr lvl="4" rtl="0">
              <a:spcBef>
                <a:spcPts val="1600"/>
              </a:spcBef>
              <a:spcAft>
                <a:spcPts val="0"/>
              </a:spcAft>
              <a:buSzPts val="1400"/>
              <a:buFont typeface="Oswald Medium"/>
              <a:buNone/>
              <a:defRPr>
                <a:latin typeface="Oswald Medium"/>
                <a:ea typeface="Oswald Medium"/>
                <a:cs typeface="Oswald Medium"/>
                <a:sym typeface="Oswald Medium"/>
              </a:defRPr>
            </a:lvl5pPr>
            <a:lvl6pPr lvl="5" rtl="0">
              <a:spcBef>
                <a:spcPts val="1600"/>
              </a:spcBef>
              <a:spcAft>
                <a:spcPts val="0"/>
              </a:spcAft>
              <a:buSzPts val="1400"/>
              <a:buFont typeface="Oswald Medium"/>
              <a:buNone/>
              <a:defRPr>
                <a:latin typeface="Oswald Medium"/>
                <a:ea typeface="Oswald Medium"/>
                <a:cs typeface="Oswald Medium"/>
                <a:sym typeface="Oswald Medium"/>
              </a:defRPr>
            </a:lvl6pPr>
            <a:lvl7pPr lvl="6" rtl="0">
              <a:spcBef>
                <a:spcPts val="1600"/>
              </a:spcBef>
              <a:spcAft>
                <a:spcPts val="0"/>
              </a:spcAft>
              <a:buSzPts val="1400"/>
              <a:buFont typeface="Oswald Medium"/>
              <a:buNone/>
              <a:defRPr>
                <a:latin typeface="Oswald Medium"/>
                <a:ea typeface="Oswald Medium"/>
                <a:cs typeface="Oswald Medium"/>
                <a:sym typeface="Oswald Medium"/>
              </a:defRPr>
            </a:lvl7pPr>
            <a:lvl8pPr lvl="7" rtl="0">
              <a:spcBef>
                <a:spcPts val="1600"/>
              </a:spcBef>
              <a:spcAft>
                <a:spcPts val="0"/>
              </a:spcAft>
              <a:buSzPts val="1400"/>
              <a:buFont typeface="Oswald Medium"/>
              <a:buNone/>
              <a:defRPr>
                <a:latin typeface="Oswald Medium"/>
                <a:ea typeface="Oswald Medium"/>
                <a:cs typeface="Oswald Medium"/>
                <a:sym typeface="Oswald Medium"/>
              </a:defRPr>
            </a:lvl8pPr>
            <a:lvl9pPr lvl="8" rtl="0">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84" name="Google Shape;84;p14"/>
          <p:cNvSpPr txBox="1">
            <a:spLocks noGrp="1"/>
          </p:cNvSpPr>
          <p:nvPr>
            <p:ph type="title" idx="13" hasCustomPrompt="1"/>
          </p:nvPr>
        </p:nvSpPr>
        <p:spPr>
          <a:xfrm>
            <a:off x="4358025" y="3109625"/>
            <a:ext cx="898500" cy="9651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4000">
                <a:solidFill>
                  <a:schemeClr val="dk2"/>
                </a:solidFill>
              </a:defRPr>
            </a:lvl1pPr>
            <a:lvl2pPr lvl="1" algn="ctr" rtl="0">
              <a:spcBef>
                <a:spcPts val="0"/>
              </a:spcBef>
              <a:spcAft>
                <a:spcPts val="0"/>
              </a:spcAft>
              <a:buSzPts val="4000"/>
              <a:buNone/>
              <a:defRPr sz="4000"/>
            </a:lvl2pPr>
            <a:lvl3pPr lvl="2" algn="ctr" rtl="0">
              <a:spcBef>
                <a:spcPts val="0"/>
              </a:spcBef>
              <a:spcAft>
                <a:spcPts val="0"/>
              </a:spcAft>
              <a:buSzPts val="4000"/>
              <a:buNone/>
              <a:defRPr sz="4000"/>
            </a:lvl3pPr>
            <a:lvl4pPr lvl="3" algn="ctr" rtl="0">
              <a:spcBef>
                <a:spcPts val="0"/>
              </a:spcBef>
              <a:spcAft>
                <a:spcPts val="0"/>
              </a:spcAft>
              <a:buSzPts val="4000"/>
              <a:buNone/>
              <a:defRPr sz="4000"/>
            </a:lvl4pPr>
            <a:lvl5pPr lvl="4" algn="ctr" rtl="0">
              <a:spcBef>
                <a:spcPts val="0"/>
              </a:spcBef>
              <a:spcAft>
                <a:spcPts val="0"/>
              </a:spcAft>
              <a:buSzPts val="4000"/>
              <a:buNone/>
              <a:defRPr sz="4000"/>
            </a:lvl5pPr>
            <a:lvl6pPr lvl="5" algn="ctr" rtl="0">
              <a:spcBef>
                <a:spcPts val="0"/>
              </a:spcBef>
              <a:spcAft>
                <a:spcPts val="0"/>
              </a:spcAft>
              <a:buSzPts val="4000"/>
              <a:buNone/>
              <a:defRPr sz="4000"/>
            </a:lvl6pPr>
            <a:lvl7pPr lvl="6" algn="ctr" rtl="0">
              <a:spcBef>
                <a:spcPts val="0"/>
              </a:spcBef>
              <a:spcAft>
                <a:spcPts val="0"/>
              </a:spcAft>
              <a:buSzPts val="4000"/>
              <a:buNone/>
              <a:defRPr sz="4000"/>
            </a:lvl7pPr>
            <a:lvl8pPr lvl="7" algn="ctr" rtl="0">
              <a:spcBef>
                <a:spcPts val="0"/>
              </a:spcBef>
              <a:spcAft>
                <a:spcPts val="0"/>
              </a:spcAft>
              <a:buSzPts val="4000"/>
              <a:buNone/>
              <a:defRPr sz="4000"/>
            </a:lvl8pPr>
            <a:lvl9pPr lvl="8" algn="ctr" rtl="0">
              <a:spcBef>
                <a:spcPts val="0"/>
              </a:spcBef>
              <a:spcAft>
                <a:spcPts val="0"/>
              </a:spcAft>
              <a:buSzPts val="4000"/>
              <a:buNone/>
              <a:defRPr sz="4000"/>
            </a:lvl9pPr>
          </a:lstStyle>
          <a:p>
            <a:r>
              <a:t>xx%</a:t>
            </a:r>
          </a:p>
        </p:txBody>
      </p:sp>
      <p:sp>
        <p:nvSpPr>
          <p:cNvPr id="85" name="Google Shape;85;p14"/>
          <p:cNvSpPr txBox="1">
            <a:spLocks noGrp="1"/>
          </p:cNvSpPr>
          <p:nvPr>
            <p:ph type="subTitle" idx="14"/>
          </p:nvPr>
        </p:nvSpPr>
        <p:spPr>
          <a:xfrm>
            <a:off x="5534275" y="3863825"/>
            <a:ext cx="2218800" cy="489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6" name="Google Shape;86;p14"/>
          <p:cNvSpPr txBox="1">
            <a:spLocks noGrp="1"/>
          </p:cNvSpPr>
          <p:nvPr>
            <p:ph type="title" idx="15"/>
          </p:nvPr>
        </p:nvSpPr>
        <p:spPr>
          <a:xfrm>
            <a:off x="713225" y="539250"/>
            <a:ext cx="77268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pic>
        <p:nvPicPr>
          <p:cNvPr id="87" name="Google Shape;87;p14"/>
          <p:cNvPicPr preferRelativeResize="0"/>
          <p:nvPr/>
        </p:nvPicPr>
        <p:blipFill rotWithShape="1">
          <a:blip r:embed="rId2">
            <a:alphaModFix/>
          </a:blip>
          <a:srcRect l="61707" r="24354"/>
          <a:stretch/>
        </p:blipFill>
        <p:spPr>
          <a:xfrm>
            <a:off x="8317600" y="-136475"/>
            <a:ext cx="1137000" cy="5437200"/>
          </a:xfrm>
          <a:prstGeom prst="rect">
            <a:avLst/>
          </a:prstGeom>
          <a:noFill/>
          <a:ln>
            <a:noFill/>
          </a:ln>
        </p:spPr>
      </p:pic>
      <p:sp>
        <p:nvSpPr>
          <p:cNvPr id="88" name="Google Shape;88;p14"/>
          <p:cNvSpPr/>
          <p:nvPr/>
        </p:nvSpPr>
        <p:spPr>
          <a:xfrm flipH="1">
            <a:off x="8307100" y="-48150"/>
            <a:ext cx="1158000" cy="52398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e">
  <p:cSld name="ONE_COLUMN_TEXT_1">
    <p:spTree>
      <p:nvGrpSpPr>
        <p:cNvPr id="1" name="Shape 89"/>
        <p:cNvGrpSpPr/>
        <p:nvPr/>
      </p:nvGrpSpPr>
      <p:grpSpPr>
        <a:xfrm>
          <a:off x="0" y="0"/>
          <a:ext cx="0" cy="0"/>
          <a:chOff x="0" y="0"/>
          <a:chExt cx="0" cy="0"/>
        </a:xfrm>
      </p:grpSpPr>
      <p:sp>
        <p:nvSpPr>
          <p:cNvPr id="90" name="Google Shape;90;p15"/>
          <p:cNvSpPr txBox="1">
            <a:spLocks noGrp="1"/>
          </p:cNvSpPr>
          <p:nvPr>
            <p:ph type="title"/>
          </p:nvPr>
        </p:nvSpPr>
        <p:spPr>
          <a:xfrm>
            <a:off x="986125" y="3369040"/>
            <a:ext cx="3549300" cy="510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91" name="Google Shape;91;p15"/>
          <p:cNvSpPr txBox="1">
            <a:spLocks noGrp="1"/>
          </p:cNvSpPr>
          <p:nvPr>
            <p:ph type="subTitle" idx="1"/>
          </p:nvPr>
        </p:nvSpPr>
        <p:spPr>
          <a:xfrm>
            <a:off x="746275" y="1416575"/>
            <a:ext cx="4029000" cy="1760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400"/>
              <a:buNone/>
              <a:defRPr sz="23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pic>
        <p:nvPicPr>
          <p:cNvPr id="92" name="Google Shape;92;p15"/>
          <p:cNvPicPr preferRelativeResize="0"/>
          <p:nvPr/>
        </p:nvPicPr>
        <p:blipFill rotWithShape="1">
          <a:blip r:embed="rId2">
            <a:alphaModFix/>
          </a:blip>
          <a:srcRect l="605" r="58506"/>
          <a:stretch/>
        </p:blipFill>
        <p:spPr>
          <a:xfrm>
            <a:off x="6001300" y="-56000"/>
            <a:ext cx="3224100" cy="5255400"/>
          </a:xfrm>
          <a:prstGeom prst="rect">
            <a:avLst/>
          </a:prstGeom>
          <a:noFill/>
          <a:ln>
            <a:noFill/>
          </a:ln>
        </p:spPr>
      </p:pic>
      <p:sp>
        <p:nvSpPr>
          <p:cNvPr id="93" name="Google Shape;93;p15"/>
          <p:cNvSpPr/>
          <p:nvPr/>
        </p:nvSpPr>
        <p:spPr>
          <a:xfrm flipH="1">
            <a:off x="6001300" y="-48150"/>
            <a:ext cx="3224100" cy="52398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TITLE_AND_TWO_COLUMNS_2">
    <p:spTree>
      <p:nvGrpSpPr>
        <p:cNvPr id="1" name="Shape 110"/>
        <p:cNvGrpSpPr/>
        <p:nvPr/>
      </p:nvGrpSpPr>
      <p:grpSpPr>
        <a:xfrm>
          <a:off x="0" y="0"/>
          <a:ext cx="0" cy="0"/>
          <a:chOff x="0" y="0"/>
          <a:chExt cx="0" cy="0"/>
        </a:xfrm>
      </p:grpSpPr>
      <p:sp>
        <p:nvSpPr>
          <p:cNvPr id="111" name="Google Shape;111;p18"/>
          <p:cNvSpPr/>
          <p:nvPr/>
        </p:nvSpPr>
        <p:spPr>
          <a:xfrm rot="5400000">
            <a:off x="5268450" y="1332575"/>
            <a:ext cx="5434200" cy="2468700"/>
          </a:xfrm>
          <a:prstGeom prst="rect">
            <a:avLst/>
          </a:prstGeom>
          <a:gradFill>
            <a:gsLst>
              <a:gs pos="0">
                <a:schemeClr val="dk2"/>
              </a:gs>
              <a:gs pos="100000">
                <a:schemeClr val="dk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8"/>
          <p:cNvSpPr/>
          <p:nvPr/>
        </p:nvSpPr>
        <p:spPr>
          <a:xfrm rot="10800000">
            <a:off x="6751200" y="-150300"/>
            <a:ext cx="1673400" cy="54441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8"/>
          <p:cNvSpPr txBox="1">
            <a:spLocks noGrp="1"/>
          </p:cNvSpPr>
          <p:nvPr>
            <p:ph type="subTitle" idx="1"/>
          </p:nvPr>
        </p:nvSpPr>
        <p:spPr>
          <a:xfrm>
            <a:off x="964772" y="1523638"/>
            <a:ext cx="3856800" cy="485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a:spcBef>
                <a:spcPts val="0"/>
              </a:spcBef>
              <a:spcAft>
                <a:spcPts val="0"/>
              </a:spcAft>
              <a:buSzPts val="1400"/>
              <a:buFont typeface="Oswald Medium"/>
              <a:buNone/>
              <a:defRPr>
                <a:latin typeface="Oswald Medium"/>
                <a:ea typeface="Oswald Medium"/>
                <a:cs typeface="Oswald Medium"/>
                <a:sym typeface="Oswald Medium"/>
              </a:defRPr>
            </a:lvl2pPr>
            <a:lvl3pPr lvl="2">
              <a:spcBef>
                <a:spcPts val="1600"/>
              </a:spcBef>
              <a:spcAft>
                <a:spcPts val="0"/>
              </a:spcAft>
              <a:buSzPts val="1400"/>
              <a:buFont typeface="Oswald Medium"/>
              <a:buNone/>
              <a:defRPr>
                <a:latin typeface="Oswald Medium"/>
                <a:ea typeface="Oswald Medium"/>
                <a:cs typeface="Oswald Medium"/>
                <a:sym typeface="Oswald Medium"/>
              </a:defRPr>
            </a:lvl3pPr>
            <a:lvl4pPr lvl="3">
              <a:spcBef>
                <a:spcPts val="1600"/>
              </a:spcBef>
              <a:spcAft>
                <a:spcPts val="0"/>
              </a:spcAft>
              <a:buSzPts val="1400"/>
              <a:buFont typeface="Oswald Medium"/>
              <a:buNone/>
              <a:defRPr>
                <a:latin typeface="Oswald Medium"/>
                <a:ea typeface="Oswald Medium"/>
                <a:cs typeface="Oswald Medium"/>
                <a:sym typeface="Oswald Medium"/>
              </a:defRPr>
            </a:lvl4pPr>
            <a:lvl5pPr lvl="4">
              <a:spcBef>
                <a:spcPts val="1600"/>
              </a:spcBef>
              <a:spcAft>
                <a:spcPts val="0"/>
              </a:spcAft>
              <a:buSzPts val="1400"/>
              <a:buFont typeface="Oswald Medium"/>
              <a:buNone/>
              <a:defRPr>
                <a:latin typeface="Oswald Medium"/>
                <a:ea typeface="Oswald Medium"/>
                <a:cs typeface="Oswald Medium"/>
                <a:sym typeface="Oswald Medium"/>
              </a:defRPr>
            </a:lvl5pPr>
            <a:lvl6pPr lvl="5">
              <a:spcBef>
                <a:spcPts val="1600"/>
              </a:spcBef>
              <a:spcAft>
                <a:spcPts val="0"/>
              </a:spcAft>
              <a:buSzPts val="1400"/>
              <a:buFont typeface="Oswald Medium"/>
              <a:buNone/>
              <a:defRPr>
                <a:latin typeface="Oswald Medium"/>
                <a:ea typeface="Oswald Medium"/>
                <a:cs typeface="Oswald Medium"/>
                <a:sym typeface="Oswald Medium"/>
              </a:defRPr>
            </a:lvl6pPr>
            <a:lvl7pPr lvl="6">
              <a:spcBef>
                <a:spcPts val="1600"/>
              </a:spcBef>
              <a:spcAft>
                <a:spcPts val="0"/>
              </a:spcAft>
              <a:buSzPts val="1400"/>
              <a:buFont typeface="Oswald Medium"/>
              <a:buNone/>
              <a:defRPr>
                <a:latin typeface="Oswald Medium"/>
                <a:ea typeface="Oswald Medium"/>
                <a:cs typeface="Oswald Medium"/>
                <a:sym typeface="Oswald Medium"/>
              </a:defRPr>
            </a:lvl7pPr>
            <a:lvl8pPr lvl="7">
              <a:spcBef>
                <a:spcPts val="1600"/>
              </a:spcBef>
              <a:spcAft>
                <a:spcPts val="0"/>
              </a:spcAft>
              <a:buSzPts val="1400"/>
              <a:buFont typeface="Oswald Medium"/>
              <a:buNone/>
              <a:defRPr>
                <a:latin typeface="Oswald Medium"/>
                <a:ea typeface="Oswald Medium"/>
                <a:cs typeface="Oswald Medium"/>
                <a:sym typeface="Oswald Medium"/>
              </a:defRPr>
            </a:lvl8pPr>
            <a:lvl9pPr lvl="8">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114" name="Google Shape;114;p18"/>
          <p:cNvSpPr txBox="1">
            <a:spLocks noGrp="1"/>
          </p:cNvSpPr>
          <p:nvPr>
            <p:ph type="subTitle" idx="2"/>
          </p:nvPr>
        </p:nvSpPr>
        <p:spPr>
          <a:xfrm>
            <a:off x="964772" y="1970288"/>
            <a:ext cx="4427700" cy="455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5" name="Google Shape;115;p18"/>
          <p:cNvSpPr txBox="1">
            <a:spLocks noGrp="1"/>
          </p:cNvSpPr>
          <p:nvPr>
            <p:ph type="subTitle" idx="3"/>
          </p:nvPr>
        </p:nvSpPr>
        <p:spPr>
          <a:xfrm>
            <a:off x="964772" y="2512084"/>
            <a:ext cx="3856800" cy="485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rtl="0">
              <a:spcBef>
                <a:spcPts val="0"/>
              </a:spcBef>
              <a:spcAft>
                <a:spcPts val="0"/>
              </a:spcAft>
              <a:buSzPts val="1400"/>
              <a:buFont typeface="Oswald Medium"/>
              <a:buNone/>
              <a:defRPr>
                <a:latin typeface="Oswald Medium"/>
                <a:ea typeface="Oswald Medium"/>
                <a:cs typeface="Oswald Medium"/>
                <a:sym typeface="Oswald Medium"/>
              </a:defRPr>
            </a:lvl2pPr>
            <a:lvl3pPr lvl="2" rtl="0">
              <a:spcBef>
                <a:spcPts val="1600"/>
              </a:spcBef>
              <a:spcAft>
                <a:spcPts val="0"/>
              </a:spcAft>
              <a:buSzPts val="1400"/>
              <a:buFont typeface="Oswald Medium"/>
              <a:buNone/>
              <a:defRPr>
                <a:latin typeface="Oswald Medium"/>
                <a:ea typeface="Oswald Medium"/>
                <a:cs typeface="Oswald Medium"/>
                <a:sym typeface="Oswald Medium"/>
              </a:defRPr>
            </a:lvl3pPr>
            <a:lvl4pPr lvl="3" rtl="0">
              <a:spcBef>
                <a:spcPts val="1600"/>
              </a:spcBef>
              <a:spcAft>
                <a:spcPts val="0"/>
              </a:spcAft>
              <a:buSzPts val="1400"/>
              <a:buFont typeface="Oswald Medium"/>
              <a:buNone/>
              <a:defRPr>
                <a:latin typeface="Oswald Medium"/>
                <a:ea typeface="Oswald Medium"/>
                <a:cs typeface="Oswald Medium"/>
                <a:sym typeface="Oswald Medium"/>
              </a:defRPr>
            </a:lvl4pPr>
            <a:lvl5pPr lvl="4" rtl="0">
              <a:spcBef>
                <a:spcPts val="1600"/>
              </a:spcBef>
              <a:spcAft>
                <a:spcPts val="0"/>
              </a:spcAft>
              <a:buSzPts val="1400"/>
              <a:buFont typeface="Oswald Medium"/>
              <a:buNone/>
              <a:defRPr>
                <a:latin typeface="Oswald Medium"/>
                <a:ea typeface="Oswald Medium"/>
                <a:cs typeface="Oswald Medium"/>
                <a:sym typeface="Oswald Medium"/>
              </a:defRPr>
            </a:lvl5pPr>
            <a:lvl6pPr lvl="5" rtl="0">
              <a:spcBef>
                <a:spcPts val="1600"/>
              </a:spcBef>
              <a:spcAft>
                <a:spcPts val="0"/>
              </a:spcAft>
              <a:buSzPts val="1400"/>
              <a:buFont typeface="Oswald Medium"/>
              <a:buNone/>
              <a:defRPr>
                <a:latin typeface="Oswald Medium"/>
                <a:ea typeface="Oswald Medium"/>
                <a:cs typeface="Oswald Medium"/>
                <a:sym typeface="Oswald Medium"/>
              </a:defRPr>
            </a:lvl6pPr>
            <a:lvl7pPr lvl="6" rtl="0">
              <a:spcBef>
                <a:spcPts val="1600"/>
              </a:spcBef>
              <a:spcAft>
                <a:spcPts val="0"/>
              </a:spcAft>
              <a:buSzPts val="1400"/>
              <a:buFont typeface="Oswald Medium"/>
              <a:buNone/>
              <a:defRPr>
                <a:latin typeface="Oswald Medium"/>
                <a:ea typeface="Oswald Medium"/>
                <a:cs typeface="Oswald Medium"/>
                <a:sym typeface="Oswald Medium"/>
              </a:defRPr>
            </a:lvl7pPr>
            <a:lvl8pPr lvl="7" rtl="0">
              <a:spcBef>
                <a:spcPts val="1600"/>
              </a:spcBef>
              <a:spcAft>
                <a:spcPts val="0"/>
              </a:spcAft>
              <a:buSzPts val="1400"/>
              <a:buFont typeface="Oswald Medium"/>
              <a:buNone/>
              <a:defRPr>
                <a:latin typeface="Oswald Medium"/>
                <a:ea typeface="Oswald Medium"/>
                <a:cs typeface="Oswald Medium"/>
                <a:sym typeface="Oswald Medium"/>
              </a:defRPr>
            </a:lvl8pPr>
            <a:lvl9pPr lvl="8" rtl="0">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116" name="Google Shape;116;p18"/>
          <p:cNvSpPr txBox="1">
            <a:spLocks noGrp="1"/>
          </p:cNvSpPr>
          <p:nvPr>
            <p:ph type="subTitle" idx="4"/>
          </p:nvPr>
        </p:nvSpPr>
        <p:spPr>
          <a:xfrm>
            <a:off x="964772" y="2958725"/>
            <a:ext cx="4427700" cy="455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7" name="Google Shape;117;p18"/>
          <p:cNvSpPr txBox="1">
            <a:spLocks noGrp="1"/>
          </p:cNvSpPr>
          <p:nvPr>
            <p:ph type="subTitle" idx="5"/>
          </p:nvPr>
        </p:nvSpPr>
        <p:spPr>
          <a:xfrm>
            <a:off x="964772" y="3500513"/>
            <a:ext cx="3856800" cy="485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rtl="0">
              <a:spcBef>
                <a:spcPts val="0"/>
              </a:spcBef>
              <a:spcAft>
                <a:spcPts val="0"/>
              </a:spcAft>
              <a:buSzPts val="1400"/>
              <a:buFont typeface="Oswald Medium"/>
              <a:buNone/>
              <a:defRPr>
                <a:latin typeface="Oswald Medium"/>
                <a:ea typeface="Oswald Medium"/>
                <a:cs typeface="Oswald Medium"/>
                <a:sym typeface="Oswald Medium"/>
              </a:defRPr>
            </a:lvl2pPr>
            <a:lvl3pPr lvl="2" rtl="0">
              <a:spcBef>
                <a:spcPts val="1600"/>
              </a:spcBef>
              <a:spcAft>
                <a:spcPts val="0"/>
              </a:spcAft>
              <a:buSzPts val="1400"/>
              <a:buFont typeface="Oswald Medium"/>
              <a:buNone/>
              <a:defRPr>
                <a:latin typeface="Oswald Medium"/>
                <a:ea typeface="Oswald Medium"/>
                <a:cs typeface="Oswald Medium"/>
                <a:sym typeface="Oswald Medium"/>
              </a:defRPr>
            </a:lvl3pPr>
            <a:lvl4pPr lvl="3" rtl="0">
              <a:spcBef>
                <a:spcPts val="1600"/>
              </a:spcBef>
              <a:spcAft>
                <a:spcPts val="0"/>
              </a:spcAft>
              <a:buSzPts val="1400"/>
              <a:buFont typeface="Oswald Medium"/>
              <a:buNone/>
              <a:defRPr>
                <a:latin typeface="Oswald Medium"/>
                <a:ea typeface="Oswald Medium"/>
                <a:cs typeface="Oswald Medium"/>
                <a:sym typeface="Oswald Medium"/>
              </a:defRPr>
            </a:lvl4pPr>
            <a:lvl5pPr lvl="4" rtl="0">
              <a:spcBef>
                <a:spcPts val="1600"/>
              </a:spcBef>
              <a:spcAft>
                <a:spcPts val="0"/>
              </a:spcAft>
              <a:buSzPts val="1400"/>
              <a:buFont typeface="Oswald Medium"/>
              <a:buNone/>
              <a:defRPr>
                <a:latin typeface="Oswald Medium"/>
                <a:ea typeface="Oswald Medium"/>
                <a:cs typeface="Oswald Medium"/>
                <a:sym typeface="Oswald Medium"/>
              </a:defRPr>
            </a:lvl5pPr>
            <a:lvl6pPr lvl="5" rtl="0">
              <a:spcBef>
                <a:spcPts val="1600"/>
              </a:spcBef>
              <a:spcAft>
                <a:spcPts val="0"/>
              </a:spcAft>
              <a:buSzPts val="1400"/>
              <a:buFont typeface="Oswald Medium"/>
              <a:buNone/>
              <a:defRPr>
                <a:latin typeface="Oswald Medium"/>
                <a:ea typeface="Oswald Medium"/>
                <a:cs typeface="Oswald Medium"/>
                <a:sym typeface="Oswald Medium"/>
              </a:defRPr>
            </a:lvl6pPr>
            <a:lvl7pPr lvl="6" rtl="0">
              <a:spcBef>
                <a:spcPts val="1600"/>
              </a:spcBef>
              <a:spcAft>
                <a:spcPts val="0"/>
              </a:spcAft>
              <a:buSzPts val="1400"/>
              <a:buFont typeface="Oswald Medium"/>
              <a:buNone/>
              <a:defRPr>
                <a:latin typeface="Oswald Medium"/>
                <a:ea typeface="Oswald Medium"/>
                <a:cs typeface="Oswald Medium"/>
                <a:sym typeface="Oswald Medium"/>
              </a:defRPr>
            </a:lvl7pPr>
            <a:lvl8pPr lvl="7" rtl="0">
              <a:spcBef>
                <a:spcPts val="1600"/>
              </a:spcBef>
              <a:spcAft>
                <a:spcPts val="0"/>
              </a:spcAft>
              <a:buSzPts val="1400"/>
              <a:buFont typeface="Oswald Medium"/>
              <a:buNone/>
              <a:defRPr>
                <a:latin typeface="Oswald Medium"/>
                <a:ea typeface="Oswald Medium"/>
                <a:cs typeface="Oswald Medium"/>
                <a:sym typeface="Oswald Medium"/>
              </a:defRPr>
            </a:lvl8pPr>
            <a:lvl9pPr lvl="8" rtl="0">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118" name="Google Shape;118;p18"/>
          <p:cNvSpPr txBox="1">
            <a:spLocks noGrp="1"/>
          </p:cNvSpPr>
          <p:nvPr>
            <p:ph type="subTitle" idx="6"/>
          </p:nvPr>
        </p:nvSpPr>
        <p:spPr>
          <a:xfrm>
            <a:off x="964772" y="3947163"/>
            <a:ext cx="4427700" cy="455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9" name="Google Shape;119;p18"/>
          <p:cNvSpPr txBox="1">
            <a:spLocks noGrp="1"/>
          </p:cNvSpPr>
          <p:nvPr>
            <p:ph type="title"/>
          </p:nvPr>
        </p:nvSpPr>
        <p:spPr>
          <a:xfrm>
            <a:off x="697802" y="539250"/>
            <a:ext cx="77268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1">
  <p:cSld name="TITLE_AND_TWO_COLUMNS_2_2">
    <p:spTree>
      <p:nvGrpSpPr>
        <p:cNvPr id="1" name="Shape 120"/>
        <p:cNvGrpSpPr/>
        <p:nvPr/>
      </p:nvGrpSpPr>
      <p:grpSpPr>
        <a:xfrm>
          <a:off x="0" y="0"/>
          <a:ext cx="0" cy="0"/>
          <a:chOff x="0" y="0"/>
          <a:chExt cx="0" cy="0"/>
        </a:xfrm>
      </p:grpSpPr>
      <p:sp>
        <p:nvSpPr>
          <p:cNvPr id="121" name="Google Shape;121;p19"/>
          <p:cNvSpPr txBox="1">
            <a:spLocks noGrp="1"/>
          </p:cNvSpPr>
          <p:nvPr>
            <p:ph type="subTitle" idx="1"/>
          </p:nvPr>
        </p:nvSpPr>
        <p:spPr>
          <a:xfrm>
            <a:off x="950318" y="2691020"/>
            <a:ext cx="1898400" cy="485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rtl="0">
              <a:spcBef>
                <a:spcPts val="0"/>
              </a:spcBef>
              <a:spcAft>
                <a:spcPts val="0"/>
              </a:spcAft>
              <a:buSzPts val="1400"/>
              <a:buFont typeface="Oswald Medium"/>
              <a:buNone/>
              <a:defRPr>
                <a:latin typeface="Oswald Medium"/>
                <a:ea typeface="Oswald Medium"/>
                <a:cs typeface="Oswald Medium"/>
                <a:sym typeface="Oswald Medium"/>
              </a:defRPr>
            </a:lvl2pPr>
            <a:lvl3pPr lvl="2" rtl="0">
              <a:spcBef>
                <a:spcPts val="1600"/>
              </a:spcBef>
              <a:spcAft>
                <a:spcPts val="0"/>
              </a:spcAft>
              <a:buSzPts val="1400"/>
              <a:buFont typeface="Oswald Medium"/>
              <a:buNone/>
              <a:defRPr>
                <a:latin typeface="Oswald Medium"/>
                <a:ea typeface="Oswald Medium"/>
                <a:cs typeface="Oswald Medium"/>
                <a:sym typeface="Oswald Medium"/>
              </a:defRPr>
            </a:lvl3pPr>
            <a:lvl4pPr lvl="3" rtl="0">
              <a:spcBef>
                <a:spcPts val="1600"/>
              </a:spcBef>
              <a:spcAft>
                <a:spcPts val="0"/>
              </a:spcAft>
              <a:buSzPts val="1400"/>
              <a:buFont typeface="Oswald Medium"/>
              <a:buNone/>
              <a:defRPr>
                <a:latin typeface="Oswald Medium"/>
                <a:ea typeface="Oswald Medium"/>
                <a:cs typeface="Oswald Medium"/>
                <a:sym typeface="Oswald Medium"/>
              </a:defRPr>
            </a:lvl4pPr>
            <a:lvl5pPr lvl="4" rtl="0">
              <a:spcBef>
                <a:spcPts val="1600"/>
              </a:spcBef>
              <a:spcAft>
                <a:spcPts val="0"/>
              </a:spcAft>
              <a:buSzPts val="1400"/>
              <a:buFont typeface="Oswald Medium"/>
              <a:buNone/>
              <a:defRPr>
                <a:latin typeface="Oswald Medium"/>
                <a:ea typeface="Oswald Medium"/>
                <a:cs typeface="Oswald Medium"/>
                <a:sym typeface="Oswald Medium"/>
              </a:defRPr>
            </a:lvl5pPr>
            <a:lvl6pPr lvl="5" rtl="0">
              <a:spcBef>
                <a:spcPts val="1600"/>
              </a:spcBef>
              <a:spcAft>
                <a:spcPts val="0"/>
              </a:spcAft>
              <a:buSzPts val="1400"/>
              <a:buFont typeface="Oswald Medium"/>
              <a:buNone/>
              <a:defRPr>
                <a:latin typeface="Oswald Medium"/>
                <a:ea typeface="Oswald Medium"/>
                <a:cs typeface="Oswald Medium"/>
                <a:sym typeface="Oswald Medium"/>
              </a:defRPr>
            </a:lvl6pPr>
            <a:lvl7pPr lvl="6" rtl="0">
              <a:spcBef>
                <a:spcPts val="1600"/>
              </a:spcBef>
              <a:spcAft>
                <a:spcPts val="0"/>
              </a:spcAft>
              <a:buSzPts val="1400"/>
              <a:buFont typeface="Oswald Medium"/>
              <a:buNone/>
              <a:defRPr>
                <a:latin typeface="Oswald Medium"/>
                <a:ea typeface="Oswald Medium"/>
                <a:cs typeface="Oswald Medium"/>
                <a:sym typeface="Oswald Medium"/>
              </a:defRPr>
            </a:lvl7pPr>
            <a:lvl8pPr lvl="7" rtl="0">
              <a:spcBef>
                <a:spcPts val="1600"/>
              </a:spcBef>
              <a:spcAft>
                <a:spcPts val="0"/>
              </a:spcAft>
              <a:buSzPts val="1400"/>
              <a:buFont typeface="Oswald Medium"/>
              <a:buNone/>
              <a:defRPr>
                <a:latin typeface="Oswald Medium"/>
                <a:ea typeface="Oswald Medium"/>
                <a:cs typeface="Oswald Medium"/>
                <a:sym typeface="Oswald Medium"/>
              </a:defRPr>
            </a:lvl8pPr>
            <a:lvl9pPr lvl="8" rtl="0">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122" name="Google Shape;122;p19"/>
          <p:cNvSpPr txBox="1">
            <a:spLocks noGrp="1"/>
          </p:cNvSpPr>
          <p:nvPr>
            <p:ph type="subTitle" idx="2"/>
          </p:nvPr>
        </p:nvSpPr>
        <p:spPr>
          <a:xfrm>
            <a:off x="950318" y="3118700"/>
            <a:ext cx="1898400" cy="64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23" name="Google Shape;123;p19"/>
          <p:cNvSpPr txBox="1">
            <a:spLocks noGrp="1"/>
          </p:cNvSpPr>
          <p:nvPr>
            <p:ph type="subTitle" idx="3"/>
          </p:nvPr>
        </p:nvSpPr>
        <p:spPr>
          <a:xfrm>
            <a:off x="3726040" y="2691020"/>
            <a:ext cx="1898400" cy="485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rtl="0">
              <a:spcBef>
                <a:spcPts val="0"/>
              </a:spcBef>
              <a:spcAft>
                <a:spcPts val="0"/>
              </a:spcAft>
              <a:buSzPts val="1400"/>
              <a:buFont typeface="Oswald Medium"/>
              <a:buNone/>
              <a:defRPr>
                <a:latin typeface="Oswald Medium"/>
                <a:ea typeface="Oswald Medium"/>
                <a:cs typeface="Oswald Medium"/>
                <a:sym typeface="Oswald Medium"/>
              </a:defRPr>
            </a:lvl2pPr>
            <a:lvl3pPr lvl="2" rtl="0">
              <a:spcBef>
                <a:spcPts val="1600"/>
              </a:spcBef>
              <a:spcAft>
                <a:spcPts val="0"/>
              </a:spcAft>
              <a:buSzPts val="1400"/>
              <a:buFont typeface="Oswald Medium"/>
              <a:buNone/>
              <a:defRPr>
                <a:latin typeface="Oswald Medium"/>
                <a:ea typeface="Oswald Medium"/>
                <a:cs typeface="Oswald Medium"/>
                <a:sym typeface="Oswald Medium"/>
              </a:defRPr>
            </a:lvl3pPr>
            <a:lvl4pPr lvl="3" rtl="0">
              <a:spcBef>
                <a:spcPts val="1600"/>
              </a:spcBef>
              <a:spcAft>
                <a:spcPts val="0"/>
              </a:spcAft>
              <a:buSzPts val="1400"/>
              <a:buFont typeface="Oswald Medium"/>
              <a:buNone/>
              <a:defRPr>
                <a:latin typeface="Oswald Medium"/>
                <a:ea typeface="Oswald Medium"/>
                <a:cs typeface="Oswald Medium"/>
                <a:sym typeface="Oswald Medium"/>
              </a:defRPr>
            </a:lvl4pPr>
            <a:lvl5pPr lvl="4" rtl="0">
              <a:spcBef>
                <a:spcPts val="1600"/>
              </a:spcBef>
              <a:spcAft>
                <a:spcPts val="0"/>
              </a:spcAft>
              <a:buSzPts val="1400"/>
              <a:buFont typeface="Oswald Medium"/>
              <a:buNone/>
              <a:defRPr>
                <a:latin typeface="Oswald Medium"/>
                <a:ea typeface="Oswald Medium"/>
                <a:cs typeface="Oswald Medium"/>
                <a:sym typeface="Oswald Medium"/>
              </a:defRPr>
            </a:lvl5pPr>
            <a:lvl6pPr lvl="5" rtl="0">
              <a:spcBef>
                <a:spcPts val="1600"/>
              </a:spcBef>
              <a:spcAft>
                <a:spcPts val="0"/>
              </a:spcAft>
              <a:buSzPts val="1400"/>
              <a:buFont typeface="Oswald Medium"/>
              <a:buNone/>
              <a:defRPr>
                <a:latin typeface="Oswald Medium"/>
                <a:ea typeface="Oswald Medium"/>
                <a:cs typeface="Oswald Medium"/>
                <a:sym typeface="Oswald Medium"/>
              </a:defRPr>
            </a:lvl6pPr>
            <a:lvl7pPr lvl="6" rtl="0">
              <a:spcBef>
                <a:spcPts val="1600"/>
              </a:spcBef>
              <a:spcAft>
                <a:spcPts val="0"/>
              </a:spcAft>
              <a:buSzPts val="1400"/>
              <a:buFont typeface="Oswald Medium"/>
              <a:buNone/>
              <a:defRPr>
                <a:latin typeface="Oswald Medium"/>
                <a:ea typeface="Oswald Medium"/>
                <a:cs typeface="Oswald Medium"/>
                <a:sym typeface="Oswald Medium"/>
              </a:defRPr>
            </a:lvl7pPr>
            <a:lvl8pPr lvl="7" rtl="0">
              <a:spcBef>
                <a:spcPts val="1600"/>
              </a:spcBef>
              <a:spcAft>
                <a:spcPts val="0"/>
              </a:spcAft>
              <a:buSzPts val="1400"/>
              <a:buFont typeface="Oswald Medium"/>
              <a:buNone/>
              <a:defRPr>
                <a:latin typeface="Oswald Medium"/>
                <a:ea typeface="Oswald Medium"/>
                <a:cs typeface="Oswald Medium"/>
                <a:sym typeface="Oswald Medium"/>
              </a:defRPr>
            </a:lvl8pPr>
            <a:lvl9pPr lvl="8" rtl="0">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124" name="Google Shape;124;p19"/>
          <p:cNvSpPr txBox="1">
            <a:spLocks noGrp="1"/>
          </p:cNvSpPr>
          <p:nvPr>
            <p:ph type="subTitle" idx="4"/>
          </p:nvPr>
        </p:nvSpPr>
        <p:spPr>
          <a:xfrm>
            <a:off x="3726040" y="3118700"/>
            <a:ext cx="1898400" cy="64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25" name="Google Shape;125;p19"/>
          <p:cNvSpPr txBox="1">
            <a:spLocks noGrp="1"/>
          </p:cNvSpPr>
          <p:nvPr>
            <p:ph type="subTitle" idx="5"/>
          </p:nvPr>
        </p:nvSpPr>
        <p:spPr>
          <a:xfrm>
            <a:off x="6464668" y="2691020"/>
            <a:ext cx="1898400" cy="485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Font typeface="Oswald Medium"/>
              <a:buNone/>
              <a:defRPr sz="1800" b="1">
                <a:solidFill>
                  <a:schemeClr val="lt1"/>
                </a:solidFill>
                <a:latin typeface="Oxygen"/>
                <a:ea typeface="Oxygen"/>
                <a:cs typeface="Oxygen"/>
                <a:sym typeface="Oxygen"/>
              </a:defRPr>
            </a:lvl1pPr>
            <a:lvl2pPr lvl="1" rtl="0">
              <a:spcBef>
                <a:spcPts val="0"/>
              </a:spcBef>
              <a:spcAft>
                <a:spcPts val="0"/>
              </a:spcAft>
              <a:buSzPts val="1400"/>
              <a:buFont typeface="Oswald Medium"/>
              <a:buNone/>
              <a:defRPr>
                <a:latin typeface="Oswald Medium"/>
                <a:ea typeface="Oswald Medium"/>
                <a:cs typeface="Oswald Medium"/>
                <a:sym typeface="Oswald Medium"/>
              </a:defRPr>
            </a:lvl2pPr>
            <a:lvl3pPr lvl="2" rtl="0">
              <a:spcBef>
                <a:spcPts val="1600"/>
              </a:spcBef>
              <a:spcAft>
                <a:spcPts val="0"/>
              </a:spcAft>
              <a:buSzPts val="1400"/>
              <a:buFont typeface="Oswald Medium"/>
              <a:buNone/>
              <a:defRPr>
                <a:latin typeface="Oswald Medium"/>
                <a:ea typeface="Oswald Medium"/>
                <a:cs typeface="Oswald Medium"/>
                <a:sym typeface="Oswald Medium"/>
              </a:defRPr>
            </a:lvl3pPr>
            <a:lvl4pPr lvl="3" rtl="0">
              <a:spcBef>
                <a:spcPts val="1600"/>
              </a:spcBef>
              <a:spcAft>
                <a:spcPts val="0"/>
              </a:spcAft>
              <a:buSzPts val="1400"/>
              <a:buFont typeface="Oswald Medium"/>
              <a:buNone/>
              <a:defRPr>
                <a:latin typeface="Oswald Medium"/>
                <a:ea typeface="Oswald Medium"/>
                <a:cs typeface="Oswald Medium"/>
                <a:sym typeface="Oswald Medium"/>
              </a:defRPr>
            </a:lvl4pPr>
            <a:lvl5pPr lvl="4" rtl="0">
              <a:spcBef>
                <a:spcPts val="1600"/>
              </a:spcBef>
              <a:spcAft>
                <a:spcPts val="0"/>
              </a:spcAft>
              <a:buSzPts val="1400"/>
              <a:buFont typeface="Oswald Medium"/>
              <a:buNone/>
              <a:defRPr>
                <a:latin typeface="Oswald Medium"/>
                <a:ea typeface="Oswald Medium"/>
                <a:cs typeface="Oswald Medium"/>
                <a:sym typeface="Oswald Medium"/>
              </a:defRPr>
            </a:lvl5pPr>
            <a:lvl6pPr lvl="5" rtl="0">
              <a:spcBef>
                <a:spcPts val="1600"/>
              </a:spcBef>
              <a:spcAft>
                <a:spcPts val="0"/>
              </a:spcAft>
              <a:buSzPts val="1400"/>
              <a:buFont typeface="Oswald Medium"/>
              <a:buNone/>
              <a:defRPr>
                <a:latin typeface="Oswald Medium"/>
                <a:ea typeface="Oswald Medium"/>
                <a:cs typeface="Oswald Medium"/>
                <a:sym typeface="Oswald Medium"/>
              </a:defRPr>
            </a:lvl6pPr>
            <a:lvl7pPr lvl="6" rtl="0">
              <a:spcBef>
                <a:spcPts val="1600"/>
              </a:spcBef>
              <a:spcAft>
                <a:spcPts val="0"/>
              </a:spcAft>
              <a:buSzPts val="1400"/>
              <a:buFont typeface="Oswald Medium"/>
              <a:buNone/>
              <a:defRPr>
                <a:latin typeface="Oswald Medium"/>
                <a:ea typeface="Oswald Medium"/>
                <a:cs typeface="Oswald Medium"/>
                <a:sym typeface="Oswald Medium"/>
              </a:defRPr>
            </a:lvl7pPr>
            <a:lvl8pPr lvl="7" rtl="0">
              <a:spcBef>
                <a:spcPts val="1600"/>
              </a:spcBef>
              <a:spcAft>
                <a:spcPts val="0"/>
              </a:spcAft>
              <a:buSzPts val="1400"/>
              <a:buFont typeface="Oswald Medium"/>
              <a:buNone/>
              <a:defRPr>
                <a:latin typeface="Oswald Medium"/>
                <a:ea typeface="Oswald Medium"/>
                <a:cs typeface="Oswald Medium"/>
                <a:sym typeface="Oswald Medium"/>
              </a:defRPr>
            </a:lvl8pPr>
            <a:lvl9pPr lvl="8" rtl="0">
              <a:spcBef>
                <a:spcPts val="1600"/>
              </a:spcBef>
              <a:spcAft>
                <a:spcPts val="1600"/>
              </a:spcAft>
              <a:buSzPts val="1400"/>
              <a:buFont typeface="Oswald Medium"/>
              <a:buNone/>
              <a:defRPr>
                <a:latin typeface="Oswald Medium"/>
                <a:ea typeface="Oswald Medium"/>
                <a:cs typeface="Oswald Medium"/>
                <a:sym typeface="Oswald Medium"/>
              </a:defRPr>
            </a:lvl9pPr>
          </a:lstStyle>
          <a:p>
            <a:endParaRPr/>
          </a:p>
        </p:txBody>
      </p:sp>
      <p:sp>
        <p:nvSpPr>
          <p:cNvPr id="126" name="Google Shape;126;p19"/>
          <p:cNvSpPr txBox="1">
            <a:spLocks noGrp="1"/>
          </p:cNvSpPr>
          <p:nvPr>
            <p:ph type="subTitle" idx="6"/>
          </p:nvPr>
        </p:nvSpPr>
        <p:spPr>
          <a:xfrm>
            <a:off x="6464668" y="3118700"/>
            <a:ext cx="1898400" cy="64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pic>
        <p:nvPicPr>
          <p:cNvPr id="127" name="Google Shape;127;p19"/>
          <p:cNvPicPr preferRelativeResize="0"/>
          <p:nvPr/>
        </p:nvPicPr>
        <p:blipFill rotWithShape="1">
          <a:blip r:embed="rId2">
            <a:alphaModFix/>
          </a:blip>
          <a:srcRect t="85118" b="1269"/>
          <a:stretch/>
        </p:blipFill>
        <p:spPr>
          <a:xfrm>
            <a:off x="-88575" y="4434925"/>
            <a:ext cx="9543300" cy="865800"/>
          </a:xfrm>
          <a:prstGeom prst="rect">
            <a:avLst/>
          </a:prstGeom>
          <a:noFill/>
          <a:ln>
            <a:noFill/>
          </a:ln>
        </p:spPr>
      </p:pic>
      <p:sp>
        <p:nvSpPr>
          <p:cNvPr id="128" name="Google Shape;128;p19"/>
          <p:cNvSpPr/>
          <p:nvPr/>
        </p:nvSpPr>
        <p:spPr>
          <a:xfrm rot="-5400000">
            <a:off x="4172425" y="231700"/>
            <a:ext cx="857700" cy="92457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9"/>
          <p:cNvSpPr txBox="1">
            <a:spLocks noGrp="1"/>
          </p:cNvSpPr>
          <p:nvPr>
            <p:ph type="title"/>
          </p:nvPr>
        </p:nvSpPr>
        <p:spPr>
          <a:xfrm>
            <a:off x="697798" y="539250"/>
            <a:ext cx="76653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7">
  <p:cSld name="CUSTOM_15">
    <p:spTree>
      <p:nvGrpSpPr>
        <p:cNvPr id="1" name="Shape 275"/>
        <p:cNvGrpSpPr/>
        <p:nvPr/>
      </p:nvGrpSpPr>
      <p:grpSpPr>
        <a:xfrm>
          <a:off x="0" y="0"/>
          <a:ext cx="0" cy="0"/>
          <a:chOff x="0" y="0"/>
          <a:chExt cx="0" cy="0"/>
        </a:xfrm>
      </p:grpSpPr>
      <p:sp>
        <p:nvSpPr>
          <p:cNvPr id="276" name="Google Shape;276;p35"/>
          <p:cNvSpPr txBox="1">
            <a:spLocks noGrp="1"/>
          </p:cNvSpPr>
          <p:nvPr>
            <p:ph type="subTitle" idx="1"/>
          </p:nvPr>
        </p:nvSpPr>
        <p:spPr>
          <a:xfrm>
            <a:off x="713225" y="1434650"/>
            <a:ext cx="3858900" cy="2798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100"/>
              <a:buChar char="●"/>
              <a:defRPr sz="1200"/>
            </a:lvl1pPr>
            <a:lvl2pPr lvl="1" rtl="0">
              <a:spcBef>
                <a:spcPts val="1600"/>
              </a:spcBef>
              <a:spcAft>
                <a:spcPts val="0"/>
              </a:spcAft>
              <a:buSzPts val="1400"/>
              <a:buChar char="○"/>
              <a:defRPr/>
            </a:lvl2pPr>
            <a:lvl3pPr lvl="2" rtl="0">
              <a:spcBef>
                <a:spcPts val="1600"/>
              </a:spcBef>
              <a:spcAft>
                <a:spcPts val="0"/>
              </a:spcAft>
              <a:buSzPts val="1400"/>
              <a:buChar char="■"/>
              <a:defRPr/>
            </a:lvl3pPr>
            <a:lvl4pPr lvl="3" rtl="0">
              <a:spcBef>
                <a:spcPts val="1600"/>
              </a:spcBef>
              <a:spcAft>
                <a:spcPts val="0"/>
              </a:spcAft>
              <a:buSzPts val="1400"/>
              <a:buChar char="●"/>
              <a:defRPr/>
            </a:lvl4pPr>
            <a:lvl5pPr lvl="4" rtl="0">
              <a:spcBef>
                <a:spcPts val="1600"/>
              </a:spcBef>
              <a:spcAft>
                <a:spcPts val="0"/>
              </a:spcAft>
              <a:buSzPts val="1400"/>
              <a:buChar char="○"/>
              <a:defRPr/>
            </a:lvl5pPr>
            <a:lvl6pPr lvl="5" rtl="0">
              <a:spcBef>
                <a:spcPts val="1600"/>
              </a:spcBef>
              <a:spcAft>
                <a:spcPts val="0"/>
              </a:spcAft>
              <a:buSzPts val="1400"/>
              <a:buChar char="■"/>
              <a:defRPr/>
            </a:lvl6pPr>
            <a:lvl7pPr lvl="6" rtl="0">
              <a:spcBef>
                <a:spcPts val="1600"/>
              </a:spcBef>
              <a:spcAft>
                <a:spcPts val="0"/>
              </a:spcAft>
              <a:buSzPts val="1400"/>
              <a:buChar char="●"/>
              <a:defRPr/>
            </a:lvl7pPr>
            <a:lvl8pPr lvl="7" rtl="0">
              <a:spcBef>
                <a:spcPts val="1600"/>
              </a:spcBef>
              <a:spcAft>
                <a:spcPts val="0"/>
              </a:spcAft>
              <a:buSzPts val="1400"/>
              <a:buChar char="○"/>
              <a:defRPr/>
            </a:lvl8pPr>
            <a:lvl9pPr lvl="8" rtl="0">
              <a:spcBef>
                <a:spcPts val="1600"/>
              </a:spcBef>
              <a:spcAft>
                <a:spcPts val="1600"/>
              </a:spcAft>
              <a:buSzPts val="1400"/>
              <a:buChar char="■"/>
              <a:defRPr/>
            </a:lvl9pPr>
          </a:lstStyle>
          <a:p>
            <a:endParaRPr/>
          </a:p>
        </p:txBody>
      </p:sp>
      <p:pic>
        <p:nvPicPr>
          <p:cNvPr id="277" name="Google Shape;277;p35"/>
          <p:cNvPicPr preferRelativeResize="0"/>
          <p:nvPr/>
        </p:nvPicPr>
        <p:blipFill rotWithShape="1">
          <a:blip r:embed="rId2">
            <a:alphaModFix/>
          </a:blip>
          <a:srcRect l="-359" r="59471"/>
          <a:stretch/>
        </p:blipFill>
        <p:spPr>
          <a:xfrm rot="10800000" flipH="1">
            <a:off x="6001300" y="-56000"/>
            <a:ext cx="3224100" cy="5255400"/>
          </a:xfrm>
          <a:prstGeom prst="rect">
            <a:avLst/>
          </a:prstGeom>
          <a:noFill/>
          <a:ln>
            <a:noFill/>
          </a:ln>
        </p:spPr>
      </p:pic>
      <p:sp>
        <p:nvSpPr>
          <p:cNvPr id="278" name="Google Shape;278;p35"/>
          <p:cNvSpPr/>
          <p:nvPr/>
        </p:nvSpPr>
        <p:spPr>
          <a:xfrm flipH="1">
            <a:off x="6019225" y="-48150"/>
            <a:ext cx="3224100" cy="52398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5"/>
          <p:cNvSpPr txBox="1">
            <a:spLocks noGrp="1"/>
          </p:cNvSpPr>
          <p:nvPr>
            <p:ph type="title"/>
          </p:nvPr>
        </p:nvSpPr>
        <p:spPr>
          <a:xfrm>
            <a:off x="697800" y="539250"/>
            <a:ext cx="53091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5">
  <p:cSld name="CUSTOM_5">
    <p:spTree>
      <p:nvGrpSpPr>
        <p:cNvPr id="1" name="Shape 294"/>
        <p:cNvGrpSpPr/>
        <p:nvPr/>
      </p:nvGrpSpPr>
      <p:grpSpPr>
        <a:xfrm>
          <a:off x="0" y="0"/>
          <a:ext cx="0" cy="0"/>
          <a:chOff x="0" y="0"/>
          <a:chExt cx="0" cy="0"/>
        </a:xfrm>
      </p:grpSpPr>
      <p:pic>
        <p:nvPicPr>
          <p:cNvPr id="295" name="Google Shape;295;p40"/>
          <p:cNvPicPr preferRelativeResize="0"/>
          <p:nvPr/>
        </p:nvPicPr>
        <p:blipFill rotWithShape="1">
          <a:blip r:embed="rId2">
            <a:alphaModFix/>
          </a:blip>
          <a:srcRect t="27622" b="58765"/>
          <a:stretch/>
        </p:blipFill>
        <p:spPr>
          <a:xfrm>
            <a:off x="-88575" y="4434925"/>
            <a:ext cx="9543300" cy="865800"/>
          </a:xfrm>
          <a:prstGeom prst="rect">
            <a:avLst/>
          </a:prstGeom>
          <a:noFill/>
          <a:ln>
            <a:noFill/>
          </a:ln>
        </p:spPr>
      </p:pic>
      <p:sp>
        <p:nvSpPr>
          <p:cNvPr id="296" name="Google Shape;296;p40"/>
          <p:cNvSpPr/>
          <p:nvPr/>
        </p:nvSpPr>
        <p:spPr>
          <a:xfrm rot="-5400000">
            <a:off x="4147775" y="240925"/>
            <a:ext cx="857700" cy="92457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40"/>
          <p:cNvSpPr txBox="1">
            <a:spLocks noGrp="1"/>
          </p:cNvSpPr>
          <p:nvPr>
            <p:ph type="title"/>
          </p:nvPr>
        </p:nvSpPr>
        <p:spPr>
          <a:xfrm>
            <a:off x="697802" y="539250"/>
            <a:ext cx="77268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
    <p:spTree>
      <p:nvGrpSpPr>
        <p:cNvPr id="1" name="Shape 298"/>
        <p:cNvGrpSpPr/>
        <p:nvPr/>
      </p:nvGrpSpPr>
      <p:grpSpPr>
        <a:xfrm>
          <a:off x="0" y="0"/>
          <a:ext cx="0" cy="0"/>
          <a:chOff x="0" y="0"/>
          <a:chExt cx="0" cy="0"/>
        </a:xfrm>
      </p:grpSpPr>
      <p:pic>
        <p:nvPicPr>
          <p:cNvPr id="299" name="Google Shape;299;p41"/>
          <p:cNvPicPr preferRelativeResize="0"/>
          <p:nvPr/>
        </p:nvPicPr>
        <p:blipFill rotWithShape="1">
          <a:blip r:embed="rId2">
            <a:alphaModFix/>
          </a:blip>
          <a:srcRect t="14925" b="71462"/>
          <a:stretch/>
        </p:blipFill>
        <p:spPr>
          <a:xfrm>
            <a:off x="-88575" y="3993175"/>
            <a:ext cx="9543300" cy="1307700"/>
          </a:xfrm>
          <a:prstGeom prst="rect">
            <a:avLst/>
          </a:prstGeom>
          <a:noFill/>
          <a:ln>
            <a:noFill/>
          </a:ln>
        </p:spPr>
      </p:pic>
      <p:sp>
        <p:nvSpPr>
          <p:cNvPr id="300" name="Google Shape;300;p41"/>
          <p:cNvSpPr/>
          <p:nvPr/>
        </p:nvSpPr>
        <p:spPr>
          <a:xfrm rot="-5400000">
            <a:off x="3924300" y="18025"/>
            <a:ext cx="1295400" cy="92457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1_1">
    <p:spTree>
      <p:nvGrpSpPr>
        <p:cNvPr id="1" name="Shape 301"/>
        <p:cNvGrpSpPr/>
        <p:nvPr/>
      </p:nvGrpSpPr>
      <p:grpSpPr>
        <a:xfrm>
          <a:off x="0" y="0"/>
          <a:ext cx="0" cy="0"/>
          <a:chOff x="0" y="0"/>
          <a:chExt cx="0" cy="0"/>
        </a:xfrm>
      </p:grpSpPr>
      <p:pic>
        <p:nvPicPr>
          <p:cNvPr id="302" name="Google Shape;302;p42"/>
          <p:cNvPicPr preferRelativeResize="0"/>
          <p:nvPr/>
        </p:nvPicPr>
        <p:blipFill rotWithShape="1">
          <a:blip r:embed="rId2">
            <a:alphaModFix/>
          </a:blip>
          <a:srcRect l="4744" r="81317"/>
          <a:stretch/>
        </p:blipFill>
        <p:spPr>
          <a:xfrm>
            <a:off x="8307100" y="-136475"/>
            <a:ext cx="1137000" cy="5437200"/>
          </a:xfrm>
          <a:prstGeom prst="rect">
            <a:avLst/>
          </a:prstGeom>
          <a:noFill/>
          <a:ln>
            <a:noFill/>
          </a:ln>
        </p:spPr>
      </p:pic>
      <p:sp>
        <p:nvSpPr>
          <p:cNvPr id="303" name="Google Shape;303;p42"/>
          <p:cNvSpPr/>
          <p:nvPr/>
        </p:nvSpPr>
        <p:spPr>
          <a:xfrm flipH="1">
            <a:off x="8307100" y="-48150"/>
            <a:ext cx="1158000" cy="52398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4D4D4D"/>
            </a:gs>
            <a:gs pos="100000">
              <a:srgbClr val="000000"/>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2"/>
              </a:buClr>
              <a:buSzPts val="3000"/>
              <a:buFont typeface="Oxygen"/>
              <a:buNone/>
              <a:defRPr sz="3000" b="1">
                <a:solidFill>
                  <a:schemeClr val="dk2"/>
                </a:solidFill>
                <a:latin typeface="Oxygen"/>
                <a:ea typeface="Oxygen"/>
                <a:cs typeface="Oxygen"/>
                <a:sym typeface="Oxygen"/>
              </a:defRPr>
            </a:lvl1pPr>
            <a:lvl2pPr lvl="1">
              <a:spcBef>
                <a:spcPts val="0"/>
              </a:spcBef>
              <a:spcAft>
                <a:spcPts val="0"/>
              </a:spcAft>
              <a:buClr>
                <a:schemeClr val="dk2"/>
              </a:buClr>
              <a:buSzPts val="2800"/>
              <a:buFont typeface="Oxygen"/>
              <a:buNone/>
              <a:defRPr sz="2800" b="1">
                <a:solidFill>
                  <a:schemeClr val="dk2"/>
                </a:solidFill>
                <a:latin typeface="Oxygen"/>
                <a:ea typeface="Oxygen"/>
                <a:cs typeface="Oxygen"/>
                <a:sym typeface="Oxygen"/>
              </a:defRPr>
            </a:lvl2pPr>
            <a:lvl3pPr lvl="2">
              <a:spcBef>
                <a:spcPts val="0"/>
              </a:spcBef>
              <a:spcAft>
                <a:spcPts val="0"/>
              </a:spcAft>
              <a:buClr>
                <a:schemeClr val="dk2"/>
              </a:buClr>
              <a:buSzPts val="2800"/>
              <a:buFont typeface="Oxygen"/>
              <a:buNone/>
              <a:defRPr sz="2800" b="1">
                <a:solidFill>
                  <a:schemeClr val="dk2"/>
                </a:solidFill>
                <a:latin typeface="Oxygen"/>
                <a:ea typeface="Oxygen"/>
                <a:cs typeface="Oxygen"/>
                <a:sym typeface="Oxygen"/>
              </a:defRPr>
            </a:lvl3pPr>
            <a:lvl4pPr lvl="3">
              <a:spcBef>
                <a:spcPts val="0"/>
              </a:spcBef>
              <a:spcAft>
                <a:spcPts val="0"/>
              </a:spcAft>
              <a:buClr>
                <a:schemeClr val="dk2"/>
              </a:buClr>
              <a:buSzPts val="2800"/>
              <a:buFont typeface="Oxygen"/>
              <a:buNone/>
              <a:defRPr sz="2800" b="1">
                <a:solidFill>
                  <a:schemeClr val="dk2"/>
                </a:solidFill>
                <a:latin typeface="Oxygen"/>
                <a:ea typeface="Oxygen"/>
                <a:cs typeface="Oxygen"/>
                <a:sym typeface="Oxygen"/>
              </a:defRPr>
            </a:lvl4pPr>
            <a:lvl5pPr lvl="4">
              <a:spcBef>
                <a:spcPts val="0"/>
              </a:spcBef>
              <a:spcAft>
                <a:spcPts val="0"/>
              </a:spcAft>
              <a:buClr>
                <a:schemeClr val="dk2"/>
              </a:buClr>
              <a:buSzPts val="2800"/>
              <a:buFont typeface="Oxygen"/>
              <a:buNone/>
              <a:defRPr sz="2800" b="1">
                <a:solidFill>
                  <a:schemeClr val="dk2"/>
                </a:solidFill>
                <a:latin typeface="Oxygen"/>
                <a:ea typeface="Oxygen"/>
                <a:cs typeface="Oxygen"/>
                <a:sym typeface="Oxygen"/>
              </a:defRPr>
            </a:lvl5pPr>
            <a:lvl6pPr lvl="5">
              <a:spcBef>
                <a:spcPts val="0"/>
              </a:spcBef>
              <a:spcAft>
                <a:spcPts val="0"/>
              </a:spcAft>
              <a:buClr>
                <a:schemeClr val="dk2"/>
              </a:buClr>
              <a:buSzPts val="2800"/>
              <a:buFont typeface="Oxygen"/>
              <a:buNone/>
              <a:defRPr sz="2800" b="1">
                <a:solidFill>
                  <a:schemeClr val="dk2"/>
                </a:solidFill>
                <a:latin typeface="Oxygen"/>
                <a:ea typeface="Oxygen"/>
                <a:cs typeface="Oxygen"/>
                <a:sym typeface="Oxygen"/>
              </a:defRPr>
            </a:lvl6pPr>
            <a:lvl7pPr lvl="6">
              <a:spcBef>
                <a:spcPts val="0"/>
              </a:spcBef>
              <a:spcAft>
                <a:spcPts val="0"/>
              </a:spcAft>
              <a:buClr>
                <a:schemeClr val="dk2"/>
              </a:buClr>
              <a:buSzPts val="2800"/>
              <a:buFont typeface="Oxygen"/>
              <a:buNone/>
              <a:defRPr sz="2800" b="1">
                <a:solidFill>
                  <a:schemeClr val="dk2"/>
                </a:solidFill>
                <a:latin typeface="Oxygen"/>
                <a:ea typeface="Oxygen"/>
                <a:cs typeface="Oxygen"/>
                <a:sym typeface="Oxygen"/>
              </a:defRPr>
            </a:lvl7pPr>
            <a:lvl8pPr lvl="7">
              <a:spcBef>
                <a:spcPts val="0"/>
              </a:spcBef>
              <a:spcAft>
                <a:spcPts val="0"/>
              </a:spcAft>
              <a:buClr>
                <a:schemeClr val="dk2"/>
              </a:buClr>
              <a:buSzPts val="2800"/>
              <a:buFont typeface="Oxygen"/>
              <a:buNone/>
              <a:defRPr sz="2800" b="1">
                <a:solidFill>
                  <a:schemeClr val="dk2"/>
                </a:solidFill>
                <a:latin typeface="Oxygen"/>
                <a:ea typeface="Oxygen"/>
                <a:cs typeface="Oxygen"/>
                <a:sym typeface="Oxygen"/>
              </a:defRPr>
            </a:lvl8pPr>
            <a:lvl9pPr lvl="8">
              <a:spcBef>
                <a:spcPts val="0"/>
              </a:spcBef>
              <a:spcAft>
                <a:spcPts val="0"/>
              </a:spcAft>
              <a:buClr>
                <a:schemeClr val="dk2"/>
              </a:buClr>
              <a:buSzPts val="2800"/>
              <a:buFont typeface="Oxygen"/>
              <a:buNone/>
              <a:defRPr sz="2800" b="1">
                <a:solidFill>
                  <a:schemeClr val="dk2"/>
                </a:solidFill>
                <a:latin typeface="Oxygen"/>
                <a:ea typeface="Oxygen"/>
                <a:cs typeface="Oxygen"/>
                <a:sym typeface="Oxygen"/>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lt1"/>
              </a:buClr>
              <a:buSzPts val="1400"/>
              <a:buFont typeface="Roboto"/>
              <a:buChar char="●"/>
              <a:defRPr>
                <a:solidFill>
                  <a:schemeClr val="lt1"/>
                </a:solidFill>
                <a:latin typeface="Roboto"/>
                <a:ea typeface="Roboto"/>
                <a:cs typeface="Roboto"/>
                <a:sym typeface="Roboto"/>
              </a:defRPr>
            </a:lvl1pPr>
            <a:lvl2pPr marL="914400" lvl="1" indent="-317500">
              <a:lnSpc>
                <a:spcPct val="115000"/>
              </a:lnSpc>
              <a:spcBef>
                <a:spcPts val="1600"/>
              </a:spcBef>
              <a:spcAft>
                <a:spcPts val="0"/>
              </a:spcAft>
              <a:buClr>
                <a:schemeClr val="lt1"/>
              </a:buClr>
              <a:buSzPts val="1400"/>
              <a:buFont typeface="Roboto"/>
              <a:buChar char="○"/>
              <a:defRPr>
                <a:solidFill>
                  <a:schemeClr val="lt1"/>
                </a:solidFill>
                <a:latin typeface="Roboto"/>
                <a:ea typeface="Roboto"/>
                <a:cs typeface="Roboto"/>
                <a:sym typeface="Roboto"/>
              </a:defRPr>
            </a:lvl2pPr>
            <a:lvl3pPr marL="1371600" lvl="2" indent="-317500">
              <a:lnSpc>
                <a:spcPct val="115000"/>
              </a:lnSpc>
              <a:spcBef>
                <a:spcPts val="1600"/>
              </a:spcBef>
              <a:spcAft>
                <a:spcPts val="0"/>
              </a:spcAft>
              <a:buClr>
                <a:schemeClr val="lt1"/>
              </a:buClr>
              <a:buSzPts val="1400"/>
              <a:buFont typeface="Roboto"/>
              <a:buChar char="■"/>
              <a:defRPr>
                <a:solidFill>
                  <a:schemeClr val="lt1"/>
                </a:solidFill>
                <a:latin typeface="Roboto"/>
                <a:ea typeface="Roboto"/>
                <a:cs typeface="Roboto"/>
                <a:sym typeface="Roboto"/>
              </a:defRPr>
            </a:lvl3pPr>
            <a:lvl4pPr marL="1828800" lvl="3" indent="-317500">
              <a:lnSpc>
                <a:spcPct val="115000"/>
              </a:lnSpc>
              <a:spcBef>
                <a:spcPts val="1600"/>
              </a:spcBef>
              <a:spcAft>
                <a:spcPts val="0"/>
              </a:spcAft>
              <a:buClr>
                <a:schemeClr val="lt1"/>
              </a:buClr>
              <a:buSzPts val="1400"/>
              <a:buFont typeface="Roboto"/>
              <a:buChar char="●"/>
              <a:defRPr>
                <a:solidFill>
                  <a:schemeClr val="lt1"/>
                </a:solidFill>
                <a:latin typeface="Roboto"/>
                <a:ea typeface="Roboto"/>
                <a:cs typeface="Roboto"/>
                <a:sym typeface="Roboto"/>
              </a:defRPr>
            </a:lvl4pPr>
            <a:lvl5pPr marL="2286000" lvl="4" indent="-317500">
              <a:lnSpc>
                <a:spcPct val="115000"/>
              </a:lnSpc>
              <a:spcBef>
                <a:spcPts val="1600"/>
              </a:spcBef>
              <a:spcAft>
                <a:spcPts val="0"/>
              </a:spcAft>
              <a:buClr>
                <a:schemeClr val="lt1"/>
              </a:buClr>
              <a:buSzPts val="1400"/>
              <a:buFont typeface="Roboto"/>
              <a:buChar char="○"/>
              <a:defRPr>
                <a:solidFill>
                  <a:schemeClr val="lt1"/>
                </a:solidFill>
                <a:latin typeface="Roboto"/>
                <a:ea typeface="Roboto"/>
                <a:cs typeface="Roboto"/>
                <a:sym typeface="Roboto"/>
              </a:defRPr>
            </a:lvl5pPr>
            <a:lvl6pPr marL="2743200" lvl="5" indent="-317500">
              <a:lnSpc>
                <a:spcPct val="115000"/>
              </a:lnSpc>
              <a:spcBef>
                <a:spcPts val="1600"/>
              </a:spcBef>
              <a:spcAft>
                <a:spcPts val="0"/>
              </a:spcAft>
              <a:buClr>
                <a:schemeClr val="lt1"/>
              </a:buClr>
              <a:buSzPts val="1400"/>
              <a:buFont typeface="Roboto"/>
              <a:buChar char="■"/>
              <a:defRPr>
                <a:solidFill>
                  <a:schemeClr val="lt1"/>
                </a:solidFill>
                <a:latin typeface="Roboto"/>
                <a:ea typeface="Roboto"/>
                <a:cs typeface="Roboto"/>
                <a:sym typeface="Roboto"/>
              </a:defRPr>
            </a:lvl6pPr>
            <a:lvl7pPr marL="3200400" lvl="6" indent="-317500">
              <a:lnSpc>
                <a:spcPct val="115000"/>
              </a:lnSpc>
              <a:spcBef>
                <a:spcPts val="1600"/>
              </a:spcBef>
              <a:spcAft>
                <a:spcPts val="0"/>
              </a:spcAft>
              <a:buClr>
                <a:schemeClr val="lt1"/>
              </a:buClr>
              <a:buSzPts val="1400"/>
              <a:buFont typeface="Roboto"/>
              <a:buChar char="●"/>
              <a:defRPr>
                <a:solidFill>
                  <a:schemeClr val="lt1"/>
                </a:solidFill>
                <a:latin typeface="Roboto"/>
                <a:ea typeface="Roboto"/>
                <a:cs typeface="Roboto"/>
                <a:sym typeface="Roboto"/>
              </a:defRPr>
            </a:lvl7pPr>
            <a:lvl8pPr marL="3657600" lvl="7" indent="-317500">
              <a:lnSpc>
                <a:spcPct val="115000"/>
              </a:lnSpc>
              <a:spcBef>
                <a:spcPts val="1600"/>
              </a:spcBef>
              <a:spcAft>
                <a:spcPts val="0"/>
              </a:spcAft>
              <a:buClr>
                <a:schemeClr val="lt1"/>
              </a:buClr>
              <a:buSzPts val="1400"/>
              <a:buFont typeface="Roboto"/>
              <a:buChar char="○"/>
              <a:defRPr>
                <a:solidFill>
                  <a:schemeClr val="lt1"/>
                </a:solidFill>
                <a:latin typeface="Roboto"/>
                <a:ea typeface="Roboto"/>
                <a:cs typeface="Roboto"/>
                <a:sym typeface="Roboto"/>
              </a:defRPr>
            </a:lvl8pPr>
            <a:lvl9pPr marL="4114800" lvl="8" indent="-317500">
              <a:lnSpc>
                <a:spcPct val="115000"/>
              </a:lnSpc>
              <a:spcBef>
                <a:spcPts val="1600"/>
              </a:spcBef>
              <a:spcAft>
                <a:spcPts val="1600"/>
              </a:spcAft>
              <a:buClr>
                <a:schemeClr val="lt1"/>
              </a:buClr>
              <a:buSzPts val="1400"/>
              <a:buFont typeface="Roboto"/>
              <a:buChar char="■"/>
              <a:defRPr>
                <a:solidFill>
                  <a:schemeClr val="lt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7" r:id="rId3"/>
    <p:sldLayoutId id="2147483660" r:id="rId4"/>
    <p:sldLayoutId id="2147483661" r:id="rId5"/>
    <p:sldLayoutId id="2147483664" r:id="rId6"/>
    <p:sldLayoutId id="2147483665" r:id="rId7"/>
    <p:sldLayoutId id="2147483681" r:id="rId8"/>
    <p:sldLayoutId id="2147483686" r:id="rId9"/>
    <p:sldLayoutId id="2147483687" r:id="rId10"/>
    <p:sldLayoutId id="214748368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9.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9.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45"/>
          <p:cNvSpPr txBox="1">
            <a:spLocks noGrp="1"/>
          </p:cNvSpPr>
          <p:nvPr>
            <p:ph type="ctrTitle"/>
          </p:nvPr>
        </p:nvSpPr>
        <p:spPr>
          <a:xfrm>
            <a:off x="1699408" y="1579828"/>
            <a:ext cx="5689200" cy="2535900"/>
          </a:xfrm>
          <a:prstGeom prst="rect">
            <a:avLst/>
          </a:prstGeom>
        </p:spPr>
        <p:txBody>
          <a:bodyPr spcFirstLastPara="1" wrap="square" lIns="91425" tIns="91425" rIns="91425" bIns="91425" anchor="b" anchorCtr="0">
            <a:noAutofit/>
          </a:bodyPr>
          <a:lstStyle/>
          <a:p>
            <a:pPr lvl="0"/>
            <a:r>
              <a:rPr lang="en-US" sz="5500" dirty="0">
                <a:solidFill>
                  <a:schemeClr val="lt1"/>
                </a:solidFill>
              </a:rPr>
              <a:t>SQDN Engineering</a:t>
            </a:r>
            <a:br>
              <a:rPr lang="en-US" sz="5500" dirty="0">
                <a:solidFill>
                  <a:schemeClr val="lt1"/>
                </a:solidFill>
              </a:rPr>
            </a:br>
            <a:r>
              <a:rPr lang="en-US" sz="3200" b="0" dirty="0">
                <a:solidFill>
                  <a:srgbClr val="DE96C1"/>
                </a:solidFill>
              </a:rPr>
              <a:t>Supplier Recovery Strategy</a:t>
            </a:r>
            <a:endParaRPr sz="3200" b="0" dirty="0">
              <a:solidFill>
                <a:srgbClr val="DE96C1"/>
              </a:solidFill>
            </a:endParaRPr>
          </a:p>
        </p:txBody>
      </p:sp>
      <p:cxnSp>
        <p:nvCxnSpPr>
          <p:cNvPr id="314" name="Google Shape;314;p45"/>
          <p:cNvCxnSpPr/>
          <p:nvPr/>
        </p:nvCxnSpPr>
        <p:spPr>
          <a:xfrm>
            <a:off x="2172675" y="4396017"/>
            <a:ext cx="4947000" cy="0"/>
          </a:xfrm>
          <a:prstGeom prst="straightConnector1">
            <a:avLst/>
          </a:prstGeom>
          <a:noFill/>
          <a:ln w="19050" cap="flat" cmpd="sng">
            <a:solidFill>
              <a:srgbClr val="DE96C1"/>
            </a:solidFill>
            <a:prstDash val="solid"/>
            <a:round/>
            <a:headEnd type="none" w="med" len="med"/>
            <a:tailEnd type="none" w="med" len="med"/>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41"/>
        <p:cNvGrpSpPr/>
        <p:nvPr/>
      </p:nvGrpSpPr>
      <p:grpSpPr>
        <a:xfrm>
          <a:off x="0" y="0"/>
          <a:ext cx="0" cy="0"/>
          <a:chOff x="0" y="0"/>
          <a:chExt cx="0" cy="0"/>
        </a:xfrm>
      </p:grpSpPr>
      <p:sp>
        <p:nvSpPr>
          <p:cNvPr id="542" name="Google Shape;542;p63"/>
          <p:cNvSpPr txBox="1">
            <a:spLocks noGrp="1"/>
          </p:cNvSpPr>
          <p:nvPr>
            <p:ph type="title"/>
          </p:nvPr>
        </p:nvSpPr>
        <p:spPr>
          <a:xfrm>
            <a:off x="697802" y="539250"/>
            <a:ext cx="7726800" cy="572700"/>
          </a:xfrm>
          <a:prstGeom prst="rect">
            <a:avLst/>
          </a:prstGeom>
        </p:spPr>
        <p:txBody>
          <a:bodyPr spcFirstLastPara="1" wrap="square" lIns="91425" tIns="91425" rIns="91425" bIns="91425" anchor="t" anchorCtr="0">
            <a:noAutofit/>
          </a:bodyPr>
          <a:lstStyle/>
          <a:p>
            <a:pPr lvl="0"/>
            <a:r>
              <a:rPr lang="en-US" dirty="0"/>
              <a:t>Case Study</a:t>
            </a:r>
            <a:endParaRPr dirty="0"/>
          </a:p>
        </p:txBody>
      </p:sp>
      <p:sp>
        <p:nvSpPr>
          <p:cNvPr id="543" name="Google Shape;543;p63"/>
          <p:cNvSpPr/>
          <p:nvPr/>
        </p:nvSpPr>
        <p:spPr>
          <a:xfrm>
            <a:off x="3637920" y="1532661"/>
            <a:ext cx="1666200" cy="1666200"/>
          </a:xfrm>
          <a:prstGeom prst="ellipse">
            <a:avLst/>
          </a:prstGeom>
          <a:noFill/>
          <a:ln w="3810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63"/>
          <p:cNvSpPr/>
          <p:nvPr/>
        </p:nvSpPr>
        <p:spPr>
          <a:xfrm>
            <a:off x="3067937" y="2456654"/>
            <a:ext cx="1666200" cy="1666200"/>
          </a:xfrm>
          <a:prstGeom prst="ellipse">
            <a:avLst/>
          </a:prstGeom>
          <a:noFill/>
          <a:ln w="3810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63"/>
          <p:cNvSpPr/>
          <p:nvPr/>
        </p:nvSpPr>
        <p:spPr>
          <a:xfrm>
            <a:off x="4207903" y="2456654"/>
            <a:ext cx="1666200" cy="1666200"/>
          </a:xfrm>
          <a:prstGeom prst="ellipse">
            <a:avLst/>
          </a:prstGeom>
          <a:noFill/>
          <a:ln w="3810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63"/>
          <p:cNvSpPr txBox="1">
            <a:spLocks noGrp="1"/>
          </p:cNvSpPr>
          <p:nvPr>
            <p:ph type="subTitle" idx="4294967295"/>
          </p:nvPr>
        </p:nvSpPr>
        <p:spPr>
          <a:xfrm>
            <a:off x="6340673" y="1568505"/>
            <a:ext cx="1629600" cy="691500"/>
          </a:xfrm>
          <a:prstGeom prst="rect">
            <a:avLst/>
          </a:prstGeom>
        </p:spPr>
        <p:txBody>
          <a:bodyPr spcFirstLastPara="1" wrap="square" lIns="91425" tIns="91425" rIns="91425" bIns="91425" anchor="t" anchorCtr="0">
            <a:noAutofit/>
          </a:bodyPr>
          <a:lstStyle/>
          <a:p>
            <a:pPr marL="139700" indent="0" algn="ctr">
              <a:buNone/>
            </a:pPr>
            <a:r>
              <a:rPr lang="en-US" sz="1200" dirty="0"/>
              <a:t>Depends on singular supplier</a:t>
            </a:r>
          </a:p>
        </p:txBody>
      </p:sp>
      <p:sp>
        <p:nvSpPr>
          <p:cNvPr id="550" name="Google Shape;550;p63"/>
          <p:cNvSpPr txBox="1">
            <a:spLocks noGrp="1"/>
          </p:cNvSpPr>
          <p:nvPr>
            <p:ph type="subTitle" idx="4294967295"/>
          </p:nvPr>
        </p:nvSpPr>
        <p:spPr>
          <a:xfrm>
            <a:off x="6340673" y="2866552"/>
            <a:ext cx="1629600" cy="691500"/>
          </a:xfrm>
          <a:prstGeom prst="rect">
            <a:avLst/>
          </a:prstGeom>
        </p:spPr>
        <p:txBody>
          <a:bodyPr spcFirstLastPara="1" wrap="square" lIns="91425" tIns="91425" rIns="91425" bIns="91425" anchor="t" anchorCtr="0">
            <a:noAutofit/>
          </a:bodyPr>
          <a:lstStyle/>
          <a:p>
            <a:pPr marL="139700" indent="0" algn="ctr">
              <a:buNone/>
            </a:pPr>
            <a:r>
              <a:rPr lang="en-US" sz="1200" dirty="0"/>
              <a:t>Supplier has been causing some problems</a:t>
            </a:r>
          </a:p>
        </p:txBody>
      </p:sp>
      <p:sp>
        <p:nvSpPr>
          <p:cNvPr id="551" name="Google Shape;551;p63"/>
          <p:cNvSpPr txBox="1">
            <a:spLocks noGrp="1"/>
          </p:cNvSpPr>
          <p:nvPr>
            <p:ph type="subTitle" idx="4294967295"/>
          </p:nvPr>
        </p:nvSpPr>
        <p:spPr>
          <a:xfrm>
            <a:off x="971723" y="2866552"/>
            <a:ext cx="1629600" cy="691500"/>
          </a:xfrm>
          <a:prstGeom prst="rect">
            <a:avLst/>
          </a:prstGeom>
        </p:spPr>
        <p:txBody>
          <a:bodyPr spcFirstLastPara="1" wrap="square" lIns="91425" tIns="91425" rIns="91425" bIns="91425" anchor="t" anchorCtr="0">
            <a:noAutofit/>
          </a:bodyPr>
          <a:lstStyle/>
          <a:p>
            <a:pPr marL="139700" indent="0" algn="ctr">
              <a:buNone/>
            </a:pPr>
            <a:r>
              <a:rPr lang="en-US" sz="1200" dirty="0"/>
              <a:t>Finding another supplier may cost a year</a:t>
            </a:r>
          </a:p>
        </p:txBody>
      </p:sp>
      <p:cxnSp>
        <p:nvCxnSpPr>
          <p:cNvPr id="552" name="Google Shape;552;p63"/>
          <p:cNvCxnSpPr/>
          <p:nvPr/>
        </p:nvCxnSpPr>
        <p:spPr>
          <a:xfrm>
            <a:off x="1218873" y="2728575"/>
            <a:ext cx="2047500" cy="0"/>
          </a:xfrm>
          <a:prstGeom prst="straightConnector1">
            <a:avLst/>
          </a:prstGeom>
          <a:noFill/>
          <a:ln w="19050" cap="flat" cmpd="sng">
            <a:solidFill>
              <a:schemeClr val="dk2"/>
            </a:solidFill>
            <a:prstDash val="solid"/>
            <a:round/>
            <a:headEnd type="none" w="med" len="med"/>
            <a:tailEnd type="none" w="med" len="med"/>
          </a:ln>
        </p:spPr>
      </p:cxnSp>
      <p:cxnSp>
        <p:nvCxnSpPr>
          <p:cNvPr id="553" name="Google Shape;553;p63"/>
          <p:cNvCxnSpPr/>
          <p:nvPr/>
        </p:nvCxnSpPr>
        <p:spPr>
          <a:xfrm>
            <a:off x="5677027" y="2728575"/>
            <a:ext cx="2262900" cy="0"/>
          </a:xfrm>
          <a:prstGeom prst="straightConnector1">
            <a:avLst/>
          </a:prstGeom>
          <a:noFill/>
          <a:ln w="19050" cap="flat" cmpd="sng">
            <a:solidFill>
              <a:schemeClr val="dk2"/>
            </a:solidFill>
            <a:prstDash val="solid"/>
            <a:round/>
            <a:headEnd type="none" w="med" len="med"/>
            <a:tailEnd type="none" w="med" len="med"/>
          </a:ln>
        </p:spPr>
      </p:cxnSp>
      <p:cxnSp>
        <p:nvCxnSpPr>
          <p:cNvPr id="554" name="Google Shape;554;p63"/>
          <p:cNvCxnSpPr/>
          <p:nvPr/>
        </p:nvCxnSpPr>
        <p:spPr>
          <a:xfrm>
            <a:off x="5322002" y="2429375"/>
            <a:ext cx="2617800" cy="0"/>
          </a:xfrm>
          <a:prstGeom prst="straightConnector1">
            <a:avLst/>
          </a:prstGeom>
          <a:noFill/>
          <a:ln w="19050" cap="flat" cmpd="sng">
            <a:solidFill>
              <a:schemeClr val="dk2"/>
            </a:solidFill>
            <a:prstDash val="solid"/>
            <a:round/>
            <a:headEnd type="none" w="med" len="med"/>
            <a:tailEnd type="none" w="med" len="med"/>
          </a:ln>
        </p:spPr>
      </p:cxnSp>
    </p:spTree>
    <p:extLst>
      <p:ext uri="{BB962C8B-B14F-4D97-AF65-F5344CB8AC3E}">
        <p14:creationId xmlns:p14="http://schemas.microsoft.com/office/powerpoint/2010/main" val="146535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47"/>
          <p:cNvSpPr txBox="1">
            <a:spLocks noGrp="1"/>
          </p:cNvSpPr>
          <p:nvPr>
            <p:ph type="title" idx="15"/>
          </p:nvPr>
        </p:nvSpPr>
        <p:spPr>
          <a:xfrm>
            <a:off x="713225" y="539250"/>
            <a:ext cx="7726800" cy="572700"/>
          </a:xfrm>
          <a:prstGeom prst="rect">
            <a:avLst/>
          </a:prstGeom>
        </p:spPr>
        <p:txBody>
          <a:bodyPr spcFirstLastPara="1" wrap="square" lIns="91425" tIns="91425" rIns="91425" bIns="91425" anchor="t" anchorCtr="0">
            <a:noAutofit/>
          </a:bodyPr>
          <a:lstStyle/>
          <a:p>
            <a:pPr lvl="0"/>
            <a:r>
              <a:rPr lang="en-US" dirty="0"/>
              <a:t>Current Supplier Challenges</a:t>
            </a:r>
            <a:endParaRPr dirty="0"/>
          </a:p>
        </p:txBody>
      </p:sp>
      <p:sp>
        <p:nvSpPr>
          <p:cNvPr id="326" name="Google Shape;326;p47"/>
          <p:cNvSpPr txBox="1">
            <a:spLocks noGrp="1"/>
          </p:cNvSpPr>
          <p:nvPr>
            <p:ph type="subTitle" idx="1"/>
          </p:nvPr>
        </p:nvSpPr>
        <p:spPr>
          <a:xfrm>
            <a:off x="1812600" y="1550175"/>
            <a:ext cx="2070900" cy="785100"/>
          </a:xfrm>
          <a:prstGeom prst="rect">
            <a:avLst/>
          </a:prstGeom>
        </p:spPr>
        <p:txBody>
          <a:bodyPr spcFirstLastPara="1" wrap="square" lIns="91425" tIns="91425" rIns="91425" bIns="91425" anchor="t" anchorCtr="0">
            <a:noAutofit/>
          </a:bodyPr>
          <a:lstStyle/>
          <a:p>
            <a:pPr marL="0" lvl="0" indent="0" algn="ctr">
              <a:spcAft>
                <a:spcPts val="1600"/>
              </a:spcAft>
            </a:pPr>
            <a:r>
              <a:rPr lang="en-US" dirty="0"/>
              <a:t>Poor complaint handling</a:t>
            </a:r>
          </a:p>
        </p:txBody>
      </p:sp>
      <p:sp>
        <p:nvSpPr>
          <p:cNvPr id="327" name="Google Shape;327;p47"/>
          <p:cNvSpPr txBox="1">
            <a:spLocks noGrp="1"/>
          </p:cNvSpPr>
          <p:nvPr>
            <p:ph type="title"/>
          </p:nvPr>
        </p:nvSpPr>
        <p:spPr>
          <a:xfrm>
            <a:off x="651777" y="1513500"/>
            <a:ext cx="898500" cy="965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01</a:t>
            </a:r>
            <a:endParaRPr/>
          </a:p>
        </p:txBody>
      </p:sp>
      <p:sp>
        <p:nvSpPr>
          <p:cNvPr id="329" name="Google Shape;329;p47"/>
          <p:cNvSpPr txBox="1">
            <a:spLocks noGrp="1"/>
          </p:cNvSpPr>
          <p:nvPr>
            <p:ph type="subTitle" idx="3"/>
          </p:nvPr>
        </p:nvSpPr>
        <p:spPr>
          <a:xfrm>
            <a:off x="5534275" y="1550175"/>
            <a:ext cx="2070900" cy="785100"/>
          </a:xfrm>
          <a:prstGeom prst="rect">
            <a:avLst/>
          </a:prstGeom>
        </p:spPr>
        <p:txBody>
          <a:bodyPr spcFirstLastPara="1" wrap="square" lIns="91425" tIns="91425" rIns="91425" bIns="91425" anchor="t" anchorCtr="0">
            <a:noAutofit/>
          </a:bodyPr>
          <a:lstStyle/>
          <a:p>
            <a:pPr marL="0" lvl="0" indent="0" algn="ctr">
              <a:spcAft>
                <a:spcPts val="1600"/>
              </a:spcAft>
            </a:pPr>
            <a:r>
              <a:rPr lang="en-US" dirty="0"/>
              <a:t>Weak supplier relationship</a:t>
            </a:r>
          </a:p>
        </p:txBody>
      </p:sp>
      <p:sp>
        <p:nvSpPr>
          <p:cNvPr id="330" name="Google Shape;330;p47"/>
          <p:cNvSpPr txBox="1">
            <a:spLocks noGrp="1"/>
          </p:cNvSpPr>
          <p:nvPr>
            <p:ph type="title" idx="4"/>
          </p:nvPr>
        </p:nvSpPr>
        <p:spPr>
          <a:xfrm>
            <a:off x="4357899" y="1513500"/>
            <a:ext cx="898500" cy="965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02</a:t>
            </a:r>
            <a:endParaRPr/>
          </a:p>
        </p:txBody>
      </p:sp>
      <p:sp>
        <p:nvSpPr>
          <p:cNvPr id="332" name="Google Shape;332;p47"/>
          <p:cNvSpPr txBox="1">
            <a:spLocks noGrp="1"/>
          </p:cNvSpPr>
          <p:nvPr>
            <p:ph type="subTitle" idx="6"/>
          </p:nvPr>
        </p:nvSpPr>
        <p:spPr>
          <a:xfrm>
            <a:off x="1812600" y="3146300"/>
            <a:ext cx="2070900" cy="785100"/>
          </a:xfrm>
          <a:prstGeom prst="rect">
            <a:avLst/>
          </a:prstGeom>
        </p:spPr>
        <p:txBody>
          <a:bodyPr spcFirstLastPara="1" wrap="square" lIns="91425" tIns="91425" rIns="91425" bIns="91425" anchor="t" anchorCtr="0">
            <a:noAutofit/>
          </a:bodyPr>
          <a:lstStyle/>
          <a:p>
            <a:pPr marL="0" lvl="0" indent="0" algn="ctr">
              <a:spcAft>
                <a:spcPts val="1600"/>
              </a:spcAft>
            </a:pPr>
            <a:r>
              <a:rPr lang="en-US" dirty="0"/>
              <a:t>Quality failures</a:t>
            </a:r>
          </a:p>
        </p:txBody>
      </p:sp>
      <p:sp>
        <p:nvSpPr>
          <p:cNvPr id="333" name="Google Shape;333;p47"/>
          <p:cNvSpPr txBox="1">
            <a:spLocks noGrp="1"/>
          </p:cNvSpPr>
          <p:nvPr>
            <p:ph type="title" idx="7"/>
          </p:nvPr>
        </p:nvSpPr>
        <p:spPr>
          <a:xfrm>
            <a:off x="651777" y="3109625"/>
            <a:ext cx="898500" cy="965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03</a:t>
            </a:r>
            <a:endParaRPr/>
          </a:p>
        </p:txBody>
      </p:sp>
      <p:sp>
        <p:nvSpPr>
          <p:cNvPr id="335" name="Google Shape;335;p47"/>
          <p:cNvSpPr txBox="1">
            <a:spLocks noGrp="1"/>
          </p:cNvSpPr>
          <p:nvPr>
            <p:ph type="subTitle" idx="9"/>
          </p:nvPr>
        </p:nvSpPr>
        <p:spPr>
          <a:xfrm>
            <a:off x="5534275" y="3146300"/>
            <a:ext cx="2070900" cy="785100"/>
          </a:xfrm>
          <a:prstGeom prst="rect">
            <a:avLst/>
          </a:prstGeom>
        </p:spPr>
        <p:txBody>
          <a:bodyPr spcFirstLastPara="1" wrap="square" lIns="91425" tIns="91425" rIns="91425" bIns="91425" anchor="t" anchorCtr="0">
            <a:noAutofit/>
          </a:bodyPr>
          <a:lstStyle/>
          <a:p>
            <a:pPr marL="0" lvl="0" indent="0" algn="ctr">
              <a:spcAft>
                <a:spcPts val="1600"/>
              </a:spcAft>
            </a:pPr>
            <a:r>
              <a:rPr lang="en-US" dirty="0"/>
              <a:t>Environmental non-compliance</a:t>
            </a:r>
          </a:p>
        </p:txBody>
      </p:sp>
      <p:sp>
        <p:nvSpPr>
          <p:cNvPr id="336" name="Google Shape;336;p47"/>
          <p:cNvSpPr txBox="1">
            <a:spLocks noGrp="1"/>
          </p:cNvSpPr>
          <p:nvPr>
            <p:ph type="title" idx="13"/>
          </p:nvPr>
        </p:nvSpPr>
        <p:spPr>
          <a:xfrm>
            <a:off x="4358025" y="3109625"/>
            <a:ext cx="898500" cy="965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04</a:t>
            </a:r>
            <a:endParaRPr/>
          </a:p>
        </p:txBody>
      </p:sp>
      <p:cxnSp>
        <p:nvCxnSpPr>
          <p:cNvPr id="338" name="Google Shape;338;p47"/>
          <p:cNvCxnSpPr/>
          <p:nvPr/>
        </p:nvCxnSpPr>
        <p:spPr>
          <a:xfrm>
            <a:off x="1655730" y="1673673"/>
            <a:ext cx="9000" cy="1095600"/>
          </a:xfrm>
          <a:prstGeom prst="straightConnector1">
            <a:avLst/>
          </a:prstGeom>
          <a:noFill/>
          <a:ln w="19050" cap="flat" cmpd="sng">
            <a:solidFill>
              <a:schemeClr val="dk2"/>
            </a:solidFill>
            <a:prstDash val="solid"/>
            <a:round/>
            <a:headEnd type="none" w="med" len="med"/>
            <a:tailEnd type="none" w="med" len="med"/>
          </a:ln>
        </p:spPr>
      </p:cxnSp>
      <p:cxnSp>
        <p:nvCxnSpPr>
          <p:cNvPr id="339" name="Google Shape;339;p47"/>
          <p:cNvCxnSpPr/>
          <p:nvPr/>
        </p:nvCxnSpPr>
        <p:spPr>
          <a:xfrm>
            <a:off x="5377400" y="1673673"/>
            <a:ext cx="9000" cy="1095600"/>
          </a:xfrm>
          <a:prstGeom prst="straightConnector1">
            <a:avLst/>
          </a:prstGeom>
          <a:noFill/>
          <a:ln w="19050" cap="flat" cmpd="sng">
            <a:solidFill>
              <a:schemeClr val="dk2"/>
            </a:solidFill>
            <a:prstDash val="solid"/>
            <a:round/>
            <a:headEnd type="none" w="med" len="med"/>
            <a:tailEnd type="none" w="med" len="med"/>
          </a:ln>
        </p:spPr>
      </p:cxnSp>
      <p:cxnSp>
        <p:nvCxnSpPr>
          <p:cNvPr id="340" name="Google Shape;340;p47"/>
          <p:cNvCxnSpPr/>
          <p:nvPr/>
        </p:nvCxnSpPr>
        <p:spPr>
          <a:xfrm>
            <a:off x="1655730" y="3266182"/>
            <a:ext cx="9000" cy="1095600"/>
          </a:xfrm>
          <a:prstGeom prst="straightConnector1">
            <a:avLst/>
          </a:prstGeom>
          <a:noFill/>
          <a:ln w="19050" cap="flat" cmpd="sng">
            <a:solidFill>
              <a:schemeClr val="dk2"/>
            </a:solidFill>
            <a:prstDash val="solid"/>
            <a:round/>
            <a:headEnd type="none" w="med" len="med"/>
            <a:tailEnd type="none" w="med" len="med"/>
          </a:ln>
        </p:spPr>
      </p:cxnSp>
      <p:cxnSp>
        <p:nvCxnSpPr>
          <p:cNvPr id="341" name="Google Shape;341;p47"/>
          <p:cNvCxnSpPr/>
          <p:nvPr/>
        </p:nvCxnSpPr>
        <p:spPr>
          <a:xfrm>
            <a:off x="5377409" y="3266182"/>
            <a:ext cx="9000" cy="1095600"/>
          </a:xfrm>
          <a:prstGeom prst="straightConnector1">
            <a:avLst/>
          </a:prstGeom>
          <a:noFill/>
          <a:ln w="19050" cap="flat" cmpd="sng">
            <a:solidFill>
              <a:schemeClr val="dk2"/>
            </a:solidFill>
            <a:prstDash val="solid"/>
            <a:round/>
            <a:headEnd type="none" w="med" len="med"/>
            <a:tailEnd type="none" w="med" len="med"/>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45"/>
        <p:cNvGrpSpPr/>
        <p:nvPr/>
      </p:nvGrpSpPr>
      <p:grpSpPr>
        <a:xfrm>
          <a:off x="0" y="0"/>
          <a:ext cx="0" cy="0"/>
          <a:chOff x="0" y="0"/>
          <a:chExt cx="0" cy="0"/>
        </a:xfrm>
      </p:grpSpPr>
      <p:sp>
        <p:nvSpPr>
          <p:cNvPr id="346" name="Google Shape;346;p48"/>
          <p:cNvSpPr txBox="1">
            <a:spLocks noGrp="1"/>
          </p:cNvSpPr>
          <p:nvPr>
            <p:ph type="title"/>
          </p:nvPr>
        </p:nvSpPr>
        <p:spPr>
          <a:xfrm>
            <a:off x="130630" y="3369040"/>
            <a:ext cx="5784978" cy="1380242"/>
          </a:xfrm>
          <a:prstGeom prst="rect">
            <a:avLst/>
          </a:prstGeom>
        </p:spPr>
        <p:txBody>
          <a:bodyPr spcFirstLastPara="1" wrap="square" lIns="91425" tIns="91425" rIns="91425" bIns="91425" anchor="b" anchorCtr="0">
            <a:noAutofit/>
          </a:bodyPr>
          <a:lstStyle/>
          <a:p>
            <a:pPr marL="0" lvl="0" indent="0">
              <a:spcAft>
                <a:spcPts val="1600"/>
              </a:spcAft>
            </a:pPr>
            <a:r>
              <a:rPr lang="en" sz="2000" dirty="0"/>
              <a:t>—</a:t>
            </a:r>
            <a:r>
              <a:rPr lang="en-US" sz="2000" dirty="0"/>
              <a:t>Jonathan Byrnes, Senior Lecturer at MIT &amp; Supply-Chain Author</a:t>
            </a:r>
          </a:p>
        </p:txBody>
      </p:sp>
      <p:sp>
        <p:nvSpPr>
          <p:cNvPr id="347" name="Google Shape;347;p48"/>
          <p:cNvSpPr txBox="1">
            <a:spLocks noGrp="1"/>
          </p:cNvSpPr>
          <p:nvPr>
            <p:ph type="subTitle" idx="1"/>
          </p:nvPr>
        </p:nvSpPr>
        <p:spPr>
          <a:xfrm>
            <a:off x="746275" y="1416575"/>
            <a:ext cx="4029000" cy="1760100"/>
          </a:xfrm>
          <a:prstGeom prst="rect">
            <a:avLst/>
          </a:prstGeom>
        </p:spPr>
        <p:txBody>
          <a:bodyPr spcFirstLastPara="1" wrap="square" lIns="91425" tIns="91425" rIns="91425" bIns="91425" anchor="t" anchorCtr="0">
            <a:noAutofit/>
          </a:bodyPr>
          <a:lstStyle/>
          <a:p>
            <a:pPr marL="0" lvl="0" indent="0">
              <a:spcAft>
                <a:spcPts val="1600"/>
              </a:spcAft>
              <a:buClr>
                <a:schemeClr val="dk1"/>
              </a:buClr>
              <a:buSzPts val="1100"/>
            </a:pPr>
            <a:r>
              <a:rPr lang="en-US" dirty="0"/>
              <a:t>Many supply chains are perfectly suited to the needs that the business had 20 years ago.</a:t>
            </a:r>
            <a:endParaRPr dirty="0"/>
          </a:p>
        </p:txBody>
      </p:sp>
      <p:cxnSp>
        <p:nvCxnSpPr>
          <p:cNvPr id="348" name="Google Shape;348;p48"/>
          <p:cNvCxnSpPr/>
          <p:nvPr/>
        </p:nvCxnSpPr>
        <p:spPr>
          <a:xfrm>
            <a:off x="1401325" y="3196700"/>
            <a:ext cx="2718900" cy="0"/>
          </a:xfrm>
          <a:prstGeom prst="straightConnector1">
            <a:avLst/>
          </a:prstGeom>
          <a:noFill/>
          <a:ln w="19050" cap="flat" cmpd="sng">
            <a:solidFill>
              <a:schemeClr val="dk2"/>
            </a:solidFill>
            <a:prstDash val="solid"/>
            <a:round/>
            <a:headEnd type="none" w="med" len="med"/>
            <a:tailEnd type="none"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52"/>
          <p:cNvSpPr txBox="1">
            <a:spLocks noGrp="1"/>
          </p:cNvSpPr>
          <p:nvPr>
            <p:ph type="subTitle" idx="1"/>
          </p:nvPr>
        </p:nvSpPr>
        <p:spPr>
          <a:xfrm>
            <a:off x="950318" y="2691020"/>
            <a:ext cx="1898400" cy="485700"/>
          </a:xfrm>
          <a:prstGeom prst="rect">
            <a:avLst/>
          </a:prstGeom>
        </p:spPr>
        <p:txBody>
          <a:bodyPr spcFirstLastPara="1" wrap="square" lIns="91425" tIns="91425" rIns="91425" bIns="91425" anchor="t" anchorCtr="0">
            <a:noAutofit/>
          </a:bodyPr>
          <a:lstStyle/>
          <a:p>
            <a:r>
              <a:rPr lang="en-US" dirty="0"/>
              <a:t>Slow responses</a:t>
            </a:r>
          </a:p>
        </p:txBody>
      </p:sp>
      <p:sp>
        <p:nvSpPr>
          <p:cNvPr id="379" name="Google Shape;379;p52"/>
          <p:cNvSpPr txBox="1">
            <a:spLocks noGrp="1"/>
          </p:cNvSpPr>
          <p:nvPr>
            <p:ph type="subTitle" idx="3"/>
          </p:nvPr>
        </p:nvSpPr>
        <p:spPr>
          <a:xfrm>
            <a:off x="3726040" y="2691020"/>
            <a:ext cx="1898400" cy="485700"/>
          </a:xfrm>
          <a:prstGeom prst="rect">
            <a:avLst/>
          </a:prstGeom>
        </p:spPr>
        <p:txBody>
          <a:bodyPr spcFirstLastPara="1" wrap="square" lIns="91425" tIns="91425" rIns="91425" bIns="91425" anchor="t" anchorCtr="0">
            <a:noAutofit/>
          </a:bodyPr>
          <a:lstStyle/>
          <a:p>
            <a:r>
              <a:rPr lang="en-US" dirty="0"/>
              <a:t>No record</a:t>
            </a:r>
          </a:p>
        </p:txBody>
      </p:sp>
      <p:sp>
        <p:nvSpPr>
          <p:cNvPr id="381" name="Google Shape;381;p52"/>
          <p:cNvSpPr txBox="1">
            <a:spLocks noGrp="1"/>
          </p:cNvSpPr>
          <p:nvPr>
            <p:ph type="subTitle" idx="5"/>
          </p:nvPr>
        </p:nvSpPr>
        <p:spPr>
          <a:xfrm>
            <a:off x="6464668" y="2691020"/>
            <a:ext cx="1898400" cy="485700"/>
          </a:xfrm>
          <a:prstGeom prst="rect">
            <a:avLst/>
          </a:prstGeom>
        </p:spPr>
        <p:txBody>
          <a:bodyPr spcFirstLastPara="1" wrap="square" lIns="91425" tIns="91425" rIns="91425" bIns="91425" anchor="t" anchorCtr="0">
            <a:noAutofit/>
          </a:bodyPr>
          <a:lstStyle/>
          <a:p>
            <a:r>
              <a:rPr lang="en-US" dirty="0"/>
              <a:t>Customer dissatisfaction</a:t>
            </a:r>
          </a:p>
        </p:txBody>
      </p:sp>
      <p:cxnSp>
        <p:nvCxnSpPr>
          <p:cNvPr id="383" name="Google Shape;383;p52"/>
          <p:cNvCxnSpPr/>
          <p:nvPr/>
        </p:nvCxnSpPr>
        <p:spPr>
          <a:xfrm>
            <a:off x="793281" y="2759000"/>
            <a:ext cx="0" cy="865800"/>
          </a:xfrm>
          <a:prstGeom prst="straightConnector1">
            <a:avLst/>
          </a:prstGeom>
          <a:noFill/>
          <a:ln w="19050" cap="flat" cmpd="sng">
            <a:solidFill>
              <a:schemeClr val="dk2"/>
            </a:solidFill>
            <a:prstDash val="solid"/>
            <a:round/>
            <a:headEnd type="none" w="med" len="med"/>
            <a:tailEnd type="none" w="med" len="med"/>
          </a:ln>
        </p:spPr>
      </p:cxnSp>
      <p:cxnSp>
        <p:nvCxnSpPr>
          <p:cNvPr id="384" name="Google Shape;384;p52"/>
          <p:cNvCxnSpPr/>
          <p:nvPr/>
        </p:nvCxnSpPr>
        <p:spPr>
          <a:xfrm>
            <a:off x="3550331" y="2759000"/>
            <a:ext cx="0" cy="865800"/>
          </a:xfrm>
          <a:prstGeom prst="straightConnector1">
            <a:avLst/>
          </a:prstGeom>
          <a:noFill/>
          <a:ln w="19050" cap="flat" cmpd="sng">
            <a:solidFill>
              <a:schemeClr val="dk2"/>
            </a:solidFill>
            <a:prstDash val="solid"/>
            <a:round/>
            <a:headEnd type="none" w="med" len="med"/>
            <a:tailEnd type="none" w="med" len="med"/>
          </a:ln>
        </p:spPr>
      </p:cxnSp>
      <p:cxnSp>
        <p:nvCxnSpPr>
          <p:cNvPr id="385" name="Google Shape;385;p52"/>
          <p:cNvCxnSpPr/>
          <p:nvPr/>
        </p:nvCxnSpPr>
        <p:spPr>
          <a:xfrm>
            <a:off x="6307631" y="2759000"/>
            <a:ext cx="0" cy="865800"/>
          </a:xfrm>
          <a:prstGeom prst="straightConnector1">
            <a:avLst/>
          </a:prstGeom>
          <a:noFill/>
          <a:ln w="19050" cap="flat" cmpd="sng">
            <a:solidFill>
              <a:schemeClr val="dk2"/>
            </a:solidFill>
            <a:prstDash val="solid"/>
            <a:round/>
            <a:headEnd type="none" w="med" len="med"/>
            <a:tailEnd type="none" w="med" len="med"/>
          </a:ln>
        </p:spPr>
      </p:cxnSp>
      <p:sp>
        <p:nvSpPr>
          <p:cNvPr id="386" name="Google Shape;386;p52"/>
          <p:cNvSpPr/>
          <p:nvPr/>
        </p:nvSpPr>
        <p:spPr>
          <a:xfrm>
            <a:off x="1054127" y="1874059"/>
            <a:ext cx="571866" cy="641984"/>
          </a:xfrm>
          <a:custGeom>
            <a:avLst/>
            <a:gdLst/>
            <a:ahLst/>
            <a:cxnLst/>
            <a:rect l="l" t="t" r="r" b="b"/>
            <a:pathLst>
              <a:path w="17168" h="19273" extrusionOk="0">
                <a:moveTo>
                  <a:pt x="15361" y="1130"/>
                </a:moveTo>
                <a:cubicBezTo>
                  <a:pt x="15671" y="1130"/>
                  <a:pt x="15924" y="1382"/>
                  <a:pt x="15924" y="1696"/>
                </a:cubicBezTo>
                <a:cubicBezTo>
                  <a:pt x="15924" y="2006"/>
                  <a:pt x="15671" y="2259"/>
                  <a:pt x="15361" y="2259"/>
                </a:cubicBezTo>
                <a:lnTo>
                  <a:pt x="1810" y="2259"/>
                </a:lnTo>
                <a:cubicBezTo>
                  <a:pt x="1497" y="2259"/>
                  <a:pt x="1244" y="2006"/>
                  <a:pt x="1244" y="1696"/>
                </a:cubicBezTo>
                <a:cubicBezTo>
                  <a:pt x="1244" y="1382"/>
                  <a:pt x="1497" y="1130"/>
                  <a:pt x="1810" y="1130"/>
                </a:cubicBezTo>
                <a:close/>
                <a:moveTo>
                  <a:pt x="15361" y="11332"/>
                </a:moveTo>
                <a:cubicBezTo>
                  <a:pt x="15671" y="11332"/>
                  <a:pt x="15924" y="11582"/>
                  <a:pt x="15924" y="11895"/>
                </a:cubicBezTo>
                <a:cubicBezTo>
                  <a:pt x="15924" y="12208"/>
                  <a:pt x="15671" y="12461"/>
                  <a:pt x="15361" y="12461"/>
                </a:cubicBezTo>
                <a:lnTo>
                  <a:pt x="1810" y="12461"/>
                </a:lnTo>
                <a:cubicBezTo>
                  <a:pt x="1497" y="12461"/>
                  <a:pt x="1244" y="12208"/>
                  <a:pt x="1244" y="11895"/>
                </a:cubicBezTo>
                <a:cubicBezTo>
                  <a:pt x="1244" y="11582"/>
                  <a:pt x="1497" y="11332"/>
                  <a:pt x="1810" y="11332"/>
                </a:cubicBezTo>
                <a:close/>
                <a:moveTo>
                  <a:pt x="1804" y="0"/>
                </a:moveTo>
                <a:cubicBezTo>
                  <a:pt x="982" y="0"/>
                  <a:pt x="277" y="593"/>
                  <a:pt x="139" y="1404"/>
                </a:cubicBezTo>
                <a:cubicBezTo>
                  <a:pt x="1" y="2217"/>
                  <a:pt x="467" y="3012"/>
                  <a:pt x="1244" y="3286"/>
                </a:cubicBezTo>
                <a:lnTo>
                  <a:pt x="1244" y="10305"/>
                </a:lnTo>
                <a:cubicBezTo>
                  <a:pt x="570" y="10543"/>
                  <a:pt x="118" y="11178"/>
                  <a:pt x="115" y="11895"/>
                </a:cubicBezTo>
                <a:cubicBezTo>
                  <a:pt x="115" y="12831"/>
                  <a:pt x="874" y="13587"/>
                  <a:pt x="1810" y="13590"/>
                </a:cubicBezTo>
                <a:lnTo>
                  <a:pt x="6752" y="13590"/>
                </a:lnTo>
                <a:lnTo>
                  <a:pt x="2518" y="18333"/>
                </a:lnTo>
                <a:cubicBezTo>
                  <a:pt x="2316" y="18565"/>
                  <a:pt x="2337" y="18914"/>
                  <a:pt x="2566" y="19122"/>
                </a:cubicBezTo>
                <a:cubicBezTo>
                  <a:pt x="2674" y="19218"/>
                  <a:pt x="2809" y="19266"/>
                  <a:pt x="2943" y="19266"/>
                </a:cubicBezTo>
                <a:cubicBezTo>
                  <a:pt x="3095" y="19266"/>
                  <a:pt x="3247" y="19205"/>
                  <a:pt x="3358" y="19086"/>
                </a:cubicBezTo>
                <a:lnTo>
                  <a:pt x="8020" y="13867"/>
                </a:lnTo>
                <a:lnTo>
                  <a:pt x="8020" y="18709"/>
                </a:lnTo>
                <a:cubicBezTo>
                  <a:pt x="8020" y="19019"/>
                  <a:pt x="8273" y="19272"/>
                  <a:pt x="8586" y="19272"/>
                </a:cubicBezTo>
                <a:cubicBezTo>
                  <a:pt x="8896" y="19272"/>
                  <a:pt x="9149" y="19019"/>
                  <a:pt x="9149" y="18709"/>
                </a:cubicBezTo>
                <a:lnTo>
                  <a:pt x="9149" y="13867"/>
                </a:lnTo>
                <a:lnTo>
                  <a:pt x="13810" y="19086"/>
                </a:lnTo>
                <a:cubicBezTo>
                  <a:pt x="13922" y="19203"/>
                  <a:pt x="14072" y="19263"/>
                  <a:pt x="14224" y="19263"/>
                </a:cubicBezTo>
                <a:cubicBezTo>
                  <a:pt x="14359" y="19263"/>
                  <a:pt x="14494" y="19215"/>
                  <a:pt x="14602" y="19119"/>
                </a:cubicBezTo>
                <a:cubicBezTo>
                  <a:pt x="14831" y="18914"/>
                  <a:pt x="14852" y="18562"/>
                  <a:pt x="14650" y="18330"/>
                </a:cubicBezTo>
                <a:lnTo>
                  <a:pt x="10417" y="13590"/>
                </a:lnTo>
                <a:lnTo>
                  <a:pt x="15361" y="13590"/>
                </a:lnTo>
                <a:cubicBezTo>
                  <a:pt x="16183" y="13590"/>
                  <a:pt x="16891" y="12997"/>
                  <a:pt x="17029" y="12184"/>
                </a:cubicBezTo>
                <a:cubicBezTo>
                  <a:pt x="17168" y="11374"/>
                  <a:pt x="16701" y="10579"/>
                  <a:pt x="15924" y="10305"/>
                </a:cubicBezTo>
                <a:lnTo>
                  <a:pt x="15924" y="3286"/>
                </a:lnTo>
                <a:cubicBezTo>
                  <a:pt x="16701" y="3012"/>
                  <a:pt x="17168" y="2217"/>
                  <a:pt x="17029" y="1404"/>
                </a:cubicBezTo>
                <a:cubicBezTo>
                  <a:pt x="16891" y="593"/>
                  <a:pt x="16187" y="0"/>
                  <a:pt x="15367" y="0"/>
                </a:cubicBezTo>
                <a:cubicBezTo>
                  <a:pt x="15365" y="0"/>
                  <a:pt x="15363" y="0"/>
                  <a:pt x="15361" y="0"/>
                </a:cubicBezTo>
                <a:lnTo>
                  <a:pt x="1810" y="0"/>
                </a:lnTo>
                <a:cubicBezTo>
                  <a:pt x="1808" y="0"/>
                  <a:pt x="1806" y="0"/>
                  <a:pt x="18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nvGrpSpPr>
          <p:cNvPr id="387" name="Google Shape;387;p52"/>
          <p:cNvGrpSpPr/>
          <p:nvPr/>
        </p:nvGrpSpPr>
        <p:grpSpPr>
          <a:xfrm>
            <a:off x="3796614" y="1874083"/>
            <a:ext cx="564271" cy="641935"/>
            <a:chOff x="6264525" y="842250"/>
            <a:chExt cx="423500" cy="481825"/>
          </a:xfrm>
        </p:grpSpPr>
        <p:sp>
          <p:nvSpPr>
            <p:cNvPr id="388" name="Google Shape;388;p52"/>
            <p:cNvSpPr/>
            <p:nvPr/>
          </p:nvSpPr>
          <p:spPr>
            <a:xfrm>
              <a:off x="6264525" y="1033450"/>
              <a:ext cx="135300" cy="266450"/>
            </a:xfrm>
            <a:custGeom>
              <a:avLst/>
              <a:gdLst/>
              <a:ahLst/>
              <a:cxnLst/>
              <a:rect l="l" t="t" r="r" b="b"/>
              <a:pathLst>
                <a:path w="5412" h="10658" extrusionOk="0">
                  <a:moveTo>
                    <a:pt x="1" y="1"/>
                  </a:moveTo>
                  <a:lnTo>
                    <a:pt x="1" y="9932"/>
                  </a:lnTo>
                  <a:cubicBezTo>
                    <a:pt x="1" y="10182"/>
                    <a:pt x="61" y="10429"/>
                    <a:pt x="169" y="10658"/>
                  </a:cubicBezTo>
                  <a:lnTo>
                    <a:pt x="5412" y="5415"/>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89" name="Google Shape;389;p52"/>
            <p:cNvSpPr/>
            <p:nvPr/>
          </p:nvSpPr>
          <p:spPr>
            <a:xfrm>
              <a:off x="6552700" y="1033450"/>
              <a:ext cx="135325" cy="266450"/>
            </a:xfrm>
            <a:custGeom>
              <a:avLst/>
              <a:gdLst/>
              <a:ahLst/>
              <a:cxnLst/>
              <a:rect l="l" t="t" r="r" b="b"/>
              <a:pathLst>
                <a:path w="5413" h="10658" extrusionOk="0">
                  <a:moveTo>
                    <a:pt x="5412" y="1"/>
                  </a:moveTo>
                  <a:lnTo>
                    <a:pt x="1" y="5415"/>
                  </a:lnTo>
                  <a:lnTo>
                    <a:pt x="5243" y="10658"/>
                  </a:lnTo>
                  <a:cubicBezTo>
                    <a:pt x="5352" y="10429"/>
                    <a:pt x="5412" y="10182"/>
                    <a:pt x="5412" y="9932"/>
                  </a:cubicBezTo>
                  <a:lnTo>
                    <a:pt x="54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90" name="Google Shape;390;p52"/>
            <p:cNvSpPr/>
            <p:nvPr/>
          </p:nvSpPr>
          <p:spPr>
            <a:xfrm>
              <a:off x="6462150" y="985275"/>
              <a:ext cx="28025" cy="28250"/>
            </a:xfrm>
            <a:custGeom>
              <a:avLst/>
              <a:gdLst/>
              <a:ahLst/>
              <a:cxnLst/>
              <a:rect l="l" t="t" r="r" b="b"/>
              <a:pathLst>
                <a:path w="1121" h="1130" extrusionOk="0">
                  <a:moveTo>
                    <a:pt x="566" y="1"/>
                  </a:moveTo>
                  <a:cubicBezTo>
                    <a:pt x="253" y="1"/>
                    <a:pt x="0" y="254"/>
                    <a:pt x="0" y="567"/>
                  </a:cubicBezTo>
                  <a:cubicBezTo>
                    <a:pt x="0" y="877"/>
                    <a:pt x="253" y="1130"/>
                    <a:pt x="566" y="1130"/>
                  </a:cubicBezTo>
                  <a:cubicBezTo>
                    <a:pt x="955" y="1130"/>
                    <a:pt x="1060" y="862"/>
                    <a:pt x="1120" y="528"/>
                  </a:cubicBezTo>
                  <a:cubicBezTo>
                    <a:pt x="1102" y="233"/>
                    <a:pt x="862" y="4"/>
                    <a:pt x="5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91" name="Google Shape;391;p52"/>
            <p:cNvSpPr/>
            <p:nvPr/>
          </p:nvSpPr>
          <p:spPr>
            <a:xfrm>
              <a:off x="6288775" y="1182900"/>
              <a:ext cx="375075" cy="141175"/>
            </a:xfrm>
            <a:custGeom>
              <a:avLst/>
              <a:gdLst/>
              <a:ahLst/>
              <a:cxnLst/>
              <a:rect l="l" t="t" r="r" b="b"/>
              <a:pathLst>
                <a:path w="15003" h="5647" extrusionOk="0">
                  <a:moveTo>
                    <a:pt x="5475" y="0"/>
                  </a:moveTo>
                  <a:lnTo>
                    <a:pt x="0" y="5478"/>
                  </a:lnTo>
                  <a:cubicBezTo>
                    <a:pt x="226" y="5586"/>
                    <a:pt x="473" y="5646"/>
                    <a:pt x="726" y="5646"/>
                  </a:cubicBezTo>
                  <a:lnTo>
                    <a:pt x="14277" y="5646"/>
                  </a:lnTo>
                  <a:cubicBezTo>
                    <a:pt x="14527" y="5646"/>
                    <a:pt x="14774" y="5586"/>
                    <a:pt x="15002" y="5478"/>
                  </a:cubicBezTo>
                  <a:lnTo>
                    <a:pt x="95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92" name="Google Shape;392;p52"/>
            <p:cNvSpPr/>
            <p:nvPr/>
          </p:nvSpPr>
          <p:spPr>
            <a:xfrm>
              <a:off x="6278675" y="965325"/>
              <a:ext cx="42350" cy="84725"/>
            </a:xfrm>
            <a:custGeom>
              <a:avLst/>
              <a:gdLst/>
              <a:ahLst/>
              <a:cxnLst/>
              <a:rect l="l" t="t" r="r" b="b"/>
              <a:pathLst>
                <a:path w="1694" h="3389" extrusionOk="0">
                  <a:moveTo>
                    <a:pt x="1693" y="1"/>
                  </a:moveTo>
                  <a:lnTo>
                    <a:pt x="1" y="1693"/>
                  </a:lnTo>
                  <a:lnTo>
                    <a:pt x="1693" y="3388"/>
                  </a:lnTo>
                  <a:lnTo>
                    <a:pt x="16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93" name="Google Shape;393;p52"/>
            <p:cNvSpPr/>
            <p:nvPr/>
          </p:nvSpPr>
          <p:spPr>
            <a:xfrm>
              <a:off x="6631525" y="965325"/>
              <a:ext cx="42400" cy="84725"/>
            </a:xfrm>
            <a:custGeom>
              <a:avLst/>
              <a:gdLst/>
              <a:ahLst/>
              <a:cxnLst/>
              <a:rect l="l" t="t" r="r" b="b"/>
              <a:pathLst>
                <a:path w="1696" h="3389" extrusionOk="0">
                  <a:moveTo>
                    <a:pt x="1" y="1"/>
                  </a:moveTo>
                  <a:lnTo>
                    <a:pt x="1" y="3388"/>
                  </a:lnTo>
                  <a:lnTo>
                    <a:pt x="1696" y="1693"/>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94" name="Google Shape;394;p52"/>
            <p:cNvSpPr/>
            <p:nvPr/>
          </p:nvSpPr>
          <p:spPr>
            <a:xfrm>
              <a:off x="6349225" y="842250"/>
              <a:ext cx="254100" cy="312425"/>
            </a:xfrm>
            <a:custGeom>
              <a:avLst/>
              <a:gdLst/>
              <a:ahLst/>
              <a:cxnLst/>
              <a:rect l="l" t="t" r="r" b="b"/>
              <a:pathLst>
                <a:path w="10164" h="12497" extrusionOk="0">
                  <a:moveTo>
                    <a:pt x="5081" y="2333"/>
                  </a:moveTo>
                  <a:cubicBezTo>
                    <a:pt x="5779" y="2333"/>
                    <a:pt x="6477" y="2518"/>
                    <a:pt x="7098" y="2885"/>
                  </a:cubicBezTo>
                  <a:cubicBezTo>
                    <a:pt x="8299" y="3596"/>
                    <a:pt x="9034" y="4891"/>
                    <a:pt x="9034" y="6288"/>
                  </a:cubicBezTo>
                  <a:cubicBezTo>
                    <a:pt x="9034" y="7293"/>
                    <a:pt x="8207" y="7981"/>
                    <a:pt x="7335" y="7981"/>
                  </a:cubicBezTo>
                  <a:cubicBezTo>
                    <a:pt x="6947" y="7981"/>
                    <a:pt x="6550" y="7845"/>
                    <a:pt x="6213" y="7540"/>
                  </a:cubicBezTo>
                  <a:cubicBezTo>
                    <a:pt x="5894" y="7824"/>
                    <a:pt x="5492" y="7968"/>
                    <a:pt x="5089" y="7968"/>
                  </a:cubicBezTo>
                  <a:cubicBezTo>
                    <a:pt x="4739" y="7968"/>
                    <a:pt x="4388" y="7860"/>
                    <a:pt x="4090" y="7640"/>
                  </a:cubicBezTo>
                  <a:cubicBezTo>
                    <a:pt x="3448" y="7170"/>
                    <a:pt x="3222" y="6315"/>
                    <a:pt x="3551" y="5589"/>
                  </a:cubicBezTo>
                  <a:cubicBezTo>
                    <a:pt x="3826" y="4973"/>
                    <a:pt x="4435" y="4593"/>
                    <a:pt x="5087" y="4593"/>
                  </a:cubicBezTo>
                  <a:cubicBezTo>
                    <a:pt x="5205" y="4593"/>
                    <a:pt x="5325" y="4606"/>
                    <a:pt x="5445" y="4632"/>
                  </a:cubicBezTo>
                  <a:cubicBezTo>
                    <a:pt x="6225" y="4800"/>
                    <a:pt x="6779" y="5490"/>
                    <a:pt x="6776" y="6288"/>
                  </a:cubicBezTo>
                  <a:cubicBezTo>
                    <a:pt x="6776" y="6660"/>
                    <a:pt x="7058" y="6846"/>
                    <a:pt x="7340" y="6846"/>
                  </a:cubicBezTo>
                  <a:cubicBezTo>
                    <a:pt x="7623" y="6846"/>
                    <a:pt x="7905" y="6660"/>
                    <a:pt x="7905" y="6288"/>
                  </a:cubicBezTo>
                  <a:cubicBezTo>
                    <a:pt x="7905" y="5288"/>
                    <a:pt x="7378" y="4367"/>
                    <a:pt x="6520" y="3858"/>
                  </a:cubicBezTo>
                  <a:cubicBezTo>
                    <a:pt x="6076" y="3595"/>
                    <a:pt x="5578" y="3463"/>
                    <a:pt x="5080" y="3463"/>
                  </a:cubicBezTo>
                  <a:cubicBezTo>
                    <a:pt x="4614" y="3463"/>
                    <a:pt x="4147" y="3578"/>
                    <a:pt x="3725" y="3810"/>
                  </a:cubicBezTo>
                  <a:cubicBezTo>
                    <a:pt x="2849" y="4288"/>
                    <a:pt x="2295" y="5195"/>
                    <a:pt x="2262" y="6191"/>
                  </a:cubicBezTo>
                  <a:cubicBezTo>
                    <a:pt x="2226" y="7188"/>
                    <a:pt x="2723" y="8128"/>
                    <a:pt x="3563" y="8667"/>
                  </a:cubicBezTo>
                  <a:cubicBezTo>
                    <a:pt x="4023" y="8960"/>
                    <a:pt x="4541" y="9107"/>
                    <a:pt x="5077" y="9107"/>
                  </a:cubicBezTo>
                  <a:cubicBezTo>
                    <a:pt x="5519" y="9107"/>
                    <a:pt x="5973" y="9007"/>
                    <a:pt x="6414" y="8805"/>
                  </a:cubicBezTo>
                  <a:cubicBezTo>
                    <a:pt x="6502" y="8765"/>
                    <a:pt x="6585" y="8746"/>
                    <a:pt x="6664" y="8746"/>
                  </a:cubicBezTo>
                  <a:cubicBezTo>
                    <a:pt x="7191" y="8746"/>
                    <a:pt x="7476" y="9559"/>
                    <a:pt x="6884" y="9832"/>
                  </a:cubicBezTo>
                  <a:cubicBezTo>
                    <a:pt x="6300" y="10100"/>
                    <a:pt x="5685" y="10239"/>
                    <a:pt x="5077" y="10239"/>
                  </a:cubicBezTo>
                  <a:cubicBezTo>
                    <a:pt x="4340" y="10239"/>
                    <a:pt x="3611" y="10036"/>
                    <a:pt x="2954" y="9615"/>
                  </a:cubicBezTo>
                  <a:cubicBezTo>
                    <a:pt x="1777" y="8865"/>
                    <a:pt x="1084" y="7546"/>
                    <a:pt x="1133" y="6152"/>
                  </a:cubicBezTo>
                  <a:cubicBezTo>
                    <a:pt x="1178" y="4755"/>
                    <a:pt x="1958" y="3490"/>
                    <a:pt x="3183" y="2819"/>
                  </a:cubicBezTo>
                  <a:cubicBezTo>
                    <a:pt x="3775" y="2494"/>
                    <a:pt x="4429" y="2333"/>
                    <a:pt x="5081" y="2333"/>
                  </a:cubicBezTo>
                  <a:close/>
                  <a:moveTo>
                    <a:pt x="618" y="0"/>
                  </a:moveTo>
                  <a:cubicBezTo>
                    <a:pt x="277" y="0"/>
                    <a:pt x="0" y="277"/>
                    <a:pt x="0" y="618"/>
                  </a:cubicBezTo>
                  <a:lnTo>
                    <a:pt x="0" y="9441"/>
                  </a:lnTo>
                  <a:lnTo>
                    <a:pt x="3057" y="12497"/>
                  </a:lnTo>
                  <a:lnTo>
                    <a:pt x="7107" y="12497"/>
                  </a:lnTo>
                  <a:lnTo>
                    <a:pt x="10163" y="9441"/>
                  </a:lnTo>
                  <a:lnTo>
                    <a:pt x="10163" y="723"/>
                  </a:lnTo>
                  <a:cubicBezTo>
                    <a:pt x="10163" y="326"/>
                    <a:pt x="9838" y="0"/>
                    <a:pt x="94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395" name="Google Shape;395;p52"/>
          <p:cNvGrpSpPr/>
          <p:nvPr/>
        </p:nvGrpSpPr>
        <p:grpSpPr>
          <a:xfrm>
            <a:off x="6648234" y="1851148"/>
            <a:ext cx="564259" cy="687805"/>
            <a:chOff x="3907325" y="2620775"/>
            <a:chExt cx="395250" cy="481825"/>
          </a:xfrm>
        </p:grpSpPr>
        <p:sp>
          <p:nvSpPr>
            <p:cNvPr id="396" name="Google Shape;396;p52"/>
            <p:cNvSpPr/>
            <p:nvPr/>
          </p:nvSpPr>
          <p:spPr>
            <a:xfrm>
              <a:off x="3907325" y="3016975"/>
              <a:ext cx="74550" cy="56475"/>
            </a:xfrm>
            <a:custGeom>
              <a:avLst/>
              <a:gdLst/>
              <a:ahLst/>
              <a:cxnLst/>
              <a:rect l="l" t="t" r="r" b="b"/>
              <a:pathLst>
                <a:path w="2982" h="2259" extrusionOk="0">
                  <a:moveTo>
                    <a:pt x="1" y="0"/>
                  </a:moveTo>
                  <a:lnTo>
                    <a:pt x="1" y="563"/>
                  </a:lnTo>
                  <a:cubicBezTo>
                    <a:pt x="1" y="1500"/>
                    <a:pt x="756" y="2256"/>
                    <a:pt x="1693" y="2259"/>
                  </a:cubicBezTo>
                  <a:lnTo>
                    <a:pt x="2982" y="2259"/>
                  </a:lnTo>
                  <a:cubicBezTo>
                    <a:pt x="2711" y="1527"/>
                    <a:pt x="2515" y="768"/>
                    <a:pt x="240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97" name="Google Shape;397;p52"/>
            <p:cNvSpPr/>
            <p:nvPr/>
          </p:nvSpPr>
          <p:spPr>
            <a:xfrm>
              <a:off x="3907325" y="2705450"/>
              <a:ext cx="282325" cy="283325"/>
            </a:xfrm>
            <a:custGeom>
              <a:avLst/>
              <a:gdLst/>
              <a:ahLst/>
              <a:cxnLst/>
              <a:rect l="l" t="t" r="r" b="b"/>
              <a:pathLst>
                <a:path w="11293" h="11333" extrusionOk="0">
                  <a:moveTo>
                    <a:pt x="1" y="1"/>
                  </a:moveTo>
                  <a:lnTo>
                    <a:pt x="1" y="11332"/>
                  </a:lnTo>
                  <a:lnTo>
                    <a:pt x="2283" y="11332"/>
                  </a:lnTo>
                  <a:cubicBezTo>
                    <a:pt x="2274" y="11142"/>
                    <a:pt x="2259" y="10956"/>
                    <a:pt x="2259" y="10766"/>
                  </a:cubicBezTo>
                  <a:lnTo>
                    <a:pt x="2259" y="9637"/>
                  </a:lnTo>
                  <a:cubicBezTo>
                    <a:pt x="2259" y="8396"/>
                    <a:pt x="2834" y="7249"/>
                    <a:pt x="3834" y="6490"/>
                  </a:cubicBezTo>
                  <a:lnTo>
                    <a:pt x="4517" y="5975"/>
                  </a:lnTo>
                  <a:lnTo>
                    <a:pt x="4517" y="3145"/>
                  </a:lnTo>
                  <a:cubicBezTo>
                    <a:pt x="4517" y="2051"/>
                    <a:pt x="5400" y="1169"/>
                    <a:pt x="6493" y="1169"/>
                  </a:cubicBezTo>
                  <a:cubicBezTo>
                    <a:pt x="7583" y="1169"/>
                    <a:pt x="8468" y="2051"/>
                    <a:pt x="8468" y="3145"/>
                  </a:cubicBezTo>
                  <a:lnTo>
                    <a:pt x="8468" y="3617"/>
                  </a:lnTo>
                  <a:cubicBezTo>
                    <a:pt x="8743" y="3487"/>
                    <a:pt x="9031" y="3426"/>
                    <a:pt x="9314" y="3426"/>
                  </a:cubicBezTo>
                  <a:cubicBezTo>
                    <a:pt x="10141" y="3426"/>
                    <a:pt x="10923" y="3949"/>
                    <a:pt x="11196" y="4795"/>
                  </a:cubicBezTo>
                  <a:cubicBezTo>
                    <a:pt x="11226" y="4780"/>
                    <a:pt x="11260" y="4771"/>
                    <a:pt x="11293" y="4759"/>
                  </a:cubicBezTo>
                  <a:lnTo>
                    <a:pt x="112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98" name="Google Shape;398;p52"/>
            <p:cNvSpPr/>
            <p:nvPr/>
          </p:nvSpPr>
          <p:spPr>
            <a:xfrm>
              <a:off x="3907325" y="2620775"/>
              <a:ext cx="282325" cy="56475"/>
            </a:xfrm>
            <a:custGeom>
              <a:avLst/>
              <a:gdLst/>
              <a:ahLst/>
              <a:cxnLst/>
              <a:rect l="l" t="t" r="r" b="b"/>
              <a:pathLst>
                <a:path w="11293" h="2259" extrusionOk="0">
                  <a:moveTo>
                    <a:pt x="1693" y="0"/>
                  </a:moveTo>
                  <a:cubicBezTo>
                    <a:pt x="756" y="0"/>
                    <a:pt x="1" y="759"/>
                    <a:pt x="1" y="1695"/>
                  </a:cubicBezTo>
                  <a:lnTo>
                    <a:pt x="1" y="2259"/>
                  </a:lnTo>
                  <a:lnTo>
                    <a:pt x="11293" y="2259"/>
                  </a:lnTo>
                  <a:lnTo>
                    <a:pt x="11293" y="1695"/>
                  </a:lnTo>
                  <a:cubicBezTo>
                    <a:pt x="11290" y="759"/>
                    <a:pt x="10534" y="0"/>
                    <a:pt x="95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99" name="Google Shape;399;p52"/>
            <p:cNvSpPr/>
            <p:nvPr/>
          </p:nvSpPr>
          <p:spPr>
            <a:xfrm>
              <a:off x="3992025" y="2762900"/>
              <a:ext cx="310550" cy="339700"/>
            </a:xfrm>
            <a:custGeom>
              <a:avLst/>
              <a:gdLst/>
              <a:ahLst/>
              <a:cxnLst/>
              <a:rect l="l" t="t" r="r" b="b"/>
              <a:pathLst>
                <a:path w="12422" h="13588" extrusionOk="0">
                  <a:moveTo>
                    <a:pt x="3105" y="0"/>
                  </a:moveTo>
                  <a:cubicBezTo>
                    <a:pt x="2635" y="0"/>
                    <a:pt x="2259" y="377"/>
                    <a:pt x="2259" y="847"/>
                  </a:cubicBezTo>
                  <a:lnTo>
                    <a:pt x="2259" y="8468"/>
                  </a:lnTo>
                  <a:cubicBezTo>
                    <a:pt x="2259" y="8781"/>
                    <a:pt x="2006" y="9031"/>
                    <a:pt x="1693" y="9031"/>
                  </a:cubicBezTo>
                  <a:cubicBezTo>
                    <a:pt x="1379" y="9031"/>
                    <a:pt x="1129" y="8781"/>
                    <a:pt x="1129" y="8468"/>
                  </a:cubicBezTo>
                  <a:lnTo>
                    <a:pt x="1129" y="5095"/>
                  </a:lnTo>
                  <a:cubicBezTo>
                    <a:pt x="419" y="5622"/>
                    <a:pt x="0" y="6453"/>
                    <a:pt x="0" y="7339"/>
                  </a:cubicBezTo>
                  <a:lnTo>
                    <a:pt x="0" y="8468"/>
                  </a:lnTo>
                  <a:cubicBezTo>
                    <a:pt x="0" y="10052"/>
                    <a:pt x="368" y="11615"/>
                    <a:pt x="1069" y="13036"/>
                  </a:cubicBezTo>
                  <a:cubicBezTo>
                    <a:pt x="1223" y="13346"/>
                    <a:pt x="1322" y="13587"/>
                    <a:pt x="1693" y="13587"/>
                  </a:cubicBezTo>
                  <a:lnTo>
                    <a:pt x="10726" y="13587"/>
                  </a:lnTo>
                  <a:cubicBezTo>
                    <a:pt x="11097" y="13587"/>
                    <a:pt x="11196" y="13346"/>
                    <a:pt x="11350" y="13036"/>
                  </a:cubicBezTo>
                  <a:cubicBezTo>
                    <a:pt x="12051" y="11615"/>
                    <a:pt x="12419" y="10052"/>
                    <a:pt x="12422" y="8468"/>
                  </a:cubicBezTo>
                  <a:lnTo>
                    <a:pt x="12422" y="5363"/>
                  </a:lnTo>
                  <a:cubicBezTo>
                    <a:pt x="12422" y="4894"/>
                    <a:pt x="12042" y="4517"/>
                    <a:pt x="11572" y="4517"/>
                  </a:cubicBezTo>
                  <a:cubicBezTo>
                    <a:pt x="11106" y="4517"/>
                    <a:pt x="10726" y="4894"/>
                    <a:pt x="10726" y="5363"/>
                  </a:cubicBezTo>
                  <a:lnTo>
                    <a:pt x="10726" y="7339"/>
                  </a:lnTo>
                  <a:cubicBezTo>
                    <a:pt x="10726" y="7652"/>
                    <a:pt x="10473" y="7902"/>
                    <a:pt x="10163" y="7902"/>
                  </a:cubicBezTo>
                  <a:cubicBezTo>
                    <a:pt x="9850" y="7902"/>
                    <a:pt x="9597" y="7652"/>
                    <a:pt x="9597" y="7339"/>
                  </a:cubicBezTo>
                  <a:lnTo>
                    <a:pt x="9597" y="6297"/>
                  </a:lnTo>
                  <a:lnTo>
                    <a:pt x="9597" y="4234"/>
                  </a:lnTo>
                  <a:cubicBezTo>
                    <a:pt x="9597" y="3764"/>
                    <a:pt x="9218" y="3388"/>
                    <a:pt x="8751" y="3388"/>
                  </a:cubicBezTo>
                  <a:cubicBezTo>
                    <a:pt x="8281" y="3388"/>
                    <a:pt x="7905" y="3764"/>
                    <a:pt x="7905" y="4234"/>
                  </a:cubicBezTo>
                  <a:lnTo>
                    <a:pt x="7905" y="6210"/>
                  </a:lnTo>
                  <a:cubicBezTo>
                    <a:pt x="7905" y="6523"/>
                    <a:pt x="7652" y="6773"/>
                    <a:pt x="7339" y="6773"/>
                  </a:cubicBezTo>
                  <a:cubicBezTo>
                    <a:pt x="7025" y="6773"/>
                    <a:pt x="6776" y="6523"/>
                    <a:pt x="6776" y="6210"/>
                  </a:cubicBezTo>
                  <a:lnTo>
                    <a:pt x="6776" y="3105"/>
                  </a:lnTo>
                  <a:cubicBezTo>
                    <a:pt x="6776" y="2635"/>
                    <a:pt x="6396" y="2259"/>
                    <a:pt x="5926" y="2259"/>
                  </a:cubicBezTo>
                  <a:cubicBezTo>
                    <a:pt x="5460" y="2259"/>
                    <a:pt x="5080" y="2635"/>
                    <a:pt x="5080" y="3105"/>
                  </a:cubicBezTo>
                  <a:lnTo>
                    <a:pt x="5080" y="6210"/>
                  </a:lnTo>
                  <a:cubicBezTo>
                    <a:pt x="5080" y="6523"/>
                    <a:pt x="4827" y="6773"/>
                    <a:pt x="4517" y="6773"/>
                  </a:cubicBezTo>
                  <a:cubicBezTo>
                    <a:pt x="4204" y="6773"/>
                    <a:pt x="3951" y="6523"/>
                    <a:pt x="3951" y="6210"/>
                  </a:cubicBezTo>
                  <a:lnTo>
                    <a:pt x="3951" y="847"/>
                  </a:lnTo>
                  <a:cubicBezTo>
                    <a:pt x="3951" y="377"/>
                    <a:pt x="3572" y="0"/>
                    <a:pt x="31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400" name="Google Shape;400;p52"/>
          <p:cNvSpPr/>
          <p:nvPr/>
        </p:nvSpPr>
        <p:spPr>
          <a:xfrm rot="-5400000">
            <a:off x="4225350" y="149500"/>
            <a:ext cx="845700" cy="94203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52"/>
          <p:cNvSpPr txBox="1">
            <a:spLocks noGrp="1"/>
          </p:cNvSpPr>
          <p:nvPr>
            <p:ph type="title"/>
          </p:nvPr>
        </p:nvSpPr>
        <p:spPr>
          <a:xfrm>
            <a:off x="697798" y="335902"/>
            <a:ext cx="7665300" cy="776048"/>
          </a:xfrm>
          <a:prstGeom prst="rect">
            <a:avLst/>
          </a:prstGeom>
        </p:spPr>
        <p:txBody>
          <a:bodyPr spcFirstLastPara="1" wrap="square" lIns="91425" tIns="91425" rIns="91425" bIns="91425" anchor="t" anchorCtr="0">
            <a:noAutofit/>
          </a:bodyPr>
          <a:lstStyle/>
          <a:p>
            <a:pPr lvl="0" algn="ctr"/>
            <a:r>
              <a:rPr lang="en-US" dirty="0"/>
              <a:t>Issue 1</a:t>
            </a:r>
            <a:br>
              <a:rPr lang="en-US" dirty="0"/>
            </a:br>
            <a:r>
              <a:rPr lang="en-US" dirty="0"/>
              <a:t>Complaint Handling Failures</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Google Shape;406;p53"/>
          <p:cNvSpPr txBox="1">
            <a:spLocks noGrp="1"/>
          </p:cNvSpPr>
          <p:nvPr>
            <p:ph type="title"/>
          </p:nvPr>
        </p:nvSpPr>
        <p:spPr>
          <a:xfrm>
            <a:off x="697802" y="270588"/>
            <a:ext cx="7726800" cy="841362"/>
          </a:xfrm>
          <a:prstGeom prst="rect">
            <a:avLst/>
          </a:prstGeom>
        </p:spPr>
        <p:txBody>
          <a:bodyPr spcFirstLastPara="1" wrap="square" lIns="91425" tIns="91425" rIns="91425" bIns="91425" anchor="t" anchorCtr="0">
            <a:noAutofit/>
          </a:bodyPr>
          <a:lstStyle/>
          <a:p>
            <a:pPr lvl="0" algn="ctr"/>
            <a:r>
              <a:rPr lang="en-US" dirty="0"/>
              <a:t>Solutions</a:t>
            </a:r>
            <a:br>
              <a:rPr lang="en-US" dirty="0"/>
            </a:br>
            <a:r>
              <a:rPr lang="en-US" dirty="0"/>
              <a:t>Complaint Control System</a:t>
            </a:r>
            <a:endParaRPr dirty="0"/>
          </a:p>
        </p:txBody>
      </p:sp>
      <p:sp>
        <p:nvSpPr>
          <p:cNvPr id="407" name="Google Shape;407;p53"/>
          <p:cNvSpPr txBox="1">
            <a:spLocks noGrp="1"/>
          </p:cNvSpPr>
          <p:nvPr>
            <p:ph type="subTitle" idx="1"/>
          </p:nvPr>
        </p:nvSpPr>
        <p:spPr>
          <a:xfrm>
            <a:off x="964772" y="1523638"/>
            <a:ext cx="3856800" cy="48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Strategy 01</a:t>
            </a:r>
            <a:endParaRPr dirty="0"/>
          </a:p>
        </p:txBody>
      </p:sp>
      <p:sp>
        <p:nvSpPr>
          <p:cNvPr id="408" name="Google Shape;408;p53"/>
          <p:cNvSpPr txBox="1">
            <a:spLocks noGrp="1"/>
          </p:cNvSpPr>
          <p:nvPr>
            <p:ph type="subTitle" idx="2"/>
          </p:nvPr>
        </p:nvSpPr>
        <p:spPr>
          <a:xfrm>
            <a:off x="964772" y="1970288"/>
            <a:ext cx="4427700" cy="455400"/>
          </a:xfrm>
          <a:prstGeom prst="rect">
            <a:avLst/>
          </a:prstGeom>
        </p:spPr>
        <p:txBody>
          <a:bodyPr spcFirstLastPara="1" wrap="square" lIns="91425" tIns="91425" rIns="91425" bIns="91425" anchor="t" anchorCtr="0">
            <a:noAutofit/>
          </a:bodyPr>
          <a:lstStyle/>
          <a:p>
            <a:r>
              <a:rPr lang="en-US" dirty="0"/>
              <a:t>Set response SLAs</a:t>
            </a:r>
          </a:p>
        </p:txBody>
      </p:sp>
      <p:sp>
        <p:nvSpPr>
          <p:cNvPr id="409" name="Google Shape;409;p53"/>
          <p:cNvSpPr txBox="1">
            <a:spLocks noGrp="1"/>
          </p:cNvSpPr>
          <p:nvPr>
            <p:ph type="subTitle" idx="3"/>
          </p:nvPr>
        </p:nvSpPr>
        <p:spPr>
          <a:xfrm>
            <a:off x="964772" y="2512084"/>
            <a:ext cx="3856800" cy="48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Strategy 02</a:t>
            </a:r>
            <a:endParaRPr/>
          </a:p>
        </p:txBody>
      </p:sp>
      <p:sp>
        <p:nvSpPr>
          <p:cNvPr id="410" name="Google Shape;410;p53"/>
          <p:cNvSpPr txBox="1">
            <a:spLocks noGrp="1"/>
          </p:cNvSpPr>
          <p:nvPr>
            <p:ph type="subTitle" idx="4"/>
          </p:nvPr>
        </p:nvSpPr>
        <p:spPr>
          <a:xfrm>
            <a:off x="964772" y="2958725"/>
            <a:ext cx="4427700" cy="455400"/>
          </a:xfrm>
          <a:prstGeom prst="rect">
            <a:avLst/>
          </a:prstGeom>
        </p:spPr>
        <p:txBody>
          <a:bodyPr spcFirstLastPara="1" wrap="square" lIns="91425" tIns="91425" rIns="91425" bIns="91425" anchor="t" anchorCtr="0">
            <a:noAutofit/>
          </a:bodyPr>
          <a:lstStyle/>
          <a:p>
            <a:r>
              <a:rPr lang="en-US" dirty="0"/>
              <a:t>Special account manager</a:t>
            </a:r>
          </a:p>
        </p:txBody>
      </p:sp>
      <p:sp>
        <p:nvSpPr>
          <p:cNvPr id="411" name="Google Shape;411;p53"/>
          <p:cNvSpPr txBox="1">
            <a:spLocks noGrp="1"/>
          </p:cNvSpPr>
          <p:nvPr>
            <p:ph type="subTitle" idx="5"/>
          </p:nvPr>
        </p:nvSpPr>
        <p:spPr>
          <a:xfrm>
            <a:off x="964772" y="3500513"/>
            <a:ext cx="3856800" cy="48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Strategy 03</a:t>
            </a:r>
            <a:endParaRPr/>
          </a:p>
        </p:txBody>
      </p:sp>
      <p:sp>
        <p:nvSpPr>
          <p:cNvPr id="412" name="Google Shape;412;p53"/>
          <p:cNvSpPr txBox="1">
            <a:spLocks noGrp="1"/>
          </p:cNvSpPr>
          <p:nvPr>
            <p:ph type="subTitle" idx="6"/>
          </p:nvPr>
        </p:nvSpPr>
        <p:spPr>
          <a:xfrm>
            <a:off x="964772" y="3947163"/>
            <a:ext cx="4427700" cy="455400"/>
          </a:xfrm>
          <a:prstGeom prst="rect">
            <a:avLst/>
          </a:prstGeom>
        </p:spPr>
        <p:txBody>
          <a:bodyPr spcFirstLastPara="1" wrap="square" lIns="91425" tIns="91425" rIns="91425" bIns="91425" anchor="t" anchorCtr="0">
            <a:noAutofit/>
          </a:bodyPr>
          <a:lstStyle/>
          <a:p>
            <a:r>
              <a:rPr lang="en-US" dirty="0"/>
              <a:t>Monthly review meetings</a:t>
            </a:r>
          </a:p>
        </p:txBody>
      </p:sp>
      <p:cxnSp>
        <p:nvCxnSpPr>
          <p:cNvPr id="413" name="Google Shape;413;p53"/>
          <p:cNvCxnSpPr/>
          <p:nvPr/>
        </p:nvCxnSpPr>
        <p:spPr>
          <a:xfrm>
            <a:off x="800764" y="1598250"/>
            <a:ext cx="0" cy="2729700"/>
          </a:xfrm>
          <a:prstGeom prst="straightConnector1">
            <a:avLst/>
          </a:prstGeom>
          <a:noFill/>
          <a:ln w="19050" cap="flat" cmpd="sng">
            <a:solidFill>
              <a:schemeClr val="dk2"/>
            </a:solidFill>
            <a:prstDash val="solid"/>
            <a:round/>
            <a:headEnd type="none" w="med" len="med"/>
            <a:tailEnd type="none" w="med" len="med"/>
          </a:ln>
        </p:spPr>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677754" y="149290"/>
            <a:ext cx="7726800" cy="962660"/>
          </a:xfrm>
        </p:spPr>
        <p:txBody>
          <a:bodyPr/>
          <a:lstStyle/>
          <a:p>
            <a:pPr algn="ctr"/>
            <a:r>
              <a:rPr lang="en-US" dirty="0"/>
              <a:t>Issue 2</a:t>
            </a:r>
            <a:br>
              <a:rPr lang="en-US" dirty="0"/>
            </a:br>
            <a:r>
              <a:rPr lang="en-US" dirty="0"/>
              <a:t>Weak Buyer–Supplier Governance</a:t>
            </a:r>
          </a:p>
        </p:txBody>
      </p:sp>
      <p:grpSp>
        <p:nvGrpSpPr>
          <p:cNvPr id="38" name="Group 37"/>
          <p:cNvGrpSpPr/>
          <p:nvPr/>
        </p:nvGrpSpPr>
        <p:grpSpPr>
          <a:xfrm>
            <a:off x="1980225" y="1840668"/>
            <a:ext cx="4715657" cy="2214773"/>
            <a:chOff x="1980225" y="1840668"/>
            <a:chExt cx="4715657" cy="2214773"/>
          </a:xfrm>
        </p:grpSpPr>
        <p:grpSp>
          <p:nvGrpSpPr>
            <p:cNvPr id="37" name="Group 36"/>
            <p:cNvGrpSpPr/>
            <p:nvPr/>
          </p:nvGrpSpPr>
          <p:grpSpPr>
            <a:xfrm>
              <a:off x="1980225" y="1840668"/>
              <a:ext cx="4715657" cy="1701568"/>
              <a:chOff x="1980225" y="1840668"/>
              <a:chExt cx="4715657" cy="1701568"/>
            </a:xfrm>
          </p:grpSpPr>
          <p:grpSp>
            <p:nvGrpSpPr>
              <p:cNvPr id="12" name="Google Shape;8217;p104"/>
              <p:cNvGrpSpPr/>
              <p:nvPr/>
            </p:nvGrpSpPr>
            <p:grpSpPr>
              <a:xfrm>
                <a:off x="5080860" y="1840668"/>
                <a:ext cx="1615022" cy="1701568"/>
                <a:chOff x="2332275" y="1617275"/>
                <a:chExt cx="1090775" cy="1327200"/>
              </a:xfrm>
            </p:grpSpPr>
            <p:sp>
              <p:nvSpPr>
                <p:cNvPr id="21" name="Google Shape;8218;p104"/>
                <p:cNvSpPr/>
                <p:nvPr/>
              </p:nvSpPr>
              <p:spPr>
                <a:xfrm>
                  <a:off x="2507425" y="1792400"/>
                  <a:ext cx="740375" cy="740375"/>
                </a:xfrm>
                <a:custGeom>
                  <a:avLst/>
                  <a:gdLst/>
                  <a:ahLst/>
                  <a:cxnLst/>
                  <a:rect l="l" t="t" r="r" b="b"/>
                  <a:pathLst>
                    <a:path w="29615" h="29615" extrusionOk="0">
                      <a:moveTo>
                        <a:pt x="14810" y="1"/>
                      </a:moveTo>
                      <a:cubicBezTo>
                        <a:pt x="6631" y="1"/>
                        <a:pt x="1" y="6631"/>
                        <a:pt x="1" y="14809"/>
                      </a:cubicBezTo>
                      <a:cubicBezTo>
                        <a:pt x="1" y="22988"/>
                        <a:pt x="6631" y="29615"/>
                        <a:pt x="14810" y="29615"/>
                      </a:cubicBezTo>
                      <a:cubicBezTo>
                        <a:pt x="22988" y="29615"/>
                        <a:pt x="29615" y="22988"/>
                        <a:pt x="29615" y="14809"/>
                      </a:cubicBezTo>
                      <a:cubicBezTo>
                        <a:pt x="29615" y="6631"/>
                        <a:pt x="22988" y="1"/>
                        <a:pt x="14810" y="1"/>
                      </a:cubicBezTo>
                      <a:close/>
                    </a:path>
                  </a:pathLst>
                </a:custGeom>
                <a:noFill/>
                <a:ln w="19050"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 name="Google Shape;8219;p104"/>
                <p:cNvSpPr/>
                <p:nvPr/>
              </p:nvSpPr>
              <p:spPr>
                <a:xfrm>
                  <a:off x="2332275" y="1617275"/>
                  <a:ext cx="1090775" cy="1273950"/>
                </a:xfrm>
                <a:custGeom>
                  <a:avLst/>
                  <a:gdLst/>
                  <a:ahLst/>
                  <a:cxnLst/>
                  <a:rect l="l" t="t" r="r" b="b"/>
                  <a:pathLst>
                    <a:path w="43631" h="50958" extrusionOk="0">
                      <a:moveTo>
                        <a:pt x="21816" y="0"/>
                      </a:moveTo>
                      <a:cubicBezTo>
                        <a:pt x="9786" y="0"/>
                        <a:pt x="1" y="9788"/>
                        <a:pt x="1" y="21814"/>
                      </a:cubicBezTo>
                      <a:cubicBezTo>
                        <a:pt x="12" y="22289"/>
                        <a:pt x="402" y="22672"/>
                        <a:pt x="880" y="22672"/>
                      </a:cubicBezTo>
                      <a:cubicBezTo>
                        <a:pt x="1355" y="22672"/>
                        <a:pt x="1745" y="22289"/>
                        <a:pt x="1756" y="21814"/>
                      </a:cubicBezTo>
                      <a:cubicBezTo>
                        <a:pt x="1756" y="10757"/>
                        <a:pt x="10754" y="1755"/>
                        <a:pt x="21812" y="1755"/>
                      </a:cubicBezTo>
                      <a:cubicBezTo>
                        <a:pt x="32869" y="1755"/>
                        <a:pt x="41871" y="10753"/>
                        <a:pt x="41871" y="21814"/>
                      </a:cubicBezTo>
                      <a:cubicBezTo>
                        <a:pt x="41871" y="32872"/>
                        <a:pt x="32873" y="41870"/>
                        <a:pt x="21816" y="41870"/>
                      </a:cubicBezTo>
                      <a:cubicBezTo>
                        <a:pt x="21329" y="41870"/>
                        <a:pt x="20936" y="42263"/>
                        <a:pt x="20936" y="42750"/>
                      </a:cubicBezTo>
                      <a:lnTo>
                        <a:pt x="20936" y="50957"/>
                      </a:lnTo>
                      <a:lnTo>
                        <a:pt x="22691" y="50942"/>
                      </a:lnTo>
                      <a:lnTo>
                        <a:pt x="22691" y="43610"/>
                      </a:lnTo>
                      <a:cubicBezTo>
                        <a:pt x="34317" y="43147"/>
                        <a:pt x="43630" y="33547"/>
                        <a:pt x="43627" y="21814"/>
                      </a:cubicBezTo>
                      <a:cubicBezTo>
                        <a:pt x="43627" y="9785"/>
                        <a:pt x="33842" y="0"/>
                        <a:pt x="21816" y="0"/>
                      </a:cubicBezTo>
                      <a:close/>
                    </a:path>
                  </a:pathLst>
                </a:custGeom>
                <a:solidFill>
                  <a:srgbClr val="667E9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 name="Google Shape;8220;p104"/>
                <p:cNvSpPr/>
                <p:nvPr/>
              </p:nvSpPr>
              <p:spPr>
                <a:xfrm>
                  <a:off x="2727925" y="2771175"/>
                  <a:ext cx="300950" cy="173300"/>
                </a:xfrm>
                <a:custGeom>
                  <a:avLst/>
                  <a:gdLst/>
                  <a:ahLst/>
                  <a:cxnLst/>
                  <a:rect l="l" t="t" r="r" b="b"/>
                  <a:pathLst>
                    <a:path w="12038" h="6932" extrusionOk="0">
                      <a:moveTo>
                        <a:pt x="11088" y="1"/>
                      </a:moveTo>
                      <a:cubicBezTo>
                        <a:pt x="10863" y="1"/>
                        <a:pt x="10637" y="87"/>
                        <a:pt x="10465" y="260"/>
                      </a:cubicBezTo>
                      <a:lnTo>
                        <a:pt x="6869" y="3859"/>
                      </a:lnTo>
                      <a:lnTo>
                        <a:pt x="5982" y="4742"/>
                      </a:lnTo>
                      <a:lnTo>
                        <a:pt x="5110" y="3874"/>
                      </a:lnTo>
                      <a:lnTo>
                        <a:pt x="1496" y="260"/>
                      </a:lnTo>
                      <a:cubicBezTo>
                        <a:pt x="1342" y="153"/>
                        <a:pt x="1165" y="102"/>
                        <a:pt x="990" y="102"/>
                      </a:cubicBezTo>
                      <a:cubicBezTo>
                        <a:pt x="731" y="102"/>
                        <a:pt x="475" y="214"/>
                        <a:pt x="297" y="427"/>
                      </a:cubicBezTo>
                      <a:cubicBezTo>
                        <a:pt x="1" y="783"/>
                        <a:pt x="27" y="1306"/>
                        <a:pt x="353" y="1636"/>
                      </a:cubicBezTo>
                      <a:lnTo>
                        <a:pt x="5388" y="6675"/>
                      </a:lnTo>
                      <a:cubicBezTo>
                        <a:pt x="5561" y="6846"/>
                        <a:pt x="5785" y="6931"/>
                        <a:pt x="6010" y="6931"/>
                      </a:cubicBezTo>
                      <a:cubicBezTo>
                        <a:pt x="6234" y="6931"/>
                        <a:pt x="6459" y="6846"/>
                        <a:pt x="6632" y="6675"/>
                      </a:cubicBezTo>
                      <a:lnTo>
                        <a:pt x="11667" y="1636"/>
                      </a:lnTo>
                      <a:cubicBezTo>
                        <a:pt x="12019" y="1250"/>
                        <a:pt x="12038" y="668"/>
                        <a:pt x="11711" y="260"/>
                      </a:cubicBezTo>
                      <a:cubicBezTo>
                        <a:pt x="11539" y="87"/>
                        <a:pt x="11313" y="1"/>
                        <a:pt x="11088" y="1"/>
                      </a:cubicBezTo>
                      <a:close/>
                    </a:path>
                  </a:pathLst>
                </a:custGeom>
                <a:solidFill>
                  <a:srgbClr val="667E9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nvGrpSpPr>
              <p:cNvPr id="13" name="Google Shape;8221;p104"/>
              <p:cNvGrpSpPr/>
              <p:nvPr/>
            </p:nvGrpSpPr>
            <p:grpSpPr>
              <a:xfrm>
                <a:off x="3530616" y="1840668"/>
                <a:ext cx="1614836" cy="1701568"/>
                <a:chOff x="1285250" y="1617275"/>
                <a:chExt cx="1090650" cy="1327200"/>
              </a:xfrm>
            </p:grpSpPr>
            <p:sp>
              <p:nvSpPr>
                <p:cNvPr id="18" name="Google Shape;8222;p104"/>
                <p:cNvSpPr/>
                <p:nvPr/>
              </p:nvSpPr>
              <p:spPr>
                <a:xfrm>
                  <a:off x="1460300" y="1792400"/>
                  <a:ext cx="740475" cy="740375"/>
                </a:xfrm>
                <a:custGeom>
                  <a:avLst/>
                  <a:gdLst/>
                  <a:ahLst/>
                  <a:cxnLst/>
                  <a:rect l="l" t="t" r="r" b="b"/>
                  <a:pathLst>
                    <a:path w="29619" h="29615" extrusionOk="0">
                      <a:moveTo>
                        <a:pt x="14809" y="1"/>
                      </a:moveTo>
                      <a:cubicBezTo>
                        <a:pt x="6631" y="1"/>
                        <a:pt x="0" y="6631"/>
                        <a:pt x="0" y="14809"/>
                      </a:cubicBezTo>
                      <a:cubicBezTo>
                        <a:pt x="0" y="22988"/>
                        <a:pt x="6631" y="29615"/>
                        <a:pt x="14809" y="29615"/>
                      </a:cubicBezTo>
                      <a:cubicBezTo>
                        <a:pt x="22987" y="29615"/>
                        <a:pt x="29618" y="22988"/>
                        <a:pt x="29618" y="14809"/>
                      </a:cubicBezTo>
                      <a:cubicBezTo>
                        <a:pt x="29618" y="6631"/>
                        <a:pt x="22987" y="1"/>
                        <a:pt x="14809" y="1"/>
                      </a:cubicBezTo>
                      <a:close/>
                    </a:path>
                  </a:pathLst>
                </a:custGeom>
                <a:noFill/>
                <a:ln w="19050" cap="flat" cmpd="sng">
                  <a:solidFill>
                    <a:srgbClr val="445D7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 name="Google Shape;8223;p104"/>
                <p:cNvSpPr/>
                <p:nvPr/>
              </p:nvSpPr>
              <p:spPr>
                <a:xfrm>
                  <a:off x="1285250" y="1617275"/>
                  <a:ext cx="1090650" cy="1273950"/>
                </a:xfrm>
                <a:custGeom>
                  <a:avLst/>
                  <a:gdLst/>
                  <a:ahLst/>
                  <a:cxnLst/>
                  <a:rect l="l" t="t" r="r" b="b"/>
                  <a:pathLst>
                    <a:path w="43626" h="50958" extrusionOk="0">
                      <a:moveTo>
                        <a:pt x="21811" y="0"/>
                      </a:moveTo>
                      <a:cubicBezTo>
                        <a:pt x="9785" y="0"/>
                        <a:pt x="0" y="9788"/>
                        <a:pt x="0" y="21814"/>
                      </a:cubicBezTo>
                      <a:cubicBezTo>
                        <a:pt x="8" y="22289"/>
                        <a:pt x="401" y="22672"/>
                        <a:pt x="876" y="22672"/>
                      </a:cubicBezTo>
                      <a:cubicBezTo>
                        <a:pt x="1355" y="22672"/>
                        <a:pt x="1744" y="22289"/>
                        <a:pt x="1755" y="21814"/>
                      </a:cubicBezTo>
                      <a:cubicBezTo>
                        <a:pt x="1755" y="10757"/>
                        <a:pt x="10754" y="1755"/>
                        <a:pt x="21811" y="1755"/>
                      </a:cubicBezTo>
                      <a:cubicBezTo>
                        <a:pt x="32869" y="1755"/>
                        <a:pt x="41867" y="10753"/>
                        <a:pt x="41867" y="21814"/>
                      </a:cubicBezTo>
                      <a:cubicBezTo>
                        <a:pt x="41871" y="32872"/>
                        <a:pt x="32869" y="41870"/>
                        <a:pt x="21811" y="41870"/>
                      </a:cubicBezTo>
                      <a:cubicBezTo>
                        <a:pt x="21329" y="41870"/>
                        <a:pt x="20932" y="42263"/>
                        <a:pt x="20936" y="42750"/>
                      </a:cubicBezTo>
                      <a:lnTo>
                        <a:pt x="20936" y="50957"/>
                      </a:lnTo>
                      <a:lnTo>
                        <a:pt x="22691" y="50942"/>
                      </a:lnTo>
                      <a:lnTo>
                        <a:pt x="22691" y="43610"/>
                      </a:lnTo>
                      <a:cubicBezTo>
                        <a:pt x="34312" y="43147"/>
                        <a:pt x="43626" y="33547"/>
                        <a:pt x="43626" y="21814"/>
                      </a:cubicBezTo>
                      <a:cubicBezTo>
                        <a:pt x="43626" y="9785"/>
                        <a:pt x="33841" y="0"/>
                        <a:pt x="21811" y="0"/>
                      </a:cubicBezTo>
                      <a:close/>
                    </a:path>
                  </a:pathLst>
                </a:custGeom>
                <a:solidFill>
                  <a:srgbClr val="445D7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 name="Google Shape;8224;p104"/>
                <p:cNvSpPr/>
                <p:nvPr/>
              </p:nvSpPr>
              <p:spPr>
                <a:xfrm>
                  <a:off x="1680900" y="2771175"/>
                  <a:ext cx="300850" cy="173300"/>
                </a:xfrm>
                <a:custGeom>
                  <a:avLst/>
                  <a:gdLst/>
                  <a:ahLst/>
                  <a:cxnLst/>
                  <a:rect l="l" t="t" r="r" b="b"/>
                  <a:pathLst>
                    <a:path w="12034" h="6932" extrusionOk="0">
                      <a:moveTo>
                        <a:pt x="11086" y="1"/>
                      </a:moveTo>
                      <a:cubicBezTo>
                        <a:pt x="10860" y="1"/>
                        <a:pt x="10635" y="87"/>
                        <a:pt x="10464" y="260"/>
                      </a:cubicBezTo>
                      <a:lnTo>
                        <a:pt x="6865" y="3859"/>
                      </a:lnTo>
                      <a:lnTo>
                        <a:pt x="5978" y="4742"/>
                      </a:lnTo>
                      <a:lnTo>
                        <a:pt x="5110" y="3874"/>
                      </a:lnTo>
                      <a:lnTo>
                        <a:pt x="1495" y="260"/>
                      </a:lnTo>
                      <a:cubicBezTo>
                        <a:pt x="1341" y="153"/>
                        <a:pt x="1165" y="102"/>
                        <a:pt x="989" y="102"/>
                      </a:cubicBezTo>
                      <a:cubicBezTo>
                        <a:pt x="730" y="102"/>
                        <a:pt x="474" y="214"/>
                        <a:pt x="297" y="427"/>
                      </a:cubicBezTo>
                      <a:cubicBezTo>
                        <a:pt x="0" y="783"/>
                        <a:pt x="22" y="1306"/>
                        <a:pt x="349" y="1636"/>
                      </a:cubicBezTo>
                      <a:lnTo>
                        <a:pt x="5388" y="6675"/>
                      </a:lnTo>
                      <a:cubicBezTo>
                        <a:pt x="5559" y="6846"/>
                        <a:pt x="5783" y="6931"/>
                        <a:pt x="6008" y="6931"/>
                      </a:cubicBezTo>
                      <a:cubicBezTo>
                        <a:pt x="6233" y="6931"/>
                        <a:pt x="6458" y="6846"/>
                        <a:pt x="6631" y="6675"/>
                      </a:cubicBezTo>
                      <a:lnTo>
                        <a:pt x="11666" y="1636"/>
                      </a:lnTo>
                      <a:cubicBezTo>
                        <a:pt x="12015" y="1250"/>
                        <a:pt x="12034" y="668"/>
                        <a:pt x="11711" y="260"/>
                      </a:cubicBezTo>
                      <a:cubicBezTo>
                        <a:pt x="11538" y="87"/>
                        <a:pt x="11312" y="1"/>
                        <a:pt x="11086" y="1"/>
                      </a:cubicBezTo>
                      <a:close/>
                    </a:path>
                  </a:pathLst>
                </a:custGeom>
                <a:solidFill>
                  <a:srgbClr val="445D7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nvGrpSpPr>
              <p:cNvPr id="14" name="Google Shape;8225;p104"/>
              <p:cNvGrpSpPr/>
              <p:nvPr/>
            </p:nvGrpSpPr>
            <p:grpSpPr>
              <a:xfrm>
                <a:off x="1980225" y="1840668"/>
                <a:ext cx="1614984" cy="1701568"/>
                <a:chOff x="238125" y="1617275"/>
                <a:chExt cx="1090750" cy="1327200"/>
              </a:xfrm>
            </p:grpSpPr>
            <p:sp>
              <p:nvSpPr>
                <p:cNvPr id="15" name="Google Shape;8226;p104"/>
                <p:cNvSpPr/>
                <p:nvPr/>
              </p:nvSpPr>
              <p:spPr>
                <a:xfrm>
                  <a:off x="413250" y="1792400"/>
                  <a:ext cx="740375" cy="740375"/>
                </a:xfrm>
                <a:custGeom>
                  <a:avLst/>
                  <a:gdLst/>
                  <a:ahLst/>
                  <a:cxnLst/>
                  <a:rect l="l" t="t" r="r" b="b"/>
                  <a:pathLst>
                    <a:path w="29615" h="29615" extrusionOk="0">
                      <a:moveTo>
                        <a:pt x="14810" y="1"/>
                      </a:moveTo>
                      <a:cubicBezTo>
                        <a:pt x="6631" y="1"/>
                        <a:pt x="1" y="6631"/>
                        <a:pt x="1" y="14809"/>
                      </a:cubicBezTo>
                      <a:cubicBezTo>
                        <a:pt x="1" y="22988"/>
                        <a:pt x="6631" y="29615"/>
                        <a:pt x="14810" y="29615"/>
                      </a:cubicBezTo>
                      <a:cubicBezTo>
                        <a:pt x="22988" y="29615"/>
                        <a:pt x="29615" y="22988"/>
                        <a:pt x="29615" y="14809"/>
                      </a:cubicBezTo>
                      <a:cubicBezTo>
                        <a:pt x="29615" y="6631"/>
                        <a:pt x="22988" y="1"/>
                        <a:pt x="14810" y="1"/>
                      </a:cubicBezTo>
                      <a:close/>
                    </a:path>
                  </a:pathLst>
                </a:custGeom>
                <a:noFill/>
                <a:ln w="19050"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 name="Google Shape;8227;p104"/>
                <p:cNvSpPr/>
                <p:nvPr/>
              </p:nvSpPr>
              <p:spPr>
                <a:xfrm>
                  <a:off x="238125" y="1617275"/>
                  <a:ext cx="1090750" cy="1273950"/>
                </a:xfrm>
                <a:custGeom>
                  <a:avLst/>
                  <a:gdLst/>
                  <a:ahLst/>
                  <a:cxnLst/>
                  <a:rect l="l" t="t" r="r" b="b"/>
                  <a:pathLst>
                    <a:path w="43630" h="50958" extrusionOk="0">
                      <a:moveTo>
                        <a:pt x="21815" y="0"/>
                      </a:moveTo>
                      <a:cubicBezTo>
                        <a:pt x="9785" y="0"/>
                        <a:pt x="0" y="9788"/>
                        <a:pt x="0" y="21814"/>
                      </a:cubicBezTo>
                      <a:cubicBezTo>
                        <a:pt x="11" y="22289"/>
                        <a:pt x="401" y="22672"/>
                        <a:pt x="879" y="22672"/>
                      </a:cubicBezTo>
                      <a:cubicBezTo>
                        <a:pt x="1354" y="22672"/>
                        <a:pt x="1744" y="22289"/>
                        <a:pt x="1755" y="21814"/>
                      </a:cubicBezTo>
                      <a:cubicBezTo>
                        <a:pt x="1755" y="10757"/>
                        <a:pt x="10753" y="1755"/>
                        <a:pt x="21811" y="1755"/>
                      </a:cubicBezTo>
                      <a:cubicBezTo>
                        <a:pt x="32869" y="1755"/>
                        <a:pt x="41870" y="10753"/>
                        <a:pt x="41870" y="21814"/>
                      </a:cubicBezTo>
                      <a:cubicBezTo>
                        <a:pt x="41870" y="32872"/>
                        <a:pt x="32872" y="41870"/>
                        <a:pt x="21815" y="41870"/>
                      </a:cubicBezTo>
                      <a:cubicBezTo>
                        <a:pt x="21329" y="41870"/>
                        <a:pt x="20935" y="42263"/>
                        <a:pt x="20935" y="42750"/>
                      </a:cubicBezTo>
                      <a:lnTo>
                        <a:pt x="20935" y="50957"/>
                      </a:lnTo>
                      <a:lnTo>
                        <a:pt x="22694" y="50942"/>
                      </a:lnTo>
                      <a:lnTo>
                        <a:pt x="22694" y="43610"/>
                      </a:lnTo>
                      <a:cubicBezTo>
                        <a:pt x="34316" y="43147"/>
                        <a:pt x="43629" y="33547"/>
                        <a:pt x="43626" y="21814"/>
                      </a:cubicBezTo>
                      <a:cubicBezTo>
                        <a:pt x="43626" y="9785"/>
                        <a:pt x="33841" y="0"/>
                        <a:pt x="21815" y="0"/>
                      </a:cubicBezTo>
                      <a:close/>
                    </a:path>
                  </a:pathLst>
                </a:custGeom>
                <a:solidFill>
                  <a:srgbClr val="869FB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 name="Google Shape;8228;p104"/>
                <p:cNvSpPr/>
                <p:nvPr/>
              </p:nvSpPr>
              <p:spPr>
                <a:xfrm>
                  <a:off x="633750" y="2771175"/>
                  <a:ext cx="300950" cy="173300"/>
                </a:xfrm>
                <a:custGeom>
                  <a:avLst/>
                  <a:gdLst/>
                  <a:ahLst/>
                  <a:cxnLst/>
                  <a:rect l="l" t="t" r="r" b="b"/>
                  <a:pathLst>
                    <a:path w="12038" h="6932" extrusionOk="0">
                      <a:moveTo>
                        <a:pt x="11088" y="1"/>
                      </a:moveTo>
                      <a:cubicBezTo>
                        <a:pt x="10863" y="1"/>
                        <a:pt x="10637" y="87"/>
                        <a:pt x="10465" y="260"/>
                      </a:cubicBezTo>
                      <a:lnTo>
                        <a:pt x="6869" y="3859"/>
                      </a:lnTo>
                      <a:lnTo>
                        <a:pt x="5982" y="4742"/>
                      </a:lnTo>
                      <a:lnTo>
                        <a:pt x="5110" y="3874"/>
                      </a:lnTo>
                      <a:lnTo>
                        <a:pt x="1496" y="260"/>
                      </a:lnTo>
                      <a:cubicBezTo>
                        <a:pt x="1342" y="153"/>
                        <a:pt x="1165" y="102"/>
                        <a:pt x="990" y="102"/>
                      </a:cubicBezTo>
                      <a:cubicBezTo>
                        <a:pt x="731" y="102"/>
                        <a:pt x="475" y="214"/>
                        <a:pt x="298" y="427"/>
                      </a:cubicBezTo>
                      <a:cubicBezTo>
                        <a:pt x="1" y="783"/>
                        <a:pt x="27" y="1306"/>
                        <a:pt x="353" y="1636"/>
                      </a:cubicBezTo>
                      <a:lnTo>
                        <a:pt x="5389" y="6675"/>
                      </a:lnTo>
                      <a:cubicBezTo>
                        <a:pt x="5561" y="6846"/>
                        <a:pt x="5786" y="6931"/>
                        <a:pt x="6010" y="6931"/>
                      </a:cubicBezTo>
                      <a:cubicBezTo>
                        <a:pt x="6235" y="6931"/>
                        <a:pt x="6459" y="6846"/>
                        <a:pt x="6632" y="6675"/>
                      </a:cubicBezTo>
                      <a:lnTo>
                        <a:pt x="11667" y="1636"/>
                      </a:lnTo>
                      <a:cubicBezTo>
                        <a:pt x="12019" y="1250"/>
                        <a:pt x="12038" y="668"/>
                        <a:pt x="11711" y="260"/>
                      </a:cubicBezTo>
                      <a:cubicBezTo>
                        <a:pt x="11539" y="87"/>
                        <a:pt x="11313" y="1"/>
                        <a:pt x="11088" y="1"/>
                      </a:cubicBezTo>
                      <a:close/>
                    </a:path>
                  </a:pathLst>
                </a:custGeom>
                <a:solidFill>
                  <a:srgbClr val="869FB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sp>
          <p:nvSpPr>
            <p:cNvPr id="29" name="TextBox 28"/>
            <p:cNvSpPr txBox="1"/>
            <p:nvPr/>
          </p:nvSpPr>
          <p:spPr>
            <a:xfrm>
              <a:off x="2637013" y="3747664"/>
              <a:ext cx="1787206" cy="307777"/>
            </a:xfrm>
            <a:prstGeom prst="rect">
              <a:avLst/>
            </a:prstGeom>
            <a:noFill/>
          </p:spPr>
          <p:txBody>
            <a:bodyPr wrap="square" rtlCol="0">
              <a:spAutoFit/>
            </a:bodyPr>
            <a:lstStyle/>
            <a:p>
              <a:endParaRPr lang="en-US" dirty="0"/>
            </a:p>
          </p:txBody>
        </p:sp>
        <p:sp>
          <p:nvSpPr>
            <p:cNvPr id="30" name="TextBox 29"/>
            <p:cNvSpPr txBox="1"/>
            <p:nvPr/>
          </p:nvSpPr>
          <p:spPr>
            <a:xfrm>
              <a:off x="4141578" y="3747664"/>
              <a:ext cx="1787206" cy="307777"/>
            </a:xfrm>
            <a:prstGeom prst="rect">
              <a:avLst/>
            </a:prstGeom>
            <a:noFill/>
          </p:spPr>
          <p:txBody>
            <a:bodyPr wrap="square" rtlCol="0">
              <a:spAutoFit/>
            </a:bodyPr>
            <a:lstStyle/>
            <a:p>
              <a:endParaRPr lang="en-US" dirty="0"/>
            </a:p>
          </p:txBody>
        </p:sp>
      </p:grpSp>
      <p:sp>
        <p:nvSpPr>
          <p:cNvPr id="32" name="TextBox 31"/>
          <p:cNvSpPr txBox="1"/>
          <p:nvPr/>
        </p:nvSpPr>
        <p:spPr>
          <a:xfrm>
            <a:off x="849807" y="3747663"/>
            <a:ext cx="1787206" cy="307777"/>
          </a:xfrm>
          <a:prstGeom prst="rect">
            <a:avLst/>
          </a:prstGeom>
          <a:noFill/>
        </p:spPr>
        <p:txBody>
          <a:bodyPr wrap="square" rtlCol="0">
            <a:spAutoFit/>
          </a:bodyPr>
          <a:lstStyle/>
          <a:p>
            <a:endParaRPr lang="en-US" dirty="0"/>
          </a:p>
        </p:txBody>
      </p:sp>
      <p:sp>
        <p:nvSpPr>
          <p:cNvPr id="34" name="TextBox 33"/>
          <p:cNvSpPr txBox="1"/>
          <p:nvPr/>
        </p:nvSpPr>
        <p:spPr>
          <a:xfrm>
            <a:off x="1893051" y="3691680"/>
            <a:ext cx="1791478" cy="523220"/>
          </a:xfrm>
          <a:prstGeom prst="rect">
            <a:avLst/>
          </a:prstGeom>
          <a:noFill/>
        </p:spPr>
        <p:txBody>
          <a:bodyPr wrap="square" rtlCol="0">
            <a:spAutoFit/>
          </a:bodyPr>
          <a:lstStyle/>
          <a:p>
            <a:pPr algn="ctr"/>
            <a:r>
              <a:rPr lang="en-US" dirty="0">
                <a:solidFill>
                  <a:schemeClr val="bg1"/>
                </a:solidFill>
              </a:rPr>
              <a:t>Lack of trust</a:t>
            </a:r>
          </a:p>
          <a:p>
            <a:endParaRPr lang="en-US" dirty="0"/>
          </a:p>
        </p:txBody>
      </p:sp>
      <p:sp>
        <p:nvSpPr>
          <p:cNvPr id="35" name="TextBox 34"/>
          <p:cNvSpPr txBox="1"/>
          <p:nvPr/>
        </p:nvSpPr>
        <p:spPr>
          <a:xfrm>
            <a:off x="3443406" y="3685019"/>
            <a:ext cx="1791478" cy="738664"/>
          </a:xfrm>
          <a:prstGeom prst="rect">
            <a:avLst/>
          </a:prstGeom>
          <a:noFill/>
        </p:spPr>
        <p:txBody>
          <a:bodyPr wrap="square" rtlCol="0">
            <a:spAutoFit/>
          </a:bodyPr>
          <a:lstStyle/>
          <a:p>
            <a:pPr algn="ctr"/>
            <a:r>
              <a:rPr lang="en-US" dirty="0">
                <a:solidFill>
                  <a:schemeClr val="bg1"/>
                </a:solidFill>
              </a:rPr>
              <a:t>Poor communication</a:t>
            </a:r>
          </a:p>
          <a:p>
            <a:endParaRPr lang="en-US" dirty="0"/>
          </a:p>
        </p:txBody>
      </p:sp>
      <p:sp>
        <p:nvSpPr>
          <p:cNvPr id="36" name="TextBox 35"/>
          <p:cNvSpPr txBox="1"/>
          <p:nvPr/>
        </p:nvSpPr>
        <p:spPr>
          <a:xfrm>
            <a:off x="4992557" y="3688417"/>
            <a:ext cx="1791478" cy="738664"/>
          </a:xfrm>
          <a:prstGeom prst="rect">
            <a:avLst/>
          </a:prstGeom>
          <a:noFill/>
        </p:spPr>
        <p:txBody>
          <a:bodyPr wrap="square" rtlCol="0">
            <a:spAutoFit/>
          </a:bodyPr>
          <a:lstStyle/>
          <a:p>
            <a:pPr algn="ctr"/>
            <a:r>
              <a:rPr lang="en-US" dirty="0">
                <a:solidFill>
                  <a:schemeClr val="bg1"/>
                </a:solidFill>
              </a:rPr>
              <a:t>No performance monitoring</a:t>
            </a:r>
          </a:p>
          <a:p>
            <a:endParaRPr lang="en-US" dirty="0"/>
          </a:p>
        </p:txBody>
      </p:sp>
    </p:spTree>
    <p:extLst>
      <p:ext uri="{BB962C8B-B14F-4D97-AF65-F5344CB8AC3E}">
        <p14:creationId xmlns:p14="http://schemas.microsoft.com/office/powerpoint/2010/main" val="220848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Google Shape;406;p53"/>
          <p:cNvSpPr txBox="1">
            <a:spLocks noGrp="1"/>
          </p:cNvSpPr>
          <p:nvPr>
            <p:ph type="title"/>
          </p:nvPr>
        </p:nvSpPr>
        <p:spPr>
          <a:xfrm>
            <a:off x="697802" y="270588"/>
            <a:ext cx="7726800" cy="841362"/>
          </a:xfrm>
          <a:prstGeom prst="rect">
            <a:avLst/>
          </a:prstGeom>
        </p:spPr>
        <p:txBody>
          <a:bodyPr spcFirstLastPara="1" wrap="square" lIns="91425" tIns="91425" rIns="91425" bIns="91425" anchor="t" anchorCtr="0">
            <a:noAutofit/>
          </a:bodyPr>
          <a:lstStyle/>
          <a:p>
            <a:pPr lvl="0" algn="ctr"/>
            <a:r>
              <a:rPr lang="en-US" dirty="0"/>
              <a:t>Solutions</a:t>
            </a:r>
            <a:br>
              <a:rPr lang="en-US" dirty="0"/>
            </a:br>
            <a:r>
              <a:rPr lang="en-US" dirty="0"/>
              <a:t>Relationship Reset</a:t>
            </a:r>
            <a:endParaRPr dirty="0"/>
          </a:p>
        </p:txBody>
      </p:sp>
      <p:sp>
        <p:nvSpPr>
          <p:cNvPr id="407" name="Google Shape;407;p53"/>
          <p:cNvSpPr txBox="1">
            <a:spLocks noGrp="1"/>
          </p:cNvSpPr>
          <p:nvPr>
            <p:ph type="subTitle" idx="1"/>
          </p:nvPr>
        </p:nvSpPr>
        <p:spPr>
          <a:xfrm>
            <a:off x="964772" y="1523638"/>
            <a:ext cx="3856800" cy="48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Strategy 01</a:t>
            </a:r>
            <a:endParaRPr dirty="0"/>
          </a:p>
        </p:txBody>
      </p:sp>
      <p:sp>
        <p:nvSpPr>
          <p:cNvPr id="408" name="Google Shape;408;p53"/>
          <p:cNvSpPr txBox="1">
            <a:spLocks noGrp="1"/>
          </p:cNvSpPr>
          <p:nvPr>
            <p:ph type="subTitle" idx="2"/>
          </p:nvPr>
        </p:nvSpPr>
        <p:spPr>
          <a:xfrm>
            <a:off x="964772" y="1970288"/>
            <a:ext cx="4427700" cy="455400"/>
          </a:xfrm>
          <a:prstGeom prst="rect">
            <a:avLst/>
          </a:prstGeom>
        </p:spPr>
        <p:txBody>
          <a:bodyPr spcFirstLastPara="1" wrap="square" lIns="91425" tIns="91425" rIns="91425" bIns="91425" anchor="t" anchorCtr="0">
            <a:noAutofit/>
          </a:bodyPr>
          <a:lstStyle/>
          <a:p>
            <a:r>
              <a:rPr lang="en-GB" dirty="0"/>
              <a:t>More formal in its supplier relationship management (SRM)</a:t>
            </a:r>
          </a:p>
        </p:txBody>
      </p:sp>
      <p:sp>
        <p:nvSpPr>
          <p:cNvPr id="409" name="Google Shape;409;p53"/>
          <p:cNvSpPr txBox="1">
            <a:spLocks noGrp="1"/>
          </p:cNvSpPr>
          <p:nvPr>
            <p:ph type="subTitle" idx="3"/>
          </p:nvPr>
        </p:nvSpPr>
        <p:spPr>
          <a:xfrm>
            <a:off x="964772" y="2512084"/>
            <a:ext cx="3856800" cy="48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Strategy 02</a:t>
            </a:r>
            <a:endParaRPr/>
          </a:p>
        </p:txBody>
      </p:sp>
      <p:sp>
        <p:nvSpPr>
          <p:cNvPr id="410" name="Google Shape;410;p53"/>
          <p:cNvSpPr txBox="1">
            <a:spLocks noGrp="1"/>
          </p:cNvSpPr>
          <p:nvPr>
            <p:ph type="subTitle" idx="4"/>
          </p:nvPr>
        </p:nvSpPr>
        <p:spPr>
          <a:xfrm>
            <a:off x="964772" y="2958725"/>
            <a:ext cx="4427700" cy="455400"/>
          </a:xfrm>
          <a:prstGeom prst="rect">
            <a:avLst/>
          </a:prstGeom>
        </p:spPr>
        <p:txBody>
          <a:bodyPr spcFirstLastPara="1" wrap="square" lIns="91425" tIns="91425" rIns="91425" bIns="91425" anchor="t" anchorCtr="0">
            <a:noAutofit/>
          </a:bodyPr>
          <a:lstStyle/>
          <a:p>
            <a:r>
              <a:rPr lang="en-GB" dirty="0"/>
              <a:t>Key performance indicators (KPIs) </a:t>
            </a:r>
          </a:p>
        </p:txBody>
      </p:sp>
      <p:sp>
        <p:nvSpPr>
          <p:cNvPr id="411" name="Google Shape;411;p53"/>
          <p:cNvSpPr txBox="1">
            <a:spLocks noGrp="1"/>
          </p:cNvSpPr>
          <p:nvPr>
            <p:ph type="subTitle" idx="5"/>
          </p:nvPr>
        </p:nvSpPr>
        <p:spPr>
          <a:xfrm>
            <a:off x="964772" y="3500513"/>
            <a:ext cx="3856800" cy="48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Strategy 03</a:t>
            </a:r>
            <a:endParaRPr dirty="0"/>
          </a:p>
        </p:txBody>
      </p:sp>
      <p:sp>
        <p:nvSpPr>
          <p:cNvPr id="412" name="Google Shape;412;p53"/>
          <p:cNvSpPr txBox="1">
            <a:spLocks noGrp="1"/>
          </p:cNvSpPr>
          <p:nvPr>
            <p:ph type="subTitle" idx="6"/>
          </p:nvPr>
        </p:nvSpPr>
        <p:spPr>
          <a:xfrm>
            <a:off x="964772" y="3947163"/>
            <a:ext cx="4427700" cy="455400"/>
          </a:xfrm>
          <a:prstGeom prst="rect">
            <a:avLst/>
          </a:prstGeom>
        </p:spPr>
        <p:txBody>
          <a:bodyPr spcFirstLastPara="1" wrap="square" lIns="91425" tIns="91425" rIns="91425" bIns="91425" anchor="t" anchorCtr="0">
            <a:noAutofit/>
          </a:bodyPr>
          <a:lstStyle/>
          <a:p>
            <a:r>
              <a:rPr lang="en-US" dirty="0"/>
              <a:t>Joint improvement plans</a:t>
            </a:r>
          </a:p>
        </p:txBody>
      </p:sp>
      <p:cxnSp>
        <p:nvCxnSpPr>
          <p:cNvPr id="413" name="Google Shape;413;p53"/>
          <p:cNvCxnSpPr/>
          <p:nvPr/>
        </p:nvCxnSpPr>
        <p:spPr>
          <a:xfrm>
            <a:off x="800764" y="1598250"/>
            <a:ext cx="0" cy="2729700"/>
          </a:xfrm>
          <a:prstGeom prst="straightConnector1">
            <a:avLst/>
          </a:prstGeom>
          <a:noFill/>
          <a:ln w="19050" cap="flat" cmpd="sng">
            <a:solidFill>
              <a:schemeClr val="dk2"/>
            </a:solidFill>
            <a:prstDash val="solid"/>
            <a:round/>
            <a:headEnd type="none" w="med" len="med"/>
            <a:tailEnd type="none" w="med" len="med"/>
          </a:ln>
        </p:spPr>
      </p:cxnSp>
    </p:spTree>
    <p:extLst>
      <p:ext uri="{BB962C8B-B14F-4D97-AF65-F5344CB8AC3E}">
        <p14:creationId xmlns:p14="http://schemas.microsoft.com/office/powerpoint/2010/main" val="3503365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52"/>
          <p:cNvSpPr txBox="1">
            <a:spLocks noGrp="1"/>
          </p:cNvSpPr>
          <p:nvPr>
            <p:ph type="subTitle" idx="1"/>
          </p:nvPr>
        </p:nvSpPr>
        <p:spPr>
          <a:xfrm>
            <a:off x="950318" y="2691020"/>
            <a:ext cx="1898400" cy="485700"/>
          </a:xfrm>
          <a:prstGeom prst="rect">
            <a:avLst/>
          </a:prstGeom>
        </p:spPr>
        <p:txBody>
          <a:bodyPr spcFirstLastPara="1" wrap="square" lIns="91425" tIns="91425" rIns="91425" bIns="91425" anchor="t" anchorCtr="0">
            <a:noAutofit/>
          </a:bodyPr>
          <a:lstStyle/>
          <a:p>
            <a:r>
              <a:rPr lang="en-US" dirty="0"/>
              <a:t>Incorrect sizing</a:t>
            </a:r>
          </a:p>
        </p:txBody>
      </p:sp>
      <p:sp>
        <p:nvSpPr>
          <p:cNvPr id="379" name="Google Shape;379;p52"/>
          <p:cNvSpPr txBox="1">
            <a:spLocks noGrp="1"/>
          </p:cNvSpPr>
          <p:nvPr>
            <p:ph type="subTitle" idx="3"/>
          </p:nvPr>
        </p:nvSpPr>
        <p:spPr>
          <a:xfrm>
            <a:off x="3726040" y="2691020"/>
            <a:ext cx="1898400" cy="485700"/>
          </a:xfrm>
          <a:prstGeom prst="rect">
            <a:avLst/>
          </a:prstGeom>
        </p:spPr>
        <p:txBody>
          <a:bodyPr spcFirstLastPara="1" wrap="square" lIns="91425" tIns="91425" rIns="91425" bIns="91425" anchor="t" anchorCtr="0">
            <a:noAutofit/>
          </a:bodyPr>
          <a:lstStyle/>
          <a:p>
            <a:r>
              <a:rPr lang="en-US" dirty="0"/>
              <a:t>Poor treatment</a:t>
            </a:r>
          </a:p>
        </p:txBody>
      </p:sp>
      <p:sp>
        <p:nvSpPr>
          <p:cNvPr id="381" name="Google Shape;381;p52"/>
          <p:cNvSpPr txBox="1">
            <a:spLocks noGrp="1"/>
          </p:cNvSpPr>
          <p:nvPr>
            <p:ph type="subTitle" idx="5"/>
          </p:nvPr>
        </p:nvSpPr>
        <p:spPr>
          <a:xfrm>
            <a:off x="6464668" y="2691020"/>
            <a:ext cx="1898400" cy="485700"/>
          </a:xfrm>
          <a:prstGeom prst="rect">
            <a:avLst/>
          </a:prstGeom>
        </p:spPr>
        <p:txBody>
          <a:bodyPr spcFirstLastPara="1" wrap="square" lIns="91425" tIns="91425" rIns="91425" bIns="91425" anchor="t" anchorCtr="0">
            <a:noAutofit/>
          </a:bodyPr>
          <a:lstStyle/>
          <a:p>
            <a:r>
              <a:rPr lang="en-US" dirty="0"/>
              <a:t>Inconsistent batches</a:t>
            </a:r>
          </a:p>
        </p:txBody>
      </p:sp>
      <p:cxnSp>
        <p:nvCxnSpPr>
          <p:cNvPr id="383" name="Google Shape;383;p52"/>
          <p:cNvCxnSpPr/>
          <p:nvPr/>
        </p:nvCxnSpPr>
        <p:spPr>
          <a:xfrm>
            <a:off x="793281" y="2759000"/>
            <a:ext cx="0" cy="865800"/>
          </a:xfrm>
          <a:prstGeom prst="straightConnector1">
            <a:avLst/>
          </a:prstGeom>
          <a:noFill/>
          <a:ln w="19050" cap="flat" cmpd="sng">
            <a:solidFill>
              <a:schemeClr val="dk2"/>
            </a:solidFill>
            <a:prstDash val="solid"/>
            <a:round/>
            <a:headEnd type="none" w="med" len="med"/>
            <a:tailEnd type="none" w="med" len="med"/>
          </a:ln>
        </p:spPr>
      </p:cxnSp>
      <p:cxnSp>
        <p:nvCxnSpPr>
          <p:cNvPr id="384" name="Google Shape;384;p52"/>
          <p:cNvCxnSpPr/>
          <p:nvPr/>
        </p:nvCxnSpPr>
        <p:spPr>
          <a:xfrm>
            <a:off x="3550331" y="2759000"/>
            <a:ext cx="0" cy="865800"/>
          </a:xfrm>
          <a:prstGeom prst="straightConnector1">
            <a:avLst/>
          </a:prstGeom>
          <a:noFill/>
          <a:ln w="19050" cap="flat" cmpd="sng">
            <a:solidFill>
              <a:schemeClr val="dk2"/>
            </a:solidFill>
            <a:prstDash val="solid"/>
            <a:round/>
            <a:headEnd type="none" w="med" len="med"/>
            <a:tailEnd type="none" w="med" len="med"/>
          </a:ln>
        </p:spPr>
      </p:cxnSp>
      <p:cxnSp>
        <p:nvCxnSpPr>
          <p:cNvPr id="385" name="Google Shape;385;p52"/>
          <p:cNvCxnSpPr/>
          <p:nvPr/>
        </p:nvCxnSpPr>
        <p:spPr>
          <a:xfrm>
            <a:off x="6307631" y="2759000"/>
            <a:ext cx="0" cy="865800"/>
          </a:xfrm>
          <a:prstGeom prst="straightConnector1">
            <a:avLst/>
          </a:prstGeom>
          <a:noFill/>
          <a:ln w="19050" cap="flat" cmpd="sng">
            <a:solidFill>
              <a:schemeClr val="dk2"/>
            </a:solidFill>
            <a:prstDash val="solid"/>
            <a:round/>
            <a:headEnd type="none" w="med" len="med"/>
            <a:tailEnd type="none" w="med" len="med"/>
          </a:ln>
        </p:spPr>
      </p:cxnSp>
      <p:sp>
        <p:nvSpPr>
          <p:cNvPr id="400" name="Google Shape;400;p52"/>
          <p:cNvSpPr/>
          <p:nvPr/>
        </p:nvSpPr>
        <p:spPr>
          <a:xfrm rot="-5400000">
            <a:off x="4225350" y="149500"/>
            <a:ext cx="845700" cy="9420300"/>
          </a:xfrm>
          <a:prstGeom prst="rect">
            <a:avLst/>
          </a:prstGeom>
          <a:gradFill>
            <a:gsLst>
              <a:gs pos="0">
                <a:srgbClr val="FFFFFF">
                  <a:alpha val="0"/>
                </a:srgbClr>
              </a:gs>
              <a:gs pos="100000">
                <a:srgbClr val="000000">
                  <a:alpha val="85098"/>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52"/>
          <p:cNvSpPr txBox="1">
            <a:spLocks noGrp="1"/>
          </p:cNvSpPr>
          <p:nvPr>
            <p:ph type="title"/>
          </p:nvPr>
        </p:nvSpPr>
        <p:spPr>
          <a:xfrm>
            <a:off x="697798" y="335902"/>
            <a:ext cx="7665300" cy="776048"/>
          </a:xfrm>
          <a:prstGeom prst="rect">
            <a:avLst/>
          </a:prstGeom>
        </p:spPr>
        <p:txBody>
          <a:bodyPr spcFirstLastPara="1" wrap="square" lIns="91425" tIns="91425" rIns="91425" bIns="91425" anchor="t" anchorCtr="0">
            <a:noAutofit/>
          </a:bodyPr>
          <a:lstStyle/>
          <a:p>
            <a:pPr lvl="0" algn="ctr"/>
            <a:r>
              <a:rPr lang="en-US" dirty="0"/>
              <a:t>Issue 3</a:t>
            </a:r>
            <a:br>
              <a:rPr lang="en-US" dirty="0"/>
            </a:br>
            <a:r>
              <a:rPr lang="en-US" dirty="0"/>
              <a:t>Quality Failures</a:t>
            </a:r>
            <a:endParaRPr dirty="0"/>
          </a:p>
        </p:txBody>
      </p:sp>
      <p:grpSp>
        <p:nvGrpSpPr>
          <p:cNvPr id="24" name="Google Shape;11495;p114"/>
          <p:cNvGrpSpPr/>
          <p:nvPr/>
        </p:nvGrpSpPr>
        <p:grpSpPr>
          <a:xfrm>
            <a:off x="1079371" y="2049194"/>
            <a:ext cx="371887" cy="423069"/>
            <a:chOff x="-919700" y="2420750"/>
            <a:chExt cx="257575" cy="293025"/>
          </a:xfrm>
        </p:grpSpPr>
        <p:sp>
          <p:nvSpPr>
            <p:cNvPr id="25" name="Google Shape;11496;p114"/>
            <p:cNvSpPr/>
            <p:nvPr/>
          </p:nvSpPr>
          <p:spPr>
            <a:xfrm>
              <a:off x="-884250" y="2490850"/>
              <a:ext cx="84300" cy="51225"/>
            </a:xfrm>
            <a:custGeom>
              <a:avLst/>
              <a:gdLst/>
              <a:ahLst/>
              <a:cxnLst/>
              <a:rect l="l" t="t" r="r" b="b"/>
              <a:pathLst>
                <a:path w="3372" h="2049" extrusionOk="0">
                  <a:moveTo>
                    <a:pt x="977" y="631"/>
                  </a:moveTo>
                  <a:cubicBezTo>
                    <a:pt x="1166" y="631"/>
                    <a:pt x="1324" y="788"/>
                    <a:pt x="1324" y="977"/>
                  </a:cubicBezTo>
                  <a:cubicBezTo>
                    <a:pt x="1324" y="1198"/>
                    <a:pt x="1166" y="1355"/>
                    <a:pt x="977" y="1355"/>
                  </a:cubicBezTo>
                  <a:cubicBezTo>
                    <a:pt x="788" y="1355"/>
                    <a:pt x="631" y="1198"/>
                    <a:pt x="631" y="977"/>
                  </a:cubicBezTo>
                  <a:cubicBezTo>
                    <a:pt x="631" y="788"/>
                    <a:pt x="788" y="631"/>
                    <a:pt x="977" y="631"/>
                  </a:cubicBezTo>
                  <a:close/>
                  <a:moveTo>
                    <a:pt x="2363" y="631"/>
                  </a:moveTo>
                  <a:cubicBezTo>
                    <a:pt x="2552" y="631"/>
                    <a:pt x="2710" y="788"/>
                    <a:pt x="2710" y="977"/>
                  </a:cubicBezTo>
                  <a:cubicBezTo>
                    <a:pt x="2710" y="1198"/>
                    <a:pt x="2552" y="1355"/>
                    <a:pt x="2363" y="1355"/>
                  </a:cubicBezTo>
                  <a:cubicBezTo>
                    <a:pt x="2174" y="1355"/>
                    <a:pt x="2017" y="1198"/>
                    <a:pt x="2017" y="977"/>
                  </a:cubicBezTo>
                  <a:cubicBezTo>
                    <a:pt x="2017" y="788"/>
                    <a:pt x="2174" y="631"/>
                    <a:pt x="2363" y="631"/>
                  </a:cubicBezTo>
                  <a:close/>
                  <a:moveTo>
                    <a:pt x="1009" y="1"/>
                  </a:moveTo>
                  <a:cubicBezTo>
                    <a:pt x="473" y="1"/>
                    <a:pt x="0" y="473"/>
                    <a:pt x="0" y="1040"/>
                  </a:cubicBezTo>
                  <a:cubicBezTo>
                    <a:pt x="0" y="1576"/>
                    <a:pt x="473" y="2048"/>
                    <a:pt x="1009" y="2048"/>
                  </a:cubicBezTo>
                  <a:cubicBezTo>
                    <a:pt x="1292" y="2048"/>
                    <a:pt x="1544" y="1922"/>
                    <a:pt x="1702" y="1765"/>
                  </a:cubicBezTo>
                  <a:cubicBezTo>
                    <a:pt x="1891" y="1922"/>
                    <a:pt x="2111" y="2048"/>
                    <a:pt x="2363" y="2048"/>
                  </a:cubicBezTo>
                  <a:cubicBezTo>
                    <a:pt x="2899" y="2048"/>
                    <a:pt x="3371" y="1576"/>
                    <a:pt x="3371" y="1040"/>
                  </a:cubicBezTo>
                  <a:cubicBezTo>
                    <a:pt x="3371" y="442"/>
                    <a:pt x="2899" y="1"/>
                    <a:pt x="2363" y="1"/>
                  </a:cubicBezTo>
                  <a:cubicBezTo>
                    <a:pt x="2080" y="1"/>
                    <a:pt x="1859" y="127"/>
                    <a:pt x="1702" y="284"/>
                  </a:cubicBezTo>
                  <a:cubicBezTo>
                    <a:pt x="1481" y="127"/>
                    <a:pt x="1261" y="1"/>
                    <a:pt x="1009" y="1"/>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b="1">
                <a:ln w="12700">
                  <a:solidFill>
                    <a:schemeClr val="tx2">
                      <a:satMod val="155000"/>
                    </a:schemeClr>
                  </a:solidFill>
                  <a:prstDash val="solid"/>
                </a:ln>
                <a:solidFill>
                  <a:schemeClr val="bg2"/>
                </a:solidFill>
                <a:effectLst>
                  <a:outerShdw blurRad="41275" dist="20320" dir="1800000" algn="tl" rotWithShape="0">
                    <a:srgbClr val="000000">
                      <a:alpha val="40000"/>
                    </a:srgbClr>
                  </a:outerShdw>
                </a:effectLst>
              </a:endParaRPr>
            </a:p>
          </p:txBody>
        </p:sp>
        <p:sp>
          <p:nvSpPr>
            <p:cNvPr id="26" name="Google Shape;11497;p114"/>
            <p:cNvSpPr/>
            <p:nvPr/>
          </p:nvSpPr>
          <p:spPr>
            <a:xfrm>
              <a:off x="-919700" y="2420750"/>
              <a:ext cx="257575" cy="293025"/>
            </a:xfrm>
            <a:custGeom>
              <a:avLst/>
              <a:gdLst/>
              <a:ahLst/>
              <a:cxnLst/>
              <a:rect l="l" t="t" r="r" b="b"/>
              <a:pathLst>
                <a:path w="10303" h="11721" extrusionOk="0">
                  <a:moveTo>
                    <a:pt x="7152" y="694"/>
                  </a:moveTo>
                  <a:cubicBezTo>
                    <a:pt x="7373" y="694"/>
                    <a:pt x="7530" y="851"/>
                    <a:pt x="7530" y="1040"/>
                  </a:cubicBezTo>
                  <a:lnTo>
                    <a:pt x="7530" y="1418"/>
                  </a:lnTo>
                  <a:lnTo>
                    <a:pt x="662" y="1418"/>
                  </a:lnTo>
                  <a:lnTo>
                    <a:pt x="662" y="1040"/>
                  </a:lnTo>
                  <a:cubicBezTo>
                    <a:pt x="694" y="851"/>
                    <a:pt x="851" y="694"/>
                    <a:pt x="1009" y="694"/>
                  </a:cubicBezTo>
                  <a:close/>
                  <a:moveTo>
                    <a:pt x="7562" y="2111"/>
                  </a:moveTo>
                  <a:lnTo>
                    <a:pt x="7562" y="3403"/>
                  </a:lnTo>
                  <a:lnTo>
                    <a:pt x="7247" y="3088"/>
                  </a:lnTo>
                  <a:cubicBezTo>
                    <a:pt x="7042" y="2883"/>
                    <a:pt x="6784" y="2792"/>
                    <a:pt x="6528" y="2792"/>
                  </a:cubicBezTo>
                  <a:cubicBezTo>
                    <a:pt x="5999" y="2792"/>
                    <a:pt x="5483" y="3186"/>
                    <a:pt x="5483" y="3781"/>
                  </a:cubicBezTo>
                  <a:cubicBezTo>
                    <a:pt x="5483" y="4065"/>
                    <a:pt x="5577" y="4348"/>
                    <a:pt x="5798" y="4506"/>
                  </a:cubicBezTo>
                  <a:lnTo>
                    <a:pt x="6774" y="5482"/>
                  </a:lnTo>
                  <a:lnTo>
                    <a:pt x="1009" y="5482"/>
                  </a:lnTo>
                  <a:cubicBezTo>
                    <a:pt x="995" y="5485"/>
                    <a:pt x="982" y="5486"/>
                    <a:pt x="968" y="5486"/>
                  </a:cubicBezTo>
                  <a:cubicBezTo>
                    <a:pt x="825" y="5486"/>
                    <a:pt x="694" y="5340"/>
                    <a:pt x="694" y="5167"/>
                  </a:cubicBezTo>
                  <a:lnTo>
                    <a:pt x="694" y="2111"/>
                  </a:lnTo>
                  <a:close/>
                  <a:moveTo>
                    <a:pt x="8160" y="2584"/>
                  </a:moveTo>
                  <a:lnTo>
                    <a:pt x="9200" y="3624"/>
                  </a:lnTo>
                  <a:cubicBezTo>
                    <a:pt x="9421" y="3844"/>
                    <a:pt x="9515" y="4065"/>
                    <a:pt x="9515" y="4348"/>
                  </a:cubicBezTo>
                  <a:lnTo>
                    <a:pt x="9515" y="6900"/>
                  </a:lnTo>
                  <a:cubicBezTo>
                    <a:pt x="9515" y="7373"/>
                    <a:pt x="9358" y="7845"/>
                    <a:pt x="9043" y="8192"/>
                  </a:cubicBezTo>
                  <a:lnTo>
                    <a:pt x="5955" y="8192"/>
                  </a:lnTo>
                  <a:cubicBezTo>
                    <a:pt x="5640" y="7845"/>
                    <a:pt x="5483" y="7373"/>
                    <a:pt x="5483" y="6900"/>
                  </a:cubicBezTo>
                  <a:lnTo>
                    <a:pt x="5483" y="6144"/>
                  </a:lnTo>
                  <a:lnTo>
                    <a:pt x="6837" y="6144"/>
                  </a:lnTo>
                  <a:lnTo>
                    <a:pt x="6837" y="6207"/>
                  </a:lnTo>
                  <a:cubicBezTo>
                    <a:pt x="6837" y="6585"/>
                    <a:pt x="6900" y="6932"/>
                    <a:pt x="7089" y="7373"/>
                  </a:cubicBezTo>
                  <a:cubicBezTo>
                    <a:pt x="7135" y="7487"/>
                    <a:pt x="7263" y="7568"/>
                    <a:pt x="7403" y="7568"/>
                  </a:cubicBezTo>
                  <a:cubicBezTo>
                    <a:pt x="7455" y="7568"/>
                    <a:pt x="7510" y="7556"/>
                    <a:pt x="7562" y="7530"/>
                  </a:cubicBezTo>
                  <a:cubicBezTo>
                    <a:pt x="7719" y="7467"/>
                    <a:pt x="7782" y="7247"/>
                    <a:pt x="7719" y="7058"/>
                  </a:cubicBezTo>
                  <a:cubicBezTo>
                    <a:pt x="7593" y="6774"/>
                    <a:pt x="7530" y="6522"/>
                    <a:pt x="7530" y="6239"/>
                  </a:cubicBezTo>
                  <a:lnTo>
                    <a:pt x="7530" y="5451"/>
                  </a:lnTo>
                  <a:cubicBezTo>
                    <a:pt x="7530" y="5356"/>
                    <a:pt x="7467" y="5262"/>
                    <a:pt x="7404" y="5199"/>
                  </a:cubicBezTo>
                  <a:lnTo>
                    <a:pt x="6207" y="4033"/>
                  </a:lnTo>
                  <a:cubicBezTo>
                    <a:pt x="6018" y="3844"/>
                    <a:pt x="6144" y="3435"/>
                    <a:pt x="6459" y="3435"/>
                  </a:cubicBezTo>
                  <a:cubicBezTo>
                    <a:pt x="6522" y="3435"/>
                    <a:pt x="6648" y="3466"/>
                    <a:pt x="6680" y="3561"/>
                  </a:cubicBezTo>
                  <a:lnTo>
                    <a:pt x="8255" y="5136"/>
                  </a:lnTo>
                  <a:cubicBezTo>
                    <a:pt x="8318" y="5199"/>
                    <a:pt x="8413" y="5230"/>
                    <a:pt x="8503" y="5230"/>
                  </a:cubicBezTo>
                  <a:cubicBezTo>
                    <a:pt x="8594" y="5230"/>
                    <a:pt x="8680" y="5199"/>
                    <a:pt x="8728" y="5136"/>
                  </a:cubicBezTo>
                  <a:cubicBezTo>
                    <a:pt x="8854" y="5010"/>
                    <a:pt x="8854" y="4789"/>
                    <a:pt x="8728" y="4663"/>
                  </a:cubicBezTo>
                  <a:lnTo>
                    <a:pt x="8160" y="4065"/>
                  </a:lnTo>
                  <a:lnTo>
                    <a:pt x="8160" y="2584"/>
                  </a:lnTo>
                  <a:close/>
                  <a:moveTo>
                    <a:pt x="9295" y="8948"/>
                  </a:moveTo>
                  <a:cubicBezTo>
                    <a:pt x="9484" y="8948"/>
                    <a:pt x="9641" y="9105"/>
                    <a:pt x="9641" y="9295"/>
                  </a:cubicBezTo>
                  <a:lnTo>
                    <a:pt x="9641" y="10996"/>
                  </a:lnTo>
                  <a:lnTo>
                    <a:pt x="5514" y="10996"/>
                  </a:lnTo>
                  <a:lnTo>
                    <a:pt x="5514" y="9295"/>
                  </a:lnTo>
                  <a:cubicBezTo>
                    <a:pt x="5514" y="9105"/>
                    <a:pt x="5672" y="8948"/>
                    <a:pt x="5861" y="8948"/>
                  </a:cubicBezTo>
                  <a:close/>
                  <a:moveTo>
                    <a:pt x="1009" y="1"/>
                  </a:moveTo>
                  <a:cubicBezTo>
                    <a:pt x="473" y="1"/>
                    <a:pt x="1" y="473"/>
                    <a:pt x="1" y="1040"/>
                  </a:cubicBezTo>
                  <a:lnTo>
                    <a:pt x="1" y="5167"/>
                  </a:lnTo>
                  <a:cubicBezTo>
                    <a:pt x="1" y="5734"/>
                    <a:pt x="473" y="6207"/>
                    <a:pt x="1009" y="6207"/>
                  </a:cubicBezTo>
                  <a:lnTo>
                    <a:pt x="4789" y="6207"/>
                  </a:lnTo>
                  <a:lnTo>
                    <a:pt x="4789" y="6932"/>
                  </a:lnTo>
                  <a:cubicBezTo>
                    <a:pt x="4789" y="7499"/>
                    <a:pt x="4947" y="8003"/>
                    <a:pt x="5231" y="8444"/>
                  </a:cubicBezTo>
                  <a:cubicBezTo>
                    <a:pt x="4947" y="8633"/>
                    <a:pt x="4789" y="8948"/>
                    <a:pt x="4789" y="9295"/>
                  </a:cubicBezTo>
                  <a:lnTo>
                    <a:pt x="4789" y="11342"/>
                  </a:lnTo>
                  <a:cubicBezTo>
                    <a:pt x="4789" y="11563"/>
                    <a:pt x="4947" y="11720"/>
                    <a:pt x="5168" y="11720"/>
                  </a:cubicBezTo>
                  <a:lnTo>
                    <a:pt x="9956" y="11720"/>
                  </a:lnTo>
                  <a:cubicBezTo>
                    <a:pt x="10145" y="11720"/>
                    <a:pt x="10303" y="11563"/>
                    <a:pt x="10303" y="11342"/>
                  </a:cubicBezTo>
                  <a:lnTo>
                    <a:pt x="10303" y="9295"/>
                  </a:lnTo>
                  <a:cubicBezTo>
                    <a:pt x="10303" y="8948"/>
                    <a:pt x="10114" y="8633"/>
                    <a:pt x="9893" y="8444"/>
                  </a:cubicBezTo>
                  <a:cubicBezTo>
                    <a:pt x="10177" y="8003"/>
                    <a:pt x="10303" y="7499"/>
                    <a:pt x="10303" y="6932"/>
                  </a:cubicBezTo>
                  <a:lnTo>
                    <a:pt x="10303" y="4380"/>
                  </a:lnTo>
                  <a:lnTo>
                    <a:pt x="10271" y="4380"/>
                  </a:lnTo>
                  <a:cubicBezTo>
                    <a:pt x="10271" y="3907"/>
                    <a:pt x="10082" y="3466"/>
                    <a:pt x="9767" y="3151"/>
                  </a:cubicBezTo>
                  <a:lnTo>
                    <a:pt x="8224" y="1639"/>
                  </a:lnTo>
                  <a:lnTo>
                    <a:pt x="8224" y="1040"/>
                  </a:lnTo>
                  <a:cubicBezTo>
                    <a:pt x="8224" y="473"/>
                    <a:pt x="7751" y="1"/>
                    <a:pt x="7215" y="1"/>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b="1"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endParaRPr>
            </a:p>
          </p:txBody>
        </p:sp>
        <p:sp>
          <p:nvSpPr>
            <p:cNvPr id="27" name="Google Shape;11498;p114"/>
            <p:cNvSpPr/>
            <p:nvPr/>
          </p:nvSpPr>
          <p:spPr>
            <a:xfrm>
              <a:off x="-766100" y="2660975"/>
              <a:ext cx="18125" cy="18150"/>
            </a:xfrm>
            <a:custGeom>
              <a:avLst/>
              <a:gdLst/>
              <a:ahLst/>
              <a:cxnLst/>
              <a:rect l="l" t="t" r="r" b="b"/>
              <a:pathLst>
                <a:path w="725" h="726" extrusionOk="0">
                  <a:moveTo>
                    <a:pt x="347" y="1"/>
                  </a:moveTo>
                  <a:cubicBezTo>
                    <a:pt x="158" y="1"/>
                    <a:pt x="0" y="158"/>
                    <a:pt x="0" y="379"/>
                  </a:cubicBezTo>
                  <a:cubicBezTo>
                    <a:pt x="0" y="568"/>
                    <a:pt x="158" y="725"/>
                    <a:pt x="347" y="725"/>
                  </a:cubicBezTo>
                  <a:cubicBezTo>
                    <a:pt x="536" y="725"/>
                    <a:pt x="725" y="568"/>
                    <a:pt x="725" y="379"/>
                  </a:cubicBezTo>
                  <a:cubicBezTo>
                    <a:pt x="693" y="158"/>
                    <a:pt x="536" y="1"/>
                    <a:pt x="347" y="1"/>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b="1">
                <a:ln w="12700">
                  <a:solidFill>
                    <a:schemeClr val="tx2">
                      <a:satMod val="155000"/>
                    </a:schemeClr>
                  </a:solidFill>
                  <a:prstDash val="solid"/>
                </a:ln>
                <a:solidFill>
                  <a:schemeClr val="bg2"/>
                </a:solidFill>
                <a:effectLst>
                  <a:outerShdw blurRad="41275" dist="20320" dir="1800000" algn="tl" rotWithShape="0">
                    <a:srgbClr val="000000">
                      <a:alpha val="40000"/>
                    </a:srgbClr>
                  </a:outerShdw>
                </a:effectLst>
              </a:endParaRPr>
            </a:p>
          </p:txBody>
        </p:sp>
      </p:grpSp>
      <p:grpSp>
        <p:nvGrpSpPr>
          <p:cNvPr id="28" name="Google Shape;10178;p110"/>
          <p:cNvGrpSpPr/>
          <p:nvPr/>
        </p:nvGrpSpPr>
        <p:grpSpPr>
          <a:xfrm>
            <a:off x="3796296" y="2105531"/>
            <a:ext cx="366269" cy="366732"/>
            <a:chOff x="-61784125" y="1931250"/>
            <a:chExt cx="316650" cy="317050"/>
          </a:xfrm>
        </p:grpSpPr>
        <p:sp>
          <p:nvSpPr>
            <p:cNvPr id="29" name="Google Shape;10179;p110"/>
            <p:cNvSpPr/>
            <p:nvPr/>
          </p:nvSpPr>
          <p:spPr>
            <a:xfrm>
              <a:off x="-61688025" y="1931250"/>
              <a:ext cx="124450" cy="134300"/>
            </a:xfrm>
            <a:custGeom>
              <a:avLst/>
              <a:gdLst/>
              <a:ahLst/>
              <a:cxnLst/>
              <a:rect l="l" t="t" r="r" b="b"/>
              <a:pathLst>
                <a:path w="4978" h="5372" extrusionOk="0">
                  <a:moveTo>
                    <a:pt x="2497" y="845"/>
                  </a:moveTo>
                  <a:cubicBezTo>
                    <a:pt x="2709" y="845"/>
                    <a:pt x="2922" y="922"/>
                    <a:pt x="3088" y="1087"/>
                  </a:cubicBezTo>
                  <a:cubicBezTo>
                    <a:pt x="3277" y="1276"/>
                    <a:pt x="3340" y="1591"/>
                    <a:pt x="3277" y="1906"/>
                  </a:cubicBezTo>
                  <a:cubicBezTo>
                    <a:pt x="3182" y="2190"/>
                    <a:pt x="2993" y="2410"/>
                    <a:pt x="2709" y="2442"/>
                  </a:cubicBezTo>
                  <a:cubicBezTo>
                    <a:pt x="2625" y="2467"/>
                    <a:pt x="2545" y="2479"/>
                    <a:pt x="2469" y="2479"/>
                  </a:cubicBezTo>
                  <a:cubicBezTo>
                    <a:pt x="2259" y="2479"/>
                    <a:pt x="2075" y="2391"/>
                    <a:pt x="1890" y="2253"/>
                  </a:cubicBezTo>
                  <a:cubicBezTo>
                    <a:pt x="1701" y="2032"/>
                    <a:pt x="1607" y="1717"/>
                    <a:pt x="1701" y="1434"/>
                  </a:cubicBezTo>
                  <a:cubicBezTo>
                    <a:pt x="1800" y="1059"/>
                    <a:pt x="2145" y="845"/>
                    <a:pt x="2497" y="845"/>
                  </a:cubicBezTo>
                  <a:close/>
                  <a:moveTo>
                    <a:pt x="2520" y="3324"/>
                  </a:moveTo>
                  <a:cubicBezTo>
                    <a:pt x="3277" y="3324"/>
                    <a:pt x="3907" y="3828"/>
                    <a:pt x="4096" y="4553"/>
                  </a:cubicBezTo>
                  <a:lnTo>
                    <a:pt x="914" y="4553"/>
                  </a:lnTo>
                  <a:cubicBezTo>
                    <a:pt x="1103" y="3828"/>
                    <a:pt x="1733" y="3324"/>
                    <a:pt x="2520" y="3324"/>
                  </a:cubicBezTo>
                  <a:close/>
                  <a:moveTo>
                    <a:pt x="2510" y="1"/>
                  </a:moveTo>
                  <a:cubicBezTo>
                    <a:pt x="1805" y="1"/>
                    <a:pt x="1113" y="455"/>
                    <a:pt x="914" y="1213"/>
                  </a:cubicBezTo>
                  <a:cubicBezTo>
                    <a:pt x="756" y="1780"/>
                    <a:pt x="914" y="2347"/>
                    <a:pt x="1292" y="2789"/>
                  </a:cubicBezTo>
                  <a:cubicBezTo>
                    <a:pt x="567" y="3198"/>
                    <a:pt x="0" y="3986"/>
                    <a:pt x="0" y="4931"/>
                  </a:cubicBezTo>
                  <a:cubicBezTo>
                    <a:pt x="0" y="5183"/>
                    <a:pt x="189" y="5372"/>
                    <a:pt x="441" y="5372"/>
                  </a:cubicBezTo>
                  <a:lnTo>
                    <a:pt x="4568" y="5372"/>
                  </a:lnTo>
                  <a:cubicBezTo>
                    <a:pt x="4820" y="5372"/>
                    <a:pt x="4978" y="5183"/>
                    <a:pt x="4978" y="4931"/>
                  </a:cubicBezTo>
                  <a:cubicBezTo>
                    <a:pt x="4978" y="3986"/>
                    <a:pt x="4442" y="3198"/>
                    <a:pt x="3718" y="2789"/>
                  </a:cubicBezTo>
                  <a:cubicBezTo>
                    <a:pt x="3907" y="2568"/>
                    <a:pt x="4033" y="2347"/>
                    <a:pt x="4096" y="2064"/>
                  </a:cubicBezTo>
                  <a:cubicBezTo>
                    <a:pt x="4253" y="1528"/>
                    <a:pt x="4096" y="930"/>
                    <a:pt x="3655" y="489"/>
                  </a:cubicBezTo>
                  <a:cubicBezTo>
                    <a:pt x="3331" y="153"/>
                    <a:pt x="2918" y="1"/>
                    <a:pt x="2510" y="1"/>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0180;p110"/>
            <p:cNvSpPr/>
            <p:nvPr/>
          </p:nvSpPr>
          <p:spPr>
            <a:xfrm>
              <a:off x="-61784125" y="2113325"/>
              <a:ext cx="124450" cy="134975"/>
            </a:xfrm>
            <a:custGeom>
              <a:avLst/>
              <a:gdLst/>
              <a:ahLst/>
              <a:cxnLst/>
              <a:rect l="l" t="t" r="r" b="b"/>
              <a:pathLst>
                <a:path w="4978" h="5399" extrusionOk="0">
                  <a:moveTo>
                    <a:pt x="2482" y="848"/>
                  </a:moveTo>
                  <a:cubicBezTo>
                    <a:pt x="2688" y="848"/>
                    <a:pt x="2895" y="921"/>
                    <a:pt x="3056" y="1082"/>
                  </a:cubicBezTo>
                  <a:cubicBezTo>
                    <a:pt x="3245" y="1271"/>
                    <a:pt x="3340" y="1586"/>
                    <a:pt x="3245" y="1901"/>
                  </a:cubicBezTo>
                  <a:cubicBezTo>
                    <a:pt x="3182" y="2185"/>
                    <a:pt x="2993" y="2437"/>
                    <a:pt x="2710" y="2468"/>
                  </a:cubicBezTo>
                  <a:cubicBezTo>
                    <a:pt x="2633" y="2483"/>
                    <a:pt x="2559" y="2491"/>
                    <a:pt x="2487" y="2491"/>
                  </a:cubicBezTo>
                  <a:cubicBezTo>
                    <a:pt x="2261" y="2491"/>
                    <a:pt x="2058" y="2415"/>
                    <a:pt x="1891" y="2248"/>
                  </a:cubicBezTo>
                  <a:cubicBezTo>
                    <a:pt x="1670" y="2059"/>
                    <a:pt x="1607" y="1743"/>
                    <a:pt x="1670" y="1428"/>
                  </a:cubicBezTo>
                  <a:cubicBezTo>
                    <a:pt x="1770" y="1068"/>
                    <a:pt x="2124" y="848"/>
                    <a:pt x="2482" y="848"/>
                  </a:cubicBezTo>
                  <a:close/>
                  <a:moveTo>
                    <a:pt x="2458" y="3319"/>
                  </a:moveTo>
                  <a:cubicBezTo>
                    <a:pt x="3245" y="3319"/>
                    <a:pt x="3907" y="3854"/>
                    <a:pt x="4096" y="4547"/>
                  </a:cubicBezTo>
                  <a:lnTo>
                    <a:pt x="883" y="4547"/>
                  </a:lnTo>
                  <a:cubicBezTo>
                    <a:pt x="1040" y="3886"/>
                    <a:pt x="1733" y="3319"/>
                    <a:pt x="2458" y="3319"/>
                  </a:cubicBezTo>
                  <a:close/>
                  <a:moveTo>
                    <a:pt x="2509" y="1"/>
                  </a:moveTo>
                  <a:cubicBezTo>
                    <a:pt x="1812" y="1"/>
                    <a:pt x="1143" y="437"/>
                    <a:pt x="946" y="1208"/>
                  </a:cubicBezTo>
                  <a:cubicBezTo>
                    <a:pt x="788" y="1806"/>
                    <a:pt x="946" y="2342"/>
                    <a:pt x="1324" y="2783"/>
                  </a:cubicBezTo>
                  <a:cubicBezTo>
                    <a:pt x="568" y="3224"/>
                    <a:pt x="32" y="4012"/>
                    <a:pt x="32" y="4957"/>
                  </a:cubicBezTo>
                  <a:cubicBezTo>
                    <a:pt x="0" y="5209"/>
                    <a:pt x="189" y="5398"/>
                    <a:pt x="410" y="5398"/>
                  </a:cubicBezTo>
                  <a:lnTo>
                    <a:pt x="4569" y="5398"/>
                  </a:lnTo>
                  <a:cubicBezTo>
                    <a:pt x="4789" y="5398"/>
                    <a:pt x="4978" y="5209"/>
                    <a:pt x="4978" y="4988"/>
                  </a:cubicBezTo>
                  <a:cubicBezTo>
                    <a:pt x="4978" y="4043"/>
                    <a:pt x="4474" y="3256"/>
                    <a:pt x="3718" y="2815"/>
                  </a:cubicBezTo>
                  <a:cubicBezTo>
                    <a:pt x="3939" y="2626"/>
                    <a:pt x="4033" y="2374"/>
                    <a:pt x="4128" y="2090"/>
                  </a:cubicBezTo>
                  <a:cubicBezTo>
                    <a:pt x="4285" y="1523"/>
                    <a:pt x="4128" y="924"/>
                    <a:pt x="3687" y="483"/>
                  </a:cubicBezTo>
                  <a:cubicBezTo>
                    <a:pt x="3346" y="155"/>
                    <a:pt x="2923" y="1"/>
                    <a:pt x="2509" y="1"/>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0181;p110"/>
            <p:cNvSpPr/>
            <p:nvPr/>
          </p:nvSpPr>
          <p:spPr>
            <a:xfrm>
              <a:off x="-61591150" y="2113325"/>
              <a:ext cx="123675" cy="134175"/>
            </a:xfrm>
            <a:custGeom>
              <a:avLst/>
              <a:gdLst/>
              <a:ahLst/>
              <a:cxnLst/>
              <a:rect l="l" t="t" r="r" b="b"/>
              <a:pathLst>
                <a:path w="4947" h="5367" extrusionOk="0">
                  <a:moveTo>
                    <a:pt x="2482" y="848"/>
                  </a:moveTo>
                  <a:cubicBezTo>
                    <a:pt x="2688" y="848"/>
                    <a:pt x="2895" y="921"/>
                    <a:pt x="3056" y="1082"/>
                  </a:cubicBezTo>
                  <a:cubicBezTo>
                    <a:pt x="3245" y="1271"/>
                    <a:pt x="3340" y="1586"/>
                    <a:pt x="3245" y="1901"/>
                  </a:cubicBezTo>
                  <a:cubicBezTo>
                    <a:pt x="3182" y="2185"/>
                    <a:pt x="2993" y="2437"/>
                    <a:pt x="2710" y="2468"/>
                  </a:cubicBezTo>
                  <a:cubicBezTo>
                    <a:pt x="2633" y="2483"/>
                    <a:pt x="2559" y="2491"/>
                    <a:pt x="2486" y="2491"/>
                  </a:cubicBezTo>
                  <a:cubicBezTo>
                    <a:pt x="2261" y="2491"/>
                    <a:pt x="2057" y="2415"/>
                    <a:pt x="1890" y="2248"/>
                  </a:cubicBezTo>
                  <a:cubicBezTo>
                    <a:pt x="1670" y="2059"/>
                    <a:pt x="1607" y="1743"/>
                    <a:pt x="1670" y="1428"/>
                  </a:cubicBezTo>
                  <a:cubicBezTo>
                    <a:pt x="1770" y="1068"/>
                    <a:pt x="2124" y="848"/>
                    <a:pt x="2482" y="848"/>
                  </a:cubicBezTo>
                  <a:close/>
                  <a:moveTo>
                    <a:pt x="2521" y="3382"/>
                  </a:moveTo>
                  <a:cubicBezTo>
                    <a:pt x="3308" y="3382"/>
                    <a:pt x="3938" y="3886"/>
                    <a:pt x="4127" y="4579"/>
                  </a:cubicBezTo>
                  <a:lnTo>
                    <a:pt x="882" y="4579"/>
                  </a:lnTo>
                  <a:cubicBezTo>
                    <a:pt x="1103" y="3886"/>
                    <a:pt x="1733" y="3382"/>
                    <a:pt x="2521" y="3382"/>
                  </a:cubicBezTo>
                  <a:close/>
                  <a:moveTo>
                    <a:pt x="2467" y="1"/>
                  </a:moveTo>
                  <a:cubicBezTo>
                    <a:pt x="1761" y="1"/>
                    <a:pt x="1080" y="437"/>
                    <a:pt x="882" y="1208"/>
                  </a:cubicBezTo>
                  <a:cubicBezTo>
                    <a:pt x="725" y="1806"/>
                    <a:pt x="882" y="2342"/>
                    <a:pt x="1292" y="2783"/>
                  </a:cubicBezTo>
                  <a:cubicBezTo>
                    <a:pt x="536" y="3224"/>
                    <a:pt x="0" y="4012"/>
                    <a:pt x="0" y="4957"/>
                  </a:cubicBezTo>
                  <a:cubicBezTo>
                    <a:pt x="0" y="5178"/>
                    <a:pt x="189" y="5367"/>
                    <a:pt x="378" y="5367"/>
                  </a:cubicBezTo>
                  <a:lnTo>
                    <a:pt x="4505" y="5367"/>
                  </a:lnTo>
                  <a:cubicBezTo>
                    <a:pt x="4757" y="5367"/>
                    <a:pt x="4946" y="5178"/>
                    <a:pt x="4946" y="4957"/>
                  </a:cubicBezTo>
                  <a:cubicBezTo>
                    <a:pt x="4946" y="4075"/>
                    <a:pt x="4442" y="3256"/>
                    <a:pt x="3686" y="2815"/>
                  </a:cubicBezTo>
                  <a:cubicBezTo>
                    <a:pt x="3875" y="2626"/>
                    <a:pt x="4001" y="2374"/>
                    <a:pt x="4096" y="2090"/>
                  </a:cubicBezTo>
                  <a:cubicBezTo>
                    <a:pt x="4253" y="1523"/>
                    <a:pt x="4096" y="924"/>
                    <a:pt x="3655" y="483"/>
                  </a:cubicBezTo>
                  <a:cubicBezTo>
                    <a:pt x="3314" y="155"/>
                    <a:pt x="2887" y="1"/>
                    <a:pt x="2467" y="1"/>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0182;p110"/>
            <p:cNvSpPr/>
            <p:nvPr/>
          </p:nvSpPr>
          <p:spPr>
            <a:xfrm>
              <a:off x="-61677800" y="2072225"/>
              <a:ext cx="106350" cy="62450"/>
            </a:xfrm>
            <a:custGeom>
              <a:avLst/>
              <a:gdLst/>
              <a:ahLst/>
              <a:cxnLst/>
              <a:rect l="l" t="t" r="r" b="b"/>
              <a:pathLst>
                <a:path w="4254" h="2498" extrusionOk="0">
                  <a:moveTo>
                    <a:pt x="2096" y="1"/>
                  </a:moveTo>
                  <a:cubicBezTo>
                    <a:pt x="1985" y="1"/>
                    <a:pt x="1875" y="48"/>
                    <a:pt x="1796" y="142"/>
                  </a:cubicBezTo>
                  <a:lnTo>
                    <a:pt x="158" y="1781"/>
                  </a:lnTo>
                  <a:cubicBezTo>
                    <a:pt x="1" y="1938"/>
                    <a:pt x="1" y="2222"/>
                    <a:pt x="158" y="2379"/>
                  </a:cubicBezTo>
                  <a:cubicBezTo>
                    <a:pt x="237" y="2458"/>
                    <a:pt x="339" y="2497"/>
                    <a:pt x="442" y="2497"/>
                  </a:cubicBezTo>
                  <a:cubicBezTo>
                    <a:pt x="544" y="2497"/>
                    <a:pt x="646" y="2458"/>
                    <a:pt x="725" y="2379"/>
                  </a:cubicBezTo>
                  <a:lnTo>
                    <a:pt x="2111" y="993"/>
                  </a:lnTo>
                  <a:lnTo>
                    <a:pt x="3498" y="2379"/>
                  </a:lnTo>
                  <a:cubicBezTo>
                    <a:pt x="3576" y="2458"/>
                    <a:pt x="3687" y="2497"/>
                    <a:pt x="3797" y="2497"/>
                  </a:cubicBezTo>
                  <a:cubicBezTo>
                    <a:pt x="3907" y="2497"/>
                    <a:pt x="4017" y="2458"/>
                    <a:pt x="4096" y="2379"/>
                  </a:cubicBezTo>
                  <a:cubicBezTo>
                    <a:pt x="4254" y="2222"/>
                    <a:pt x="4254" y="1938"/>
                    <a:pt x="4096" y="1781"/>
                  </a:cubicBezTo>
                  <a:lnTo>
                    <a:pt x="2395" y="142"/>
                  </a:lnTo>
                  <a:cubicBezTo>
                    <a:pt x="2316" y="48"/>
                    <a:pt x="2206" y="1"/>
                    <a:pt x="2096" y="1"/>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 name="Google Shape;11512;p114"/>
          <p:cNvGrpSpPr/>
          <p:nvPr/>
        </p:nvGrpSpPr>
        <p:grpSpPr>
          <a:xfrm>
            <a:off x="6869949" y="2269383"/>
            <a:ext cx="407381" cy="202880"/>
            <a:chOff x="6090251" y="2676413"/>
            <a:chExt cx="417014" cy="207677"/>
          </a:xfrm>
        </p:grpSpPr>
        <p:sp>
          <p:nvSpPr>
            <p:cNvPr id="34" name="Google Shape;11513;p114"/>
            <p:cNvSpPr/>
            <p:nvPr/>
          </p:nvSpPr>
          <p:spPr>
            <a:xfrm>
              <a:off x="6237672" y="2725248"/>
              <a:ext cx="61086" cy="158842"/>
            </a:xfrm>
            <a:custGeom>
              <a:avLst/>
              <a:gdLst/>
              <a:ahLst/>
              <a:cxnLst/>
              <a:rect l="l" t="t" r="r" b="b"/>
              <a:pathLst>
                <a:path w="2927" h="7611" extrusionOk="0">
                  <a:moveTo>
                    <a:pt x="1463" y="1172"/>
                  </a:moveTo>
                  <a:cubicBezTo>
                    <a:pt x="1624" y="1172"/>
                    <a:pt x="1757" y="1303"/>
                    <a:pt x="1757" y="1465"/>
                  </a:cubicBezTo>
                  <a:lnTo>
                    <a:pt x="1757" y="6148"/>
                  </a:lnTo>
                  <a:cubicBezTo>
                    <a:pt x="1757" y="6309"/>
                    <a:pt x="1624" y="6440"/>
                    <a:pt x="1463" y="6440"/>
                  </a:cubicBezTo>
                  <a:cubicBezTo>
                    <a:pt x="1302" y="6440"/>
                    <a:pt x="1171" y="6309"/>
                    <a:pt x="1171" y="6148"/>
                  </a:cubicBezTo>
                  <a:lnTo>
                    <a:pt x="1171" y="1465"/>
                  </a:lnTo>
                  <a:cubicBezTo>
                    <a:pt x="1171" y="1303"/>
                    <a:pt x="1302" y="1172"/>
                    <a:pt x="1463" y="1172"/>
                  </a:cubicBezTo>
                  <a:close/>
                  <a:moveTo>
                    <a:pt x="1463" y="1"/>
                  </a:moveTo>
                  <a:cubicBezTo>
                    <a:pt x="657" y="1"/>
                    <a:pt x="0" y="657"/>
                    <a:pt x="0" y="1465"/>
                  </a:cubicBezTo>
                  <a:lnTo>
                    <a:pt x="0" y="6148"/>
                  </a:lnTo>
                  <a:cubicBezTo>
                    <a:pt x="0" y="6955"/>
                    <a:pt x="657" y="7611"/>
                    <a:pt x="1463" y="7611"/>
                  </a:cubicBezTo>
                  <a:cubicBezTo>
                    <a:pt x="2270" y="7611"/>
                    <a:pt x="2926" y="6955"/>
                    <a:pt x="2926" y="6148"/>
                  </a:cubicBezTo>
                  <a:lnTo>
                    <a:pt x="2926" y="1465"/>
                  </a:lnTo>
                  <a:cubicBezTo>
                    <a:pt x="2926" y="657"/>
                    <a:pt x="2270" y="1"/>
                    <a:pt x="1463" y="1"/>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1514;p114"/>
            <p:cNvSpPr/>
            <p:nvPr/>
          </p:nvSpPr>
          <p:spPr>
            <a:xfrm>
              <a:off x="6446178" y="2761915"/>
              <a:ext cx="61086" cy="61086"/>
            </a:xfrm>
            <a:custGeom>
              <a:avLst/>
              <a:gdLst/>
              <a:ahLst/>
              <a:cxnLst/>
              <a:rect l="l" t="t" r="r" b="b"/>
              <a:pathLst>
                <a:path w="2927" h="2927" extrusionOk="0">
                  <a:moveTo>
                    <a:pt x="1464" y="1171"/>
                  </a:moveTo>
                  <a:cubicBezTo>
                    <a:pt x="1625" y="1171"/>
                    <a:pt x="1756" y="1302"/>
                    <a:pt x="1756" y="1463"/>
                  </a:cubicBezTo>
                  <a:cubicBezTo>
                    <a:pt x="1756" y="1626"/>
                    <a:pt x="1625" y="1757"/>
                    <a:pt x="1464" y="1757"/>
                  </a:cubicBezTo>
                  <a:cubicBezTo>
                    <a:pt x="1303" y="1757"/>
                    <a:pt x="1170" y="1626"/>
                    <a:pt x="1170" y="1463"/>
                  </a:cubicBezTo>
                  <a:cubicBezTo>
                    <a:pt x="1170" y="1302"/>
                    <a:pt x="1303" y="1171"/>
                    <a:pt x="1464" y="1171"/>
                  </a:cubicBezTo>
                  <a:close/>
                  <a:moveTo>
                    <a:pt x="1464" y="0"/>
                  </a:moveTo>
                  <a:cubicBezTo>
                    <a:pt x="657" y="0"/>
                    <a:pt x="1" y="657"/>
                    <a:pt x="1" y="1463"/>
                  </a:cubicBezTo>
                  <a:cubicBezTo>
                    <a:pt x="1" y="2270"/>
                    <a:pt x="657" y="2926"/>
                    <a:pt x="1464" y="2926"/>
                  </a:cubicBezTo>
                  <a:cubicBezTo>
                    <a:pt x="2270" y="2926"/>
                    <a:pt x="2927" y="2270"/>
                    <a:pt x="2927" y="1463"/>
                  </a:cubicBezTo>
                  <a:cubicBezTo>
                    <a:pt x="2927" y="657"/>
                    <a:pt x="2270" y="0"/>
                    <a:pt x="1464" y="0"/>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1515;p114"/>
            <p:cNvSpPr/>
            <p:nvPr/>
          </p:nvSpPr>
          <p:spPr>
            <a:xfrm>
              <a:off x="6311758" y="2676413"/>
              <a:ext cx="135446" cy="207677"/>
            </a:xfrm>
            <a:custGeom>
              <a:avLst/>
              <a:gdLst/>
              <a:ahLst/>
              <a:cxnLst/>
              <a:rect l="l" t="t" r="r" b="b"/>
              <a:pathLst>
                <a:path w="6490" h="9951" extrusionOk="0">
                  <a:moveTo>
                    <a:pt x="1466" y="1171"/>
                  </a:moveTo>
                  <a:cubicBezTo>
                    <a:pt x="1627" y="1171"/>
                    <a:pt x="1757" y="1302"/>
                    <a:pt x="1757" y="1463"/>
                  </a:cubicBezTo>
                  <a:lnTo>
                    <a:pt x="1757" y="6026"/>
                  </a:lnTo>
                  <a:lnTo>
                    <a:pt x="4186" y="3598"/>
                  </a:lnTo>
                  <a:cubicBezTo>
                    <a:pt x="4243" y="3541"/>
                    <a:pt x="4318" y="3512"/>
                    <a:pt x="4392" y="3512"/>
                  </a:cubicBezTo>
                  <a:cubicBezTo>
                    <a:pt x="4467" y="3512"/>
                    <a:pt x="4542" y="3541"/>
                    <a:pt x="4598" y="3598"/>
                  </a:cubicBezTo>
                  <a:cubicBezTo>
                    <a:pt x="4713" y="3712"/>
                    <a:pt x="4713" y="3897"/>
                    <a:pt x="4598" y="4012"/>
                  </a:cubicBezTo>
                  <a:lnTo>
                    <a:pt x="3247" y="5364"/>
                  </a:lnTo>
                  <a:lnTo>
                    <a:pt x="5221" y="8325"/>
                  </a:lnTo>
                  <a:cubicBezTo>
                    <a:pt x="5280" y="8414"/>
                    <a:pt x="5274" y="8500"/>
                    <a:pt x="5265" y="8546"/>
                  </a:cubicBezTo>
                  <a:cubicBezTo>
                    <a:pt x="5257" y="8591"/>
                    <a:pt x="5228" y="8674"/>
                    <a:pt x="5140" y="8732"/>
                  </a:cubicBezTo>
                  <a:cubicBezTo>
                    <a:pt x="5090" y="8764"/>
                    <a:pt x="5037" y="8780"/>
                    <a:pt x="4979" y="8780"/>
                  </a:cubicBezTo>
                  <a:cubicBezTo>
                    <a:pt x="4880" y="8780"/>
                    <a:pt x="4788" y="8732"/>
                    <a:pt x="4735" y="8651"/>
                  </a:cubicBezTo>
                  <a:lnTo>
                    <a:pt x="2824" y="5787"/>
                  </a:lnTo>
                  <a:lnTo>
                    <a:pt x="1757" y="6853"/>
                  </a:lnTo>
                  <a:lnTo>
                    <a:pt x="1757" y="8488"/>
                  </a:lnTo>
                  <a:cubicBezTo>
                    <a:pt x="1757" y="8649"/>
                    <a:pt x="1627" y="8782"/>
                    <a:pt x="1466" y="8782"/>
                  </a:cubicBezTo>
                  <a:cubicBezTo>
                    <a:pt x="1305" y="8782"/>
                    <a:pt x="1172" y="8649"/>
                    <a:pt x="1172" y="8488"/>
                  </a:cubicBezTo>
                  <a:lnTo>
                    <a:pt x="1172" y="1463"/>
                  </a:lnTo>
                  <a:cubicBezTo>
                    <a:pt x="1172" y="1302"/>
                    <a:pt x="1305" y="1171"/>
                    <a:pt x="1466" y="1171"/>
                  </a:cubicBezTo>
                  <a:close/>
                  <a:moveTo>
                    <a:pt x="1466" y="0"/>
                  </a:moveTo>
                  <a:cubicBezTo>
                    <a:pt x="659" y="0"/>
                    <a:pt x="1" y="657"/>
                    <a:pt x="1" y="1463"/>
                  </a:cubicBezTo>
                  <a:lnTo>
                    <a:pt x="1" y="8488"/>
                  </a:lnTo>
                  <a:cubicBezTo>
                    <a:pt x="1" y="9295"/>
                    <a:pt x="659" y="9951"/>
                    <a:pt x="1466" y="9951"/>
                  </a:cubicBezTo>
                  <a:cubicBezTo>
                    <a:pt x="2272" y="9951"/>
                    <a:pt x="2929" y="9295"/>
                    <a:pt x="2929" y="8488"/>
                  </a:cubicBezTo>
                  <a:lnTo>
                    <a:pt x="2929" y="8053"/>
                  </a:lnTo>
                  <a:lnTo>
                    <a:pt x="3760" y="9300"/>
                  </a:lnTo>
                  <a:cubicBezTo>
                    <a:pt x="4032" y="9709"/>
                    <a:pt x="4487" y="9951"/>
                    <a:pt x="4979" y="9951"/>
                  </a:cubicBezTo>
                  <a:cubicBezTo>
                    <a:pt x="5269" y="9951"/>
                    <a:pt x="5548" y="9866"/>
                    <a:pt x="5789" y="9705"/>
                  </a:cubicBezTo>
                  <a:cubicBezTo>
                    <a:pt x="6114" y="9489"/>
                    <a:pt x="6336" y="9158"/>
                    <a:pt x="6413" y="8775"/>
                  </a:cubicBezTo>
                  <a:cubicBezTo>
                    <a:pt x="6490" y="8391"/>
                    <a:pt x="6412" y="8001"/>
                    <a:pt x="6196" y="7676"/>
                  </a:cubicBezTo>
                  <a:lnTo>
                    <a:pt x="4754" y="5512"/>
                  </a:lnTo>
                  <a:lnTo>
                    <a:pt x="5426" y="4840"/>
                  </a:lnTo>
                  <a:cubicBezTo>
                    <a:pt x="5998" y="4269"/>
                    <a:pt x="5998" y="3340"/>
                    <a:pt x="5426" y="2771"/>
                  </a:cubicBezTo>
                  <a:cubicBezTo>
                    <a:pt x="5142" y="2485"/>
                    <a:pt x="4767" y="2342"/>
                    <a:pt x="4392" y="2342"/>
                  </a:cubicBezTo>
                  <a:cubicBezTo>
                    <a:pt x="4017" y="2342"/>
                    <a:pt x="3642" y="2485"/>
                    <a:pt x="3357" y="2771"/>
                  </a:cubicBezTo>
                  <a:lnTo>
                    <a:pt x="2929" y="3199"/>
                  </a:lnTo>
                  <a:lnTo>
                    <a:pt x="2929" y="1463"/>
                  </a:lnTo>
                  <a:cubicBezTo>
                    <a:pt x="2929" y="657"/>
                    <a:pt x="2272" y="0"/>
                    <a:pt x="1466" y="0"/>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1516;p114"/>
            <p:cNvSpPr/>
            <p:nvPr/>
          </p:nvSpPr>
          <p:spPr>
            <a:xfrm>
              <a:off x="6090251" y="2676413"/>
              <a:ext cx="135405" cy="207677"/>
            </a:xfrm>
            <a:custGeom>
              <a:avLst/>
              <a:gdLst/>
              <a:ahLst/>
              <a:cxnLst/>
              <a:rect l="l" t="t" r="r" b="b"/>
              <a:pathLst>
                <a:path w="6488" h="9951" extrusionOk="0">
                  <a:moveTo>
                    <a:pt x="1464" y="1171"/>
                  </a:moveTo>
                  <a:cubicBezTo>
                    <a:pt x="1625" y="1171"/>
                    <a:pt x="1757" y="1302"/>
                    <a:pt x="1757" y="1463"/>
                  </a:cubicBezTo>
                  <a:lnTo>
                    <a:pt x="1757" y="6026"/>
                  </a:lnTo>
                  <a:lnTo>
                    <a:pt x="4184" y="3598"/>
                  </a:lnTo>
                  <a:cubicBezTo>
                    <a:pt x="4241" y="3541"/>
                    <a:pt x="4316" y="3512"/>
                    <a:pt x="4391" y="3512"/>
                  </a:cubicBezTo>
                  <a:cubicBezTo>
                    <a:pt x="4466" y="3512"/>
                    <a:pt x="4541" y="3541"/>
                    <a:pt x="4598" y="3598"/>
                  </a:cubicBezTo>
                  <a:cubicBezTo>
                    <a:pt x="4712" y="3712"/>
                    <a:pt x="4712" y="3897"/>
                    <a:pt x="4598" y="4012"/>
                  </a:cubicBezTo>
                  <a:lnTo>
                    <a:pt x="3245" y="5364"/>
                  </a:lnTo>
                  <a:lnTo>
                    <a:pt x="5219" y="8325"/>
                  </a:lnTo>
                  <a:cubicBezTo>
                    <a:pt x="5278" y="8414"/>
                    <a:pt x="5272" y="8500"/>
                    <a:pt x="5264" y="8546"/>
                  </a:cubicBezTo>
                  <a:cubicBezTo>
                    <a:pt x="5255" y="8591"/>
                    <a:pt x="5226" y="8674"/>
                    <a:pt x="5138" y="8732"/>
                  </a:cubicBezTo>
                  <a:cubicBezTo>
                    <a:pt x="5090" y="8764"/>
                    <a:pt x="5035" y="8780"/>
                    <a:pt x="4977" y="8780"/>
                  </a:cubicBezTo>
                  <a:cubicBezTo>
                    <a:pt x="4878" y="8780"/>
                    <a:pt x="4788" y="8732"/>
                    <a:pt x="4733" y="8651"/>
                  </a:cubicBezTo>
                  <a:lnTo>
                    <a:pt x="2824" y="5787"/>
                  </a:lnTo>
                  <a:lnTo>
                    <a:pt x="1757" y="6853"/>
                  </a:lnTo>
                  <a:lnTo>
                    <a:pt x="1757" y="8488"/>
                  </a:lnTo>
                  <a:cubicBezTo>
                    <a:pt x="1757" y="8649"/>
                    <a:pt x="1625" y="8782"/>
                    <a:pt x="1464" y="8782"/>
                  </a:cubicBezTo>
                  <a:cubicBezTo>
                    <a:pt x="1303" y="8782"/>
                    <a:pt x="1172" y="8649"/>
                    <a:pt x="1172" y="8488"/>
                  </a:cubicBezTo>
                  <a:lnTo>
                    <a:pt x="1172" y="1463"/>
                  </a:lnTo>
                  <a:cubicBezTo>
                    <a:pt x="1172" y="1302"/>
                    <a:pt x="1303" y="1171"/>
                    <a:pt x="1464" y="1171"/>
                  </a:cubicBezTo>
                  <a:close/>
                  <a:moveTo>
                    <a:pt x="1464" y="0"/>
                  </a:moveTo>
                  <a:cubicBezTo>
                    <a:pt x="657" y="0"/>
                    <a:pt x="1" y="657"/>
                    <a:pt x="1" y="1463"/>
                  </a:cubicBezTo>
                  <a:lnTo>
                    <a:pt x="1" y="8488"/>
                  </a:lnTo>
                  <a:cubicBezTo>
                    <a:pt x="1" y="9295"/>
                    <a:pt x="657" y="9951"/>
                    <a:pt x="1464" y="9951"/>
                  </a:cubicBezTo>
                  <a:cubicBezTo>
                    <a:pt x="2270" y="9951"/>
                    <a:pt x="2927" y="9295"/>
                    <a:pt x="2927" y="8488"/>
                  </a:cubicBezTo>
                  <a:lnTo>
                    <a:pt x="2927" y="8053"/>
                  </a:lnTo>
                  <a:lnTo>
                    <a:pt x="3758" y="9300"/>
                  </a:lnTo>
                  <a:cubicBezTo>
                    <a:pt x="4031" y="9709"/>
                    <a:pt x="4485" y="9951"/>
                    <a:pt x="4977" y="9951"/>
                  </a:cubicBezTo>
                  <a:cubicBezTo>
                    <a:pt x="5267" y="9951"/>
                    <a:pt x="5548" y="9866"/>
                    <a:pt x="5787" y="9705"/>
                  </a:cubicBezTo>
                  <a:cubicBezTo>
                    <a:pt x="6113" y="9489"/>
                    <a:pt x="6336" y="9158"/>
                    <a:pt x="6412" y="8775"/>
                  </a:cubicBezTo>
                  <a:cubicBezTo>
                    <a:pt x="6488" y="8391"/>
                    <a:pt x="6410" y="8001"/>
                    <a:pt x="6194" y="7676"/>
                  </a:cubicBezTo>
                  <a:lnTo>
                    <a:pt x="4752" y="5512"/>
                  </a:lnTo>
                  <a:lnTo>
                    <a:pt x="5426" y="4840"/>
                  </a:lnTo>
                  <a:cubicBezTo>
                    <a:pt x="5996" y="4269"/>
                    <a:pt x="5996" y="3340"/>
                    <a:pt x="5426" y="2771"/>
                  </a:cubicBezTo>
                  <a:cubicBezTo>
                    <a:pt x="5141" y="2485"/>
                    <a:pt x="4766" y="2342"/>
                    <a:pt x="4391" y="2342"/>
                  </a:cubicBezTo>
                  <a:cubicBezTo>
                    <a:pt x="4016" y="2342"/>
                    <a:pt x="3641" y="2485"/>
                    <a:pt x="3357" y="2771"/>
                  </a:cubicBezTo>
                  <a:lnTo>
                    <a:pt x="2927" y="3199"/>
                  </a:lnTo>
                  <a:lnTo>
                    <a:pt x="2927" y="1463"/>
                  </a:lnTo>
                  <a:cubicBezTo>
                    <a:pt x="2927" y="657"/>
                    <a:pt x="2270" y="0"/>
                    <a:pt x="1464" y="0"/>
                  </a:cubicBezTo>
                  <a:close/>
                </a:path>
              </a:pathLst>
            </a:custGeom>
            <a:ln>
              <a:noFill/>
            </a:ln>
          </p:spPr>
          <p:style>
            <a:lnRef idx="0">
              <a:scrgbClr r="0" g="0" b="0"/>
            </a:lnRef>
            <a:fillRef idx="1001">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4038700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59"/>
        <p:cNvGrpSpPr/>
        <p:nvPr/>
      </p:nvGrpSpPr>
      <p:grpSpPr>
        <a:xfrm>
          <a:off x="0" y="0"/>
          <a:ext cx="0" cy="0"/>
          <a:chOff x="0" y="0"/>
          <a:chExt cx="0" cy="0"/>
        </a:xfrm>
      </p:grpSpPr>
      <p:sp>
        <p:nvSpPr>
          <p:cNvPr id="1060" name="Google Shape;1060;p90"/>
          <p:cNvSpPr txBox="1">
            <a:spLocks noGrp="1"/>
          </p:cNvSpPr>
          <p:nvPr>
            <p:ph type="title"/>
          </p:nvPr>
        </p:nvSpPr>
        <p:spPr>
          <a:xfrm>
            <a:off x="697802" y="167951"/>
            <a:ext cx="7726800" cy="943999"/>
          </a:xfrm>
          <a:prstGeom prst="rect">
            <a:avLst/>
          </a:prstGeom>
        </p:spPr>
        <p:txBody>
          <a:bodyPr spcFirstLastPara="1" wrap="square" lIns="91425" tIns="91425" rIns="91425" bIns="91425" anchor="t" anchorCtr="0">
            <a:noAutofit/>
          </a:bodyPr>
          <a:lstStyle/>
          <a:p>
            <a:pPr lvl="0" algn="ctr"/>
            <a:r>
              <a:rPr lang="en-US" dirty="0"/>
              <a:t>Solutions</a:t>
            </a:r>
            <a:br>
              <a:rPr lang="en-US" dirty="0"/>
            </a:br>
            <a:r>
              <a:rPr lang="en-US" dirty="0"/>
              <a:t>Process-Based Quality Control</a:t>
            </a:r>
            <a:endParaRPr dirty="0"/>
          </a:p>
        </p:txBody>
      </p:sp>
      <p:sp>
        <p:nvSpPr>
          <p:cNvPr id="1061" name="Google Shape;1061;p90"/>
          <p:cNvSpPr/>
          <p:nvPr/>
        </p:nvSpPr>
        <p:spPr>
          <a:xfrm>
            <a:off x="2361162" y="2218872"/>
            <a:ext cx="1717804" cy="1564528"/>
          </a:xfrm>
          <a:custGeom>
            <a:avLst/>
            <a:gdLst/>
            <a:ahLst/>
            <a:cxnLst/>
            <a:rect l="l" t="t" r="r" b="b"/>
            <a:pathLst>
              <a:path w="6283" h="3553" extrusionOk="0">
                <a:moveTo>
                  <a:pt x="1" y="1"/>
                </a:moveTo>
                <a:lnTo>
                  <a:pt x="927" y="1776"/>
                </a:lnTo>
                <a:lnTo>
                  <a:pt x="1" y="3553"/>
                </a:lnTo>
                <a:lnTo>
                  <a:pt x="5328" y="3553"/>
                </a:lnTo>
                <a:lnTo>
                  <a:pt x="6282" y="1776"/>
                </a:lnTo>
                <a:lnTo>
                  <a:pt x="5328" y="1"/>
                </a:lnTo>
                <a:close/>
              </a:path>
            </a:pathLst>
          </a:cu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 name="Group 1"/>
          <p:cNvGrpSpPr/>
          <p:nvPr/>
        </p:nvGrpSpPr>
        <p:grpSpPr>
          <a:xfrm>
            <a:off x="2470814" y="1580625"/>
            <a:ext cx="4521579" cy="2214703"/>
            <a:chOff x="888925" y="1580625"/>
            <a:chExt cx="4521579" cy="2214703"/>
          </a:xfrm>
        </p:grpSpPr>
        <p:sp>
          <p:nvSpPr>
            <p:cNvPr id="1062" name="Google Shape;1062;p90"/>
            <p:cNvSpPr/>
            <p:nvPr/>
          </p:nvSpPr>
          <p:spPr>
            <a:xfrm>
              <a:off x="2235714" y="2230800"/>
              <a:ext cx="1718350" cy="1564528"/>
            </a:xfrm>
            <a:custGeom>
              <a:avLst/>
              <a:gdLst/>
              <a:ahLst/>
              <a:cxnLst/>
              <a:rect l="l" t="t" r="r" b="b"/>
              <a:pathLst>
                <a:path w="6285" h="3553" extrusionOk="0">
                  <a:moveTo>
                    <a:pt x="1" y="1"/>
                  </a:moveTo>
                  <a:lnTo>
                    <a:pt x="955" y="1776"/>
                  </a:lnTo>
                  <a:lnTo>
                    <a:pt x="1" y="3553"/>
                  </a:lnTo>
                  <a:lnTo>
                    <a:pt x="5330" y="3553"/>
                  </a:lnTo>
                  <a:lnTo>
                    <a:pt x="6284" y="1776"/>
                  </a:lnTo>
                  <a:lnTo>
                    <a:pt x="5330" y="1"/>
                  </a:lnTo>
                  <a:close/>
                </a:path>
              </a:pathLst>
            </a:cu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63" name="Google Shape;1063;p90"/>
            <p:cNvSpPr/>
            <p:nvPr/>
          </p:nvSpPr>
          <p:spPr>
            <a:xfrm>
              <a:off x="3692974" y="2230800"/>
              <a:ext cx="1717530" cy="1564528"/>
            </a:xfrm>
            <a:custGeom>
              <a:avLst/>
              <a:gdLst/>
              <a:ahLst/>
              <a:cxnLst/>
              <a:rect l="l" t="t" r="r" b="b"/>
              <a:pathLst>
                <a:path w="6282" h="3553" extrusionOk="0">
                  <a:moveTo>
                    <a:pt x="0" y="1"/>
                  </a:moveTo>
                  <a:lnTo>
                    <a:pt x="954" y="1776"/>
                  </a:lnTo>
                  <a:lnTo>
                    <a:pt x="0" y="3553"/>
                  </a:lnTo>
                  <a:lnTo>
                    <a:pt x="5327" y="3553"/>
                  </a:lnTo>
                  <a:lnTo>
                    <a:pt x="6282" y="1776"/>
                  </a:lnTo>
                  <a:lnTo>
                    <a:pt x="5327" y="1"/>
                  </a:lnTo>
                  <a:close/>
                </a:path>
              </a:pathLst>
            </a:cu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66" name="Google Shape;1066;p90"/>
            <p:cNvSpPr txBox="1"/>
            <p:nvPr/>
          </p:nvSpPr>
          <p:spPr>
            <a:xfrm>
              <a:off x="888925" y="1580625"/>
              <a:ext cx="1498500" cy="368100"/>
            </a:xfrm>
            <a:prstGeom prst="rect">
              <a:avLst/>
            </a:prstGeom>
            <a:noFill/>
            <a:ln>
              <a:noFill/>
            </a:ln>
          </p:spPr>
          <p:txBody>
            <a:bodyPr spcFirstLastPara="1" wrap="square" lIns="91425" tIns="91425" rIns="91425" bIns="91425" anchor="ctr" anchorCtr="0">
              <a:noAutofit/>
            </a:bodyPr>
            <a:lstStyle/>
            <a:p>
              <a:pPr algn="ctr"/>
              <a:r>
                <a:rPr lang="en-US" sz="1600" dirty="0">
                  <a:solidFill>
                    <a:schemeClr val="bg1"/>
                  </a:solidFill>
                </a:rPr>
                <a:t>Clear specifications</a:t>
              </a:r>
            </a:p>
          </p:txBody>
        </p:sp>
        <p:sp>
          <p:nvSpPr>
            <p:cNvPr id="1067" name="Google Shape;1067;p90"/>
            <p:cNvSpPr txBox="1"/>
            <p:nvPr/>
          </p:nvSpPr>
          <p:spPr>
            <a:xfrm>
              <a:off x="2345637" y="1580625"/>
              <a:ext cx="1498500" cy="368100"/>
            </a:xfrm>
            <a:prstGeom prst="rect">
              <a:avLst/>
            </a:prstGeom>
            <a:noFill/>
            <a:ln>
              <a:noFill/>
            </a:ln>
          </p:spPr>
          <p:txBody>
            <a:bodyPr spcFirstLastPara="1" wrap="square" lIns="91425" tIns="91425" rIns="91425" bIns="91425" anchor="ctr" anchorCtr="0">
              <a:noAutofit/>
            </a:bodyPr>
            <a:lstStyle/>
            <a:p>
              <a:pPr algn="ctr"/>
              <a:r>
                <a:rPr lang="en-US" sz="1800" dirty="0">
                  <a:solidFill>
                    <a:schemeClr val="bg1"/>
                  </a:solidFill>
                </a:rPr>
                <a:t>Corrective action plans</a:t>
              </a:r>
            </a:p>
          </p:txBody>
        </p:sp>
        <p:sp>
          <p:nvSpPr>
            <p:cNvPr id="1068" name="Google Shape;1068;p90"/>
            <p:cNvSpPr txBox="1"/>
            <p:nvPr/>
          </p:nvSpPr>
          <p:spPr>
            <a:xfrm>
              <a:off x="3802487" y="1580625"/>
              <a:ext cx="1498500" cy="368100"/>
            </a:xfrm>
            <a:prstGeom prst="rect">
              <a:avLst/>
            </a:prstGeom>
            <a:noFill/>
            <a:ln>
              <a:noFill/>
            </a:ln>
          </p:spPr>
          <p:txBody>
            <a:bodyPr spcFirstLastPara="1" wrap="square" lIns="91425" tIns="91425" rIns="91425" bIns="91425" anchor="ctr" anchorCtr="0">
              <a:noAutofit/>
            </a:bodyPr>
            <a:lstStyle/>
            <a:p>
              <a:pPr algn="ctr"/>
              <a:r>
                <a:rPr lang="en-US" sz="1200" dirty="0">
                  <a:solidFill>
                    <a:schemeClr val="bg1"/>
                  </a:solidFill>
                </a:rPr>
                <a:t>Technical assistance or training program for the suppliers</a:t>
              </a:r>
            </a:p>
          </p:txBody>
        </p:sp>
        <p:sp>
          <p:nvSpPr>
            <p:cNvPr id="1071" name="Google Shape;1071;p90"/>
            <p:cNvSpPr/>
            <p:nvPr/>
          </p:nvSpPr>
          <p:spPr>
            <a:xfrm>
              <a:off x="2828176" y="2755693"/>
              <a:ext cx="533701" cy="514753"/>
            </a:xfrm>
            <a:custGeom>
              <a:avLst/>
              <a:gdLst/>
              <a:ahLst/>
              <a:cxnLst/>
              <a:rect l="l" t="t" r="r" b="b"/>
              <a:pathLst>
                <a:path w="12074" h="11646" extrusionOk="0">
                  <a:moveTo>
                    <a:pt x="10001" y="2714"/>
                  </a:moveTo>
                  <a:cubicBezTo>
                    <a:pt x="10213" y="2714"/>
                    <a:pt x="10440" y="2904"/>
                    <a:pt x="10341" y="3182"/>
                  </a:cubicBezTo>
                  <a:lnTo>
                    <a:pt x="9332" y="5923"/>
                  </a:lnTo>
                  <a:cubicBezTo>
                    <a:pt x="9269" y="6065"/>
                    <a:pt x="9143" y="6136"/>
                    <a:pt x="9017" y="6136"/>
                  </a:cubicBezTo>
                  <a:cubicBezTo>
                    <a:pt x="8891" y="6136"/>
                    <a:pt x="8765" y="6065"/>
                    <a:pt x="8702" y="5923"/>
                  </a:cubicBezTo>
                  <a:lnTo>
                    <a:pt x="7978" y="4033"/>
                  </a:lnTo>
                  <a:lnTo>
                    <a:pt x="7285" y="5923"/>
                  </a:lnTo>
                  <a:cubicBezTo>
                    <a:pt x="7222" y="6065"/>
                    <a:pt x="7080" y="6136"/>
                    <a:pt x="6946" y="6136"/>
                  </a:cubicBezTo>
                  <a:cubicBezTo>
                    <a:pt x="6812" y="6136"/>
                    <a:pt x="6686" y="6065"/>
                    <a:pt x="6655" y="5923"/>
                  </a:cubicBezTo>
                  <a:lnTo>
                    <a:pt x="5615" y="3182"/>
                  </a:lnTo>
                  <a:cubicBezTo>
                    <a:pt x="5516" y="2904"/>
                    <a:pt x="5729" y="2714"/>
                    <a:pt x="5941" y="2714"/>
                  </a:cubicBezTo>
                  <a:cubicBezTo>
                    <a:pt x="6064" y="2714"/>
                    <a:pt x="6187" y="2779"/>
                    <a:pt x="6245" y="2930"/>
                  </a:cubicBezTo>
                  <a:lnTo>
                    <a:pt x="6970" y="4820"/>
                  </a:lnTo>
                  <a:lnTo>
                    <a:pt x="7663" y="2930"/>
                  </a:lnTo>
                  <a:cubicBezTo>
                    <a:pt x="7726" y="2804"/>
                    <a:pt x="7867" y="2741"/>
                    <a:pt x="8001" y="2741"/>
                  </a:cubicBezTo>
                  <a:cubicBezTo>
                    <a:pt x="8135" y="2741"/>
                    <a:pt x="8261" y="2804"/>
                    <a:pt x="8293" y="2930"/>
                  </a:cubicBezTo>
                  <a:lnTo>
                    <a:pt x="9017" y="4820"/>
                  </a:lnTo>
                  <a:lnTo>
                    <a:pt x="9711" y="2930"/>
                  </a:lnTo>
                  <a:cubicBezTo>
                    <a:pt x="9757" y="2779"/>
                    <a:pt x="9877" y="2714"/>
                    <a:pt x="10001" y="2714"/>
                  </a:cubicBezTo>
                  <a:close/>
                  <a:moveTo>
                    <a:pt x="7946" y="0"/>
                  </a:moveTo>
                  <a:cubicBezTo>
                    <a:pt x="5678" y="0"/>
                    <a:pt x="3851" y="1827"/>
                    <a:pt x="3851" y="4096"/>
                  </a:cubicBezTo>
                  <a:cubicBezTo>
                    <a:pt x="3851" y="5104"/>
                    <a:pt x="4197" y="6018"/>
                    <a:pt x="4827" y="6711"/>
                  </a:cubicBezTo>
                  <a:lnTo>
                    <a:pt x="4134" y="7435"/>
                  </a:lnTo>
                  <a:cubicBezTo>
                    <a:pt x="3981" y="7364"/>
                    <a:pt x="3827" y="7329"/>
                    <a:pt x="3678" y="7329"/>
                  </a:cubicBezTo>
                  <a:cubicBezTo>
                    <a:pt x="3431" y="7329"/>
                    <a:pt x="3197" y="7427"/>
                    <a:pt x="3000" y="7624"/>
                  </a:cubicBezTo>
                  <a:lnTo>
                    <a:pt x="732" y="9861"/>
                  </a:lnTo>
                  <a:cubicBezTo>
                    <a:pt x="0" y="10593"/>
                    <a:pt x="722" y="11645"/>
                    <a:pt x="1524" y="11645"/>
                  </a:cubicBezTo>
                  <a:cubicBezTo>
                    <a:pt x="1758" y="11645"/>
                    <a:pt x="1999" y="11555"/>
                    <a:pt x="2212" y="11342"/>
                  </a:cubicBezTo>
                  <a:lnTo>
                    <a:pt x="4449" y="9074"/>
                  </a:lnTo>
                  <a:cubicBezTo>
                    <a:pt x="4764" y="8759"/>
                    <a:pt x="4796" y="8286"/>
                    <a:pt x="4638" y="7939"/>
                  </a:cubicBezTo>
                  <a:lnTo>
                    <a:pt x="5363" y="7246"/>
                  </a:lnTo>
                  <a:cubicBezTo>
                    <a:pt x="6056" y="7813"/>
                    <a:pt x="7001" y="8223"/>
                    <a:pt x="7978" y="8223"/>
                  </a:cubicBezTo>
                  <a:cubicBezTo>
                    <a:pt x="10278" y="8223"/>
                    <a:pt x="12073" y="6364"/>
                    <a:pt x="12073" y="4127"/>
                  </a:cubicBezTo>
                  <a:cubicBezTo>
                    <a:pt x="12073" y="1796"/>
                    <a:pt x="10246" y="0"/>
                    <a:pt x="7946"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072" name="Google Shape;1072;p90"/>
            <p:cNvGrpSpPr/>
            <p:nvPr/>
          </p:nvGrpSpPr>
          <p:grpSpPr>
            <a:xfrm>
              <a:off x="1371321" y="2747646"/>
              <a:ext cx="533716" cy="530847"/>
              <a:chOff x="-6329100" y="3632100"/>
              <a:chExt cx="293025" cy="291450"/>
            </a:xfrm>
          </p:grpSpPr>
          <p:sp>
            <p:nvSpPr>
              <p:cNvPr id="1073" name="Google Shape;1073;p90"/>
              <p:cNvSpPr/>
              <p:nvPr/>
            </p:nvSpPr>
            <p:spPr>
              <a:xfrm>
                <a:off x="-6210700" y="3751600"/>
                <a:ext cx="174625" cy="171950"/>
              </a:xfrm>
              <a:custGeom>
                <a:avLst/>
                <a:gdLst/>
                <a:ahLst/>
                <a:cxnLst/>
                <a:rect l="l" t="t" r="r" b="b"/>
                <a:pathLst>
                  <a:path w="6985" h="6878" extrusionOk="0">
                    <a:moveTo>
                      <a:pt x="492" y="0"/>
                    </a:moveTo>
                    <a:cubicBezTo>
                      <a:pt x="219" y="0"/>
                      <a:pt x="0" y="235"/>
                      <a:pt x="85" y="545"/>
                    </a:cubicBezTo>
                    <a:lnTo>
                      <a:pt x="1503" y="5712"/>
                    </a:lnTo>
                    <a:cubicBezTo>
                      <a:pt x="1559" y="5882"/>
                      <a:pt x="1707" y="5984"/>
                      <a:pt x="1856" y="5984"/>
                    </a:cubicBezTo>
                    <a:cubicBezTo>
                      <a:pt x="1956" y="5984"/>
                      <a:pt x="2057" y="5939"/>
                      <a:pt x="2133" y="5838"/>
                    </a:cubicBezTo>
                    <a:lnTo>
                      <a:pt x="2889" y="4735"/>
                    </a:lnTo>
                    <a:lnTo>
                      <a:pt x="3739" y="5712"/>
                    </a:lnTo>
                    <a:lnTo>
                      <a:pt x="4622" y="6594"/>
                    </a:lnTo>
                    <a:cubicBezTo>
                      <a:pt x="4811" y="6783"/>
                      <a:pt x="5086" y="6878"/>
                      <a:pt x="5362" y="6878"/>
                    </a:cubicBezTo>
                    <a:cubicBezTo>
                      <a:pt x="5638" y="6878"/>
                      <a:pt x="5913" y="6783"/>
                      <a:pt x="6102" y="6594"/>
                    </a:cubicBezTo>
                    <a:lnTo>
                      <a:pt x="6575" y="6122"/>
                    </a:lnTo>
                    <a:cubicBezTo>
                      <a:pt x="6984" y="5712"/>
                      <a:pt x="6984" y="5113"/>
                      <a:pt x="6575" y="4672"/>
                    </a:cubicBezTo>
                    <a:lnTo>
                      <a:pt x="4811" y="2814"/>
                    </a:lnTo>
                    <a:lnTo>
                      <a:pt x="5913" y="2058"/>
                    </a:lnTo>
                    <a:cubicBezTo>
                      <a:pt x="6134" y="1900"/>
                      <a:pt x="6102" y="1522"/>
                      <a:pt x="5787" y="1427"/>
                    </a:cubicBezTo>
                    <a:lnTo>
                      <a:pt x="589" y="10"/>
                    </a:lnTo>
                    <a:cubicBezTo>
                      <a:pt x="556" y="3"/>
                      <a:pt x="524" y="0"/>
                      <a:pt x="492"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74" name="Google Shape;1074;p90"/>
              <p:cNvSpPr/>
              <p:nvPr/>
            </p:nvSpPr>
            <p:spPr>
              <a:xfrm>
                <a:off x="-6272400" y="3691975"/>
                <a:ext cx="136300" cy="135500"/>
              </a:xfrm>
              <a:custGeom>
                <a:avLst/>
                <a:gdLst/>
                <a:ahLst/>
                <a:cxnLst/>
                <a:rect l="l" t="t" r="r" b="b"/>
                <a:pathLst>
                  <a:path w="5452" h="5420" extrusionOk="0">
                    <a:moveTo>
                      <a:pt x="2742" y="0"/>
                    </a:moveTo>
                    <a:cubicBezTo>
                      <a:pt x="1261" y="0"/>
                      <a:pt x="1" y="1229"/>
                      <a:pt x="1" y="2710"/>
                    </a:cubicBezTo>
                    <a:cubicBezTo>
                      <a:pt x="1" y="4127"/>
                      <a:pt x="1041" y="5293"/>
                      <a:pt x="2427" y="5419"/>
                    </a:cubicBezTo>
                    <a:lnTo>
                      <a:pt x="2112" y="4317"/>
                    </a:lnTo>
                    <a:cubicBezTo>
                      <a:pt x="1482" y="4096"/>
                      <a:pt x="1009" y="3466"/>
                      <a:pt x="1009" y="2741"/>
                    </a:cubicBezTo>
                    <a:cubicBezTo>
                      <a:pt x="1041" y="1765"/>
                      <a:pt x="1828" y="1009"/>
                      <a:pt x="2773" y="1009"/>
                    </a:cubicBezTo>
                    <a:cubicBezTo>
                      <a:pt x="3530" y="1009"/>
                      <a:pt x="4128" y="1481"/>
                      <a:pt x="4349" y="2143"/>
                    </a:cubicBezTo>
                    <a:lnTo>
                      <a:pt x="5451" y="2458"/>
                    </a:lnTo>
                    <a:cubicBezTo>
                      <a:pt x="5294" y="1072"/>
                      <a:pt x="4160" y="0"/>
                      <a:pt x="2742"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75" name="Google Shape;1075;p90"/>
              <p:cNvSpPr/>
              <p:nvPr/>
            </p:nvSpPr>
            <p:spPr>
              <a:xfrm>
                <a:off x="-6329100" y="3632100"/>
                <a:ext cx="257575" cy="256025"/>
              </a:xfrm>
              <a:custGeom>
                <a:avLst/>
                <a:gdLst/>
                <a:ahLst/>
                <a:cxnLst/>
                <a:rect l="l" t="t" r="r" b="b"/>
                <a:pathLst>
                  <a:path w="10303" h="10241" extrusionOk="0">
                    <a:moveTo>
                      <a:pt x="5136" y="1"/>
                    </a:moveTo>
                    <a:cubicBezTo>
                      <a:pt x="2301" y="1"/>
                      <a:pt x="1" y="2269"/>
                      <a:pt x="1" y="5105"/>
                    </a:cubicBezTo>
                    <a:cubicBezTo>
                      <a:pt x="1" y="7972"/>
                      <a:pt x="2332" y="10240"/>
                      <a:pt x="5136" y="10240"/>
                    </a:cubicBezTo>
                    <a:cubicBezTo>
                      <a:pt x="5262" y="10240"/>
                      <a:pt x="5356" y="10240"/>
                      <a:pt x="5451" y="10177"/>
                    </a:cubicBezTo>
                    <a:lnTo>
                      <a:pt x="4978" y="8444"/>
                    </a:lnTo>
                    <a:cubicBezTo>
                      <a:pt x="4959" y="8445"/>
                      <a:pt x="4940" y="8445"/>
                      <a:pt x="4921" y="8445"/>
                    </a:cubicBezTo>
                    <a:cubicBezTo>
                      <a:pt x="3089" y="8445"/>
                      <a:pt x="1639" y="6945"/>
                      <a:pt x="1639" y="5105"/>
                    </a:cubicBezTo>
                    <a:cubicBezTo>
                      <a:pt x="1639" y="3214"/>
                      <a:pt x="3151" y="1702"/>
                      <a:pt x="5073" y="1702"/>
                    </a:cubicBezTo>
                    <a:cubicBezTo>
                      <a:pt x="6900" y="1702"/>
                      <a:pt x="8412" y="3151"/>
                      <a:pt x="8475" y="4979"/>
                    </a:cubicBezTo>
                    <a:lnTo>
                      <a:pt x="10208" y="5451"/>
                    </a:lnTo>
                    <a:cubicBezTo>
                      <a:pt x="10303" y="4002"/>
                      <a:pt x="9799" y="2553"/>
                      <a:pt x="8759" y="1482"/>
                    </a:cubicBezTo>
                    <a:cubicBezTo>
                      <a:pt x="7782" y="505"/>
                      <a:pt x="6522" y="1"/>
                      <a:pt x="5136" y="1"/>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nvGrpSpPr>
            <p:cNvPr id="1080" name="Google Shape;1080;p90"/>
            <p:cNvGrpSpPr/>
            <p:nvPr/>
          </p:nvGrpSpPr>
          <p:grpSpPr>
            <a:xfrm>
              <a:off x="4378865" y="2802682"/>
              <a:ext cx="419659" cy="420775"/>
              <a:chOff x="-5251625" y="3991275"/>
              <a:chExt cx="291450" cy="292225"/>
            </a:xfrm>
          </p:grpSpPr>
          <p:sp>
            <p:nvSpPr>
              <p:cNvPr id="1081" name="Google Shape;1081;p90"/>
              <p:cNvSpPr/>
              <p:nvPr/>
            </p:nvSpPr>
            <p:spPr>
              <a:xfrm>
                <a:off x="-5179950" y="4198400"/>
                <a:ext cx="145725" cy="85100"/>
              </a:xfrm>
              <a:custGeom>
                <a:avLst/>
                <a:gdLst/>
                <a:ahLst/>
                <a:cxnLst/>
                <a:rect l="l" t="t" r="r" b="b"/>
                <a:pathLst>
                  <a:path w="5829" h="3404" extrusionOk="0">
                    <a:moveTo>
                      <a:pt x="0" y="1"/>
                    </a:moveTo>
                    <a:lnTo>
                      <a:pt x="504" y="3151"/>
                    </a:lnTo>
                    <a:cubicBezTo>
                      <a:pt x="567" y="3309"/>
                      <a:pt x="662" y="3403"/>
                      <a:pt x="883" y="3403"/>
                    </a:cubicBezTo>
                    <a:lnTo>
                      <a:pt x="4978" y="3403"/>
                    </a:lnTo>
                    <a:cubicBezTo>
                      <a:pt x="5136" y="3403"/>
                      <a:pt x="5293" y="3309"/>
                      <a:pt x="5325" y="3151"/>
                    </a:cubicBezTo>
                    <a:lnTo>
                      <a:pt x="5829" y="1"/>
                    </a:ln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2" name="Google Shape;1082;p90"/>
              <p:cNvSpPr/>
              <p:nvPr/>
            </p:nvSpPr>
            <p:spPr>
              <a:xfrm>
                <a:off x="-5203575" y="4129100"/>
                <a:ext cx="196925" cy="51225"/>
              </a:xfrm>
              <a:custGeom>
                <a:avLst/>
                <a:gdLst/>
                <a:ahLst/>
                <a:cxnLst/>
                <a:rect l="l" t="t" r="r" b="b"/>
                <a:pathLst>
                  <a:path w="7877" h="2049" extrusionOk="0">
                    <a:moveTo>
                      <a:pt x="1229" y="1"/>
                    </a:moveTo>
                    <a:cubicBezTo>
                      <a:pt x="504" y="1"/>
                      <a:pt x="0" y="662"/>
                      <a:pt x="284" y="1387"/>
                    </a:cubicBezTo>
                    <a:cubicBezTo>
                      <a:pt x="284" y="1702"/>
                      <a:pt x="567" y="1922"/>
                      <a:pt x="882" y="2017"/>
                    </a:cubicBezTo>
                    <a:cubicBezTo>
                      <a:pt x="945" y="2048"/>
                      <a:pt x="1071" y="2048"/>
                      <a:pt x="1197" y="2048"/>
                    </a:cubicBezTo>
                    <a:lnTo>
                      <a:pt x="6648" y="2048"/>
                    </a:lnTo>
                    <a:cubicBezTo>
                      <a:pt x="6774" y="2048"/>
                      <a:pt x="6868" y="2017"/>
                      <a:pt x="6963" y="2017"/>
                    </a:cubicBezTo>
                    <a:cubicBezTo>
                      <a:pt x="7278" y="1922"/>
                      <a:pt x="7530" y="1702"/>
                      <a:pt x="7656" y="1387"/>
                    </a:cubicBezTo>
                    <a:cubicBezTo>
                      <a:pt x="7876" y="662"/>
                      <a:pt x="7372" y="1"/>
                      <a:pt x="6711" y="1"/>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3" name="Google Shape;1083;p90"/>
              <p:cNvSpPr/>
              <p:nvPr/>
            </p:nvSpPr>
            <p:spPr>
              <a:xfrm>
                <a:off x="-5251625" y="3991275"/>
                <a:ext cx="291450" cy="172500"/>
              </a:xfrm>
              <a:custGeom>
                <a:avLst/>
                <a:gdLst/>
                <a:ahLst/>
                <a:cxnLst/>
                <a:rect l="l" t="t" r="r" b="b"/>
                <a:pathLst>
                  <a:path w="11658" h="6900" extrusionOk="0">
                    <a:moveTo>
                      <a:pt x="1009" y="0"/>
                    </a:moveTo>
                    <a:cubicBezTo>
                      <a:pt x="473" y="0"/>
                      <a:pt x="0" y="473"/>
                      <a:pt x="0" y="1040"/>
                    </a:cubicBezTo>
                    <a:lnTo>
                      <a:pt x="0" y="5829"/>
                    </a:lnTo>
                    <a:cubicBezTo>
                      <a:pt x="0" y="6396"/>
                      <a:pt x="473" y="6900"/>
                      <a:pt x="1009" y="6900"/>
                    </a:cubicBezTo>
                    <a:lnTo>
                      <a:pt x="1418" y="6900"/>
                    </a:lnTo>
                    <a:cubicBezTo>
                      <a:pt x="1387" y="6774"/>
                      <a:pt x="1387" y="6648"/>
                      <a:pt x="1387" y="6553"/>
                    </a:cubicBezTo>
                    <a:cubicBezTo>
                      <a:pt x="1387" y="5608"/>
                      <a:pt x="2111" y="4852"/>
                      <a:pt x="3056" y="4852"/>
                    </a:cubicBezTo>
                    <a:lnTo>
                      <a:pt x="3781" y="4852"/>
                    </a:lnTo>
                    <a:cubicBezTo>
                      <a:pt x="3907" y="4285"/>
                      <a:pt x="4254" y="3875"/>
                      <a:pt x="4726" y="3623"/>
                    </a:cubicBezTo>
                    <a:cubicBezTo>
                      <a:pt x="4537" y="3371"/>
                      <a:pt x="4411" y="3119"/>
                      <a:pt x="4411" y="2773"/>
                    </a:cubicBezTo>
                    <a:cubicBezTo>
                      <a:pt x="4411" y="2016"/>
                      <a:pt x="5041" y="1386"/>
                      <a:pt x="5797" y="1386"/>
                    </a:cubicBezTo>
                    <a:cubicBezTo>
                      <a:pt x="6522" y="1386"/>
                      <a:pt x="7152" y="2016"/>
                      <a:pt x="7152" y="2773"/>
                    </a:cubicBezTo>
                    <a:cubicBezTo>
                      <a:pt x="7152" y="3088"/>
                      <a:pt x="7058" y="3403"/>
                      <a:pt x="6837" y="3623"/>
                    </a:cubicBezTo>
                    <a:cubicBezTo>
                      <a:pt x="7310" y="3875"/>
                      <a:pt x="7688" y="4285"/>
                      <a:pt x="7782" y="4852"/>
                    </a:cubicBezTo>
                    <a:lnTo>
                      <a:pt x="8507" y="4852"/>
                    </a:lnTo>
                    <a:cubicBezTo>
                      <a:pt x="9452" y="4852"/>
                      <a:pt x="10208" y="5608"/>
                      <a:pt x="10208" y="6553"/>
                    </a:cubicBezTo>
                    <a:cubicBezTo>
                      <a:pt x="10208" y="6648"/>
                      <a:pt x="10208" y="6774"/>
                      <a:pt x="10145" y="6900"/>
                    </a:cubicBezTo>
                    <a:lnTo>
                      <a:pt x="10586" y="6900"/>
                    </a:lnTo>
                    <a:cubicBezTo>
                      <a:pt x="11153" y="6900"/>
                      <a:pt x="11626" y="6427"/>
                      <a:pt x="11626" y="5829"/>
                    </a:cubicBezTo>
                    <a:lnTo>
                      <a:pt x="11626" y="1040"/>
                    </a:lnTo>
                    <a:cubicBezTo>
                      <a:pt x="11657" y="473"/>
                      <a:pt x="11185" y="0"/>
                      <a:pt x="10618"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4" name="Google Shape;1084;p90"/>
              <p:cNvSpPr/>
              <p:nvPr/>
            </p:nvSpPr>
            <p:spPr>
              <a:xfrm>
                <a:off x="-5139775" y="4096025"/>
                <a:ext cx="65400" cy="17350"/>
              </a:xfrm>
              <a:custGeom>
                <a:avLst/>
                <a:gdLst/>
                <a:ahLst/>
                <a:cxnLst/>
                <a:rect l="l" t="t" r="r" b="b"/>
                <a:pathLst>
                  <a:path w="2616" h="694" extrusionOk="0">
                    <a:moveTo>
                      <a:pt x="1008" y="0"/>
                    </a:moveTo>
                    <a:cubicBezTo>
                      <a:pt x="567" y="0"/>
                      <a:pt x="158" y="315"/>
                      <a:pt x="0" y="693"/>
                    </a:cubicBezTo>
                    <a:lnTo>
                      <a:pt x="2615" y="693"/>
                    </a:lnTo>
                    <a:cubicBezTo>
                      <a:pt x="2489" y="252"/>
                      <a:pt x="2111" y="0"/>
                      <a:pt x="1670"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5" name="Google Shape;1085;p90"/>
              <p:cNvSpPr/>
              <p:nvPr/>
            </p:nvSpPr>
            <p:spPr>
              <a:xfrm>
                <a:off x="-5122450" y="4044825"/>
                <a:ext cx="33100" cy="33100"/>
              </a:xfrm>
              <a:custGeom>
                <a:avLst/>
                <a:gdLst/>
                <a:ahLst/>
                <a:cxnLst/>
                <a:rect l="l" t="t" r="r" b="b"/>
                <a:pathLst>
                  <a:path w="1324" h="1324" extrusionOk="0">
                    <a:moveTo>
                      <a:pt x="662" y="0"/>
                    </a:moveTo>
                    <a:cubicBezTo>
                      <a:pt x="252" y="0"/>
                      <a:pt x="0" y="316"/>
                      <a:pt x="0" y="662"/>
                    </a:cubicBezTo>
                    <a:cubicBezTo>
                      <a:pt x="0" y="1009"/>
                      <a:pt x="315" y="1324"/>
                      <a:pt x="662" y="1324"/>
                    </a:cubicBezTo>
                    <a:cubicBezTo>
                      <a:pt x="1008" y="1324"/>
                      <a:pt x="1323" y="1009"/>
                      <a:pt x="1323" y="662"/>
                    </a:cubicBezTo>
                    <a:cubicBezTo>
                      <a:pt x="1323" y="253"/>
                      <a:pt x="1008" y="0"/>
                      <a:pt x="662"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spTree>
    <p:extLst>
      <p:ext uri="{BB962C8B-B14F-4D97-AF65-F5344CB8AC3E}">
        <p14:creationId xmlns:p14="http://schemas.microsoft.com/office/powerpoint/2010/main" val="3448075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677754" y="149290"/>
            <a:ext cx="7726800" cy="962660"/>
          </a:xfrm>
        </p:spPr>
        <p:txBody>
          <a:bodyPr/>
          <a:lstStyle/>
          <a:p>
            <a:pPr algn="ctr"/>
            <a:r>
              <a:rPr lang="en-US" dirty="0"/>
              <a:t>Issue 4</a:t>
            </a:r>
            <a:br>
              <a:rPr lang="en-US" dirty="0"/>
            </a:br>
            <a:r>
              <a:rPr lang="en-US" dirty="0"/>
              <a:t>Environmental Non-Compliance</a:t>
            </a:r>
          </a:p>
        </p:txBody>
      </p:sp>
      <p:grpSp>
        <p:nvGrpSpPr>
          <p:cNvPr id="38" name="Group 37"/>
          <p:cNvGrpSpPr/>
          <p:nvPr/>
        </p:nvGrpSpPr>
        <p:grpSpPr>
          <a:xfrm>
            <a:off x="1980225" y="1840668"/>
            <a:ext cx="4715657" cy="2214773"/>
            <a:chOff x="1980225" y="1840668"/>
            <a:chExt cx="4715657" cy="2214773"/>
          </a:xfrm>
        </p:grpSpPr>
        <p:grpSp>
          <p:nvGrpSpPr>
            <p:cNvPr id="37" name="Group 36"/>
            <p:cNvGrpSpPr/>
            <p:nvPr/>
          </p:nvGrpSpPr>
          <p:grpSpPr>
            <a:xfrm>
              <a:off x="1980225" y="1840668"/>
              <a:ext cx="4715657" cy="1701568"/>
              <a:chOff x="1980225" y="1840668"/>
              <a:chExt cx="4715657" cy="1701568"/>
            </a:xfrm>
          </p:grpSpPr>
          <p:grpSp>
            <p:nvGrpSpPr>
              <p:cNvPr id="12" name="Google Shape;8217;p104"/>
              <p:cNvGrpSpPr/>
              <p:nvPr/>
            </p:nvGrpSpPr>
            <p:grpSpPr>
              <a:xfrm>
                <a:off x="5080860" y="1840668"/>
                <a:ext cx="1615022" cy="1701568"/>
                <a:chOff x="2332275" y="1617275"/>
                <a:chExt cx="1090775" cy="1327200"/>
              </a:xfrm>
            </p:grpSpPr>
            <p:sp>
              <p:nvSpPr>
                <p:cNvPr id="21" name="Google Shape;8218;p104"/>
                <p:cNvSpPr/>
                <p:nvPr/>
              </p:nvSpPr>
              <p:spPr>
                <a:xfrm>
                  <a:off x="2507425" y="1792400"/>
                  <a:ext cx="740375" cy="740375"/>
                </a:xfrm>
                <a:custGeom>
                  <a:avLst/>
                  <a:gdLst/>
                  <a:ahLst/>
                  <a:cxnLst/>
                  <a:rect l="l" t="t" r="r" b="b"/>
                  <a:pathLst>
                    <a:path w="29615" h="29615" extrusionOk="0">
                      <a:moveTo>
                        <a:pt x="14810" y="1"/>
                      </a:moveTo>
                      <a:cubicBezTo>
                        <a:pt x="6631" y="1"/>
                        <a:pt x="1" y="6631"/>
                        <a:pt x="1" y="14809"/>
                      </a:cubicBezTo>
                      <a:cubicBezTo>
                        <a:pt x="1" y="22988"/>
                        <a:pt x="6631" y="29615"/>
                        <a:pt x="14810" y="29615"/>
                      </a:cubicBezTo>
                      <a:cubicBezTo>
                        <a:pt x="22988" y="29615"/>
                        <a:pt x="29615" y="22988"/>
                        <a:pt x="29615" y="14809"/>
                      </a:cubicBezTo>
                      <a:cubicBezTo>
                        <a:pt x="29615" y="6631"/>
                        <a:pt x="22988" y="1"/>
                        <a:pt x="14810" y="1"/>
                      </a:cubicBezTo>
                      <a:close/>
                    </a:path>
                  </a:pathLst>
                </a:custGeom>
                <a:noFill/>
                <a:ln w="19050"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 name="Google Shape;8219;p104"/>
                <p:cNvSpPr/>
                <p:nvPr/>
              </p:nvSpPr>
              <p:spPr>
                <a:xfrm>
                  <a:off x="2332275" y="1617275"/>
                  <a:ext cx="1090775" cy="1273950"/>
                </a:xfrm>
                <a:custGeom>
                  <a:avLst/>
                  <a:gdLst/>
                  <a:ahLst/>
                  <a:cxnLst/>
                  <a:rect l="l" t="t" r="r" b="b"/>
                  <a:pathLst>
                    <a:path w="43631" h="50958" extrusionOk="0">
                      <a:moveTo>
                        <a:pt x="21816" y="0"/>
                      </a:moveTo>
                      <a:cubicBezTo>
                        <a:pt x="9786" y="0"/>
                        <a:pt x="1" y="9788"/>
                        <a:pt x="1" y="21814"/>
                      </a:cubicBezTo>
                      <a:cubicBezTo>
                        <a:pt x="12" y="22289"/>
                        <a:pt x="402" y="22672"/>
                        <a:pt x="880" y="22672"/>
                      </a:cubicBezTo>
                      <a:cubicBezTo>
                        <a:pt x="1355" y="22672"/>
                        <a:pt x="1745" y="22289"/>
                        <a:pt x="1756" y="21814"/>
                      </a:cubicBezTo>
                      <a:cubicBezTo>
                        <a:pt x="1756" y="10757"/>
                        <a:pt x="10754" y="1755"/>
                        <a:pt x="21812" y="1755"/>
                      </a:cubicBezTo>
                      <a:cubicBezTo>
                        <a:pt x="32869" y="1755"/>
                        <a:pt x="41871" y="10753"/>
                        <a:pt x="41871" y="21814"/>
                      </a:cubicBezTo>
                      <a:cubicBezTo>
                        <a:pt x="41871" y="32872"/>
                        <a:pt x="32873" y="41870"/>
                        <a:pt x="21816" y="41870"/>
                      </a:cubicBezTo>
                      <a:cubicBezTo>
                        <a:pt x="21329" y="41870"/>
                        <a:pt x="20936" y="42263"/>
                        <a:pt x="20936" y="42750"/>
                      </a:cubicBezTo>
                      <a:lnTo>
                        <a:pt x="20936" y="50957"/>
                      </a:lnTo>
                      <a:lnTo>
                        <a:pt x="22691" y="50942"/>
                      </a:lnTo>
                      <a:lnTo>
                        <a:pt x="22691" y="43610"/>
                      </a:lnTo>
                      <a:cubicBezTo>
                        <a:pt x="34317" y="43147"/>
                        <a:pt x="43630" y="33547"/>
                        <a:pt x="43627" y="21814"/>
                      </a:cubicBezTo>
                      <a:cubicBezTo>
                        <a:pt x="43627" y="9785"/>
                        <a:pt x="33842" y="0"/>
                        <a:pt x="21816" y="0"/>
                      </a:cubicBezTo>
                      <a:close/>
                    </a:path>
                  </a:pathLst>
                </a:custGeom>
                <a:solidFill>
                  <a:srgbClr val="667E9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 name="Google Shape;8220;p104"/>
                <p:cNvSpPr/>
                <p:nvPr/>
              </p:nvSpPr>
              <p:spPr>
                <a:xfrm>
                  <a:off x="2727925" y="2771175"/>
                  <a:ext cx="300950" cy="173300"/>
                </a:xfrm>
                <a:custGeom>
                  <a:avLst/>
                  <a:gdLst/>
                  <a:ahLst/>
                  <a:cxnLst/>
                  <a:rect l="l" t="t" r="r" b="b"/>
                  <a:pathLst>
                    <a:path w="12038" h="6932" extrusionOk="0">
                      <a:moveTo>
                        <a:pt x="11088" y="1"/>
                      </a:moveTo>
                      <a:cubicBezTo>
                        <a:pt x="10863" y="1"/>
                        <a:pt x="10637" y="87"/>
                        <a:pt x="10465" y="260"/>
                      </a:cubicBezTo>
                      <a:lnTo>
                        <a:pt x="6869" y="3859"/>
                      </a:lnTo>
                      <a:lnTo>
                        <a:pt x="5982" y="4742"/>
                      </a:lnTo>
                      <a:lnTo>
                        <a:pt x="5110" y="3874"/>
                      </a:lnTo>
                      <a:lnTo>
                        <a:pt x="1496" y="260"/>
                      </a:lnTo>
                      <a:cubicBezTo>
                        <a:pt x="1342" y="153"/>
                        <a:pt x="1165" y="102"/>
                        <a:pt x="990" y="102"/>
                      </a:cubicBezTo>
                      <a:cubicBezTo>
                        <a:pt x="731" y="102"/>
                        <a:pt x="475" y="214"/>
                        <a:pt x="297" y="427"/>
                      </a:cubicBezTo>
                      <a:cubicBezTo>
                        <a:pt x="1" y="783"/>
                        <a:pt x="27" y="1306"/>
                        <a:pt x="353" y="1636"/>
                      </a:cubicBezTo>
                      <a:lnTo>
                        <a:pt x="5388" y="6675"/>
                      </a:lnTo>
                      <a:cubicBezTo>
                        <a:pt x="5561" y="6846"/>
                        <a:pt x="5785" y="6931"/>
                        <a:pt x="6010" y="6931"/>
                      </a:cubicBezTo>
                      <a:cubicBezTo>
                        <a:pt x="6234" y="6931"/>
                        <a:pt x="6459" y="6846"/>
                        <a:pt x="6632" y="6675"/>
                      </a:cubicBezTo>
                      <a:lnTo>
                        <a:pt x="11667" y="1636"/>
                      </a:lnTo>
                      <a:cubicBezTo>
                        <a:pt x="12019" y="1250"/>
                        <a:pt x="12038" y="668"/>
                        <a:pt x="11711" y="260"/>
                      </a:cubicBezTo>
                      <a:cubicBezTo>
                        <a:pt x="11539" y="87"/>
                        <a:pt x="11313" y="1"/>
                        <a:pt x="11088" y="1"/>
                      </a:cubicBezTo>
                      <a:close/>
                    </a:path>
                  </a:pathLst>
                </a:custGeom>
                <a:solidFill>
                  <a:srgbClr val="667E9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nvGrpSpPr>
              <p:cNvPr id="13" name="Google Shape;8221;p104"/>
              <p:cNvGrpSpPr/>
              <p:nvPr/>
            </p:nvGrpSpPr>
            <p:grpSpPr>
              <a:xfrm>
                <a:off x="3530616" y="1840668"/>
                <a:ext cx="1614836" cy="1701568"/>
                <a:chOff x="1285250" y="1617275"/>
                <a:chExt cx="1090650" cy="1327200"/>
              </a:xfrm>
            </p:grpSpPr>
            <p:sp>
              <p:nvSpPr>
                <p:cNvPr id="18" name="Google Shape;8222;p104"/>
                <p:cNvSpPr/>
                <p:nvPr/>
              </p:nvSpPr>
              <p:spPr>
                <a:xfrm>
                  <a:off x="1460300" y="1792400"/>
                  <a:ext cx="740475" cy="740375"/>
                </a:xfrm>
                <a:custGeom>
                  <a:avLst/>
                  <a:gdLst/>
                  <a:ahLst/>
                  <a:cxnLst/>
                  <a:rect l="l" t="t" r="r" b="b"/>
                  <a:pathLst>
                    <a:path w="29619" h="29615" extrusionOk="0">
                      <a:moveTo>
                        <a:pt x="14809" y="1"/>
                      </a:moveTo>
                      <a:cubicBezTo>
                        <a:pt x="6631" y="1"/>
                        <a:pt x="0" y="6631"/>
                        <a:pt x="0" y="14809"/>
                      </a:cubicBezTo>
                      <a:cubicBezTo>
                        <a:pt x="0" y="22988"/>
                        <a:pt x="6631" y="29615"/>
                        <a:pt x="14809" y="29615"/>
                      </a:cubicBezTo>
                      <a:cubicBezTo>
                        <a:pt x="22987" y="29615"/>
                        <a:pt x="29618" y="22988"/>
                        <a:pt x="29618" y="14809"/>
                      </a:cubicBezTo>
                      <a:cubicBezTo>
                        <a:pt x="29618" y="6631"/>
                        <a:pt x="22987" y="1"/>
                        <a:pt x="14809" y="1"/>
                      </a:cubicBezTo>
                      <a:close/>
                    </a:path>
                  </a:pathLst>
                </a:custGeom>
                <a:noFill/>
                <a:ln w="19050" cap="flat" cmpd="sng">
                  <a:solidFill>
                    <a:srgbClr val="445D7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 name="Google Shape;8223;p104"/>
                <p:cNvSpPr/>
                <p:nvPr/>
              </p:nvSpPr>
              <p:spPr>
                <a:xfrm>
                  <a:off x="1285250" y="1617275"/>
                  <a:ext cx="1090650" cy="1273950"/>
                </a:xfrm>
                <a:custGeom>
                  <a:avLst/>
                  <a:gdLst/>
                  <a:ahLst/>
                  <a:cxnLst/>
                  <a:rect l="l" t="t" r="r" b="b"/>
                  <a:pathLst>
                    <a:path w="43626" h="50958" extrusionOk="0">
                      <a:moveTo>
                        <a:pt x="21811" y="0"/>
                      </a:moveTo>
                      <a:cubicBezTo>
                        <a:pt x="9785" y="0"/>
                        <a:pt x="0" y="9788"/>
                        <a:pt x="0" y="21814"/>
                      </a:cubicBezTo>
                      <a:cubicBezTo>
                        <a:pt x="8" y="22289"/>
                        <a:pt x="401" y="22672"/>
                        <a:pt x="876" y="22672"/>
                      </a:cubicBezTo>
                      <a:cubicBezTo>
                        <a:pt x="1355" y="22672"/>
                        <a:pt x="1744" y="22289"/>
                        <a:pt x="1755" y="21814"/>
                      </a:cubicBezTo>
                      <a:cubicBezTo>
                        <a:pt x="1755" y="10757"/>
                        <a:pt x="10754" y="1755"/>
                        <a:pt x="21811" y="1755"/>
                      </a:cubicBezTo>
                      <a:cubicBezTo>
                        <a:pt x="32869" y="1755"/>
                        <a:pt x="41867" y="10753"/>
                        <a:pt x="41867" y="21814"/>
                      </a:cubicBezTo>
                      <a:cubicBezTo>
                        <a:pt x="41871" y="32872"/>
                        <a:pt x="32869" y="41870"/>
                        <a:pt x="21811" y="41870"/>
                      </a:cubicBezTo>
                      <a:cubicBezTo>
                        <a:pt x="21329" y="41870"/>
                        <a:pt x="20932" y="42263"/>
                        <a:pt x="20936" y="42750"/>
                      </a:cubicBezTo>
                      <a:lnTo>
                        <a:pt x="20936" y="50957"/>
                      </a:lnTo>
                      <a:lnTo>
                        <a:pt x="22691" y="50942"/>
                      </a:lnTo>
                      <a:lnTo>
                        <a:pt x="22691" y="43610"/>
                      </a:lnTo>
                      <a:cubicBezTo>
                        <a:pt x="34312" y="43147"/>
                        <a:pt x="43626" y="33547"/>
                        <a:pt x="43626" y="21814"/>
                      </a:cubicBezTo>
                      <a:cubicBezTo>
                        <a:pt x="43626" y="9785"/>
                        <a:pt x="33841" y="0"/>
                        <a:pt x="21811" y="0"/>
                      </a:cubicBezTo>
                      <a:close/>
                    </a:path>
                  </a:pathLst>
                </a:custGeom>
                <a:solidFill>
                  <a:srgbClr val="445D7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 name="Google Shape;8224;p104"/>
                <p:cNvSpPr/>
                <p:nvPr/>
              </p:nvSpPr>
              <p:spPr>
                <a:xfrm>
                  <a:off x="1680900" y="2771175"/>
                  <a:ext cx="300850" cy="173300"/>
                </a:xfrm>
                <a:custGeom>
                  <a:avLst/>
                  <a:gdLst/>
                  <a:ahLst/>
                  <a:cxnLst/>
                  <a:rect l="l" t="t" r="r" b="b"/>
                  <a:pathLst>
                    <a:path w="12034" h="6932" extrusionOk="0">
                      <a:moveTo>
                        <a:pt x="11086" y="1"/>
                      </a:moveTo>
                      <a:cubicBezTo>
                        <a:pt x="10860" y="1"/>
                        <a:pt x="10635" y="87"/>
                        <a:pt x="10464" y="260"/>
                      </a:cubicBezTo>
                      <a:lnTo>
                        <a:pt x="6865" y="3859"/>
                      </a:lnTo>
                      <a:lnTo>
                        <a:pt x="5978" y="4742"/>
                      </a:lnTo>
                      <a:lnTo>
                        <a:pt x="5110" y="3874"/>
                      </a:lnTo>
                      <a:lnTo>
                        <a:pt x="1495" y="260"/>
                      </a:lnTo>
                      <a:cubicBezTo>
                        <a:pt x="1341" y="153"/>
                        <a:pt x="1165" y="102"/>
                        <a:pt x="989" y="102"/>
                      </a:cubicBezTo>
                      <a:cubicBezTo>
                        <a:pt x="730" y="102"/>
                        <a:pt x="474" y="214"/>
                        <a:pt x="297" y="427"/>
                      </a:cubicBezTo>
                      <a:cubicBezTo>
                        <a:pt x="0" y="783"/>
                        <a:pt x="22" y="1306"/>
                        <a:pt x="349" y="1636"/>
                      </a:cubicBezTo>
                      <a:lnTo>
                        <a:pt x="5388" y="6675"/>
                      </a:lnTo>
                      <a:cubicBezTo>
                        <a:pt x="5559" y="6846"/>
                        <a:pt x="5783" y="6931"/>
                        <a:pt x="6008" y="6931"/>
                      </a:cubicBezTo>
                      <a:cubicBezTo>
                        <a:pt x="6233" y="6931"/>
                        <a:pt x="6458" y="6846"/>
                        <a:pt x="6631" y="6675"/>
                      </a:cubicBezTo>
                      <a:lnTo>
                        <a:pt x="11666" y="1636"/>
                      </a:lnTo>
                      <a:cubicBezTo>
                        <a:pt x="12015" y="1250"/>
                        <a:pt x="12034" y="668"/>
                        <a:pt x="11711" y="260"/>
                      </a:cubicBezTo>
                      <a:cubicBezTo>
                        <a:pt x="11538" y="87"/>
                        <a:pt x="11312" y="1"/>
                        <a:pt x="11086" y="1"/>
                      </a:cubicBezTo>
                      <a:close/>
                    </a:path>
                  </a:pathLst>
                </a:custGeom>
                <a:solidFill>
                  <a:srgbClr val="445D7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nvGrpSpPr>
              <p:cNvPr id="14" name="Google Shape;8225;p104"/>
              <p:cNvGrpSpPr/>
              <p:nvPr/>
            </p:nvGrpSpPr>
            <p:grpSpPr>
              <a:xfrm>
                <a:off x="1980225" y="1840668"/>
                <a:ext cx="1614984" cy="1701568"/>
                <a:chOff x="238125" y="1617275"/>
                <a:chExt cx="1090750" cy="1327200"/>
              </a:xfrm>
            </p:grpSpPr>
            <p:sp>
              <p:nvSpPr>
                <p:cNvPr id="15" name="Google Shape;8226;p104"/>
                <p:cNvSpPr/>
                <p:nvPr/>
              </p:nvSpPr>
              <p:spPr>
                <a:xfrm>
                  <a:off x="413250" y="1792400"/>
                  <a:ext cx="740375" cy="740375"/>
                </a:xfrm>
                <a:custGeom>
                  <a:avLst/>
                  <a:gdLst/>
                  <a:ahLst/>
                  <a:cxnLst/>
                  <a:rect l="l" t="t" r="r" b="b"/>
                  <a:pathLst>
                    <a:path w="29615" h="29615" extrusionOk="0">
                      <a:moveTo>
                        <a:pt x="14810" y="1"/>
                      </a:moveTo>
                      <a:cubicBezTo>
                        <a:pt x="6631" y="1"/>
                        <a:pt x="1" y="6631"/>
                        <a:pt x="1" y="14809"/>
                      </a:cubicBezTo>
                      <a:cubicBezTo>
                        <a:pt x="1" y="22988"/>
                        <a:pt x="6631" y="29615"/>
                        <a:pt x="14810" y="29615"/>
                      </a:cubicBezTo>
                      <a:cubicBezTo>
                        <a:pt x="22988" y="29615"/>
                        <a:pt x="29615" y="22988"/>
                        <a:pt x="29615" y="14809"/>
                      </a:cubicBezTo>
                      <a:cubicBezTo>
                        <a:pt x="29615" y="6631"/>
                        <a:pt x="22988" y="1"/>
                        <a:pt x="14810" y="1"/>
                      </a:cubicBezTo>
                      <a:close/>
                    </a:path>
                  </a:pathLst>
                </a:custGeom>
                <a:noFill/>
                <a:ln w="19050"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 name="Google Shape;8227;p104"/>
                <p:cNvSpPr/>
                <p:nvPr/>
              </p:nvSpPr>
              <p:spPr>
                <a:xfrm>
                  <a:off x="238125" y="1617275"/>
                  <a:ext cx="1090750" cy="1273950"/>
                </a:xfrm>
                <a:custGeom>
                  <a:avLst/>
                  <a:gdLst/>
                  <a:ahLst/>
                  <a:cxnLst/>
                  <a:rect l="l" t="t" r="r" b="b"/>
                  <a:pathLst>
                    <a:path w="43630" h="50958" extrusionOk="0">
                      <a:moveTo>
                        <a:pt x="21815" y="0"/>
                      </a:moveTo>
                      <a:cubicBezTo>
                        <a:pt x="9785" y="0"/>
                        <a:pt x="0" y="9788"/>
                        <a:pt x="0" y="21814"/>
                      </a:cubicBezTo>
                      <a:cubicBezTo>
                        <a:pt x="11" y="22289"/>
                        <a:pt x="401" y="22672"/>
                        <a:pt x="879" y="22672"/>
                      </a:cubicBezTo>
                      <a:cubicBezTo>
                        <a:pt x="1354" y="22672"/>
                        <a:pt x="1744" y="22289"/>
                        <a:pt x="1755" y="21814"/>
                      </a:cubicBezTo>
                      <a:cubicBezTo>
                        <a:pt x="1755" y="10757"/>
                        <a:pt x="10753" y="1755"/>
                        <a:pt x="21811" y="1755"/>
                      </a:cubicBezTo>
                      <a:cubicBezTo>
                        <a:pt x="32869" y="1755"/>
                        <a:pt x="41870" y="10753"/>
                        <a:pt x="41870" y="21814"/>
                      </a:cubicBezTo>
                      <a:cubicBezTo>
                        <a:pt x="41870" y="32872"/>
                        <a:pt x="32872" y="41870"/>
                        <a:pt x="21815" y="41870"/>
                      </a:cubicBezTo>
                      <a:cubicBezTo>
                        <a:pt x="21329" y="41870"/>
                        <a:pt x="20935" y="42263"/>
                        <a:pt x="20935" y="42750"/>
                      </a:cubicBezTo>
                      <a:lnTo>
                        <a:pt x="20935" y="50957"/>
                      </a:lnTo>
                      <a:lnTo>
                        <a:pt x="22694" y="50942"/>
                      </a:lnTo>
                      <a:lnTo>
                        <a:pt x="22694" y="43610"/>
                      </a:lnTo>
                      <a:cubicBezTo>
                        <a:pt x="34316" y="43147"/>
                        <a:pt x="43629" y="33547"/>
                        <a:pt x="43626" y="21814"/>
                      </a:cubicBezTo>
                      <a:cubicBezTo>
                        <a:pt x="43626" y="9785"/>
                        <a:pt x="33841" y="0"/>
                        <a:pt x="21815" y="0"/>
                      </a:cubicBezTo>
                      <a:close/>
                    </a:path>
                  </a:pathLst>
                </a:custGeom>
                <a:solidFill>
                  <a:srgbClr val="869FB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 name="Google Shape;8228;p104"/>
                <p:cNvSpPr/>
                <p:nvPr/>
              </p:nvSpPr>
              <p:spPr>
                <a:xfrm>
                  <a:off x="633750" y="2771175"/>
                  <a:ext cx="300950" cy="173300"/>
                </a:xfrm>
                <a:custGeom>
                  <a:avLst/>
                  <a:gdLst/>
                  <a:ahLst/>
                  <a:cxnLst/>
                  <a:rect l="l" t="t" r="r" b="b"/>
                  <a:pathLst>
                    <a:path w="12038" h="6932" extrusionOk="0">
                      <a:moveTo>
                        <a:pt x="11088" y="1"/>
                      </a:moveTo>
                      <a:cubicBezTo>
                        <a:pt x="10863" y="1"/>
                        <a:pt x="10637" y="87"/>
                        <a:pt x="10465" y="260"/>
                      </a:cubicBezTo>
                      <a:lnTo>
                        <a:pt x="6869" y="3859"/>
                      </a:lnTo>
                      <a:lnTo>
                        <a:pt x="5982" y="4742"/>
                      </a:lnTo>
                      <a:lnTo>
                        <a:pt x="5110" y="3874"/>
                      </a:lnTo>
                      <a:lnTo>
                        <a:pt x="1496" y="260"/>
                      </a:lnTo>
                      <a:cubicBezTo>
                        <a:pt x="1342" y="153"/>
                        <a:pt x="1165" y="102"/>
                        <a:pt x="990" y="102"/>
                      </a:cubicBezTo>
                      <a:cubicBezTo>
                        <a:pt x="731" y="102"/>
                        <a:pt x="475" y="214"/>
                        <a:pt x="298" y="427"/>
                      </a:cubicBezTo>
                      <a:cubicBezTo>
                        <a:pt x="1" y="783"/>
                        <a:pt x="27" y="1306"/>
                        <a:pt x="353" y="1636"/>
                      </a:cubicBezTo>
                      <a:lnTo>
                        <a:pt x="5389" y="6675"/>
                      </a:lnTo>
                      <a:cubicBezTo>
                        <a:pt x="5561" y="6846"/>
                        <a:pt x="5786" y="6931"/>
                        <a:pt x="6010" y="6931"/>
                      </a:cubicBezTo>
                      <a:cubicBezTo>
                        <a:pt x="6235" y="6931"/>
                        <a:pt x="6459" y="6846"/>
                        <a:pt x="6632" y="6675"/>
                      </a:cubicBezTo>
                      <a:lnTo>
                        <a:pt x="11667" y="1636"/>
                      </a:lnTo>
                      <a:cubicBezTo>
                        <a:pt x="12019" y="1250"/>
                        <a:pt x="12038" y="668"/>
                        <a:pt x="11711" y="260"/>
                      </a:cubicBezTo>
                      <a:cubicBezTo>
                        <a:pt x="11539" y="87"/>
                        <a:pt x="11313" y="1"/>
                        <a:pt x="11088" y="1"/>
                      </a:cubicBezTo>
                      <a:close/>
                    </a:path>
                  </a:pathLst>
                </a:custGeom>
                <a:solidFill>
                  <a:srgbClr val="869FB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sp>
          <p:nvSpPr>
            <p:cNvPr id="29" name="TextBox 28"/>
            <p:cNvSpPr txBox="1"/>
            <p:nvPr/>
          </p:nvSpPr>
          <p:spPr>
            <a:xfrm>
              <a:off x="2637013" y="3747664"/>
              <a:ext cx="1787206" cy="307777"/>
            </a:xfrm>
            <a:prstGeom prst="rect">
              <a:avLst/>
            </a:prstGeom>
            <a:noFill/>
          </p:spPr>
          <p:txBody>
            <a:bodyPr wrap="square" rtlCol="0">
              <a:spAutoFit/>
            </a:bodyPr>
            <a:lstStyle/>
            <a:p>
              <a:endParaRPr lang="en-US" dirty="0"/>
            </a:p>
          </p:txBody>
        </p:sp>
        <p:sp>
          <p:nvSpPr>
            <p:cNvPr id="30" name="TextBox 29"/>
            <p:cNvSpPr txBox="1"/>
            <p:nvPr/>
          </p:nvSpPr>
          <p:spPr>
            <a:xfrm>
              <a:off x="4141578" y="3747664"/>
              <a:ext cx="1787206" cy="307777"/>
            </a:xfrm>
            <a:prstGeom prst="rect">
              <a:avLst/>
            </a:prstGeom>
            <a:noFill/>
          </p:spPr>
          <p:txBody>
            <a:bodyPr wrap="square" rtlCol="0">
              <a:spAutoFit/>
            </a:bodyPr>
            <a:lstStyle/>
            <a:p>
              <a:endParaRPr lang="en-US" dirty="0"/>
            </a:p>
          </p:txBody>
        </p:sp>
      </p:grpSp>
      <p:sp>
        <p:nvSpPr>
          <p:cNvPr id="32" name="TextBox 31"/>
          <p:cNvSpPr txBox="1"/>
          <p:nvPr/>
        </p:nvSpPr>
        <p:spPr>
          <a:xfrm>
            <a:off x="849807" y="3747663"/>
            <a:ext cx="1787206" cy="307777"/>
          </a:xfrm>
          <a:prstGeom prst="rect">
            <a:avLst/>
          </a:prstGeom>
          <a:noFill/>
        </p:spPr>
        <p:txBody>
          <a:bodyPr wrap="square" rtlCol="0">
            <a:spAutoFit/>
          </a:bodyPr>
          <a:lstStyle/>
          <a:p>
            <a:endParaRPr lang="en-US" dirty="0"/>
          </a:p>
        </p:txBody>
      </p:sp>
      <p:sp>
        <p:nvSpPr>
          <p:cNvPr id="34" name="TextBox 33"/>
          <p:cNvSpPr txBox="1"/>
          <p:nvPr/>
        </p:nvSpPr>
        <p:spPr>
          <a:xfrm>
            <a:off x="1893051" y="3691680"/>
            <a:ext cx="1791478" cy="738664"/>
          </a:xfrm>
          <a:prstGeom prst="rect">
            <a:avLst/>
          </a:prstGeom>
          <a:noFill/>
        </p:spPr>
        <p:txBody>
          <a:bodyPr wrap="square" rtlCol="0">
            <a:spAutoFit/>
          </a:bodyPr>
          <a:lstStyle/>
          <a:p>
            <a:pPr algn="ctr"/>
            <a:r>
              <a:rPr lang="en-US" dirty="0">
                <a:solidFill>
                  <a:schemeClr val="bg1"/>
                </a:solidFill>
              </a:rPr>
              <a:t>No sustainable sourcing proof</a:t>
            </a:r>
          </a:p>
          <a:p>
            <a:endParaRPr lang="en-US" dirty="0"/>
          </a:p>
        </p:txBody>
      </p:sp>
      <p:sp>
        <p:nvSpPr>
          <p:cNvPr id="35" name="TextBox 34"/>
          <p:cNvSpPr txBox="1"/>
          <p:nvPr/>
        </p:nvSpPr>
        <p:spPr>
          <a:xfrm>
            <a:off x="3443406" y="3685019"/>
            <a:ext cx="1791478" cy="738664"/>
          </a:xfrm>
          <a:prstGeom prst="rect">
            <a:avLst/>
          </a:prstGeom>
          <a:noFill/>
        </p:spPr>
        <p:txBody>
          <a:bodyPr wrap="square" rtlCol="0">
            <a:spAutoFit/>
          </a:bodyPr>
          <a:lstStyle/>
          <a:p>
            <a:pPr algn="ctr"/>
            <a:r>
              <a:rPr lang="en-US" dirty="0">
                <a:solidFill>
                  <a:schemeClr val="bg1"/>
                </a:solidFill>
              </a:rPr>
              <a:t>No packaging improvements</a:t>
            </a:r>
          </a:p>
          <a:p>
            <a:endParaRPr lang="en-US" dirty="0"/>
          </a:p>
        </p:txBody>
      </p:sp>
      <p:sp>
        <p:nvSpPr>
          <p:cNvPr id="36" name="TextBox 35"/>
          <p:cNvSpPr txBox="1"/>
          <p:nvPr/>
        </p:nvSpPr>
        <p:spPr>
          <a:xfrm>
            <a:off x="4992557" y="3688417"/>
            <a:ext cx="1791478" cy="738664"/>
          </a:xfrm>
          <a:prstGeom prst="rect">
            <a:avLst/>
          </a:prstGeom>
          <a:noFill/>
        </p:spPr>
        <p:txBody>
          <a:bodyPr wrap="square" rtlCol="0">
            <a:spAutoFit/>
          </a:bodyPr>
          <a:lstStyle/>
          <a:p>
            <a:pPr algn="ctr"/>
            <a:r>
              <a:rPr lang="en-US" dirty="0">
                <a:solidFill>
                  <a:schemeClr val="bg1"/>
                </a:solidFill>
              </a:rPr>
              <a:t>No treatment transparency</a:t>
            </a:r>
          </a:p>
          <a:p>
            <a:endParaRPr lang="en-US" dirty="0"/>
          </a:p>
        </p:txBody>
      </p:sp>
    </p:spTree>
    <p:extLst>
      <p:ext uri="{BB962C8B-B14F-4D97-AF65-F5344CB8AC3E}">
        <p14:creationId xmlns:p14="http://schemas.microsoft.com/office/powerpoint/2010/main" val="3194195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59"/>
        <p:cNvGrpSpPr/>
        <p:nvPr/>
      </p:nvGrpSpPr>
      <p:grpSpPr>
        <a:xfrm>
          <a:off x="0" y="0"/>
          <a:ext cx="0" cy="0"/>
          <a:chOff x="0" y="0"/>
          <a:chExt cx="0" cy="0"/>
        </a:xfrm>
      </p:grpSpPr>
      <p:sp>
        <p:nvSpPr>
          <p:cNvPr id="1060" name="Google Shape;1060;p90"/>
          <p:cNvSpPr txBox="1">
            <a:spLocks noGrp="1"/>
          </p:cNvSpPr>
          <p:nvPr>
            <p:ph type="title"/>
          </p:nvPr>
        </p:nvSpPr>
        <p:spPr>
          <a:xfrm>
            <a:off x="697802" y="167951"/>
            <a:ext cx="7726800" cy="943999"/>
          </a:xfrm>
          <a:prstGeom prst="rect">
            <a:avLst/>
          </a:prstGeom>
        </p:spPr>
        <p:txBody>
          <a:bodyPr spcFirstLastPara="1" wrap="square" lIns="91425" tIns="91425" rIns="91425" bIns="91425" anchor="t" anchorCtr="0">
            <a:noAutofit/>
          </a:bodyPr>
          <a:lstStyle/>
          <a:p>
            <a:pPr lvl="0" algn="ctr"/>
            <a:r>
              <a:rPr lang="en-US" dirty="0"/>
              <a:t>Solutions</a:t>
            </a:r>
            <a:br>
              <a:rPr lang="en-US" dirty="0"/>
            </a:br>
            <a:r>
              <a:rPr lang="en-US" dirty="0"/>
              <a:t>Compliance Enforcement</a:t>
            </a:r>
            <a:endParaRPr dirty="0"/>
          </a:p>
        </p:txBody>
      </p:sp>
      <p:sp>
        <p:nvSpPr>
          <p:cNvPr id="1061" name="Google Shape;1061;p90"/>
          <p:cNvSpPr/>
          <p:nvPr/>
        </p:nvSpPr>
        <p:spPr>
          <a:xfrm>
            <a:off x="1329523" y="2206942"/>
            <a:ext cx="1717804" cy="1564528"/>
          </a:xfrm>
          <a:custGeom>
            <a:avLst/>
            <a:gdLst/>
            <a:ahLst/>
            <a:cxnLst/>
            <a:rect l="l" t="t" r="r" b="b"/>
            <a:pathLst>
              <a:path w="6283" h="3553" extrusionOk="0">
                <a:moveTo>
                  <a:pt x="1" y="1"/>
                </a:moveTo>
                <a:lnTo>
                  <a:pt x="927" y="1776"/>
                </a:lnTo>
                <a:lnTo>
                  <a:pt x="1" y="3553"/>
                </a:lnTo>
                <a:lnTo>
                  <a:pt x="5328" y="3553"/>
                </a:lnTo>
                <a:lnTo>
                  <a:pt x="6282" y="1776"/>
                </a:lnTo>
                <a:lnTo>
                  <a:pt x="5328" y="1"/>
                </a:lnTo>
                <a:close/>
              </a:path>
            </a:pathLst>
          </a:cu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 name="Group 2"/>
          <p:cNvGrpSpPr/>
          <p:nvPr/>
        </p:nvGrpSpPr>
        <p:grpSpPr>
          <a:xfrm>
            <a:off x="1439175" y="1568697"/>
            <a:ext cx="4521579" cy="2214703"/>
            <a:chOff x="2470814" y="1580625"/>
            <a:chExt cx="4521579" cy="2214703"/>
          </a:xfrm>
        </p:grpSpPr>
        <p:sp>
          <p:nvSpPr>
            <p:cNvPr id="1062" name="Google Shape;1062;p90"/>
            <p:cNvSpPr/>
            <p:nvPr/>
          </p:nvSpPr>
          <p:spPr>
            <a:xfrm>
              <a:off x="3817603" y="2230800"/>
              <a:ext cx="1718350" cy="1564528"/>
            </a:xfrm>
            <a:custGeom>
              <a:avLst/>
              <a:gdLst/>
              <a:ahLst/>
              <a:cxnLst/>
              <a:rect l="l" t="t" r="r" b="b"/>
              <a:pathLst>
                <a:path w="6285" h="3553" extrusionOk="0">
                  <a:moveTo>
                    <a:pt x="1" y="1"/>
                  </a:moveTo>
                  <a:lnTo>
                    <a:pt x="955" y="1776"/>
                  </a:lnTo>
                  <a:lnTo>
                    <a:pt x="1" y="3553"/>
                  </a:lnTo>
                  <a:lnTo>
                    <a:pt x="5330" y="3553"/>
                  </a:lnTo>
                  <a:lnTo>
                    <a:pt x="6284" y="1776"/>
                  </a:lnTo>
                  <a:lnTo>
                    <a:pt x="5330" y="1"/>
                  </a:lnTo>
                  <a:close/>
                </a:path>
              </a:pathLst>
            </a:cu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63" name="Google Shape;1063;p90"/>
            <p:cNvSpPr/>
            <p:nvPr/>
          </p:nvSpPr>
          <p:spPr>
            <a:xfrm>
              <a:off x="5274863" y="2230800"/>
              <a:ext cx="1717530" cy="1564528"/>
            </a:xfrm>
            <a:custGeom>
              <a:avLst/>
              <a:gdLst/>
              <a:ahLst/>
              <a:cxnLst/>
              <a:rect l="l" t="t" r="r" b="b"/>
              <a:pathLst>
                <a:path w="6282" h="3553" extrusionOk="0">
                  <a:moveTo>
                    <a:pt x="0" y="1"/>
                  </a:moveTo>
                  <a:lnTo>
                    <a:pt x="954" y="1776"/>
                  </a:lnTo>
                  <a:lnTo>
                    <a:pt x="0" y="3553"/>
                  </a:lnTo>
                  <a:lnTo>
                    <a:pt x="5327" y="3553"/>
                  </a:lnTo>
                  <a:lnTo>
                    <a:pt x="6282" y="1776"/>
                  </a:lnTo>
                  <a:lnTo>
                    <a:pt x="5327" y="1"/>
                  </a:lnTo>
                  <a:close/>
                </a:path>
              </a:pathLst>
            </a:cu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66" name="Google Shape;1066;p90"/>
            <p:cNvSpPr txBox="1"/>
            <p:nvPr/>
          </p:nvSpPr>
          <p:spPr>
            <a:xfrm>
              <a:off x="2470814" y="1580625"/>
              <a:ext cx="1498500" cy="368100"/>
            </a:xfrm>
            <a:prstGeom prst="rect">
              <a:avLst/>
            </a:prstGeom>
            <a:noFill/>
            <a:ln>
              <a:noFill/>
            </a:ln>
          </p:spPr>
          <p:txBody>
            <a:bodyPr spcFirstLastPara="1" wrap="square" lIns="91425" tIns="91425" rIns="91425" bIns="91425" anchor="ctr" anchorCtr="0">
              <a:noAutofit/>
            </a:bodyPr>
            <a:lstStyle/>
            <a:p>
              <a:pPr algn="ctr"/>
              <a:r>
                <a:rPr lang="en-US" sz="1800" dirty="0">
                  <a:solidFill>
                    <a:schemeClr val="bg1"/>
                  </a:solidFill>
                </a:rPr>
                <a:t>FSC/PEFC certification</a:t>
              </a:r>
            </a:p>
          </p:txBody>
        </p:sp>
        <p:sp>
          <p:nvSpPr>
            <p:cNvPr id="1067" name="Google Shape;1067;p90"/>
            <p:cNvSpPr txBox="1"/>
            <p:nvPr/>
          </p:nvSpPr>
          <p:spPr>
            <a:xfrm>
              <a:off x="3927526" y="1580625"/>
              <a:ext cx="1498500" cy="368100"/>
            </a:xfrm>
            <a:prstGeom prst="rect">
              <a:avLst/>
            </a:prstGeom>
            <a:noFill/>
            <a:ln>
              <a:noFill/>
            </a:ln>
          </p:spPr>
          <p:txBody>
            <a:bodyPr spcFirstLastPara="1" wrap="square" lIns="91425" tIns="91425" rIns="91425" bIns="91425" anchor="ctr" anchorCtr="0">
              <a:noAutofit/>
            </a:bodyPr>
            <a:lstStyle/>
            <a:p>
              <a:pPr algn="ctr"/>
              <a:r>
                <a:rPr lang="en-US" sz="1800" dirty="0">
                  <a:solidFill>
                    <a:schemeClr val="bg1"/>
                  </a:solidFill>
                </a:rPr>
                <a:t>Reusable packaging</a:t>
              </a:r>
            </a:p>
          </p:txBody>
        </p:sp>
        <p:sp>
          <p:nvSpPr>
            <p:cNvPr id="1068" name="Google Shape;1068;p90"/>
            <p:cNvSpPr txBox="1"/>
            <p:nvPr/>
          </p:nvSpPr>
          <p:spPr>
            <a:xfrm>
              <a:off x="5384376" y="1580625"/>
              <a:ext cx="1498500" cy="368100"/>
            </a:xfrm>
            <a:prstGeom prst="rect">
              <a:avLst/>
            </a:prstGeom>
            <a:noFill/>
            <a:ln>
              <a:noFill/>
            </a:ln>
          </p:spPr>
          <p:txBody>
            <a:bodyPr spcFirstLastPara="1" wrap="square" lIns="91425" tIns="91425" rIns="91425" bIns="91425" anchor="ctr" anchorCtr="0">
              <a:noAutofit/>
            </a:bodyPr>
            <a:lstStyle/>
            <a:p>
              <a:pPr algn="ctr"/>
              <a:r>
                <a:rPr lang="en-US" dirty="0">
                  <a:solidFill>
                    <a:schemeClr val="bg1"/>
                  </a:solidFill>
                </a:rPr>
                <a:t>Treatment documentation</a:t>
              </a:r>
            </a:p>
          </p:txBody>
        </p:sp>
        <p:sp>
          <p:nvSpPr>
            <p:cNvPr id="1071" name="Google Shape;1071;p90"/>
            <p:cNvSpPr/>
            <p:nvPr/>
          </p:nvSpPr>
          <p:spPr>
            <a:xfrm>
              <a:off x="4410065" y="2755693"/>
              <a:ext cx="533701" cy="514753"/>
            </a:xfrm>
            <a:custGeom>
              <a:avLst/>
              <a:gdLst/>
              <a:ahLst/>
              <a:cxnLst/>
              <a:rect l="l" t="t" r="r" b="b"/>
              <a:pathLst>
                <a:path w="12074" h="11646" extrusionOk="0">
                  <a:moveTo>
                    <a:pt x="10001" y="2714"/>
                  </a:moveTo>
                  <a:cubicBezTo>
                    <a:pt x="10213" y="2714"/>
                    <a:pt x="10440" y="2904"/>
                    <a:pt x="10341" y="3182"/>
                  </a:cubicBezTo>
                  <a:lnTo>
                    <a:pt x="9332" y="5923"/>
                  </a:lnTo>
                  <a:cubicBezTo>
                    <a:pt x="9269" y="6065"/>
                    <a:pt x="9143" y="6136"/>
                    <a:pt x="9017" y="6136"/>
                  </a:cubicBezTo>
                  <a:cubicBezTo>
                    <a:pt x="8891" y="6136"/>
                    <a:pt x="8765" y="6065"/>
                    <a:pt x="8702" y="5923"/>
                  </a:cubicBezTo>
                  <a:lnTo>
                    <a:pt x="7978" y="4033"/>
                  </a:lnTo>
                  <a:lnTo>
                    <a:pt x="7285" y="5923"/>
                  </a:lnTo>
                  <a:cubicBezTo>
                    <a:pt x="7222" y="6065"/>
                    <a:pt x="7080" y="6136"/>
                    <a:pt x="6946" y="6136"/>
                  </a:cubicBezTo>
                  <a:cubicBezTo>
                    <a:pt x="6812" y="6136"/>
                    <a:pt x="6686" y="6065"/>
                    <a:pt x="6655" y="5923"/>
                  </a:cubicBezTo>
                  <a:lnTo>
                    <a:pt x="5615" y="3182"/>
                  </a:lnTo>
                  <a:cubicBezTo>
                    <a:pt x="5516" y="2904"/>
                    <a:pt x="5729" y="2714"/>
                    <a:pt x="5941" y="2714"/>
                  </a:cubicBezTo>
                  <a:cubicBezTo>
                    <a:pt x="6064" y="2714"/>
                    <a:pt x="6187" y="2779"/>
                    <a:pt x="6245" y="2930"/>
                  </a:cubicBezTo>
                  <a:lnTo>
                    <a:pt x="6970" y="4820"/>
                  </a:lnTo>
                  <a:lnTo>
                    <a:pt x="7663" y="2930"/>
                  </a:lnTo>
                  <a:cubicBezTo>
                    <a:pt x="7726" y="2804"/>
                    <a:pt x="7867" y="2741"/>
                    <a:pt x="8001" y="2741"/>
                  </a:cubicBezTo>
                  <a:cubicBezTo>
                    <a:pt x="8135" y="2741"/>
                    <a:pt x="8261" y="2804"/>
                    <a:pt x="8293" y="2930"/>
                  </a:cubicBezTo>
                  <a:lnTo>
                    <a:pt x="9017" y="4820"/>
                  </a:lnTo>
                  <a:lnTo>
                    <a:pt x="9711" y="2930"/>
                  </a:lnTo>
                  <a:cubicBezTo>
                    <a:pt x="9757" y="2779"/>
                    <a:pt x="9877" y="2714"/>
                    <a:pt x="10001" y="2714"/>
                  </a:cubicBezTo>
                  <a:close/>
                  <a:moveTo>
                    <a:pt x="7946" y="0"/>
                  </a:moveTo>
                  <a:cubicBezTo>
                    <a:pt x="5678" y="0"/>
                    <a:pt x="3851" y="1827"/>
                    <a:pt x="3851" y="4096"/>
                  </a:cubicBezTo>
                  <a:cubicBezTo>
                    <a:pt x="3851" y="5104"/>
                    <a:pt x="4197" y="6018"/>
                    <a:pt x="4827" y="6711"/>
                  </a:cubicBezTo>
                  <a:lnTo>
                    <a:pt x="4134" y="7435"/>
                  </a:lnTo>
                  <a:cubicBezTo>
                    <a:pt x="3981" y="7364"/>
                    <a:pt x="3827" y="7329"/>
                    <a:pt x="3678" y="7329"/>
                  </a:cubicBezTo>
                  <a:cubicBezTo>
                    <a:pt x="3431" y="7329"/>
                    <a:pt x="3197" y="7427"/>
                    <a:pt x="3000" y="7624"/>
                  </a:cubicBezTo>
                  <a:lnTo>
                    <a:pt x="732" y="9861"/>
                  </a:lnTo>
                  <a:cubicBezTo>
                    <a:pt x="0" y="10593"/>
                    <a:pt x="722" y="11645"/>
                    <a:pt x="1524" y="11645"/>
                  </a:cubicBezTo>
                  <a:cubicBezTo>
                    <a:pt x="1758" y="11645"/>
                    <a:pt x="1999" y="11555"/>
                    <a:pt x="2212" y="11342"/>
                  </a:cubicBezTo>
                  <a:lnTo>
                    <a:pt x="4449" y="9074"/>
                  </a:lnTo>
                  <a:cubicBezTo>
                    <a:pt x="4764" y="8759"/>
                    <a:pt x="4796" y="8286"/>
                    <a:pt x="4638" y="7939"/>
                  </a:cubicBezTo>
                  <a:lnTo>
                    <a:pt x="5363" y="7246"/>
                  </a:lnTo>
                  <a:cubicBezTo>
                    <a:pt x="6056" y="7813"/>
                    <a:pt x="7001" y="8223"/>
                    <a:pt x="7978" y="8223"/>
                  </a:cubicBezTo>
                  <a:cubicBezTo>
                    <a:pt x="10278" y="8223"/>
                    <a:pt x="12073" y="6364"/>
                    <a:pt x="12073" y="4127"/>
                  </a:cubicBezTo>
                  <a:cubicBezTo>
                    <a:pt x="12073" y="1796"/>
                    <a:pt x="10246" y="0"/>
                    <a:pt x="7946"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nvGrpSpPr>
            <p:cNvPr id="1072" name="Google Shape;1072;p90"/>
            <p:cNvGrpSpPr/>
            <p:nvPr/>
          </p:nvGrpSpPr>
          <p:grpSpPr>
            <a:xfrm>
              <a:off x="2953210" y="2747646"/>
              <a:ext cx="533716" cy="530847"/>
              <a:chOff x="-6329100" y="3632100"/>
              <a:chExt cx="293025" cy="291450"/>
            </a:xfrm>
          </p:grpSpPr>
          <p:sp>
            <p:nvSpPr>
              <p:cNvPr id="1073" name="Google Shape;1073;p90"/>
              <p:cNvSpPr/>
              <p:nvPr/>
            </p:nvSpPr>
            <p:spPr>
              <a:xfrm>
                <a:off x="-6210700" y="3751600"/>
                <a:ext cx="174625" cy="171950"/>
              </a:xfrm>
              <a:custGeom>
                <a:avLst/>
                <a:gdLst/>
                <a:ahLst/>
                <a:cxnLst/>
                <a:rect l="l" t="t" r="r" b="b"/>
                <a:pathLst>
                  <a:path w="6985" h="6878" extrusionOk="0">
                    <a:moveTo>
                      <a:pt x="492" y="0"/>
                    </a:moveTo>
                    <a:cubicBezTo>
                      <a:pt x="219" y="0"/>
                      <a:pt x="0" y="235"/>
                      <a:pt x="85" y="545"/>
                    </a:cubicBezTo>
                    <a:lnTo>
                      <a:pt x="1503" y="5712"/>
                    </a:lnTo>
                    <a:cubicBezTo>
                      <a:pt x="1559" y="5882"/>
                      <a:pt x="1707" y="5984"/>
                      <a:pt x="1856" y="5984"/>
                    </a:cubicBezTo>
                    <a:cubicBezTo>
                      <a:pt x="1956" y="5984"/>
                      <a:pt x="2057" y="5939"/>
                      <a:pt x="2133" y="5838"/>
                    </a:cubicBezTo>
                    <a:lnTo>
                      <a:pt x="2889" y="4735"/>
                    </a:lnTo>
                    <a:lnTo>
                      <a:pt x="3739" y="5712"/>
                    </a:lnTo>
                    <a:lnTo>
                      <a:pt x="4622" y="6594"/>
                    </a:lnTo>
                    <a:cubicBezTo>
                      <a:pt x="4811" y="6783"/>
                      <a:pt x="5086" y="6878"/>
                      <a:pt x="5362" y="6878"/>
                    </a:cubicBezTo>
                    <a:cubicBezTo>
                      <a:pt x="5638" y="6878"/>
                      <a:pt x="5913" y="6783"/>
                      <a:pt x="6102" y="6594"/>
                    </a:cubicBezTo>
                    <a:lnTo>
                      <a:pt x="6575" y="6122"/>
                    </a:lnTo>
                    <a:cubicBezTo>
                      <a:pt x="6984" y="5712"/>
                      <a:pt x="6984" y="5113"/>
                      <a:pt x="6575" y="4672"/>
                    </a:cubicBezTo>
                    <a:lnTo>
                      <a:pt x="4811" y="2814"/>
                    </a:lnTo>
                    <a:lnTo>
                      <a:pt x="5913" y="2058"/>
                    </a:lnTo>
                    <a:cubicBezTo>
                      <a:pt x="6134" y="1900"/>
                      <a:pt x="6102" y="1522"/>
                      <a:pt x="5787" y="1427"/>
                    </a:cubicBezTo>
                    <a:lnTo>
                      <a:pt x="589" y="10"/>
                    </a:lnTo>
                    <a:cubicBezTo>
                      <a:pt x="556" y="3"/>
                      <a:pt x="524" y="0"/>
                      <a:pt x="492"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74" name="Google Shape;1074;p90"/>
              <p:cNvSpPr/>
              <p:nvPr/>
            </p:nvSpPr>
            <p:spPr>
              <a:xfrm>
                <a:off x="-6272400" y="3691975"/>
                <a:ext cx="136300" cy="135500"/>
              </a:xfrm>
              <a:custGeom>
                <a:avLst/>
                <a:gdLst/>
                <a:ahLst/>
                <a:cxnLst/>
                <a:rect l="l" t="t" r="r" b="b"/>
                <a:pathLst>
                  <a:path w="5452" h="5420" extrusionOk="0">
                    <a:moveTo>
                      <a:pt x="2742" y="0"/>
                    </a:moveTo>
                    <a:cubicBezTo>
                      <a:pt x="1261" y="0"/>
                      <a:pt x="1" y="1229"/>
                      <a:pt x="1" y="2710"/>
                    </a:cubicBezTo>
                    <a:cubicBezTo>
                      <a:pt x="1" y="4127"/>
                      <a:pt x="1041" y="5293"/>
                      <a:pt x="2427" y="5419"/>
                    </a:cubicBezTo>
                    <a:lnTo>
                      <a:pt x="2112" y="4317"/>
                    </a:lnTo>
                    <a:cubicBezTo>
                      <a:pt x="1482" y="4096"/>
                      <a:pt x="1009" y="3466"/>
                      <a:pt x="1009" y="2741"/>
                    </a:cubicBezTo>
                    <a:cubicBezTo>
                      <a:pt x="1041" y="1765"/>
                      <a:pt x="1828" y="1009"/>
                      <a:pt x="2773" y="1009"/>
                    </a:cubicBezTo>
                    <a:cubicBezTo>
                      <a:pt x="3530" y="1009"/>
                      <a:pt x="4128" y="1481"/>
                      <a:pt x="4349" y="2143"/>
                    </a:cubicBezTo>
                    <a:lnTo>
                      <a:pt x="5451" y="2458"/>
                    </a:lnTo>
                    <a:cubicBezTo>
                      <a:pt x="5294" y="1072"/>
                      <a:pt x="4160" y="0"/>
                      <a:pt x="2742"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75" name="Google Shape;1075;p90"/>
              <p:cNvSpPr/>
              <p:nvPr/>
            </p:nvSpPr>
            <p:spPr>
              <a:xfrm>
                <a:off x="-6329100" y="3632100"/>
                <a:ext cx="257575" cy="256025"/>
              </a:xfrm>
              <a:custGeom>
                <a:avLst/>
                <a:gdLst/>
                <a:ahLst/>
                <a:cxnLst/>
                <a:rect l="l" t="t" r="r" b="b"/>
                <a:pathLst>
                  <a:path w="10303" h="10241" extrusionOk="0">
                    <a:moveTo>
                      <a:pt x="5136" y="1"/>
                    </a:moveTo>
                    <a:cubicBezTo>
                      <a:pt x="2301" y="1"/>
                      <a:pt x="1" y="2269"/>
                      <a:pt x="1" y="5105"/>
                    </a:cubicBezTo>
                    <a:cubicBezTo>
                      <a:pt x="1" y="7972"/>
                      <a:pt x="2332" y="10240"/>
                      <a:pt x="5136" y="10240"/>
                    </a:cubicBezTo>
                    <a:cubicBezTo>
                      <a:pt x="5262" y="10240"/>
                      <a:pt x="5356" y="10240"/>
                      <a:pt x="5451" y="10177"/>
                    </a:cubicBezTo>
                    <a:lnTo>
                      <a:pt x="4978" y="8444"/>
                    </a:lnTo>
                    <a:cubicBezTo>
                      <a:pt x="4959" y="8445"/>
                      <a:pt x="4940" y="8445"/>
                      <a:pt x="4921" y="8445"/>
                    </a:cubicBezTo>
                    <a:cubicBezTo>
                      <a:pt x="3089" y="8445"/>
                      <a:pt x="1639" y="6945"/>
                      <a:pt x="1639" y="5105"/>
                    </a:cubicBezTo>
                    <a:cubicBezTo>
                      <a:pt x="1639" y="3214"/>
                      <a:pt x="3151" y="1702"/>
                      <a:pt x="5073" y="1702"/>
                    </a:cubicBezTo>
                    <a:cubicBezTo>
                      <a:pt x="6900" y="1702"/>
                      <a:pt x="8412" y="3151"/>
                      <a:pt x="8475" y="4979"/>
                    </a:cubicBezTo>
                    <a:lnTo>
                      <a:pt x="10208" y="5451"/>
                    </a:lnTo>
                    <a:cubicBezTo>
                      <a:pt x="10303" y="4002"/>
                      <a:pt x="9799" y="2553"/>
                      <a:pt x="8759" y="1482"/>
                    </a:cubicBezTo>
                    <a:cubicBezTo>
                      <a:pt x="7782" y="505"/>
                      <a:pt x="6522" y="1"/>
                      <a:pt x="5136" y="1"/>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nvGrpSpPr>
            <p:cNvPr id="1080" name="Google Shape;1080;p90"/>
            <p:cNvGrpSpPr/>
            <p:nvPr/>
          </p:nvGrpSpPr>
          <p:grpSpPr>
            <a:xfrm>
              <a:off x="5960754" y="2802682"/>
              <a:ext cx="419659" cy="420775"/>
              <a:chOff x="-5251625" y="3991275"/>
              <a:chExt cx="291450" cy="292225"/>
            </a:xfrm>
          </p:grpSpPr>
          <p:sp>
            <p:nvSpPr>
              <p:cNvPr id="1081" name="Google Shape;1081;p90"/>
              <p:cNvSpPr/>
              <p:nvPr/>
            </p:nvSpPr>
            <p:spPr>
              <a:xfrm>
                <a:off x="-5179950" y="4198400"/>
                <a:ext cx="145725" cy="85100"/>
              </a:xfrm>
              <a:custGeom>
                <a:avLst/>
                <a:gdLst/>
                <a:ahLst/>
                <a:cxnLst/>
                <a:rect l="l" t="t" r="r" b="b"/>
                <a:pathLst>
                  <a:path w="5829" h="3404" extrusionOk="0">
                    <a:moveTo>
                      <a:pt x="0" y="1"/>
                    </a:moveTo>
                    <a:lnTo>
                      <a:pt x="504" y="3151"/>
                    </a:lnTo>
                    <a:cubicBezTo>
                      <a:pt x="567" y="3309"/>
                      <a:pt x="662" y="3403"/>
                      <a:pt x="883" y="3403"/>
                    </a:cubicBezTo>
                    <a:lnTo>
                      <a:pt x="4978" y="3403"/>
                    </a:lnTo>
                    <a:cubicBezTo>
                      <a:pt x="5136" y="3403"/>
                      <a:pt x="5293" y="3309"/>
                      <a:pt x="5325" y="3151"/>
                    </a:cubicBezTo>
                    <a:lnTo>
                      <a:pt x="5829" y="1"/>
                    </a:ln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2" name="Google Shape;1082;p90"/>
              <p:cNvSpPr/>
              <p:nvPr/>
            </p:nvSpPr>
            <p:spPr>
              <a:xfrm>
                <a:off x="-5203575" y="4129100"/>
                <a:ext cx="196925" cy="51225"/>
              </a:xfrm>
              <a:custGeom>
                <a:avLst/>
                <a:gdLst/>
                <a:ahLst/>
                <a:cxnLst/>
                <a:rect l="l" t="t" r="r" b="b"/>
                <a:pathLst>
                  <a:path w="7877" h="2049" extrusionOk="0">
                    <a:moveTo>
                      <a:pt x="1229" y="1"/>
                    </a:moveTo>
                    <a:cubicBezTo>
                      <a:pt x="504" y="1"/>
                      <a:pt x="0" y="662"/>
                      <a:pt x="284" y="1387"/>
                    </a:cubicBezTo>
                    <a:cubicBezTo>
                      <a:pt x="284" y="1702"/>
                      <a:pt x="567" y="1922"/>
                      <a:pt x="882" y="2017"/>
                    </a:cubicBezTo>
                    <a:cubicBezTo>
                      <a:pt x="945" y="2048"/>
                      <a:pt x="1071" y="2048"/>
                      <a:pt x="1197" y="2048"/>
                    </a:cubicBezTo>
                    <a:lnTo>
                      <a:pt x="6648" y="2048"/>
                    </a:lnTo>
                    <a:cubicBezTo>
                      <a:pt x="6774" y="2048"/>
                      <a:pt x="6868" y="2017"/>
                      <a:pt x="6963" y="2017"/>
                    </a:cubicBezTo>
                    <a:cubicBezTo>
                      <a:pt x="7278" y="1922"/>
                      <a:pt x="7530" y="1702"/>
                      <a:pt x="7656" y="1387"/>
                    </a:cubicBezTo>
                    <a:cubicBezTo>
                      <a:pt x="7876" y="662"/>
                      <a:pt x="7372" y="1"/>
                      <a:pt x="6711" y="1"/>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3" name="Google Shape;1083;p90"/>
              <p:cNvSpPr/>
              <p:nvPr/>
            </p:nvSpPr>
            <p:spPr>
              <a:xfrm>
                <a:off x="-5251625" y="3991275"/>
                <a:ext cx="291450" cy="172500"/>
              </a:xfrm>
              <a:custGeom>
                <a:avLst/>
                <a:gdLst/>
                <a:ahLst/>
                <a:cxnLst/>
                <a:rect l="l" t="t" r="r" b="b"/>
                <a:pathLst>
                  <a:path w="11658" h="6900" extrusionOk="0">
                    <a:moveTo>
                      <a:pt x="1009" y="0"/>
                    </a:moveTo>
                    <a:cubicBezTo>
                      <a:pt x="473" y="0"/>
                      <a:pt x="0" y="473"/>
                      <a:pt x="0" y="1040"/>
                    </a:cubicBezTo>
                    <a:lnTo>
                      <a:pt x="0" y="5829"/>
                    </a:lnTo>
                    <a:cubicBezTo>
                      <a:pt x="0" y="6396"/>
                      <a:pt x="473" y="6900"/>
                      <a:pt x="1009" y="6900"/>
                    </a:cubicBezTo>
                    <a:lnTo>
                      <a:pt x="1418" y="6900"/>
                    </a:lnTo>
                    <a:cubicBezTo>
                      <a:pt x="1387" y="6774"/>
                      <a:pt x="1387" y="6648"/>
                      <a:pt x="1387" y="6553"/>
                    </a:cubicBezTo>
                    <a:cubicBezTo>
                      <a:pt x="1387" y="5608"/>
                      <a:pt x="2111" y="4852"/>
                      <a:pt x="3056" y="4852"/>
                    </a:cubicBezTo>
                    <a:lnTo>
                      <a:pt x="3781" y="4852"/>
                    </a:lnTo>
                    <a:cubicBezTo>
                      <a:pt x="3907" y="4285"/>
                      <a:pt x="4254" y="3875"/>
                      <a:pt x="4726" y="3623"/>
                    </a:cubicBezTo>
                    <a:cubicBezTo>
                      <a:pt x="4537" y="3371"/>
                      <a:pt x="4411" y="3119"/>
                      <a:pt x="4411" y="2773"/>
                    </a:cubicBezTo>
                    <a:cubicBezTo>
                      <a:pt x="4411" y="2016"/>
                      <a:pt x="5041" y="1386"/>
                      <a:pt x="5797" y="1386"/>
                    </a:cubicBezTo>
                    <a:cubicBezTo>
                      <a:pt x="6522" y="1386"/>
                      <a:pt x="7152" y="2016"/>
                      <a:pt x="7152" y="2773"/>
                    </a:cubicBezTo>
                    <a:cubicBezTo>
                      <a:pt x="7152" y="3088"/>
                      <a:pt x="7058" y="3403"/>
                      <a:pt x="6837" y="3623"/>
                    </a:cubicBezTo>
                    <a:cubicBezTo>
                      <a:pt x="7310" y="3875"/>
                      <a:pt x="7688" y="4285"/>
                      <a:pt x="7782" y="4852"/>
                    </a:cubicBezTo>
                    <a:lnTo>
                      <a:pt x="8507" y="4852"/>
                    </a:lnTo>
                    <a:cubicBezTo>
                      <a:pt x="9452" y="4852"/>
                      <a:pt x="10208" y="5608"/>
                      <a:pt x="10208" y="6553"/>
                    </a:cubicBezTo>
                    <a:cubicBezTo>
                      <a:pt x="10208" y="6648"/>
                      <a:pt x="10208" y="6774"/>
                      <a:pt x="10145" y="6900"/>
                    </a:cubicBezTo>
                    <a:lnTo>
                      <a:pt x="10586" y="6900"/>
                    </a:lnTo>
                    <a:cubicBezTo>
                      <a:pt x="11153" y="6900"/>
                      <a:pt x="11626" y="6427"/>
                      <a:pt x="11626" y="5829"/>
                    </a:cubicBezTo>
                    <a:lnTo>
                      <a:pt x="11626" y="1040"/>
                    </a:lnTo>
                    <a:cubicBezTo>
                      <a:pt x="11657" y="473"/>
                      <a:pt x="11185" y="0"/>
                      <a:pt x="10618"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4" name="Google Shape;1084;p90"/>
              <p:cNvSpPr/>
              <p:nvPr/>
            </p:nvSpPr>
            <p:spPr>
              <a:xfrm>
                <a:off x="-5139775" y="4096025"/>
                <a:ext cx="65400" cy="17350"/>
              </a:xfrm>
              <a:custGeom>
                <a:avLst/>
                <a:gdLst/>
                <a:ahLst/>
                <a:cxnLst/>
                <a:rect l="l" t="t" r="r" b="b"/>
                <a:pathLst>
                  <a:path w="2616" h="694" extrusionOk="0">
                    <a:moveTo>
                      <a:pt x="1008" y="0"/>
                    </a:moveTo>
                    <a:cubicBezTo>
                      <a:pt x="567" y="0"/>
                      <a:pt x="158" y="315"/>
                      <a:pt x="0" y="693"/>
                    </a:cubicBezTo>
                    <a:lnTo>
                      <a:pt x="2615" y="693"/>
                    </a:lnTo>
                    <a:cubicBezTo>
                      <a:pt x="2489" y="252"/>
                      <a:pt x="2111" y="0"/>
                      <a:pt x="1670"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85" name="Google Shape;1085;p90"/>
              <p:cNvSpPr/>
              <p:nvPr/>
            </p:nvSpPr>
            <p:spPr>
              <a:xfrm>
                <a:off x="-5122450" y="4044825"/>
                <a:ext cx="33100" cy="33100"/>
              </a:xfrm>
              <a:custGeom>
                <a:avLst/>
                <a:gdLst/>
                <a:ahLst/>
                <a:cxnLst/>
                <a:rect l="l" t="t" r="r" b="b"/>
                <a:pathLst>
                  <a:path w="1324" h="1324" extrusionOk="0">
                    <a:moveTo>
                      <a:pt x="662" y="0"/>
                    </a:moveTo>
                    <a:cubicBezTo>
                      <a:pt x="252" y="0"/>
                      <a:pt x="0" y="316"/>
                      <a:pt x="0" y="662"/>
                    </a:cubicBezTo>
                    <a:cubicBezTo>
                      <a:pt x="0" y="1009"/>
                      <a:pt x="315" y="1324"/>
                      <a:pt x="662" y="1324"/>
                    </a:cubicBezTo>
                    <a:cubicBezTo>
                      <a:pt x="1008" y="1324"/>
                      <a:pt x="1323" y="1009"/>
                      <a:pt x="1323" y="662"/>
                    </a:cubicBezTo>
                    <a:cubicBezTo>
                      <a:pt x="1323" y="253"/>
                      <a:pt x="1008" y="0"/>
                      <a:pt x="662"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grpSp>
      <p:sp>
        <p:nvSpPr>
          <p:cNvPr id="21" name="Google Shape;1063;p90"/>
          <p:cNvSpPr/>
          <p:nvPr/>
        </p:nvSpPr>
        <p:spPr>
          <a:xfrm>
            <a:off x="5709433" y="2206944"/>
            <a:ext cx="1717530" cy="1564528"/>
          </a:xfrm>
          <a:custGeom>
            <a:avLst/>
            <a:gdLst/>
            <a:ahLst/>
            <a:cxnLst/>
            <a:rect l="l" t="t" r="r" b="b"/>
            <a:pathLst>
              <a:path w="6282" h="3553" extrusionOk="0">
                <a:moveTo>
                  <a:pt x="0" y="1"/>
                </a:moveTo>
                <a:lnTo>
                  <a:pt x="954" y="1776"/>
                </a:lnTo>
                <a:lnTo>
                  <a:pt x="0" y="3553"/>
                </a:lnTo>
                <a:lnTo>
                  <a:pt x="5327" y="3553"/>
                </a:lnTo>
                <a:lnTo>
                  <a:pt x="6282" y="1776"/>
                </a:lnTo>
                <a:lnTo>
                  <a:pt x="5327" y="1"/>
                </a:lnTo>
                <a:close/>
              </a:path>
            </a:pathLst>
          </a:cu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 name="Google Shape;1071;p90"/>
          <p:cNvSpPr/>
          <p:nvPr/>
        </p:nvSpPr>
        <p:spPr>
          <a:xfrm>
            <a:off x="6301347" y="2731830"/>
            <a:ext cx="533701" cy="514753"/>
          </a:xfrm>
          <a:custGeom>
            <a:avLst/>
            <a:gdLst/>
            <a:ahLst/>
            <a:cxnLst/>
            <a:rect l="l" t="t" r="r" b="b"/>
            <a:pathLst>
              <a:path w="12074" h="11646" extrusionOk="0">
                <a:moveTo>
                  <a:pt x="10001" y="2714"/>
                </a:moveTo>
                <a:cubicBezTo>
                  <a:pt x="10213" y="2714"/>
                  <a:pt x="10440" y="2904"/>
                  <a:pt x="10341" y="3182"/>
                </a:cubicBezTo>
                <a:lnTo>
                  <a:pt x="9332" y="5923"/>
                </a:lnTo>
                <a:cubicBezTo>
                  <a:pt x="9269" y="6065"/>
                  <a:pt x="9143" y="6136"/>
                  <a:pt x="9017" y="6136"/>
                </a:cubicBezTo>
                <a:cubicBezTo>
                  <a:pt x="8891" y="6136"/>
                  <a:pt x="8765" y="6065"/>
                  <a:pt x="8702" y="5923"/>
                </a:cubicBezTo>
                <a:lnTo>
                  <a:pt x="7978" y="4033"/>
                </a:lnTo>
                <a:lnTo>
                  <a:pt x="7285" y="5923"/>
                </a:lnTo>
                <a:cubicBezTo>
                  <a:pt x="7222" y="6065"/>
                  <a:pt x="7080" y="6136"/>
                  <a:pt x="6946" y="6136"/>
                </a:cubicBezTo>
                <a:cubicBezTo>
                  <a:pt x="6812" y="6136"/>
                  <a:pt x="6686" y="6065"/>
                  <a:pt x="6655" y="5923"/>
                </a:cubicBezTo>
                <a:lnTo>
                  <a:pt x="5615" y="3182"/>
                </a:lnTo>
                <a:cubicBezTo>
                  <a:pt x="5516" y="2904"/>
                  <a:pt x="5729" y="2714"/>
                  <a:pt x="5941" y="2714"/>
                </a:cubicBezTo>
                <a:cubicBezTo>
                  <a:pt x="6064" y="2714"/>
                  <a:pt x="6187" y="2779"/>
                  <a:pt x="6245" y="2930"/>
                </a:cubicBezTo>
                <a:lnTo>
                  <a:pt x="6970" y="4820"/>
                </a:lnTo>
                <a:lnTo>
                  <a:pt x="7663" y="2930"/>
                </a:lnTo>
                <a:cubicBezTo>
                  <a:pt x="7726" y="2804"/>
                  <a:pt x="7867" y="2741"/>
                  <a:pt x="8001" y="2741"/>
                </a:cubicBezTo>
                <a:cubicBezTo>
                  <a:pt x="8135" y="2741"/>
                  <a:pt x="8261" y="2804"/>
                  <a:pt x="8293" y="2930"/>
                </a:cubicBezTo>
                <a:lnTo>
                  <a:pt x="9017" y="4820"/>
                </a:lnTo>
                <a:lnTo>
                  <a:pt x="9711" y="2930"/>
                </a:lnTo>
                <a:cubicBezTo>
                  <a:pt x="9757" y="2779"/>
                  <a:pt x="9877" y="2714"/>
                  <a:pt x="10001" y="2714"/>
                </a:cubicBezTo>
                <a:close/>
                <a:moveTo>
                  <a:pt x="7946" y="0"/>
                </a:moveTo>
                <a:cubicBezTo>
                  <a:pt x="5678" y="0"/>
                  <a:pt x="3851" y="1827"/>
                  <a:pt x="3851" y="4096"/>
                </a:cubicBezTo>
                <a:cubicBezTo>
                  <a:pt x="3851" y="5104"/>
                  <a:pt x="4197" y="6018"/>
                  <a:pt x="4827" y="6711"/>
                </a:cubicBezTo>
                <a:lnTo>
                  <a:pt x="4134" y="7435"/>
                </a:lnTo>
                <a:cubicBezTo>
                  <a:pt x="3981" y="7364"/>
                  <a:pt x="3827" y="7329"/>
                  <a:pt x="3678" y="7329"/>
                </a:cubicBezTo>
                <a:cubicBezTo>
                  <a:pt x="3431" y="7329"/>
                  <a:pt x="3197" y="7427"/>
                  <a:pt x="3000" y="7624"/>
                </a:cubicBezTo>
                <a:lnTo>
                  <a:pt x="732" y="9861"/>
                </a:lnTo>
                <a:cubicBezTo>
                  <a:pt x="0" y="10593"/>
                  <a:pt x="722" y="11645"/>
                  <a:pt x="1524" y="11645"/>
                </a:cubicBezTo>
                <a:cubicBezTo>
                  <a:pt x="1758" y="11645"/>
                  <a:pt x="1999" y="11555"/>
                  <a:pt x="2212" y="11342"/>
                </a:cubicBezTo>
                <a:lnTo>
                  <a:pt x="4449" y="9074"/>
                </a:lnTo>
                <a:cubicBezTo>
                  <a:pt x="4764" y="8759"/>
                  <a:pt x="4796" y="8286"/>
                  <a:pt x="4638" y="7939"/>
                </a:cubicBezTo>
                <a:lnTo>
                  <a:pt x="5363" y="7246"/>
                </a:lnTo>
                <a:cubicBezTo>
                  <a:pt x="6056" y="7813"/>
                  <a:pt x="7001" y="8223"/>
                  <a:pt x="7978" y="8223"/>
                </a:cubicBezTo>
                <a:cubicBezTo>
                  <a:pt x="10278" y="8223"/>
                  <a:pt x="12073" y="6364"/>
                  <a:pt x="12073" y="4127"/>
                </a:cubicBezTo>
                <a:cubicBezTo>
                  <a:pt x="12073" y="1796"/>
                  <a:pt x="10246" y="0"/>
                  <a:pt x="7946"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 name="Google Shape;1068;p90"/>
          <p:cNvSpPr txBox="1"/>
          <p:nvPr/>
        </p:nvSpPr>
        <p:spPr>
          <a:xfrm>
            <a:off x="5709433" y="1597972"/>
            <a:ext cx="1498500" cy="368100"/>
          </a:xfrm>
          <a:prstGeom prst="rect">
            <a:avLst/>
          </a:prstGeom>
          <a:noFill/>
          <a:ln>
            <a:noFill/>
          </a:ln>
        </p:spPr>
        <p:txBody>
          <a:bodyPr spcFirstLastPara="1" wrap="square" lIns="91425" tIns="91425" rIns="91425" bIns="91425" anchor="ctr" anchorCtr="0">
            <a:noAutofit/>
          </a:bodyPr>
          <a:lstStyle/>
          <a:p>
            <a:pPr algn="ctr"/>
            <a:r>
              <a:rPr lang="en-US" dirty="0">
                <a:solidFill>
                  <a:schemeClr val="bg1"/>
                </a:solidFill>
              </a:rPr>
              <a:t>Regular environmental audit</a:t>
            </a:r>
          </a:p>
        </p:txBody>
      </p:sp>
    </p:spTree>
    <p:extLst>
      <p:ext uri="{BB962C8B-B14F-4D97-AF65-F5344CB8AC3E}">
        <p14:creationId xmlns:p14="http://schemas.microsoft.com/office/powerpoint/2010/main" val="586263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58"/>
        <p:cNvGrpSpPr/>
        <p:nvPr/>
      </p:nvGrpSpPr>
      <p:grpSpPr>
        <a:xfrm>
          <a:off x="0" y="0"/>
          <a:ext cx="0" cy="0"/>
          <a:chOff x="0" y="0"/>
          <a:chExt cx="0" cy="0"/>
        </a:xfrm>
      </p:grpSpPr>
      <p:sp>
        <p:nvSpPr>
          <p:cNvPr id="559" name="Google Shape;559;p64"/>
          <p:cNvSpPr txBox="1">
            <a:spLocks noGrp="1"/>
          </p:cNvSpPr>
          <p:nvPr>
            <p:ph type="title"/>
          </p:nvPr>
        </p:nvSpPr>
        <p:spPr>
          <a:xfrm>
            <a:off x="677754" y="539250"/>
            <a:ext cx="7726800" cy="572700"/>
          </a:xfrm>
          <a:prstGeom prst="rect">
            <a:avLst/>
          </a:prstGeom>
        </p:spPr>
        <p:txBody>
          <a:bodyPr spcFirstLastPara="1" wrap="square" lIns="91425" tIns="91425" rIns="91425" bIns="91425" anchor="t" anchorCtr="0">
            <a:noAutofit/>
          </a:bodyPr>
          <a:lstStyle/>
          <a:p>
            <a:pPr lvl="0"/>
            <a:r>
              <a:rPr lang="en-US" dirty="0"/>
              <a:t>Risk Reduction Strategy</a:t>
            </a:r>
            <a:endParaRPr dirty="0">
              <a:solidFill>
                <a:schemeClr val="lt1"/>
              </a:solidFill>
            </a:endParaRPr>
          </a:p>
        </p:txBody>
      </p:sp>
      <p:sp>
        <p:nvSpPr>
          <p:cNvPr id="561" name="Google Shape;561;p64"/>
          <p:cNvSpPr/>
          <p:nvPr/>
        </p:nvSpPr>
        <p:spPr>
          <a:xfrm>
            <a:off x="719771" y="3051950"/>
            <a:ext cx="2456400" cy="571500"/>
          </a:xfrm>
          <a:prstGeom prst="roundRect">
            <a:avLst>
              <a:gd name="adj" fmla="val 0"/>
            </a:avLst>
          </a:prstGeom>
          <a:noFill/>
          <a:ln>
            <a:noFill/>
          </a:ln>
        </p:spPr>
        <p:txBody>
          <a:bodyPr spcFirstLastPara="1" wrap="square" lIns="91425" tIns="91425" rIns="91425" bIns="91425" anchor="ctr" anchorCtr="0">
            <a:noAutofit/>
          </a:bodyPr>
          <a:lstStyle/>
          <a:p>
            <a:pPr lvl="0" algn="ctr"/>
            <a:r>
              <a:rPr lang="en-US" sz="1500" b="1" dirty="0">
                <a:solidFill>
                  <a:schemeClr val="lt1"/>
                </a:solidFill>
                <a:latin typeface="Oxygen"/>
                <a:ea typeface="Oxygen"/>
                <a:cs typeface="Oxygen"/>
                <a:sym typeface="Oxygen"/>
              </a:rPr>
              <a:t>Dual sourcing strategy</a:t>
            </a:r>
          </a:p>
        </p:txBody>
      </p:sp>
      <p:sp>
        <p:nvSpPr>
          <p:cNvPr id="562" name="Google Shape;562;p64"/>
          <p:cNvSpPr/>
          <p:nvPr/>
        </p:nvSpPr>
        <p:spPr>
          <a:xfrm>
            <a:off x="3329284" y="3051950"/>
            <a:ext cx="2456400" cy="571500"/>
          </a:xfrm>
          <a:prstGeom prst="roundRect">
            <a:avLst>
              <a:gd name="adj" fmla="val 0"/>
            </a:avLst>
          </a:prstGeom>
          <a:noFill/>
          <a:ln>
            <a:noFill/>
          </a:ln>
        </p:spPr>
        <p:txBody>
          <a:bodyPr spcFirstLastPara="1" wrap="square" lIns="91425" tIns="91425" rIns="91425" bIns="91425" anchor="ctr" anchorCtr="0">
            <a:noAutofit/>
          </a:bodyPr>
          <a:lstStyle/>
          <a:p>
            <a:pPr lvl="0" algn="ctr"/>
            <a:r>
              <a:rPr lang="en-US" sz="1500" b="1" dirty="0">
                <a:solidFill>
                  <a:schemeClr val="lt1"/>
                </a:solidFill>
                <a:latin typeface="Oxygen"/>
                <a:ea typeface="Oxygen"/>
                <a:cs typeface="Oxygen"/>
                <a:sym typeface="Oxygen"/>
              </a:rPr>
              <a:t>Contingency suppliers</a:t>
            </a:r>
          </a:p>
        </p:txBody>
      </p:sp>
      <p:sp>
        <p:nvSpPr>
          <p:cNvPr id="563" name="Google Shape;563;p64"/>
          <p:cNvSpPr/>
          <p:nvPr/>
        </p:nvSpPr>
        <p:spPr>
          <a:xfrm>
            <a:off x="6019294" y="3018467"/>
            <a:ext cx="2456400" cy="571500"/>
          </a:xfrm>
          <a:prstGeom prst="roundRect">
            <a:avLst>
              <a:gd name="adj" fmla="val 0"/>
            </a:avLst>
          </a:prstGeom>
          <a:noFill/>
          <a:ln>
            <a:noFill/>
          </a:ln>
        </p:spPr>
        <p:txBody>
          <a:bodyPr spcFirstLastPara="1" wrap="square" lIns="91425" tIns="91425" rIns="91425" bIns="91425" anchor="ctr" anchorCtr="0">
            <a:noAutofit/>
          </a:bodyPr>
          <a:lstStyle/>
          <a:p>
            <a:pPr lvl="0" algn="ctr"/>
            <a:r>
              <a:rPr lang="en-US" sz="1500" b="1" dirty="0">
                <a:solidFill>
                  <a:schemeClr val="lt1"/>
                </a:solidFill>
                <a:latin typeface="Oxygen"/>
                <a:ea typeface="Oxygen"/>
                <a:cs typeface="Oxygen"/>
                <a:sym typeface="Oxygen"/>
              </a:rPr>
              <a:t>Contractual penalties</a:t>
            </a:r>
          </a:p>
        </p:txBody>
      </p:sp>
      <p:cxnSp>
        <p:nvCxnSpPr>
          <p:cNvPr id="565" name="Google Shape;565;p64"/>
          <p:cNvCxnSpPr>
            <a:endCxn id="562" idx="0"/>
          </p:cNvCxnSpPr>
          <p:nvPr/>
        </p:nvCxnSpPr>
        <p:spPr>
          <a:xfrm>
            <a:off x="4557484" y="2896919"/>
            <a:ext cx="0" cy="155100"/>
          </a:xfrm>
          <a:prstGeom prst="straightConnector1">
            <a:avLst/>
          </a:prstGeom>
          <a:noFill/>
          <a:ln w="19050" cap="flat" cmpd="sng">
            <a:solidFill>
              <a:schemeClr val="dk2"/>
            </a:solidFill>
            <a:prstDash val="solid"/>
            <a:round/>
            <a:headEnd type="none" w="med" len="med"/>
            <a:tailEnd type="none" w="med" len="med"/>
          </a:ln>
        </p:spPr>
      </p:cxnSp>
      <p:cxnSp>
        <p:nvCxnSpPr>
          <p:cNvPr id="573" name="Google Shape;573;p64"/>
          <p:cNvCxnSpPr/>
          <p:nvPr/>
        </p:nvCxnSpPr>
        <p:spPr>
          <a:xfrm>
            <a:off x="805519" y="2290550"/>
            <a:ext cx="0" cy="2094300"/>
          </a:xfrm>
          <a:prstGeom prst="straightConnector1">
            <a:avLst/>
          </a:prstGeom>
          <a:noFill/>
          <a:ln w="19050" cap="flat" cmpd="sng">
            <a:solidFill>
              <a:schemeClr val="dk2"/>
            </a:solidFill>
            <a:prstDash val="solid"/>
            <a:round/>
            <a:headEnd type="none" w="med" len="med"/>
            <a:tailEnd type="none" w="med" len="med"/>
          </a:ln>
        </p:spPr>
      </p:cxnSp>
      <p:cxnSp>
        <p:nvCxnSpPr>
          <p:cNvPr id="574" name="Google Shape;574;p64"/>
          <p:cNvCxnSpPr/>
          <p:nvPr/>
        </p:nvCxnSpPr>
        <p:spPr>
          <a:xfrm>
            <a:off x="3238485" y="2290550"/>
            <a:ext cx="0" cy="2094300"/>
          </a:xfrm>
          <a:prstGeom prst="straightConnector1">
            <a:avLst/>
          </a:prstGeom>
          <a:noFill/>
          <a:ln w="19050" cap="flat" cmpd="sng">
            <a:solidFill>
              <a:schemeClr val="dk2"/>
            </a:solidFill>
            <a:prstDash val="solid"/>
            <a:round/>
            <a:headEnd type="none" w="med" len="med"/>
            <a:tailEnd type="none" w="med" len="med"/>
          </a:ln>
        </p:spPr>
      </p:cxnSp>
      <p:cxnSp>
        <p:nvCxnSpPr>
          <p:cNvPr id="575" name="Google Shape;575;p64"/>
          <p:cNvCxnSpPr/>
          <p:nvPr/>
        </p:nvCxnSpPr>
        <p:spPr>
          <a:xfrm>
            <a:off x="5951081" y="2290550"/>
            <a:ext cx="0" cy="2094300"/>
          </a:xfrm>
          <a:prstGeom prst="straightConnector1">
            <a:avLst/>
          </a:prstGeom>
          <a:noFill/>
          <a:ln w="19050" cap="flat" cmpd="sng">
            <a:solidFill>
              <a:schemeClr val="dk2"/>
            </a:solidFill>
            <a:prstDash val="solid"/>
            <a:round/>
            <a:headEnd type="none" w="med" len="med"/>
            <a:tailEnd type="none" w="med" len="med"/>
          </a:ln>
        </p:spPr>
      </p:cxnSp>
    </p:spTree>
    <p:extLst>
      <p:ext uri="{BB962C8B-B14F-4D97-AF65-F5344CB8AC3E}">
        <p14:creationId xmlns:p14="http://schemas.microsoft.com/office/powerpoint/2010/main" val="1814674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58"/>
        <p:cNvGrpSpPr/>
        <p:nvPr/>
      </p:nvGrpSpPr>
      <p:grpSpPr>
        <a:xfrm>
          <a:off x="0" y="0"/>
          <a:ext cx="0" cy="0"/>
          <a:chOff x="0" y="0"/>
          <a:chExt cx="0" cy="0"/>
        </a:xfrm>
      </p:grpSpPr>
      <p:sp>
        <p:nvSpPr>
          <p:cNvPr id="559" name="Google Shape;559;p64"/>
          <p:cNvSpPr txBox="1">
            <a:spLocks noGrp="1"/>
          </p:cNvSpPr>
          <p:nvPr>
            <p:ph type="title"/>
          </p:nvPr>
        </p:nvSpPr>
        <p:spPr>
          <a:xfrm>
            <a:off x="677754" y="539250"/>
            <a:ext cx="7726800" cy="572700"/>
          </a:xfrm>
          <a:prstGeom prst="rect">
            <a:avLst/>
          </a:prstGeom>
        </p:spPr>
        <p:txBody>
          <a:bodyPr spcFirstLastPara="1" wrap="square" lIns="91425" tIns="91425" rIns="91425" bIns="91425" anchor="t" anchorCtr="0">
            <a:noAutofit/>
          </a:bodyPr>
          <a:lstStyle/>
          <a:p>
            <a:pPr lvl="0"/>
            <a:r>
              <a:rPr lang="en-US" dirty="0"/>
              <a:t>Expected Benefits</a:t>
            </a:r>
            <a:endParaRPr dirty="0">
              <a:solidFill>
                <a:schemeClr val="lt1"/>
              </a:solidFill>
            </a:endParaRPr>
          </a:p>
        </p:txBody>
      </p:sp>
      <p:sp>
        <p:nvSpPr>
          <p:cNvPr id="561" name="Google Shape;561;p64"/>
          <p:cNvSpPr/>
          <p:nvPr/>
        </p:nvSpPr>
        <p:spPr>
          <a:xfrm>
            <a:off x="719771" y="3051950"/>
            <a:ext cx="2456400" cy="571500"/>
          </a:xfrm>
          <a:prstGeom prst="roundRect">
            <a:avLst>
              <a:gd name="adj" fmla="val 0"/>
            </a:avLst>
          </a:prstGeom>
          <a:noFill/>
          <a:ln>
            <a:noFill/>
          </a:ln>
        </p:spPr>
        <p:txBody>
          <a:bodyPr spcFirstLastPara="1" wrap="square" lIns="91425" tIns="91425" rIns="91425" bIns="91425" anchor="ctr" anchorCtr="0">
            <a:noAutofit/>
          </a:bodyPr>
          <a:lstStyle/>
          <a:p>
            <a:pPr lvl="0" algn="ctr"/>
            <a:r>
              <a:rPr lang="en-US" sz="1500" b="1" dirty="0">
                <a:solidFill>
                  <a:schemeClr val="lt1"/>
                </a:solidFill>
                <a:latin typeface="Oxygen"/>
                <a:ea typeface="Oxygen"/>
                <a:cs typeface="Oxygen"/>
                <a:sym typeface="Oxygen"/>
              </a:rPr>
              <a:t>Improved quality</a:t>
            </a:r>
          </a:p>
        </p:txBody>
      </p:sp>
      <p:sp>
        <p:nvSpPr>
          <p:cNvPr id="562" name="Google Shape;562;p64"/>
          <p:cNvSpPr/>
          <p:nvPr/>
        </p:nvSpPr>
        <p:spPr>
          <a:xfrm>
            <a:off x="3329284" y="3051950"/>
            <a:ext cx="2456400" cy="571500"/>
          </a:xfrm>
          <a:prstGeom prst="roundRect">
            <a:avLst>
              <a:gd name="adj" fmla="val 0"/>
            </a:avLst>
          </a:prstGeom>
          <a:noFill/>
          <a:ln>
            <a:noFill/>
          </a:ln>
        </p:spPr>
        <p:txBody>
          <a:bodyPr spcFirstLastPara="1" wrap="square" lIns="91425" tIns="91425" rIns="91425" bIns="91425" anchor="ctr" anchorCtr="0">
            <a:noAutofit/>
          </a:bodyPr>
          <a:lstStyle/>
          <a:p>
            <a:pPr lvl="0" algn="ctr"/>
            <a:r>
              <a:rPr lang="en-US" sz="1500" b="1" dirty="0">
                <a:solidFill>
                  <a:schemeClr val="lt1"/>
                </a:solidFill>
                <a:latin typeface="Oxygen"/>
                <a:ea typeface="Oxygen"/>
                <a:cs typeface="Oxygen"/>
                <a:sym typeface="Oxygen"/>
              </a:rPr>
              <a:t>Better reliability</a:t>
            </a:r>
          </a:p>
        </p:txBody>
      </p:sp>
      <p:sp>
        <p:nvSpPr>
          <p:cNvPr id="563" name="Google Shape;563;p64"/>
          <p:cNvSpPr/>
          <p:nvPr/>
        </p:nvSpPr>
        <p:spPr>
          <a:xfrm>
            <a:off x="6019294" y="3018467"/>
            <a:ext cx="2456400" cy="571500"/>
          </a:xfrm>
          <a:prstGeom prst="roundRect">
            <a:avLst>
              <a:gd name="adj" fmla="val 0"/>
            </a:avLst>
          </a:prstGeom>
          <a:noFill/>
          <a:ln>
            <a:noFill/>
          </a:ln>
        </p:spPr>
        <p:txBody>
          <a:bodyPr spcFirstLastPara="1" wrap="square" lIns="91425" tIns="91425" rIns="91425" bIns="91425" anchor="ctr" anchorCtr="0">
            <a:noAutofit/>
          </a:bodyPr>
          <a:lstStyle/>
          <a:p>
            <a:pPr lvl="0" algn="ctr"/>
            <a:r>
              <a:rPr lang="en-US" sz="1500" b="1" dirty="0">
                <a:solidFill>
                  <a:schemeClr val="lt1"/>
                </a:solidFill>
                <a:latin typeface="Oxygen"/>
                <a:ea typeface="Oxygen"/>
                <a:cs typeface="Oxygen"/>
                <a:sym typeface="Oxygen"/>
              </a:rPr>
              <a:t>Compliance and reputation</a:t>
            </a:r>
          </a:p>
        </p:txBody>
      </p:sp>
      <p:cxnSp>
        <p:nvCxnSpPr>
          <p:cNvPr id="565" name="Google Shape;565;p64"/>
          <p:cNvCxnSpPr>
            <a:endCxn id="562" idx="0"/>
          </p:cNvCxnSpPr>
          <p:nvPr/>
        </p:nvCxnSpPr>
        <p:spPr>
          <a:xfrm>
            <a:off x="4557484" y="2896919"/>
            <a:ext cx="0" cy="155100"/>
          </a:xfrm>
          <a:prstGeom prst="straightConnector1">
            <a:avLst/>
          </a:prstGeom>
          <a:noFill/>
          <a:ln w="19050" cap="flat" cmpd="sng">
            <a:solidFill>
              <a:schemeClr val="dk2"/>
            </a:solidFill>
            <a:prstDash val="solid"/>
            <a:round/>
            <a:headEnd type="none" w="med" len="med"/>
            <a:tailEnd type="none" w="med" len="med"/>
          </a:ln>
        </p:spPr>
      </p:cxnSp>
      <p:cxnSp>
        <p:nvCxnSpPr>
          <p:cNvPr id="573" name="Google Shape;573;p64"/>
          <p:cNvCxnSpPr/>
          <p:nvPr/>
        </p:nvCxnSpPr>
        <p:spPr>
          <a:xfrm>
            <a:off x="805519" y="2290550"/>
            <a:ext cx="0" cy="2094300"/>
          </a:xfrm>
          <a:prstGeom prst="straightConnector1">
            <a:avLst/>
          </a:prstGeom>
          <a:noFill/>
          <a:ln w="19050" cap="flat" cmpd="sng">
            <a:solidFill>
              <a:schemeClr val="dk2"/>
            </a:solidFill>
            <a:prstDash val="solid"/>
            <a:round/>
            <a:headEnd type="none" w="med" len="med"/>
            <a:tailEnd type="none" w="med" len="med"/>
          </a:ln>
        </p:spPr>
      </p:cxnSp>
      <p:cxnSp>
        <p:nvCxnSpPr>
          <p:cNvPr id="574" name="Google Shape;574;p64"/>
          <p:cNvCxnSpPr/>
          <p:nvPr/>
        </p:nvCxnSpPr>
        <p:spPr>
          <a:xfrm>
            <a:off x="3238485" y="2290550"/>
            <a:ext cx="0" cy="2094300"/>
          </a:xfrm>
          <a:prstGeom prst="straightConnector1">
            <a:avLst/>
          </a:prstGeom>
          <a:noFill/>
          <a:ln w="19050" cap="flat" cmpd="sng">
            <a:solidFill>
              <a:schemeClr val="dk2"/>
            </a:solidFill>
            <a:prstDash val="solid"/>
            <a:round/>
            <a:headEnd type="none" w="med" len="med"/>
            <a:tailEnd type="none" w="med" len="med"/>
          </a:ln>
        </p:spPr>
      </p:cxnSp>
      <p:cxnSp>
        <p:nvCxnSpPr>
          <p:cNvPr id="575" name="Google Shape;575;p64"/>
          <p:cNvCxnSpPr/>
          <p:nvPr/>
        </p:nvCxnSpPr>
        <p:spPr>
          <a:xfrm>
            <a:off x="5951081" y="2290550"/>
            <a:ext cx="0" cy="2094300"/>
          </a:xfrm>
          <a:prstGeom prst="straightConnector1">
            <a:avLst/>
          </a:prstGeom>
          <a:noFill/>
          <a:ln w="19050" cap="flat" cmpd="sng">
            <a:solidFill>
              <a:schemeClr val="dk2"/>
            </a:solidFill>
            <a:prstDash val="solid"/>
            <a:round/>
            <a:headEnd type="none" w="med" len="med"/>
            <a:tailEnd type="none" w="med" len="med"/>
          </a:ln>
        </p:spPr>
      </p:cxnSp>
    </p:spTree>
    <p:extLst>
      <p:ext uri="{BB962C8B-B14F-4D97-AF65-F5344CB8AC3E}">
        <p14:creationId xmlns:p14="http://schemas.microsoft.com/office/powerpoint/2010/main" val="2311795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167"/>
        <p:cNvGrpSpPr/>
        <p:nvPr/>
      </p:nvGrpSpPr>
      <p:grpSpPr>
        <a:xfrm>
          <a:off x="0" y="0"/>
          <a:ext cx="0" cy="0"/>
          <a:chOff x="0" y="0"/>
          <a:chExt cx="0" cy="0"/>
        </a:xfrm>
      </p:grpSpPr>
      <p:sp>
        <p:nvSpPr>
          <p:cNvPr id="1168" name="Google Shape;1168;p97"/>
          <p:cNvSpPr txBox="1">
            <a:spLocks noGrp="1"/>
          </p:cNvSpPr>
          <p:nvPr>
            <p:ph type="subTitle" idx="1"/>
          </p:nvPr>
        </p:nvSpPr>
        <p:spPr>
          <a:xfrm>
            <a:off x="713224" y="1026367"/>
            <a:ext cx="6863233" cy="3582955"/>
          </a:xfrm>
          <a:prstGeom prst="rect">
            <a:avLst/>
          </a:prstGeom>
        </p:spPr>
        <p:txBody>
          <a:bodyPr spcFirstLastPara="1" wrap="square" lIns="91425" tIns="91425" rIns="91425" bIns="91425" anchor="t" anchorCtr="0">
            <a:noAutofit/>
          </a:bodyPr>
          <a:lstStyle/>
          <a:p>
            <a:r>
              <a:rPr lang="en-GB" sz="900" dirty="0" err="1"/>
              <a:t>Alshurideh</a:t>
            </a:r>
            <a:r>
              <a:rPr lang="en-GB" sz="900" dirty="0"/>
              <a:t>, M.T., Al </a:t>
            </a:r>
            <a:r>
              <a:rPr lang="en-GB" sz="900" dirty="0" err="1"/>
              <a:t>Kurdi</a:t>
            </a:r>
            <a:r>
              <a:rPr lang="en-GB" sz="900" dirty="0"/>
              <a:t>, B., </a:t>
            </a:r>
            <a:r>
              <a:rPr lang="en-GB" sz="900" dirty="0" err="1"/>
              <a:t>Alhamad</a:t>
            </a:r>
            <a:r>
              <a:rPr lang="en-GB" sz="900" dirty="0"/>
              <a:t>, A., </a:t>
            </a:r>
            <a:r>
              <a:rPr lang="en-GB" sz="900" dirty="0" err="1"/>
              <a:t>Hamadneh</a:t>
            </a:r>
            <a:r>
              <a:rPr lang="en-GB" sz="900" dirty="0"/>
              <a:t>, S., </a:t>
            </a:r>
            <a:r>
              <a:rPr lang="en-GB" sz="900" dirty="0" err="1"/>
              <a:t>Alzoubi</a:t>
            </a:r>
            <a:r>
              <a:rPr lang="en-GB" sz="900" dirty="0"/>
              <a:t>, H.M. and Ahmad, A.A., 2023. Does social customer relationship management (SCRM) affect customers’ happiness and retention? A service perspective. </a:t>
            </a:r>
            <a:r>
              <a:rPr lang="en-GB" sz="900" i="1" dirty="0"/>
              <a:t>Uncertain Supply Chain Management</a:t>
            </a:r>
            <a:r>
              <a:rPr lang="en-GB" sz="900" dirty="0"/>
              <a:t>, </a:t>
            </a:r>
            <a:r>
              <a:rPr lang="en-GB" sz="900" i="1" dirty="0"/>
              <a:t>11</a:t>
            </a:r>
            <a:r>
              <a:rPr lang="en-GB" sz="900" dirty="0"/>
              <a:t>(1), pp.277-288.</a:t>
            </a:r>
            <a:endParaRPr lang="en-US" sz="900" dirty="0"/>
          </a:p>
          <a:p>
            <a:r>
              <a:rPr lang="en-GB" sz="900" dirty="0" err="1"/>
              <a:t>Guerola</a:t>
            </a:r>
            <a:r>
              <a:rPr lang="en-GB" sz="900" dirty="0"/>
              <a:t>-Navarro, V., Gil-Gomez, H., </a:t>
            </a:r>
            <a:r>
              <a:rPr lang="en-GB" sz="900" dirty="0" err="1"/>
              <a:t>Oltra-Badenes</a:t>
            </a:r>
            <a:r>
              <a:rPr lang="en-GB" sz="900" dirty="0"/>
              <a:t>, R. and Soto-Acosta, P., 2024. Customer relationship management and its impact on entrepreneurial marketing: A literature review. </a:t>
            </a:r>
            <a:r>
              <a:rPr lang="en-GB" sz="900" i="1" dirty="0"/>
              <a:t>International Entrepreneurship and Management Journal</a:t>
            </a:r>
            <a:r>
              <a:rPr lang="en-GB" sz="900" dirty="0"/>
              <a:t>, </a:t>
            </a:r>
            <a:r>
              <a:rPr lang="en-GB" sz="900" i="1" dirty="0"/>
              <a:t>20</a:t>
            </a:r>
            <a:r>
              <a:rPr lang="en-GB" sz="900" dirty="0"/>
              <a:t>(2), pp.507-547.</a:t>
            </a:r>
            <a:endParaRPr lang="en-US" sz="900" dirty="0"/>
          </a:p>
          <a:p>
            <a:r>
              <a:rPr lang="en-GB" sz="900" dirty="0" err="1"/>
              <a:t>Jaboob</a:t>
            </a:r>
            <a:r>
              <a:rPr lang="en-GB" sz="900" dirty="0"/>
              <a:t>, A.S., </a:t>
            </a:r>
            <a:r>
              <a:rPr lang="en-GB" sz="900" dirty="0" err="1"/>
              <a:t>Awain</a:t>
            </a:r>
            <a:r>
              <a:rPr lang="en-GB" sz="900" dirty="0"/>
              <a:t>, A.M.B., Ali, K.A.M. and Mohammed, A.M., 2024. Introduction to operation and supply chain management for entrepreneurship. In </a:t>
            </a:r>
            <a:r>
              <a:rPr lang="en-GB" sz="900" i="1" dirty="0"/>
              <a:t>Applying Business Intelligence and Innovation to Entrepreneurship</a:t>
            </a:r>
            <a:r>
              <a:rPr lang="en-GB" sz="900" dirty="0"/>
              <a:t> (pp. 52-80). IGI Global Scientific Publishing.</a:t>
            </a:r>
            <a:endParaRPr lang="en-US" sz="900" dirty="0"/>
          </a:p>
          <a:p>
            <a:r>
              <a:rPr lang="en-GB" sz="900" dirty="0" err="1"/>
              <a:t>Karmaker</a:t>
            </a:r>
            <a:r>
              <a:rPr lang="en-GB" sz="900" dirty="0"/>
              <a:t>, C.L., Al Aziz, R., Ahmed, T., </a:t>
            </a:r>
            <a:r>
              <a:rPr lang="en-GB" sz="900" dirty="0" err="1"/>
              <a:t>Misbauddin</a:t>
            </a:r>
            <a:r>
              <a:rPr lang="en-GB" sz="900" dirty="0"/>
              <a:t>, S.M. and </a:t>
            </a:r>
            <a:r>
              <a:rPr lang="en-GB" sz="900" dirty="0" err="1"/>
              <a:t>Moktadir</a:t>
            </a:r>
            <a:r>
              <a:rPr lang="en-GB" sz="900" dirty="0"/>
              <a:t>, M.A., 2023. Impact of industry 4.0 technologies on sustainable supply chain performance: The mediating role of green supply chain management practices and circular economy. </a:t>
            </a:r>
            <a:r>
              <a:rPr lang="en-GB" sz="900" i="1" dirty="0"/>
              <a:t>Journal of Cleaner Production</a:t>
            </a:r>
            <a:r>
              <a:rPr lang="en-GB" sz="900" dirty="0"/>
              <a:t>, </a:t>
            </a:r>
            <a:r>
              <a:rPr lang="en-GB" sz="900" i="1" dirty="0"/>
              <a:t>419</a:t>
            </a:r>
            <a:r>
              <a:rPr lang="en-GB" sz="900" dirty="0"/>
              <a:t>, p.138249.</a:t>
            </a:r>
            <a:endParaRPr lang="en-US" sz="900" dirty="0"/>
          </a:p>
          <a:p>
            <a:r>
              <a:rPr lang="en-GB" sz="900" dirty="0"/>
              <a:t>Kumar, P., </a:t>
            </a:r>
            <a:r>
              <a:rPr lang="en-GB" sz="900" dirty="0" err="1"/>
              <a:t>Mokha</a:t>
            </a:r>
            <a:r>
              <a:rPr lang="en-GB" sz="900" dirty="0"/>
              <a:t>, A.K. and </a:t>
            </a:r>
            <a:r>
              <a:rPr lang="en-GB" sz="900" dirty="0" err="1"/>
              <a:t>Pattnaik</a:t>
            </a:r>
            <a:r>
              <a:rPr lang="en-GB" sz="900" dirty="0"/>
              <a:t>, S.C., 2022. Electronic customer relationship management (E-CRM), customer experience and customer satisfaction: evidence from the banking industry. </a:t>
            </a:r>
            <a:r>
              <a:rPr lang="en-GB" sz="900" i="1" dirty="0"/>
              <a:t>Benchmarking: An International Journal</a:t>
            </a:r>
            <a:r>
              <a:rPr lang="en-GB" sz="900" dirty="0"/>
              <a:t>, </a:t>
            </a:r>
            <a:r>
              <a:rPr lang="en-GB" sz="900" i="1" dirty="0"/>
              <a:t>29</a:t>
            </a:r>
            <a:r>
              <a:rPr lang="en-GB" sz="900" dirty="0"/>
              <a:t>(2), pp.551-572.</a:t>
            </a:r>
            <a:endParaRPr lang="en-US" sz="900" dirty="0"/>
          </a:p>
          <a:p>
            <a:r>
              <a:rPr lang="en-GB" sz="900" dirty="0" err="1"/>
              <a:t>Ledro</a:t>
            </a:r>
            <a:r>
              <a:rPr lang="en-GB" sz="900" dirty="0"/>
              <a:t>, C., </a:t>
            </a:r>
            <a:r>
              <a:rPr lang="en-GB" sz="900" dirty="0" err="1"/>
              <a:t>Nosella</a:t>
            </a:r>
            <a:r>
              <a:rPr lang="en-GB" sz="900" dirty="0"/>
              <a:t>, A. and </a:t>
            </a:r>
            <a:r>
              <a:rPr lang="en-GB" sz="900" dirty="0" err="1"/>
              <a:t>Vinelli</a:t>
            </a:r>
            <a:r>
              <a:rPr lang="en-GB" sz="900" dirty="0"/>
              <a:t>, A., 2022. Artificial intelligence in customer relationship management: literature review and future research directions. </a:t>
            </a:r>
            <a:r>
              <a:rPr lang="en-GB" sz="900" i="1" dirty="0"/>
              <a:t>Journal of Business &amp; Industrial Marketing</a:t>
            </a:r>
            <a:r>
              <a:rPr lang="en-GB" sz="900" dirty="0"/>
              <a:t>, </a:t>
            </a:r>
            <a:r>
              <a:rPr lang="en-GB" sz="900" i="1" dirty="0"/>
              <a:t>37</a:t>
            </a:r>
            <a:r>
              <a:rPr lang="en-GB" sz="900" dirty="0"/>
              <a:t>(13), pp.48-63.</a:t>
            </a:r>
            <a:endParaRPr lang="en-US" sz="900" dirty="0"/>
          </a:p>
          <a:p>
            <a:r>
              <a:rPr lang="en-GB" sz="900" dirty="0" err="1"/>
              <a:t>Ngelyaratan</a:t>
            </a:r>
            <a:r>
              <a:rPr lang="en-GB" sz="900" dirty="0"/>
              <a:t>, D. and </a:t>
            </a:r>
            <a:r>
              <a:rPr lang="en-GB" sz="900" dirty="0" err="1"/>
              <a:t>Soediantono</a:t>
            </a:r>
            <a:r>
              <a:rPr lang="en-GB" sz="900" dirty="0"/>
              <a:t>, D., 2022. Customer relationship management (CRM) and recommendation for implementation in the </a:t>
            </a:r>
            <a:r>
              <a:rPr lang="en-GB" sz="900" dirty="0" err="1"/>
              <a:t>defense</a:t>
            </a:r>
            <a:r>
              <a:rPr lang="en-GB" sz="900" dirty="0"/>
              <a:t> industry: a literature review. </a:t>
            </a:r>
            <a:r>
              <a:rPr lang="en-GB" sz="900" i="1" dirty="0"/>
              <a:t>Journal of Industrial Engineering &amp; Management Research</a:t>
            </a:r>
            <a:r>
              <a:rPr lang="en-GB" sz="900" dirty="0"/>
              <a:t>, </a:t>
            </a:r>
            <a:r>
              <a:rPr lang="en-GB" sz="900" i="1" dirty="0"/>
              <a:t>3</a:t>
            </a:r>
            <a:r>
              <a:rPr lang="en-GB" sz="900" dirty="0"/>
              <a:t>(3), pp.17-34.</a:t>
            </a:r>
            <a:endParaRPr lang="en-US" sz="900" dirty="0"/>
          </a:p>
          <a:p>
            <a:r>
              <a:rPr lang="en-GB" sz="900" dirty="0" err="1"/>
              <a:t>Rahman</a:t>
            </a:r>
            <a:r>
              <a:rPr lang="en-GB" sz="900" dirty="0"/>
              <a:t>, M.S., Bag, S., Gupta, S. and </a:t>
            </a:r>
            <a:r>
              <a:rPr lang="en-GB" sz="900" dirty="0" err="1"/>
              <a:t>Sivarajah</a:t>
            </a:r>
            <a:r>
              <a:rPr lang="en-GB" sz="900" dirty="0"/>
              <a:t>, U., 2023. Technology readiness of B2B firms and AI-based customer relationship management capability for enhancing social sustainability performance. </a:t>
            </a:r>
            <a:r>
              <a:rPr lang="en-GB" sz="900" i="1" dirty="0"/>
              <a:t>Journal of business research</a:t>
            </a:r>
            <a:r>
              <a:rPr lang="en-GB" sz="900" dirty="0"/>
              <a:t>, </a:t>
            </a:r>
            <a:r>
              <a:rPr lang="en-GB" sz="900" i="1" dirty="0"/>
              <a:t>156</a:t>
            </a:r>
            <a:r>
              <a:rPr lang="en-GB" sz="900" dirty="0"/>
              <a:t>, p.113525.</a:t>
            </a:r>
            <a:endParaRPr lang="en-US" sz="900" dirty="0"/>
          </a:p>
          <a:p>
            <a:r>
              <a:rPr lang="en-GB" sz="900" dirty="0"/>
              <a:t>Richey </a:t>
            </a:r>
            <a:r>
              <a:rPr lang="en-GB" sz="900" dirty="0" err="1"/>
              <a:t>Jr</a:t>
            </a:r>
            <a:r>
              <a:rPr lang="en-GB" sz="900" dirty="0"/>
              <a:t>, R.G., </a:t>
            </a:r>
            <a:r>
              <a:rPr lang="en-GB" sz="900" dirty="0" err="1"/>
              <a:t>Chowdhury</a:t>
            </a:r>
            <a:r>
              <a:rPr lang="en-GB" sz="900" dirty="0"/>
              <a:t>, S., Davis‐</a:t>
            </a:r>
            <a:r>
              <a:rPr lang="en-GB" sz="900" dirty="0" err="1"/>
              <a:t>Sramek</a:t>
            </a:r>
            <a:r>
              <a:rPr lang="en-GB" sz="900" dirty="0"/>
              <a:t>, B., </a:t>
            </a:r>
            <a:r>
              <a:rPr lang="en-GB" sz="900" dirty="0" err="1"/>
              <a:t>Giannakis</a:t>
            </a:r>
            <a:r>
              <a:rPr lang="en-GB" sz="900" dirty="0"/>
              <a:t>, M. and </a:t>
            </a:r>
            <a:r>
              <a:rPr lang="en-GB" sz="900" dirty="0" err="1"/>
              <a:t>Dwivedi</a:t>
            </a:r>
            <a:r>
              <a:rPr lang="en-GB" sz="900" dirty="0"/>
              <a:t>, Y.K., 2023. Artificial intelligence in logistics and supply chain management: A primer and roadmap for research. </a:t>
            </a:r>
            <a:r>
              <a:rPr lang="en-GB" sz="900" i="1" dirty="0"/>
              <a:t>Journal of Business Logistics</a:t>
            </a:r>
            <a:r>
              <a:rPr lang="en-GB" sz="900" dirty="0"/>
              <a:t>, </a:t>
            </a:r>
            <a:r>
              <a:rPr lang="en-GB" sz="900" i="1" dirty="0"/>
              <a:t>44</a:t>
            </a:r>
            <a:r>
              <a:rPr lang="en-GB" sz="900" dirty="0"/>
              <a:t>(4), pp.532-549.</a:t>
            </a:r>
            <a:endParaRPr lang="en-US" sz="900" dirty="0"/>
          </a:p>
          <a:p>
            <a:r>
              <a:rPr lang="en-GB" sz="900" dirty="0" err="1"/>
              <a:t>Sallam</a:t>
            </a:r>
            <a:r>
              <a:rPr lang="en-GB" sz="900" dirty="0"/>
              <a:t>, K., Mohamed, M. and Mohamed, A.W., 2023. Internet of Things (</a:t>
            </a:r>
            <a:r>
              <a:rPr lang="en-GB" sz="900" dirty="0" err="1"/>
              <a:t>IoT</a:t>
            </a:r>
            <a:r>
              <a:rPr lang="en-GB" sz="900" dirty="0"/>
              <a:t>) in supply chain management: challenges, opportunities, and best practices. </a:t>
            </a:r>
            <a:r>
              <a:rPr lang="en-GB" sz="900" i="1" dirty="0"/>
              <a:t>SMIJ</a:t>
            </a:r>
            <a:r>
              <a:rPr lang="en-GB" sz="900" dirty="0"/>
              <a:t>, </a:t>
            </a:r>
            <a:r>
              <a:rPr lang="en-GB" sz="900" i="1" dirty="0"/>
              <a:t>2</a:t>
            </a:r>
            <a:r>
              <a:rPr lang="en-GB" sz="900" dirty="0"/>
              <a:t>(2), p.32.</a:t>
            </a:r>
            <a:endParaRPr lang="en-US" sz="900" dirty="0"/>
          </a:p>
        </p:txBody>
      </p:sp>
      <p:sp>
        <p:nvSpPr>
          <p:cNvPr id="1169" name="Google Shape;1169;p97"/>
          <p:cNvSpPr txBox="1">
            <a:spLocks noGrp="1"/>
          </p:cNvSpPr>
          <p:nvPr>
            <p:ph type="title"/>
          </p:nvPr>
        </p:nvSpPr>
        <p:spPr>
          <a:xfrm>
            <a:off x="697800" y="539250"/>
            <a:ext cx="5309100" cy="572700"/>
          </a:xfrm>
          <a:prstGeom prst="rect">
            <a:avLst/>
          </a:prstGeom>
        </p:spPr>
        <p:txBody>
          <a:bodyPr spcFirstLastPara="1" wrap="square" lIns="91425" tIns="91425" rIns="91425" bIns="91425" anchor="t" anchorCtr="0">
            <a:noAutofit/>
          </a:bodyPr>
          <a:lstStyle/>
          <a:p>
            <a:pPr lvl="0"/>
            <a:r>
              <a:rPr lang="en-US" dirty="0"/>
              <a:t>References</a:t>
            </a:r>
            <a:endParaRPr dirty="0"/>
          </a:p>
        </p:txBody>
      </p:sp>
    </p:spTree>
    <p:extLst>
      <p:ext uri="{BB962C8B-B14F-4D97-AF65-F5344CB8AC3E}">
        <p14:creationId xmlns:p14="http://schemas.microsoft.com/office/powerpoint/2010/main" val="1312834884"/>
      </p:ext>
    </p:extLst>
  </p:cSld>
  <p:clrMapOvr>
    <a:masterClrMapping/>
  </p:clrMapOvr>
</p:sld>
</file>

<file path=ppt/theme/theme1.xml><?xml version="1.0" encoding="utf-8"?>
<a:theme xmlns:a="http://schemas.openxmlformats.org/drawingml/2006/main" name="Supply Chain Management Consulting Toolkit by Slidesgo">
  <a:themeElements>
    <a:clrScheme name="Simple Light">
      <a:dk1>
        <a:srgbClr val="351C75"/>
      </a:dk1>
      <a:lt1>
        <a:srgbClr val="FFFFFF"/>
      </a:lt1>
      <a:dk2>
        <a:srgbClr val="DE96C1"/>
      </a:dk2>
      <a:lt2>
        <a:srgbClr val="CCCCCC"/>
      </a:lt2>
      <a:accent1>
        <a:srgbClr val="FFFFFF"/>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TotalTime>
  <Words>1873</Words>
  <Application>Microsoft Office PowerPoint</Application>
  <PresentationFormat>On-screen Show (16:9)</PresentationFormat>
  <Paragraphs>113</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Supply Chain Management Consulting Toolkit by Slidesgo</vt:lpstr>
      <vt:lpstr>SQDN Engineering Supplier Recovery Strategy</vt:lpstr>
      <vt:lpstr>Case Study</vt:lpstr>
      <vt:lpstr>Current Supplier Challenges</vt:lpstr>
      <vt:lpstr>—Jonathan Byrnes, Senior Lecturer at MIT &amp; Supply-Chain Author</vt:lpstr>
      <vt:lpstr>Issue 1 Complaint Handling Failures</vt:lpstr>
      <vt:lpstr>Solutions Complaint Control System</vt:lpstr>
      <vt:lpstr>Issue 2 Weak Buyer–Supplier Governance</vt:lpstr>
      <vt:lpstr>Solutions Relationship Reset</vt:lpstr>
      <vt:lpstr>Issue 3 Quality Failures</vt:lpstr>
      <vt:lpstr>Solutions Process-Based Quality Control</vt:lpstr>
      <vt:lpstr>Issue 4 Environmental Non-Compliance</vt:lpstr>
      <vt:lpstr>Solutions Compliance Enforcement</vt:lpstr>
      <vt:lpstr>Risk Reduction Strategy</vt:lpstr>
      <vt:lpstr>Expected Benefits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MANAGEMENT Consulting Toolkit</dc:title>
  <dc:creator>Nayeem</dc:creator>
  <cp:lastModifiedBy>Nayeem Shahrier</cp:lastModifiedBy>
  <cp:revision>10</cp:revision>
  <dcterms:modified xsi:type="dcterms:W3CDTF">2026-01-17T20:03:16Z</dcterms:modified>
</cp:coreProperties>
</file>