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m4a" ContentType="audi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8"/>
    <p:restoredTop sz="94640"/>
  </p:normalViewPr>
  <p:slideViewPr>
    <p:cSldViewPr snapToGrid="0" snapToObjects="1">
      <p:cViewPr varScale="1">
        <p:scale>
          <a:sx n="97" d="100"/>
          <a:sy n="97" d="100"/>
        </p:scale>
        <p:origin x="2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383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73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81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50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23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013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913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98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916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496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496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EB0DC-426B-9A4D-B1A8-38630480F042}" type="datetimeFigureOut">
              <a:rPr lang="en-US" smtClean="0"/>
              <a:t>3/1/22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594909-6199-4440-A0A0-26EC14C5E0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099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1.png"/><Relationship Id="rId1" Type="http://schemas.microsoft.com/office/2007/relationships/media" Target="../media/media1.m4a"/><Relationship Id="rId2" Type="http://schemas.openxmlformats.org/officeDocument/2006/relationships/audio" Target="../media/media1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Spanish Speaking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smtClean="0"/>
              <a:t>R: Buenos </a:t>
            </a:r>
            <a:r>
              <a:rPr lang="en-US" dirty="0" err="1" smtClean="0"/>
              <a:t>dias</a:t>
            </a:r>
            <a:r>
              <a:rPr lang="en-US" dirty="0" smtClean="0"/>
              <a:t> Hotel </a:t>
            </a:r>
            <a:r>
              <a:rPr lang="en-US" dirty="0" err="1" smtClean="0"/>
              <a:t>Kabir</a:t>
            </a:r>
            <a:r>
              <a:rPr lang="en-US" dirty="0" smtClean="0"/>
              <a:t>. Como le </a:t>
            </a:r>
            <a:r>
              <a:rPr lang="en-US" dirty="0" err="1" smtClean="0"/>
              <a:t>puedo</a:t>
            </a:r>
            <a:r>
              <a:rPr lang="en-US" dirty="0" smtClean="0"/>
              <a:t> </a:t>
            </a:r>
            <a:r>
              <a:rPr lang="en-US" dirty="0" err="1" smtClean="0"/>
              <a:t>ayudar</a:t>
            </a:r>
            <a:r>
              <a:rPr lang="en-US" dirty="0" smtClean="0"/>
              <a:t>?</a:t>
            </a:r>
          </a:p>
          <a:p>
            <a:r>
              <a:rPr lang="en-US" dirty="0" smtClean="0"/>
              <a:t>C: Buenos </a:t>
            </a:r>
            <a:r>
              <a:rPr lang="en-US" dirty="0" err="1" smtClean="0"/>
              <a:t>dias</a:t>
            </a:r>
            <a:r>
              <a:rPr lang="en-US" dirty="0" smtClean="0"/>
              <a:t>! Me </a:t>
            </a:r>
            <a:r>
              <a:rPr lang="en-US" dirty="0" err="1" smtClean="0"/>
              <a:t>gustaria</a:t>
            </a:r>
            <a:r>
              <a:rPr lang="en-US" dirty="0" smtClean="0"/>
              <a:t> </a:t>
            </a:r>
            <a:r>
              <a:rPr lang="en-US" dirty="0" err="1" smtClean="0"/>
              <a:t>reservar</a:t>
            </a:r>
            <a:r>
              <a:rPr lang="en-US" dirty="0" smtClean="0"/>
              <a:t> </a:t>
            </a:r>
            <a:r>
              <a:rPr lang="en-US" dirty="0" err="1" smtClean="0"/>
              <a:t>una</a:t>
            </a:r>
            <a:r>
              <a:rPr lang="en-US" dirty="0" smtClean="0"/>
              <a:t> </a:t>
            </a:r>
            <a:r>
              <a:rPr lang="en-US" dirty="0" err="1" smtClean="0"/>
              <a:t>habitacion</a:t>
            </a:r>
            <a:r>
              <a:rPr lang="en-US" dirty="0" smtClean="0"/>
              <a:t> </a:t>
            </a:r>
            <a:r>
              <a:rPr lang="en-US" dirty="0" err="1" smtClean="0"/>
              <a:t>en</a:t>
            </a:r>
            <a:r>
              <a:rPr lang="en-US" dirty="0" smtClean="0"/>
              <a:t> el Hotel.   </a:t>
            </a:r>
          </a:p>
          <a:p>
            <a:r>
              <a:rPr lang="en-US" dirty="0" smtClean="0"/>
              <a:t>R: </a:t>
            </a:r>
            <a:r>
              <a:rPr lang="en-US" dirty="0" err="1" smtClean="0"/>
              <a:t>Muy</a:t>
            </a:r>
            <a:r>
              <a:rPr lang="en-US" dirty="0" smtClean="0"/>
              <a:t> </a:t>
            </a:r>
            <a:r>
              <a:rPr lang="en-US" dirty="0" err="1" smtClean="0"/>
              <a:t>bien</a:t>
            </a:r>
            <a:r>
              <a:rPr lang="en-US" dirty="0" smtClean="0"/>
              <a:t>. Como </a:t>
            </a:r>
            <a:r>
              <a:rPr lang="en-US" dirty="0" err="1" smtClean="0"/>
              <a:t>te</a:t>
            </a:r>
            <a:r>
              <a:rPr lang="en-US" dirty="0" smtClean="0"/>
              <a:t> llamas? </a:t>
            </a:r>
          </a:p>
          <a:p>
            <a:r>
              <a:rPr lang="en-US" dirty="0" smtClean="0"/>
              <a:t>C: Me </a:t>
            </a:r>
            <a:r>
              <a:rPr lang="en-US" dirty="0" err="1" smtClean="0"/>
              <a:t>llamo</a:t>
            </a:r>
            <a:r>
              <a:rPr lang="en-US" dirty="0" smtClean="0"/>
              <a:t> Ira </a:t>
            </a:r>
            <a:r>
              <a:rPr lang="en-US" dirty="0" err="1" smtClean="0"/>
              <a:t>Verndaos</a:t>
            </a:r>
            <a:r>
              <a:rPr lang="en-US" dirty="0" smtClean="0"/>
              <a:t> </a:t>
            </a:r>
          </a:p>
          <a:p>
            <a:r>
              <a:rPr lang="en-US" dirty="0" smtClean="0"/>
              <a:t>R: </a:t>
            </a:r>
            <a:r>
              <a:rPr lang="en-US" dirty="0" err="1" smtClean="0"/>
              <a:t>Muy</a:t>
            </a:r>
            <a:r>
              <a:rPr lang="en-US" dirty="0" smtClean="0"/>
              <a:t> </a:t>
            </a:r>
            <a:r>
              <a:rPr lang="en-US" dirty="0" err="1" smtClean="0"/>
              <a:t>bien</a:t>
            </a:r>
            <a:r>
              <a:rPr lang="en-US" dirty="0" smtClean="0"/>
              <a:t> Senor </a:t>
            </a:r>
            <a:r>
              <a:rPr lang="en-US" dirty="0" err="1" smtClean="0"/>
              <a:t>Vernadas</a:t>
            </a:r>
            <a:r>
              <a:rPr lang="en-US" dirty="0" smtClean="0"/>
              <a:t>. Para </a:t>
            </a:r>
            <a:r>
              <a:rPr lang="en-US" dirty="0" err="1" smtClean="0"/>
              <a:t>cuantas</a:t>
            </a:r>
            <a:r>
              <a:rPr lang="en-US" dirty="0" smtClean="0"/>
              <a:t> personas? </a:t>
            </a:r>
          </a:p>
          <a:p>
            <a:r>
              <a:rPr lang="en-US" dirty="0" smtClean="0"/>
              <a:t>C: Para </a:t>
            </a:r>
            <a:r>
              <a:rPr lang="en-US" dirty="0" err="1" smtClean="0"/>
              <a:t>cinqo</a:t>
            </a:r>
            <a:r>
              <a:rPr lang="en-US" dirty="0" smtClean="0"/>
              <a:t> personas </a:t>
            </a:r>
          </a:p>
          <a:p>
            <a:endParaRPr lang="en-US" dirty="0"/>
          </a:p>
        </p:txBody>
      </p:sp>
      <p:pic>
        <p:nvPicPr>
          <p:cNvPr id="4" name="IffataraKabirspanish.m4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530680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613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1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59</Words>
  <Application>Microsoft Macintosh PowerPoint</Application>
  <PresentationFormat>Widescreen</PresentationFormat>
  <Paragraphs>7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Calibri Light</vt:lpstr>
      <vt:lpstr>Arial</vt:lpstr>
      <vt:lpstr>Office Theme</vt:lpstr>
      <vt:lpstr>Spanish Speaking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Spanish Speaking</dc:title>
  <dc:creator>Microsoft Office User</dc:creator>
  <cp:lastModifiedBy>Microsoft Office User</cp:lastModifiedBy>
  <cp:revision>2</cp:revision>
  <dcterms:created xsi:type="dcterms:W3CDTF">2022-03-01T09:17:09Z</dcterms:created>
  <dcterms:modified xsi:type="dcterms:W3CDTF">2022-03-01T09:24:52Z</dcterms:modified>
</cp:coreProperties>
</file>