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1C7014-5A92-4FA3-B3C1-6275A9F3DEB9}" v="157" dt="2025-10-12T18:29:00.461"/>
    <p1510:client id="{EE2042B4-5054-49C1-87B6-D3291786FE36}" v="4" dt="2025-10-12T19:19:49.3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67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riana Maria Martin (2434646)" userId="ae2a5988-19ce-4a30-b8c3-951cdbca31da" providerId="ADAL" clId="{02F7CB8D-D7A4-464F-9093-B5FD9527A59B}"/>
    <pc:docChg chg="undo redo custSel modSld">
      <pc:chgData name="Adriana Maria Martin (2434646)" userId="ae2a5988-19ce-4a30-b8c3-951cdbca31da" providerId="ADAL" clId="{02F7CB8D-D7A4-464F-9093-B5FD9527A59B}" dt="2025-10-12T18:29:53.845" v="8672" actId="114"/>
      <pc:docMkLst>
        <pc:docMk/>
      </pc:docMkLst>
      <pc:sldChg chg="modSp mod">
        <pc:chgData name="Adriana Maria Martin (2434646)" userId="ae2a5988-19ce-4a30-b8c3-951cdbca31da" providerId="ADAL" clId="{02F7CB8D-D7A4-464F-9093-B5FD9527A59B}" dt="2025-10-12T05:55:55.967" v="2717" actId="14100"/>
        <pc:sldMkLst>
          <pc:docMk/>
          <pc:sldMk cId="764605052" sldId="261"/>
        </pc:sldMkLst>
        <pc:spChg chg="mod">
          <ac:chgData name="Adriana Maria Martin (2434646)" userId="ae2a5988-19ce-4a30-b8c3-951cdbca31da" providerId="ADAL" clId="{02F7CB8D-D7A4-464F-9093-B5FD9527A59B}" dt="2025-10-12T05:55:29.391" v="2716" actId="113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Adriana Maria Martin (2434646)" userId="ae2a5988-19ce-4a30-b8c3-951cdbca31da" providerId="ADAL" clId="{02F7CB8D-D7A4-464F-9093-B5FD9527A59B}" dt="2025-10-12T05:54:16.552" v="2708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Adriana Maria Martin (2434646)" userId="ae2a5988-19ce-4a30-b8c3-951cdbca31da" providerId="ADAL" clId="{02F7CB8D-D7A4-464F-9093-B5FD9527A59B}" dt="2025-10-12T05:55:55.967" v="2717" actId="14100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 mod">
        <pc:chgData name="Adriana Maria Martin (2434646)" userId="ae2a5988-19ce-4a30-b8c3-951cdbca31da" providerId="ADAL" clId="{02F7CB8D-D7A4-464F-9093-B5FD9527A59B}" dt="2025-10-12T18:29:53.845" v="8672" actId="114"/>
        <pc:sldMkLst>
          <pc:docMk/>
          <pc:sldMk cId="2451324015" sldId="263"/>
        </pc:sldMkLst>
        <pc:spChg chg="mod">
          <ac:chgData name="Adriana Maria Martin (2434646)" userId="ae2a5988-19ce-4a30-b8c3-951cdbca31da" providerId="ADAL" clId="{02F7CB8D-D7A4-464F-9093-B5FD9527A59B}" dt="2025-10-12T18:29:53.845" v="8672" actId="114"/>
          <ac:spMkLst>
            <pc:docMk/>
            <pc:sldMk cId="2451324015" sldId="263"/>
            <ac:spMk id="3" creationId="{E04C29E1-0FF6-7114-4118-5B68E71110F6}"/>
          </ac:spMkLst>
        </pc:spChg>
      </pc:sldChg>
      <pc:sldChg chg="addSp modSp mod setBg">
        <pc:chgData name="Adriana Maria Martin (2434646)" userId="ae2a5988-19ce-4a30-b8c3-951cdbca31da" providerId="ADAL" clId="{02F7CB8D-D7A4-464F-9093-B5FD9527A59B}" dt="2025-10-12T17:38:37.370" v="7908" actId="26606"/>
        <pc:sldMkLst>
          <pc:docMk/>
          <pc:sldMk cId="1037257886" sldId="265"/>
        </pc:sldMkLst>
        <pc:spChg chg="mod">
          <ac:chgData name="Adriana Maria Martin (2434646)" userId="ae2a5988-19ce-4a30-b8c3-951cdbca31da" providerId="ADAL" clId="{02F7CB8D-D7A4-464F-9093-B5FD9527A59B}" dt="2025-10-12T17:38:37.370" v="7908" actId="26606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Adriana Maria Martin (2434646)" userId="ae2a5988-19ce-4a30-b8c3-951cdbca31da" providerId="ADAL" clId="{02F7CB8D-D7A4-464F-9093-B5FD9527A59B}" dt="2025-10-12T17:38:37.370" v="7908" actId="26606"/>
          <ac:spMkLst>
            <pc:docMk/>
            <pc:sldMk cId="1037257886" sldId="265"/>
            <ac:spMk id="3" creationId="{E04C29E1-0FF6-7114-4118-5B68E71110F6}"/>
          </ac:spMkLst>
        </pc:spChg>
        <pc:spChg chg="add">
          <ac:chgData name="Adriana Maria Martin (2434646)" userId="ae2a5988-19ce-4a30-b8c3-951cdbca31da" providerId="ADAL" clId="{02F7CB8D-D7A4-464F-9093-B5FD9527A59B}" dt="2025-10-12T17:38:37.370" v="7908" actId="26606"/>
          <ac:spMkLst>
            <pc:docMk/>
            <pc:sldMk cId="1037257886" sldId="265"/>
            <ac:spMk id="9" creationId="{79BB35BC-D5C2-4C8B-A22A-A71E6191913B}"/>
          </ac:spMkLst>
        </pc:spChg>
        <pc:picChg chg="add">
          <ac:chgData name="Adriana Maria Martin (2434646)" userId="ae2a5988-19ce-4a30-b8c3-951cdbca31da" providerId="ADAL" clId="{02F7CB8D-D7A4-464F-9093-B5FD9527A59B}" dt="2025-10-12T17:38:37.370" v="7908" actId="26606"/>
          <ac:picMkLst>
            <pc:docMk/>
            <pc:sldMk cId="1037257886" sldId="265"/>
            <ac:picMk id="5" creationId="{4EC0F456-9F28-20AC-B03B-3EC5FEDFB1C4}"/>
          </ac:picMkLst>
        </pc:picChg>
      </pc:sldChg>
      <pc:sldChg chg="addSp delSp modSp mod setBg">
        <pc:chgData name="Adriana Maria Martin (2434646)" userId="ae2a5988-19ce-4a30-b8c3-951cdbca31da" providerId="ADAL" clId="{02F7CB8D-D7A4-464F-9093-B5FD9527A59B}" dt="2025-10-10T10:35:10.948" v="113" actId="26606"/>
        <pc:sldMkLst>
          <pc:docMk/>
          <pc:sldMk cId="702059637" sldId="270"/>
        </pc:sldMkLst>
        <pc:spChg chg="add">
          <ac:chgData name="Adriana Maria Martin (2434646)" userId="ae2a5988-19ce-4a30-b8c3-951cdbca31da" providerId="ADAL" clId="{02F7CB8D-D7A4-464F-9093-B5FD9527A59B}" dt="2025-10-10T10:35:10.948" v="113" actId="26606"/>
          <ac:spMkLst>
            <pc:docMk/>
            <pc:sldMk cId="702059637" sldId="270"/>
            <ac:spMk id="17" creationId="{2C61293E-6EBE-43EF-A52C-9BEBFD7679D4}"/>
          </ac:spMkLst>
        </pc:spChg>
        <pc:spChg chg="add">
          <ac:chgData name="Adriana Maria Martin (2434646)" userId="ae2a5988-19ce-4a30-b8c3-951cdbca31da" providerId="ADAL" clId="{02F7CB8D-D7A4-464F-9093-B5FD9527A59B}" dt="2025-10-10T10:35:10.948" v="113" actId="26606"/>
          <ac:spMkLst>
            <pc:docMk/>
            <pc:sldMk cId="702059637" sldId="270"/>
            <ac:spMk id="19" creationId="{21540236-BFD5-4A9D-8840-4703E7F76825}"/>
          </ac:spMkLst>
        </pc:spChg>
        <pc:graphicFrameChg chg="add mod ord modGraphic">
          <ac:chgData name="Adriana Maria Martin (2434646)" userId="ae2a5988-19ce-4a30-b8c3-951cdbca31da" providerId="ADAL" clId="{02F7CB8D-D7A4-464F-9093-B5FD9527A59B}" dt="2025-10-10T10:35:10.948" v="113" actId="26606"/>
          <ac:graphicFrameMkLst>
            <pc:docMk/>
            <pc:sldMk cId="702059637" sldId="270"/>
            <ac:graphicFrameMk id="6" creationId="{26E7A5B6-F7DC-EFF0-C110-925E9B3767D3}"/>
          </ac:graphicFrameMkLst>
        </pc:graphicFrameChg>
        <pc:picChg chg="add mod">
          <ac:chgData name="Adriana Maria Martin (2434646)" userId="ae2a5988-19ce-4a30-b8c3-951cdbca31da" providerId="ADAL" clId="{02F7CB8D-D7A4-464F-9093-B5FD9527A59B}" dt="2025-10-10T10:35:10.948" v="113" actId="26606"/>
          <ac:picMkLst>
            <pc:docMk/>
            <pc:sldMk cId="702059637" sldId="270"/>
            <ac:picMk id="3" creationId="{677B0AD3-C4E3-C952-A11F-3734119CB6AB}"/>
          </ac:picMkLst>
        </pc:picChg>
      </pc:sldChg>
      <pc:sldChg chg="addSp delSp modSp mod setBg">
        <pc:chgData name="Adriana Maria Martin (2434646)" userId="ae2a5988-19ce-4a30-b8c3-951cdbca31da" providerId="ADAL" clId="{02F7CB8D-D7A4-464F-9093-B5FD9527A59B}" dt="2025-10-10T11:18:54.938" v="614" actId="27636"/>
        <pc:sldMkLst>
          <pc:docMk/>
          <pc:sldMk cId="3321023050" sldId="271"/>
        </pc:sldMkLst>
        <pc:spChg chg="mod">
          <ac:chgData name="Adriana Maria Martin (2434646)" userId="ae2a5988-19ce-4a30-b8c3-951cdbca31da" providerId="ADAL" clId="{02F7CB8D-D7A4-464F-9093-B5FD9527A59B}" dt="2025-10-10T10:44:47.812" v="271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Adriana Maria Martin (2434646)" userId="ae2a5988-19ce-4a30-b8c3-951cdbca31da" providerId="ADAL" clId="{02F7CB8D-D7A4-464F-9093-B5FD9527A59B}" dt="2025-10-10T11:18:54.938" v="614" actId="27636"/>
          <ac:spMkLst>
            <pc:docMk/>
            <pc:sldMk cId="3321023050" sldId="271"/>
            <ac:spMk id="3" creationId="{04A3744F-9B08-5DB9-23DC-76B7A65F7E67}"/>
          </ac:spMkLst>
        </pc:spChg>
        <pc:spChg chg="add">
          <ac:chgData name="Adriana Maria Martin (2434646)" userId="ae2a5988-19ce-4a30-b8c3-951cdbca31da" providerId="ADAL" clId="{02F7CB8D-D7A4-464F-9093-B5FD9527A59B}" dt="2025-10-10T10:43:31.871" v="269" actId="26606"/>
          <ac:spMkLst>
            <pc:docMk/>
            <pc:sldMk cId="3321023050" sldId="271"/>
            <ac:spMk id="20" creationId="{F13C74B1-5B17-4795-BED0-7140497B445A}"/>
          </ac:spMkLst>
        </pc:spChg>
        <pc:spChg chg="add">
          <ac:chgData name="Adriana Maria Martin (2434646)" userId="ae2a5988-19ce-4a30-b8c3-951cdbca31da" providerId="ADAL" clId="{02F7CB8D-D7A4-464F-9093-B5FD9527A59B}" dt="2025-10-10T10:43:31.871" v="269" actId="26606"/>
          <ac:spMkLst>
            <pc:docMk/>
            <pc:sldMk cId="3321023050" sldId="271"/>
            <ac:spMk id="22" creationId="{D4974D33-8DC5-464E-8C6D-BE58F0669C17}"/>
          </ac:spMkLst>
        </pc:spChg>
        <pc:picChg chg="add mod">
          <ac:chgData name="Adriana Maria Martin (2434646)" userId="ae2a5988-19ce-4a30-b8c3-951cdbca31da" providerId="ADAL" clId="{02F7CB8D-D7A4-464F-9093-B5FD9527A59B}" dt="2025-10-10T10:43:31.871" v="269" actId="26606"/>
          <ac:picMkLst>
            <pc:docMk/>
            <pc:sldMk cId="3321023050" sldId="271"/>
            <ac:picMk id="11" creationId="{818E754D-84BB-14D4-D979-A1A73545F83B}"/>
          </ac:picMkLst>
        </pc:picChg>
      </pc:sldChg>
      <pc:sldChg chg="addSp delSp modSp mod setBg">
        <pc:chgData name="Adriana Maria Martin (2434646)" userId="ae2a5988-19ce-4a30-b8c3-951cdbca31da" providerId="ADAL" clId="{02F7CB8D-D7A4-464F-9093-B5FD9527A59B}" dt="2025-10-10T11:04:32.252" v="603" actId="255"/>
        <pc:sldMkLst>
          <pc:docMk/>
          <pc:sldMk cId="1027608494" sldId="272"/>
        </pc:sldMkLst>
        <pc:spChg chg="add del mod">
          <ac:chgData name="Adriana Maria Martin (2434646)" userId="ae2a5988-19ce-4a30-b8c3-951cdbca31da" providerId="ADAL" clId="{02F7CB8D-D7A4-464F-9093-B5FD9527A59B}" dt="2025-10-10T11:04:32.252" v="603" actId="255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Adriana Maria Martin (2434646)" userId="ae2a5988-19ce-4a30-b8c3-951cdbca31da" providerId="ADAL" clId="{02F7CB8D-D7A4-464F-9093-B5FD9527A59B}" dt="2025-10-10T11:01:38.228" v="577" actId="26606"/>
          <ac:spMkLst>
            <pc:docMk/>
            <pc:sldMk cId="1027608494" sldId="272"/>
            <ac:spMk id="3" creationId="{E292113E-450D-CB08-601E-E45AB99509E7}"/>
          </ac:spMkLst>
        </pc:spChg>
        <pc:spChg chg="add">
          <ac:chgData name="Adriana Maria Martin (2434646)" userId="ae2a5988-19ce-4a30-b8c3-951cdbca31da" providerId="ADAL" clId="{02F7CB8D-D7A4-464F-9093-B5FD9527A59B}" dt="2025-10-10T11:01:38.228" v="577" actId="26606"/>
          <ac:spMkLst>
            <pc:docMk/>
            <pc:sldMk cId="1027608494" sldId="272"/>
            <ac:spMk id="23" creationId="{2C61293E-6EBE-43EF-A52C-9BEBFD7679D4}"/>
          </ac:spMkLst>
        </pc:spChg>
        <pc:spChg chg="add">
          <ac:chgData name="Adriana Maria Martin (2434646)" userId="ae2a5988-19ce-4a30-b8c3-951cdbca31da" providerId="ADAL" clId="{02F7CB8D-D7A4-464F-9093-B5FD9527A59B}" dt="2025-10-10T11:01:38.228" v="577" actId="26606"/>
          <ac:spMkLst>
            <pc:docMk/>
            <pc:sldMk cId="1027608494" sldId="272"/>
            <ac:spMk id="25" creationId="{21540236-BFD5-4A9D-8840-4703E7F76825}"/>
          </ac:spMkLst>
        </pc:spChg>
        <pc:picChg chg="add mod ord">
          <ac:chgData name="Adriana Maria Martin (2434646)" userId="ae2a5988-19ce-4a30-b8c3-951cdbca31da" providerId="ADAL" clId="{02F7CB8D-D7A4-464F-9093-B5FD9527A59B}" dt="2025-10-10T11:01:38.228" v="577" actId="26606"/>
          <ac:picMkLst>
            <pc:docMk/>
            <pc:sldMk cId="1027608494" sldId="272"/>
            <ac:picMk id="6" creationId="{498EE2C4-0CBA-911D-09C8-6404F549132D}"/>
          </ac:picMkLst>
        </pc:picChg>
      </pc:sldChg>
      <pc:sldChg chg="addSp delSp modSp mod setBg">
        <pc:chgData name="Adriana Maria Martin (2434646)" userId="ae2a5988-19ce-4a30-b8c3-951cdbca31da" providerId="ADAL" clId="{02F7CB8D-D7A4-464F-9093-B5FD9527A59B}" dt="2025-10-12T08:15:44.759" v="4881" actId="26606"/>
        <pc:sldMkLst>
          <pc:docMk/>
          <pc:sldMk cId="2661610389" sldId="273"/>
        </pc:sldMkLst>
        <pc:spChg chg="mod">
          <ac:chgData name="Adriana Maria Martin (2434646)" userId="ae2a5988-19ce-4a30-b8c3-951cdbca31da" providerId="ADAL" clId="{02F7CB8D-D7A4-464F-9093-B5FD9527A59B}" dt="2025-10-12T08:15:44.759" v="4881" actId="26606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Adriana Maria Martin (2434646)" userId="ae2a5988-19ce-4a30-b8c3-951cdbca31da" providerId="ADAL" clId="{02F7CB8D-D7A4-464F-9093-B5FD9527A59B}" dt="2025-10-12T08:15:44.759" v="4881" actId="26606"/>
          <ac:spMkLst>
            <pc:docMk/>
            <pc:sldMk cId="2661610389" sldId="273"/>
            <ac:spMk id="3" creationId="{881B820E-B9B3-5CF2-E1AE-F54AA3FA003E}"/>
          </ac:spMkLst>
        </pc:spChg>
        <pc:spChg chg="add del">
          <ac:chgData name="Adriana Maria Martin (2434646)" userId="ae2a5988-19ce-4a30-b8c3-951cdbca31da" providerId="ADAL" clId="{02F7CB8D-D7A4-464F-9093-B5FD9527A59B}" dt="2025-10-12T08:15:44.713" v="4880" actId="26606"/>
          <ac:spMkLst>
            <pc:docMk/>
            <pc:sldMk cId="2661610389" sldId="273"/>
            <ac:spMk id="13" creationId="{D0300FD3-5AF1-6305-15FA-9078072672E2}"/>
          </ac:spMkLst>
        </pc:spChg>
        <pc:spChg chg="add del">
          <ac:chgData name="Adriana Maria Martin (2434646)" userId="ae2a5988-19ce-4a30-b8c3-951cdbca31da" providerId="ADAL" clId="{02F7CB8D-D7A4-464F-9093-B5FD9527A59B}" dt="2025-10-12T08:15:44.713" v="4880" actId="26606"/>
          <ac:spMkLst>
            <pc:docMk/>
            <pc:sldMk cId="2661610389" sldId="273"/>
            <ac:spMk id="14" creationId="{9F7D5CDA-D291-4307-BF55-1381FED29634}"/>
          </ac:spMkLst>
        </pc:spChg>
        <pc:spChg chg="add del">
          <ac:chgData name="Adriana Maria Martin (2434646)" userId="ae2a5988-19ce-4a30-b8c3-951cdbca31da" providerId="ADAL" clId="{02F7CB8D-D7A4-464F-9093-B5FD9527A59B}" dt="2025-10-12T08:15:44.713" v="4880" actId="26606"/>
          <ac:spMkLst>
            <pc:docMk/>
            <pc:sldMk cId="2661610389" sldId="273"/>
            <ac:spMk id="16" creationId="{59B296B9-C5A5-4E4F-9B60-C907B5F1466C}"/>
          </ac:spMkLst>
        </pc:spChg>
        <pc:grpChg chg="add del">
          <ac:chgData name="Adriana Maria Martin (2434646)" userId="ae2a5988-19ce-4a30-b8c3-951cdbca31da" providerId="ADAL" clId="{02F7CB8D-D7A4-464F-9093-B5FD9527A59B}" dt="2025-10-12T08:15:34.199" v="4878" actId="26606"/>
          <ac:grpSpMkLst>
            <pc:docMk/>
            <pc:sldMk cId="2661610389" sldId="273"/>
            <ac:grpSpMk id="9" creationId="{8CE57D37-C2D0-066B-1AE3-6F4244344F27}"/>
          </ac:grpSpMkLst>
        </pc:grpChg>
        <pc:grpChg chg="add">
          <ac:chgData name="Adriana Maria Martin (2434646)" userId="ae2a5988-19ce-4a30-b8c3-951cdbca31da" providerId="ADAL" clId="{02F7CB8D-D7A4-464F-9093-B5FD9527A59B}" dt="2025-10-12T08:15:44.759" v="4881" actId="26606"/>
          <ac:grpSpMkLst>
            <pc:docMk/>
            <pc:sldMk cId="2661610389" sldId="273"/>
            <ac:grpSpMk id="19" creationId="{8CE57D37-C2D0-066B-1AE3-6F4244344F27}"/>
          </ac:grpSpMkLst>
        </pc:grpChg>
        <pc:picChg chg="add del">
          <ac:chgData name="Adriana Maria Martin (2434646)" userId="ae2a5988-19ce-4a30-b8c3-951cdbca31da" providerId="ADAL" clId="{02F7CB8D-D7A4-464F-9093-B5FD9527A59B}" dt="2025-10-12T08:15:34.199" v="4878" actId="26606"/>
          <ac:picMkLst>
            <pc:docMk/>
            <pc:sldMk cId="2661610389" sldId="273"/>
            <ac:picMk id="5" creationId="{AAEA40FE-31AE-ACED-C879-1AD37370C56F}"/>
          </ac:picMkLst>
        </pc:picChg>
        <pc:picChg chg="add del">
          <ac:chgData name="Adriana Maria Martin (2434646)" userId="ae2a5988-19ce-4a30-b8c3-951cdbca31da" providerId="ADAL" clId="{02F7CB8D-D7A4-464F-9093-B5FD9527A59B}" dt="2025-10-12T08:15:44.713" v="4880" actId="26606"/>
          <ac:picMkLst>
            <pc:docMk/>
            <pc:sldMk cId="2661610389" sldId="273"/>
            <ac:picMk id="15" creationId="{84B356B3-7C15-D660-4F17-079078E6447B}"/>
          </ac:picMkLst>
        </pc:picChg>
        <pc:picChg chg="add">
          <ac:chgData name="Adriana Maria Martin (2434646)" userId="ae2a5988-19ce-4a30-b8c3-951cdbca31da" providerId="ADAL" clId="{02F7CB8D-D7A4-464F-9093-B5FD9527A59B}" dt="2025-10-12T08:15:44.759" v="4881" actId="26606"/>
          <ac:picMkLst>
            <pc:docMk/>
            <pc:sldMk cId="2661610389" sldId="273"/>
            <ac:picMk id="18" creationId="{AAEA40FE-31AE-ACED-C879-1AD37370C56F}"/>
          </ac:picMkLst>
        </pc:picChg>
      </pc:sldChg>
      <pc:sldChg chg="addSp delSp modSp mod setBg">
        <pc:chgData name="Adriana Maria Martin (2434646)" userId="ae2a5988-19ce-4a30-b8c3-951cdbca31da" providerId="ADAL" clId="{02F7CB8D-D7A4-464F-9093-B5FD9527A59B}" dt="2025-10-12T06:40:23.193" v="3556" actId="26606"/>
        <pc:sldMkLst>
          <pc:docMk/>
          <pc:sldMk cId="860344735" sldId="274"/>
        </pc:sldMkLst>
        <pc:spChg chg="mod">
          <ac:chgData name="Adriana Maria Martin (2434646)" userId="ae2a5988-19ce-4a30-b8c3-951cdbca31da" providerId="ADAL" clId="{02F7CB8D-D7A4-464F-9093-B5FD9527A59B}" dt="2025-10-12T06:40:23.193" v="3556" actId="26606"/>
          <ac:spMkLst>
            <pc:docMk/>
            <pc:sldMk cId="860344735" sldId="274"/>
            <ac:spMk id="2" creationId="{A4625D9A-89A8-7973-B86A-02BB98C95A4B}"/>
          </ac:spMkLst>
        </pc:spChg>
        <pc:spChg chg="del mod">
          <ac:chgData name="Adriana Maria Martin (2434646)" userId="ae2a5988-19ce-4a30-b8c3-951cdbca31da" providerId="ADAL" clId="{02F7CB8D-D7A4-464F-9093-B5FD9527A59B}" dt="2025-10-12T06:05:59.276" v="2730" actId="478"/>
          <ac:spMkLst>
            <pc:docMk/>
            <pc:sldMk cId="860344735" sldId="274"/>
            <ac:spMk id="3" creationId="{5A83545D-6FBE-2985-5F35-4C84283CFC53}"/>
          </ac:spMkLst>
        </pc:spChg>
        <pc:spChg chg="add mod">
          <ac:chgData name="Adriana Maria Martin (2434646)" userId="ae2a5988-19ce-4a30-b8c3-951cdbca31da" providerId="ADAL" clId="{02F7CB8D-D7A4-464F-9093-B5FD9527A59B}" dt="2025-10-12T06:40:23.193" v="3556" actId="26606"/>
          <ac:spMkLst>
            <pc:docMk/>
            <pc:sldMk cId="860344735" sldId="274"/>
            <ac:spMk id="5" creationId="{6D6C2709-50C4-675E-284E-B04C80A85316}"/>
          </ac:spMkLst>
        </pc:spChg>
        <pc:spChg chg="add">
          <ac:chgData name="Adriana Maria Martin (2434646)" userId="ae2a5988-19ce-4a30-b8c3-951cdbca31da" providerId="ADAL" clId="{02F7CB8D-D7A4-464F-9093-B5FD9527A59B}" dt="2025-10-12T06:40:23.193" v="3556" actId="26606"/>
          <ac:spMkLst>
            <pc:docMk/>
            <pc:sldMk cId="860344735" sldId="274"/>
            <ac:spMk id="11" creationId="{79BB35BC-D5C2-4C8B-A22A-A71E6191913B}"/>
          </ac:spMkLst>
        </pc:spChg>
        <pc:picChg chg="add">
          <ac:chgData name="Adriana Maria Martin (2434646)" userId="ae2a5988-19ce-4a30-b8c3-951cdbca31da" providerId="ADAL" clId="{02F7CB8D-D7A4-464F-9093-B5FD9527A59B}" dt="2025-10-12T06:40:23.193" v="3556" actId="26606"/>
          <ac:picMkLst>
            <pc:docMk/>
            <pc:sldMk cId="860344735" sldId="274"/>
            <ac:picMk id="7" creationId="{4686BB34-A613-E84C-94DB-16A58EC87BB6}"/>
          </ac:picMkLst>
        </pc:picChg>
      </pc:sldChg>
      <pc:sldChg chg="addSp delSp modSp mod">
        <pc:chgData name="Adriana Maria Martin (2434646)" userId="ae2a5988-19ce-4a30-b8c3-951cdbca31da" providerId="ADAL" clId="{02F7CB8D-D7A4-464F-9093-B5FD9527A59B}" dt="2025-10-12T16:53:01.044" v="6197" actId="14100"/>
        <pc:sldMkLst>
          <pc:docMk/>
          <pc:sldMk cId="1780730117" sldId="275"/>
        </pc:sldMkLst>
        <pc:spChg chg="add del mod">
          <ac:chgData name="Adriana Maria Martin (2434646)" userId="ae2a5988-19ce-4a30-b8c3-951cdbca31da" providerId="ADAL" clId="{02F7CB8D-D7A4-464F-9093-B5FD9527A59B}" dt="2025-10-12T09:03:26.622" v="5292" actId="931"/>
          <ac:spMkLst>
            <pc:docMk/>
            <pc:sldMk cId="1780730117" sldId="275"/>
            <ac:spMk id="2" creationId="{8CB63A0C-E5B2-BF13-7ED6-78D3BC221DA8}"/>
          </ac:spMkLst>
        </pc:spChg>
        <pc:spChg chg="add del mod">
          <ac:chgData name="Adriana Maria Martin (2434646)" userId="ae2a5988-19ce-4a30-b8c3-951cdbca31da" providerId="ADAL" clId="{02F7CB8D-D7A4-464F-9093-B5FD9527A59B}" dt="2025-10-12T09:06:12.799" v="5312" actId="478"/>
          <ac:spMkLst>
            <pc:docMk/>
            <pc:sldMk cId="1780730117" sldId="275"/>
            <ac:spMk id="3" creationId="{86478D30-28F1-5341-6B84-482A4B2D8EF6}"/>
          </ac:spMkLst>
        </pc:spChg>
        <pc:spChg chg="add mod">
          <ac:chgData name="Adriana Maria Martin (2434646)" userId="ae2a5988-19ce-4a30-b8c3-951cdbca31da" providerId="ADAL" clId="{02F7CB8D-D7A4-464F-9093-B5FD9527A59B}" dt="2025-10-12T08:53:33.857" v="5153" actId="14100"/>
          <ac:spMkLst>
            <pc:docMk/>
            <pc:sldMk cId="1780730117" sldId="275"/>
            <ac:spMk id="5" creationId="{14470AE4-76B0-E6A4-0DBE-1CF1B61BA1C4}"/>
          </ac:spMkLst>
        </pc:spChg>
        <pc:spChg chg="del mod">
          <ac:chgData name="Adriana Maria Martin (2434646)" userId="ae2a5988-19ce-4a30-b8c3-951cdbca31da" providerId="ADAL" clId="{02F7CB8D-D7A4-464F-9093-B5FD9527A59B}" dt="2025-10-12T05:35:05.248" v="1915"/>
          <ac:spMkLst>
            <pc:docMk/>
            <pc:sldMk cId="1780730117" sldId="275"/>
            <ac:spMk id="6" creationId="{A505395B-EB6B-5ED1-186D-E017DA15A205}"/>
          </ac:spMkLst>
        </pc:spChg>
        <pc:spChg chg="add del mod">
          <ac:chgData name="Adriana Maria Martin (2434646)" userId="ae2a5988-19ce-4a30-b8c3-951cdbca31da" providerId="ADAL" clId="{02F7CB8D-D7A4-464F-9093-B5FD9527A59B}" dt="2025-10-12T09:06:12.799" v="5312" actId="478"/>
          <ac:spMkLst>
            <pc:docMk/>
            <pc:sldMk cId="1780730117" sldId="275"/>
            <ac:spMk id="7" creationId="{CA5E2B52-8C21-0380-B803-3147B3F9BA0D}"/>
          </ac:spMkLst>
        </pc:spChg>
        <pc:spChg chg="del mod">
          <ac:chgData name="Adriana Maria Martin (2434646)" userId="ae2a5988-19ce-4a30-b8c3-951cdbca31da" providerId="ADAL" clId="{02F7CB8D-D7A4-464F-9093-B5FD9527A59B}" dt="2025-10-12T08:44:36.367" v="5073"/>
          <ac:spMkLst>
            <pc:docMk/>
            <pc:sldMk cId="1780730117" sldId="275"/>
            <ac:spMk id="8" creationId="{8945A82A-043D-3087-38CE-0365EA342AE0}"/>
          </ac:spMkLst>
        </pc:spChg>
        <pc:spChg chg="add del">
          <ac:chgData name="Adriana Maria Martin (2434646)" userId="ae2a5988-19ce-4a30-b8c3-951cdbca31da" providerId="ADAL" clId="{02F7CB8D-D7A4-464F-9093-B5FD9527A59B}" dt="2025-10-12T08:40:14.832" v="5011" actId="11529"/>
          <ac:spMkLst>
            <pc:docMk/>
            <pc:sldMk cId="1780730117" sldId="275"/>
            <ac:spMk id="25" creationId="{CFA3DFF8-0717-E0CC-2171-155F271DD587}"/>
          </ac:spMkLst>
        </pc:spChg>
        <pc:spChg chg="add del">
          <ac:chgData name="Adriana Maria Martin (2434646)" userId="ae2a5988-19ce-4a30-b8c3-951cdbca31da" providerId="ADAL" clId="{02F7CB8D-D7A4-464F-9093-B5FD9527A59B}" dt="2025-10-12T08:40:14.264" v="5010" actId="11529"/>
          <ac:spMkLst>
            <pc:docMk/>
            <pc:sldMk cId="1780730117" sldId="275"/>
            <ac:spMk id="26" creationId="{F18D0CF5-5EDD-4B15-EFFB-6CA7F2ECE40B}"/>
          </ac:spMkLst>
        </pc:spChg>
        <pc:spChg chg="add del mod">
          <ac:chgData name="Adriana Maria Martin (2434646)" userId="ae2a5988-19ce-4a30-b8c3-951cdbca31da" providerId="ADAL" clId="{02F7CB8D-D7A4-464F-9093-B5FD9527A59B}" dt="2025-10-12T09:06:12.799" v="5312" actId="478"/>
          <ac:spMkLst>
            <pc:docMk/>
            <pc:sldMk cId="1780730117" sldId="275"/>
            <ac:spMk id="27" creationId="{E22EEC25-574C-830D-F11D-15AEB6357FD8}"/>
          </ac:spMkLst>
        </pc:spChg>
        <pc:spChg chg="add mod">
          <ac:chgData name="Adriana Maria Martin (2434646)" userId="ae2a5988-19ce-4a30-b8c3-951cdbca31da" providerId="ADAL" clId="{02F7CB8D-D7A4-464F-9093-B5FD9527A59B}" dt="2025-10-12T08:46:01.252" v="5083" actId="1076"/>
          <ac:spMkLst>
            <pc:docMk/>
            <pc:sldMk cId="1780730117" sldId="275"/>
            <ac:spMk id="28" creationId="{D1AD7AED-CB8C-C346-4497-FF382F58DDE5}"/>
          </ac:spMkLst>
        </pc:spChg>
        <pc:spChg chg="add del mod">
          <ac:chgData name="Adriana Maria Martin (2434646)" userId="ae2a5988-19ce-4a30-b8c3-951cdbca31da" providerId="ADAL" clId="{02F7CB8D-D7A4-464F-9093-B5FD9527A59B}" dt="2025-10-12T08:43:49.435" v="5063" actId="11529"/>
          <ac:spMkLst>
            <pc:docMk/>
            <pc:sldMk cId="1780730117" sldId="275"/>
            <ac:spMk id="29" creationId="{0FC7CEED-10A0-F8C4-F75A-01692B622C12}"/>
          </ac:spMkLst>
        </pc:spChg>
        <pc:spChg chg="add mod">
          <ac:chgData name="Adriana Maria Martin (2434646)" userId="ae2a5988-19ce-4a30-b8c3-951cdbca31da" providerId="ADAL" clId="{02F7CB8D-D7A4-464F-9093-B5FD9527A59B}" dt="2025-10-12T08:45:32.713" v="5080" actId="1076"/>
          <ac:spMkLst>
            <pc:docMk/>
            <pc:sldMk cId="1780730117" sldId="275"/>
            <ac:spMk id="30" creationId="{11FDFE6A-DD0D-028F-A761-BE365628CA7F}"/>
          </ac:spMkLst>
        </pc:spChg>
        <pc:spChg chg="add del mod">
          <ac:chgData name="Adriana Maria Martin (2434646)" userId="ae2a5988-19ce-4a30-b8c3-951cdbca31da" providerId="ADAL" clId="{02F7CB8D-D7A4-464F-9093-B5FD9527A59B}" dt="2025-10-12T08:47:21.697" v="5097" actId="11529"/>
          <ac:spMkLst>
            <pc:docMk/>
            <pc:sldMk cId="1780730117" sldId="275"/>
            <ac:spMk id="37" creationId="{BC1C82FA-8BBB-486E-4DB2-E888BB335285}"/>
          </ac:spMkLst>
        </pc:spChg>
        <pc:spChg chg="add del mod">
          <ac:chgData name="Adriana Maria Martin (2434646)" userId="ae2a5988-19ce-4a30-b8c3-951cdbca31da" providerId="ADAL" clId="{02F7CB8D-D7A4-464F-9093-B5FD9527A59B}" dt="2025-10-12T08:47:20.144" v="5094" actId="11529"/>
          <ac:spMkLst>
            <pc:docMk/>
            <pc:sldMk cId="1780730117" sldId="275"/>
            <ac:spMk id="38" creationId="{798D18B2-1567-4E6A-B6B4-D2F8B7E8E4CC}"/>
          </ac:spMkLst>
        </pc:spChg>
        <pc:spChg chg="add del mod">
          <ac:chgData name="Adriana Maria Martin (2434646)" userId="ae2a5988-19ce-4a30-b8c3-951cdbca31da" providerId="ADAL" clId="{02F7CB8D-D7A4-464F-9093-B5FD9527A59B}" dt="2025-10-12T09:06:12.799" v="5312" actId="478"/>
          <ac:spMkLst>
            <pc:docMk/>
            <pc:sldMk cId="1780730117" sldId="275"/>
            <ac:spMk id="39" creationId="{D8D0FDD5-94B9-6123-6C54-D89406D16EBC}"/>
          </ac:spMkLst>
        </pc:spChg>
        <pc:spChg chg="add del mod">
          <ac:chgData name="Adriana Maria Martin (2434646)" userId="ae2a5988-19ce-4a30-b8c3-951cdbca31da" providerId="ADAL" clId="{02F7CB8D-D7A4-464F-9093-B5FD9527A59B}" dt="2025-10-12T09:06:12.799" v="5312" actId="478"/>
          <ac:spMkLst>
            <pc:docMk/>
            <pc:sldMk cId="1780730117" sldId="275"/>
            <ac:spMk id="40" creationId="{3A4C59FD-8FFF-0548-F89A-CE5D9D15BEFA}"/>
          </ac:spMkLst>
        </pc:spChg>
        <pc:spChg chg="add del mod">
          <ac:chgData name="Adriana Maria Martin (2434646)" userId="ae2a5988-19ce-4a30-b8c3-951cdbca31da" providerId="ADAL" clId="{02F7CB8D-D7A4-464F-9093-B5FD9527A59B}" dt="2025-10-12T09:06:12.799" v="5312" actId="478"/>
          <ac:spMkLst>
            <pc:docMk/>
            <pc:sldMk cId="1780730117" sldId="275"/>
            <ac:spMk id="41" creationId="{7F382B0B-EB26-EB5E-1686-C31EDE60CD31}"/>
          </ac:spMkLst>
        </pc:spChg>
        <pc:spChg chg="add mod">
          <ac:chgData name="Adriana Maria Martin (2434646)" userId="ae2a5988-19ce-4a30-b8c3-951cdbca31da" providerId="ADAL" clId="{02F7CB8D-D7A4-464F-9093-B5FD9527A59B}" dt="2025-10-12T08:48:27.030" v="5115" actId="1076"/>
          <ac:spMkLst>
            <pc:docMk/>
            <pc:sldMk cId="1780730117" sldId="275"/>
            <ac:spMk id="42" creationId="{6B58E3CD-D104-CB1F-71DF-86390DE07197}"/>
          </ac:spMkLst>
        </pc:spChg>
        <pc:spChg chg="add mod">
          <ac:chgData name="Adriana Maria Martin (2434646)" userId="ae2a5988-19ce-4a30-b8c3-951cdbca31da" providerId="ADAL" clId="{02F7CB8D-D7A4-464F-9093-B5FD9527A59B}" dt="2025-10-12T08:48:45.363" v="5119" actId="14100"/>
          <ac:spMkLst>
            <pc:docMk/>
            <pc:sldMk cId="1780730117" sldId="275"/>
            <ac:spMk id="43" creationId="{7456A286-BD6A-EF05-9D97-4D6B0A86CA4C}"/>
          </ac:spMkLst>
        </pc:spChg>
        <pc:spChg chg="add mod">
          <ac:chgData name="Adriana Maria Martin (2434646)" userId="ae2a5988-19ce-4a30-b8c3-951cdbca31da" providerId="ADAL" clId="{02F7CB8D-D7A4-464F-9093-B5FD9527A59B}" dt="2025-10-12T08:50:58.402" v="5124" actId="14100"/>
          <ac:spMkLst>
            <pc:docMk/>
            <pc:sldMk cId="1780730117" sldId="275"/>
            <ac:spMk id="44" creationId="{387F3B27-DBD0-BEE1-B4B8-0AAF10CAD697}"/>
          </ac:spMkLst>
        </pc:spChg>
        <pc:spChg chg="add mod">
          <ac:chgData name="Adriana Maria Martin (2434646)" userId="ae2a5988-19ce-4a30-b8c3-951cdbca31da" providerId="ADAL" clId="{02F7CB8D-D7A4-464F-9093-B5FD9527A59B}" dt="2025-10-12T08:52:41.607" v="5142" actId="14100"/>
          <ac:spMkLst>
            <pc:docMk/>
            <pc:sldMk cId="1780730117" sldId="275"/>
            <ac:spMk id="45" creationId="{E4ABE899-5D2A-3E1B-9C76-4EC39F2E2697}"/>
          </ac:spMkLst>
        </pc:spChg>
        <pc:spChg chg="add del mod">
          <ac:chgData name="Adriana Maria Martin (2434646)" userId="ae2a5988-19ce-4a30-b8c3-951cdbca31da" providerId="ADAL" clId="{02F7CB8D-D7A4-464F-9093-B5FD9527A59B}" dt="2025-10-12T09:06:12.799" v="5312" actId="478"/>
          <ac:spMkLst>
            <pc:docMk/>
            <pc:sldMk cId="1780730117" sldId="275"/>
            <ac:spMk id="46" creationId="{10B63504-203C-2E7D-0424-6A7DA11A7776}"/>
          </ac:spMkLst>
        </pc:spChg>
        <pc:spChg chg="add mod">
          <ac:chgData name="Adriana Maria Martin (2434646)" userId="ae2a5988-19ce-4a30-b8c3-951cdbca31da" providerId="ADAL" clId="{02F7CB8D-D7A4-464F-9093-B5FD9527A59B}" dt="2025-10-12T08:52:53.063" v="5145" actId="14100"/>
          <ac:spMkLst>
            <pc:docMk/>
            <pc:sldMk cId="1780730117" sldId="275"/>
            <ac:spMk id="47" creationId="{94FC6622-8C28-6B1A-4E4A-BDA32678DD06}"/>
          </ac:spMkLst>
        </pc:spChg>
        <pc:spChg chg="add del mod">
          <ac:chgData name="Adriana Maria Martin (2434646)" userId="ae2a5988-19ce-4a30-b8c3-951cdbca31da" providerId="ADAL" clId="{02F7CB8D-D7A4-464F-9093-B5FD9527A59B}" dt="2025-10-12T08:55:38.226" v="5184" actId="478"/>
          <ac:spMkLst>
            <pc:docMk/>
            <pc:sldMk cId="1780730117" sldId="275"/>
            <ac:spMk id="52" creationId="{8A3495B2-1372-8259-5E97-C3C766474AF9}"/>
          </ac:spMkLst>
        </pc:spChg>
        <pc:spChg chg="add del mod">
          <ac:chgData name="Adriana Maria Martin (2434646)" userId="ae2a5988-19ce-4a30-b8c3-951cdbca31da" providerId="ADAL" clId="{02F7CB8D-D7A4-464F-9093-B5FD9527A59B}" dt="2025-10-12T09:06:12.799" v="5312" actId="478"/>
          <ac:spMkLst>
            <pc:docMk/>
            <pc:sldMk cId="1780730117" sldId="275"/>
            <ac:spMk id="53" creationId="{CCC6A4BC-0DA3-7445-1B3E-8B6181964418}"/>
          </ac:spMkLst>
        </pc:spChg>
        <pc:spChg chg="add mod">
          <ac:chgData name="Adriana Maria Martin (2434646)" userId="ae2a5988-19ce-4a30-b8c3-951cdbca31da" providerId="ADAL" clId="{02F7CB8D-D7A4-464F-9093-B5FD9527A59B}" dt="2025-10-12T08:58:09.359" v="5227" actId="1076"/>
          <ac:spMkLst>
            <pc:docMk/>
            <pc:sldMk cId="1780730117" sldId="275"/>
            <ac:spMk id="54" creationId="{1ECAAEE2-7470-BA34-A52F-96694DD1136D}"/>
          </ac:spMkLst>
        </pc:spChg>
        <pc:spChg chg="add del mod">
          <ac:chgData name="Adriana Maria Martin (2434646)" userId="ae2a5988-19ce-4a30-b8c3-951cdbca31da" providerId="ADAL" clId="{02F7CB8D-D7A4-464F-9093-B5FD9527A59B}" dt="2025-10-12T09:06:12.799" v="5312" actId="478"/>
          <ac:spMkLst>
            <pc:docMk/>
            <pc:sldMk cId="1780730117" sldId="275"/>
            <ac:spMk id="55" creationId="{C7D2052F-6199-2571-7D24-DA29AF853BC1}"/>
          </ac:spMkLst>
        </pc:spChg>
        <pc:spChg chg="add">
          <ac:chgData name="Adriana Maria Martin (2434646)" userId="ae2a5988-19ce-4a30-b8c3-951cdbca31da" providerId="ADAL" clId="{02F7CB8D-D7A4-464F-9093-B5FD9527A59B}" dt="2025-10-12T08:58:40.257" v="5228" actId="11529"/>
          <ac:spMkLst>
            <pc:docMk/>
            <pc:sldMk cId="1780730117" sldId="275"/>
            <ac:spMk id="56" creationId="{500B0167-94BA-8E8C-F57A-EB13BC3B6DBC}"/>
          </ac:spMkLst>
        </pc:spChg>
        <pc:spChg chg="add">
          <ac:chgData name="Adriana Maria Martin (2434646)" userId="ae2a5988-19ce-4a30-b8c3-951cdbca31da" providerId="ADAL" clId="{02F7CB8D-D7A4-464F-9093-B5FD9527A59B}" dt="2025-10-12T08:58:47.870" v="5229" actId="11529"/>
          <ac:spMkLst>
            <pc:docMk/>
            <pc:sldMk cId="1780730117" sldId="275"/>
            <ac:spMk id="57" creationId="{624B5F21-B9DB-4294-7A90-64F2991D84A6}"/>
          </ac:spMkLst>
        </pc:spChg>
        <pc:spChg chg="add">
          <ac:chgData name="Adriana Maria Martin (2434646)" userId="ae2a5988-19ce-4a30-b8c3-951cdbca31da" providerId="ADAL" clId="{02F7CB8D-D7A4-464F-9093-B5FD9527A59B}" dt="2025-10-12T08:58:54.864" v="5230" actId="11529"/>
          <ac:spMkLst>
            <pc:docMk/>
            <pc:sldMk cId="1780730117" sldId="275"/>
            <ac:spMk id="58" creationId="{F0FAB31F-1870-93FA-36A7-DC7A474191FA}"/>
          </ac:spMkLst>
        </pc:spChg>
        <pc:spChg chg="add del">
          <ac:chgData name="Adriana Maria Martin (2434646)" userId="ae2a5988-19ce-4a30-b8c3-951cdbca31da" providerId="ADAL" clId="{02F7CB8D-D7A4-464F-9093-B5FD9527A59B}" dt="2025-10-12T09:06:12.799" v="5312" actId="478"/>
          <ac:spMkLst>
            <pc:docMk/>
            <pc:sldMk cId="1780730117" sldId="275"/>
            <ac:spMk id="59" creationId="{B9333C7F-2ADA-F407-F386-677547535CAC}"/>
          </ac:spMkLst>
        </pc:spChg>
        <pc:spChg chg="add mod">
          <ac:chgData name="Adriana Maria Martin (2434646)" userId="ae2a5988-19ce-4a30-b8c3-951cdbca31da" providerId="ADAL" clId="{02F7CB8D-D7A4-464F-9093-B5FD9527A59B}" dt="2025-10-12T09:03:54.497" v="5304" actId="13926"/>
          <ac:spMkLst>
            <pc:docMk/>
            <pc:sldMk cId="1780730117" sldId="275"/>
            <ac:spMk id="60" creationId="{EF5A857C-FB11-80F8-C02A-B4AA3741E2ED}"/>
          </ac:spMkLst>
        </pc:spChg>
        <pc:spChg chg="add del">
          <ac:chgData name="Adriana Maria Martin (2434646)" userId="ae2a5988-19ce-4a30-b8c3-951cdbca31da" providerId="ADAL" clId="{02F7CB8D-D7A4-464F-9093-B5FD9527A59B}" dt="2025-10-12T09:03:28.776" v="5300" actId="11529"/>
          <ac:spMkLst>
            <pc:docMk/>
            <pc:sldMk cId="1780730117" sldId="275"/>
            <ac:spMk id="61" creationId="{78E85960-F7E6-BE68-81D1-2E67F6F6BEC2}"/>
          </ac:spMkLst>
        </pc:spChg>
        <pc:spChg chg="add del">
          <ac:chgData name="Adriana Maria Martin (2434646)" userId="ae2a5988-19ce-4a30-b8c3-951cdbca31da" providerId="ADAL" clId="{02F7CB8D-D7A4-464F-9093-B5FD9527A59B}" dt="2025-10-12T09:03:28.575" v="5299" actId="11529"/>
          <ac:spMkLst>
            <pc:docMk/>
            <pc:sldMk cId="1780730117" sldId="275"/>
            <ac:spMk id="62" creationId="{975F32E3-22BB-9F2B-F6A4-132C83AA05C8}"/>
          </ac:spMkLst>
        </pc:spChg>
        <pc:spChg chg="add del">
          <ac:chgData name="Adriana Maria Martin (2434646)" userId="ae2a5988-19ce-4a30-b8c3-951cdbca31da" providerId="ADAL" clId="{02F7CB8D-D7A4-464F-9093-B5FD9527A59B}" dt="2025-10-12T09:03:28.393" v="5298" actId="11529"/>
          <ac:spMkLst>
            <pc:docMk/>
            <pc:sldMk cId="1780730117" sldId="275"/>
            <ac:spMk id="63" creationId="{945AA9F5-E403-1630-B4E0-5F87EC925466}"/>
          </ac:spMkLst>
        </pc:spChg>
        <pc:spChg chg="add del">
          <ac:chgData name="Adriana Maria Martin (2434646)" userId="ae2a5988-19ce-4a30-b8c3-951cdbca31da" providerId="ADAL" clId="{02F7CB8D-D7A4-464F-9093-B5FD9527A59B}" dt="2025-10-12T09:03:28.159" v="5297" actId="11529"/>
          <ac:spMkLst>
            <pc:docMk/>
            <pc:sldMk cId="1780730117" sldId="275"/>
            <ac:spMk id="64" creationId="{15A4D89F-0E73-220C-5FF0-1C17F8D1EE48}"/>
          </ac:spMkLst>
        </pc:spChg>
        <pc:spChg chg="mod">
          <ac:chgData name="Adriana Maria Martin (2434646)" userId="ae2a5988-19ce-4a30-b8c3-951cdbca31da" providerId="ADAL" clId="{02F7CB8D-D7A4-464F-9093-B5FD9527A59B}" dt="2025-10-12T09:13:29.685" v="5323" actId="27803"/>
          <ac:spMkLst>
            <pc:docMk/>
            <pc:sldMk cId="1780730117" sldId="275"/>
            <ac:spMk id="70" creationId="{93C916C6-C0C7-D1B1-D9C4-F1D3B064CEC8}"/>
          </ac:spMkLst>
        </pc:spChg>
        <pc:spChg chg="mod">
          <ac:chgData name="Adriana Maria Martin (2434646)" userId="ae2a5988-19ce-4a30-b8c3-951cdbca31da" providerId="ADAL" clId="{02F7CB8D-D7A4-464F-9093-B5FD9527A59B}" dt="2025-10-12T09:13:29.685" v="5323" actId="27803"/>
          <ac:spMkLst>
            <pc:docMk/>
            <pc:sldMk cId="1780730117" sldId="275"/>
            <ac:spMk id="71" creationId="{D4FD751A-2B72-8873-07C9-170654E93359}"/>
          </ac:spMkLst>
        </pc:spChg>
        <pc:spChg chg="add del mod">
          <ac:chgData name="Adriana Maria Martin (2434646)" userId="ae2a5988-19ce-4a30-b8c3-951cdbca31da" providerId="ADAL" clId="{02F7CB8D-D7A4-464F-9093-B5FD9527A59B}" dt="2025-10-12T15:28:42.738" v="5345" actId="11529"/>
          <ac:spMkLst>
            <pc:docMk/>
            <pc:sldMk cId="1780730117" sldId="275"/>
            <ac:spMk id="73" creationId="{CF93E185-F3D1-DC41-22A7-77E60A60FFBA}"/>
          </ac:spMkLst>
        </pc:spChg>
        <pc:spChg chg="add del">
          <ac:chgData name="Adriana Maria Martin (2434646)" userId="ae2a5988-19ce-4a30-b8c3-951cdbca31da" providerId="ADAL" clId="{02F7CB8D-D7A4-464F-9093-B5FD9527A59B}" dt="2025-10-12T15:28:42.039" v="5344" actId="11529"/>
          <ac:spMkLst>
            <pc:docMk/>
            <pc:sldMk cId="1780730117" sldId="275"/>
            <ac:spMk id="74" creationId="{DFD9DD23-AD19-A2E0-7953-77B1D223200E}"/>
          </ac:spMkLst>
        </pc:spChg>
        <pc:spChg chg="add mod">
          <ac:chgData name="Adriana Maria Martin (2434646)" userId="ae2a5988-19ce-4a30-b8c3-951cdbca31da" providerId="ADAL" clId="{02F7CB8D-D7A4-464F-9093-B5FD9527A59B}" dt="2025-10-12T16:47:45.234" v="6094" actId="14100"/>
          <ac:spMkLst>
            <pc:docMk/>
            <pc:sldMk cId="1780730117" sldId="275"/>
            <ac:spMk id="75" creationId="{77A2EAE4-9DFC-53E3-A7F6-7B8BD4B52743}"/>
          </ac:spMkLst>
        </pc:spChg>
        <pc:spChg chg="add mod">
          <ac:chgData name="Adriana Maria Martin (2434646)" userId="ae2a5988-19ce-4a30-b8c3-951cdbca31da" providerId="ADAL" clId="{02F7CB8D-D7A4-464F-9093-B5FD9527A59B}" dt="2025-10-12T16:35:18.787" v="5994" actId="13926"/>
          <ac:spMkLst>
            <pc:docMk/>
            <pc:sldMk cId="1780730117" sldId="275"/>
            <ac:spMk id="76" creationId="{58F3DA4E-4ACC-0EE4-52DA-76F96AD3B28E}"/>
          </ac:spMkLst>
        </pc:spChg>
        <pc:spChg chg="add mod">
          <ac:chgData name="Adriana Maria Martin (2434646)" userId="ae2a5988-19ce-4a30-b8c3-951cdbca31da" providerId="ADAL" clId="{02F7CB8D-D7A4-464F-9093-B5FD9527A59B}" dt="2025-10-12T16:53:01.044" v="6197" actId="14100"/>
          <ac:spMkLst>
            <pc:docMk/>
            <pc:sldMk cId="1780730117" sldId="275"/>
            <ac:spMk id="80" creationId="{74D3FE17-BB16-23A2-5FF1-F7A37E90073A}"/>
          </ac:spMkLst>
        </pc:spChg>
        <pc:spChg chg="add mod">
          <ac:chgData name="Adriana Maria Martin (2434646)" userId="ae2a5988-19ce-4a30-b8c3-951cdbca31da" providerId="ADAL" clId="{02F7CB8D-D7A4-464F-9093-B5FD9527A59B}" dt="2025-10-12T15:45:21.101" v="5449" actId="14100"/>
          <ac:spMkLst>
            <pc:docMk/>
            <pc:sldMk cId="1780730117" sldId="275"/>
            <ac:spMk id="93" creationId="{39106F6C-F8AE-CA03-177B-B778D893D4D9}"/>
          </ac:spMkLst>
        </pc:spChg>
        <pc:spChg chg="add mod">
          <ac:chgData name="Adriana Maria Martin (2434646)" userId="ae2a5988-19ce-4a30-b8c3-951cdbca31da" providerId="ADAL" clId="{02F7CB8D-D7A4-464F-9093-B5FD9527A59B}" dt="2025-10-12T15:45:26.472" v="5450" actId="14100"/>
          <ac:spMkLst>
            <pc:docMk/>
            <pc:sldMk cId="1780730117" sldId="275"/>
            <ac:spMk id="94" creationId="{EC072E6A-2B5C-F6BE-E976-CCF6C0575C5B}"/>
          </ac:spMkLst>
        </pc:spChg>
        <pc:spChg chg="add mod">
          <ac:chgData name="Adriana Maria Martin (2434646)" userId="ae2a5988-19ce-4a30-b8c3-951cdbca31da" providerId="ADAL" clId="{02F7CB8D-D7A4-464F-9093-B5FD9527A59B}" dt="2025-10-12T15:45:31.371" v="5451" actId="14100"/>
          <ac:spMkLst>
            <pc:docMk/>
            <pc:sldMk cId="1780730117" sldId="275"/>
            <ac:spMk id="95" creationId="{47FC17CA-1D8A-4C64-6DCF-D974E721E60D}"/>
          </ac:spMkLst>
        </pc:spChg>
        <pc:spChg chg="add mod">
          <ac:chgData name="Adriana Maria Martin (2434646)" userId="ae2a5988-19ce-4a30-b8c3-951cdbca31da" providerId="ADAL" clId="{02F7CB8D-D7A4-464F-9093-B5FD9527A59B}" dt="2025-10-12T15:45:11.110" v="5448" actId="14100"/>
          <ac:spMkLst>
            <pc:docMk/>
            <pc:sldMk cId="1780730117" sldId="275"/>
            <ac:spMk id="96" creationId="{0F682FE7-6F0C-7FD3-4C83-7FD2AD4EE4DD}"/>
          </ac:spMkLst>
        </pc:spChg>
        <pc:spChg chg="add mod">
          <ac:chgData name="Adriana Maria Martin (2434646)" userId="ae2a5988-19ce-4a30-b8c3-951cdbca31da" providerId="ADAL" clId="{02F7CB8D-D7A4-464F-9093-B5FD9527A59B}" dt="2025-10-12T15:45:00.448" v="5447" actId="14100"/>
          <ac:spMkLst>
            <pc:docMk/>
            <pc:sldMk cId="1780730117" sldId="275"/>
            <ac:spMk id="97" creationId="{143EEA92-B6C9-42DB-C8FF-DC911CDB36AC}"/>
          </ac:spMkLst>
        </pc:spChg>
        <pc:spChg chg="add mod">
          <ac:chgData name="Adriana Maria Martin (2434646)" userId="ae2a5988-19ce-4a30-b8c3-951cdbca31da" providerId="ADAL" clId="{02F7CB8D-D7A4-464F-9093-B5FD9527A59B}" dt="2025-10-12T15:46:13.182" v="5454" actId="14100"/>
          <ac:spMkLst>
            <pc:docMk/>
            <pc:sldMk cId="1780730117" sldId="275"/>
            <ac:spMk id="98" creationId="{BB544D9C-F04C-7721-9E24-CC4E980F0FFE}"/>
          </ac:spMkLst>
        </pc:spChg>
        <pc:spChg chg="add del mod">
          <ac:chgData name="Adriana Maria Martin (2434646)" userId="ae2a5988-19ce-4a30-b8c3-951cdbca31da" providerId="ADAL" clId="{02F7CB8D-D7A4-464F-9093-B5FD9527A59B}" dt="2025-10-12T15:50:31.402" v="5526" actId="11529"/>
          <ac:spMkLst>
            <pc:docMk/>
            <pc:sldMk cId="1780730117" sldId="275"/>
            <ac:spMk id="101" creationId="{681A4E8B-5DE0-1D64-2444-CCD52050A8D0}"/>
          </ac:spMkLst>
        </pc:spChg>
        <pc:spChg chg="add del mod">
          <ac:chgData name="Adriana Maria Martin (2434646)" userId="ae2a5988-19ce-4a30-b8c3-951cdbca31da" providerId="ADAL" clId="{02F7CB8D-D7A4-464F-9093-B5FD9527A59B}" dt="2025-10-12T15:50:30.093" v="5523" actId="11529"/>
          <ac:spMkLst>
            <pc:docMk/>
            <pc:sldMk cId="1780730117" sldId="275"/>
            <ac:spMk id="102" creationId="{498C9499-46DF-5CEA-2380-50ABD8F17BDC}"/>
          </ac:spMkLst>
        </pc:spChg>
        <pc:spChg chg="add del mod">
          <ac:chgData name="Adriana Maria Martin (2434646)" userId="ae2a5988-19ce-4a30-b8c3-951cdbca31da" providerId="ADAL" clId="{02F7CB8D-D7A4-464F-9093-B5FD9527A59B}" dt="2025-10-12T15:50:27.578" v="5514" actId="11529"/>
          <ac:spMkLst>
            <pc:docMk/>
            <pc:sldMk cId="1780730117" sldId="275"/>
            <ac:spMk id="103" creationId="{DDBCEF7A-9263-F7A2-D7B6-4EA4287C2A36}"/>
          </ac:spMkLst>
        </pc:spChg>
        <pc:spChg chg="add del mod">
          <ac:chgData name="Adriana Maria Martin (2434646)" userId="ae2a5988-19ce-4a30-b8c3-951cdbca31da" providerId="ADAL" clId="{02F7CB8D-D7A4-464F-9093-B5FD9527A59B}" dt="2025-10-12T15:51:24.765" v="5532" actId="11529"/>
          <ac:spMkLst>
            <pc:docMk/>
            <pc:sldMk cId="1780730117" sldId="275"/>
            <ac:spMk id="104" creationId="{2C72D764-4C96-6F21-EAAE-2AAD1874BECC}"/>
          </ac:spMkLst>
        </pc:spChg>
        <pc:spChg chg="add mod">
          <ac:chgData name="Adriana Maria Martin (2434646)" userId="ae2a5988-19ce-4a30-b8c3-951cdbca31da" providerId="ADAL" clId="{02F7CB8D-D7A4-464F-9093-B5FD9527A59B}" dt="2025-10-12T15:58:20.509" v="5588" actId="14100"/>
          <ac:spMkLst>
            <pc:docMk/>
            <pc:sldMk cId="1780730117" sldId="275"/>
            <ac:spMk id="105" creationId="{8B5660E8-F5AC-63C4-771D-A687DD3467EE}"/>
          </ac:spMkLst>
        </pc:spChg>
        <pc:spChg chg="add del mod">
          <ac:chgData name="Adriana Maria Martin (2434646)" userId="ae2a5988-19ce-4a30-b8c3-951cdbca31da" providerId="ADAL" clId="{02F7CB8D-D7A4-464F-9093-B5FD9527A59B}" dt="2025-10-12T15:52:13.376" v="5539" actId="11529"/>
          <ac:spMkLst>
            <pc:docMk/>
            <pc:sldMk cId="1780730117" sldId="275"/>
            <ac:spMk id="106" creationId="{494AE234-98C8-5E94-A3F3-66EFCC160BE5}"/>
          </ac:spMkLst>
        </pc:spChg>
        <pc:spChg chg="add mod">
          <ac:chgData name="Adriana Maria Martin (2434646)" userId="ae2a5988-19ce-4a30-b8c3-951cdbca31da" providerId="ADAL" clId="{02F7CB8D-D7A4-464F-9093-B5FD9527A59B}" dt="2025-10-12T15:58:57.976" v="5611" actId="14100"/>
          <ac:spMkLst>
            <pc:docMk/>
            <pc:sldMk cId="1780730117" sldId="275"/>
            <ac:spMk id="107" creationId="{9E5A4EF8-452C-0D49-92AF-D70E0976A745}"/>
          </ac:spMkLst>
        </pc:spChg>
        <pc:spChg chg="add mod">
          <ac:chgData name="Adriana Maria Martin (2434646)" userId="ae2a5988-19ce-4a30-b8c3-951cdbca31da" providerId="ADAL" clId="{02F7CB8D-D7A4-464F-9093-B5FD9527A59B}" dt="2025-10-12T16:00:00.710" v="5628" actId="14100"/>
          <ac:spMkLst>
            <pc:docMk/>
            <pc:sldMk cId="1780730117" sldId="275"/>
            <ac:spMk id="108" creationId="{124B2399-2CD8-046D-205E-CAEBF5DBFED5}"/>
          </ac:spMkLst>
        </pc:spChg>
        <pc:spChg chg="add mod">
          <ac:chgData name="Adriana Maria Martin (2434646)" userId="ae2a5988-19ce-4a30-b8c3-951cdbca31da" providerId="ADAL" clId="{02F7CB8D-D7A4-464F-9093-B5FD9527A59B}" dt="2025-10-12T16:22:29.926" v="5828" actId="14100"/>
          <ac:spMkLst>
            <pc:docMk/>
            <pc:sldMk cId="1780730117" sldId="275"/>
            <ac:spMk id="109" creationId="{1DDDA71B-95D8-984F-E3F5-F396CAEAB2E1}"/>
          </ac:spMkLst>
        </pc:spChg>
        <pc:spChg chg="add mod">
          <ac:chgData name="Adriana Maria Martin (2434646)" userId="ae2a5988-19ce-4a30-b8c3-951cdbca31da" providerId="ADAL" clId="{02F7CB8D-D7A4-464F-9093-B5FD9527A59B}" dt="2025-10-12T16:23:16.061" v="5855" actId="14100"/>
          <ac:spMkLst>
            <pc:docMk/>
            <pc:sldMk cId="1780730117" sldId="275"/>
            <ac:spMk id="110" creationId="{9AEA4889-70D9-01F4-3A2C-E589F7039FAE}"/>
          </ac:spMkLst>
        </pc:spChg>
        <pc:spChg chg="add mod">
          <ac:chgData name="Adriana Maria Martin (2434646)" userId="ae2a5988-19ce-4a30-b8c3-951cdbca31da" providerId="ADAL" clId="{02F7CB8D-D7A4-464F-9093-B5FD9527A59B}" dt="2025-10-12T16:24:22.922" v="5884" actId="14100"/>
          <ac:spMkLst>
            <pc:docMk/>
            <pc:sldMk cId="1780730117" sldId="275"/>
            <ac:spMk id="111" creationId="{40CDF59C-646E-A600-CF79-9F9B14C85C8C}"/>
          </ac:spMkLst>
        </pc:spChg>
        <pc:spChg chg="add mod">
          <ac:chgData name="Adriana Maria Martin (2434646)" userId="ae2a5988-19ce-4a30-b8c3-951cdbca31da" providerId="ADAL" clId="{02F7CB8D-D7A4-464F-9093-B5FD9527A59B}" dt="2025-10-12T16:32:32.453" v="5936" actId="14100"/>
          <ac:spMkLst>
            <pc:docMk/>
            <pc:sldMk cId="1780730117" sldId="275"/>
            <ac:spMk id="112" creationId="{E07F1DAE-EB9E-CB06-8FDA-8873200D5093}"/>
          </ac:spMkLst>
        </pc:spChg>
        <pc:spChg chg="add mod">
          <ac:chgData name="Adriana Maria Martin (2434646)" userId="ae2a5988-19ce-4a30-b8c3-951cdbca31da" providerId="ADAL" clId="{02F7CB8D-D7A4-464F-9093-B5FD9527A59B}" dt="2025-10-12T16:33:43.451" v="5959" actId="14100"/>
          <ac:spMkLst>
            <pc:docMk/>
            <pc:sldMk cId="1780730117" sldId="275"/>
            <ac:spMk id="113" creationId="{4840B308-A5CB-BC2B-4CDD-930797F49559}"/>
          </ac:spMkLst>
        </pc:spChg>
        <pc:spChg chg="add mod">
          <ac:chgData name="Adriana Maria Martin (2434646)" userId="ae2a5988-19ce-4a30-b8c3-951cdbca31da" providerId="ADAL" clId="{02F7CB8D-D7A4-464F-9093-B5FD9527A59B}" dt="2025-10-12T16:34:45.918" v="5989" actId="14100"/>
          <ac:spMkLst>
            <pc:docMk/>
            <pc:sldMk cId="1780730117" sldId="275"/>
            <ac:spMk id="114" creationId="{8A2A2621-C5E2-0AE6-D6CE-3250BD32A6A1}"/>
          </ac:spMkLst>
        </pc:spChg>
        <pc:spChg chg="add mod">
          <ac:chgData name="Adriana Maria Martin (2434646)" userId="ae2a5988-19ce-4a30-b8c3-951cdbca31da" providerId="ADAL" clId="{02F7CB8D-D7A4-464F-9093-B5FD9527A59B}" dt="2025-10-12T16:45:18.896" v="6027" actId="14100"/>
          <ac:spMkLst>
            <pc:docMk/>
            <pc:sldMk cId="1780730117" sldId="275"/>
            <ac:spMk id="115" creationId="{34159D7B-D5D0-4B63-431B-691F5AF8A0E7}"/>
          </ac:spMkLst>
        </pc:spChg>
        <pc:spChg chg="add mod">
          <ac:chgData name="Adriana Maria Martin (2434646)" userId="ae2a5988-19ce-4a30-b8c3-951cdbca31da" providerId="ADAL" clId="{02F7CB8D-D7A4-464F-9093-B5FD9527A59B}" dt="2025-10-12T16:46:29.849" v="6071" actId="14100"/>
          <ac:spMkLst>
            <pc:docMk/>
            <pc:sldMk cId="1780730117" sldId="275"/>
            <ac:spMk id="116" creationId="{0CA23436-6D55-1301-811B-BED335EBB622}"/>
          </ac:spMkLst>
        </pc:spChg>
        <pc:spChg chg="add mod">
          <ac:chgData name="Adriana Maria Martin (2434646)" userId="ae2a5988-19ce-4a30-b8c3-951cdbca31da" providerId="ADAL" clId="{02F7CB8D-D7A4-464F-9093-B5FD9527A59B}" dt="2025-10-12T16:47:06.837" v="6088" actId="14100"/>
          <ac:spMkLst>
            <pc:docMk/>
            <pc:sldMk cId="1780730117" sldId="275"/>
            <ac:spMk id="117" creationId="{CB6DB5AB-1573-8F91-6731-B3267B5CEE51}"/>
          </ac:spMkLst>
        </pc:spChg>
        <pc:spChg chg="add mod">
          <ac:chgData name="Adriana Maria Martin (2434646)" userId="ae2a5988-19ce-4a30-b8c3-951cdbca31da" providerId="ADAL" clId="{02F7CB8D-D7A4-464F-9093-B5FD9527A59B}" dt="2025-10-12T16:47:23.852" v="6089" actId="14100"/>
          <ac:spMkLst>
            <pc:docMk/>
            <pc:sldMk cId="1780730117" sldId="275"/>
            <ac:spMk id="118" creationId="{5E84E80C-7CD9-A90C-9A43-D9ECB9935272}"/>
          </ac:spMkLst>
        </pc:spChg>
        <pc:spChg chg="add mod">
          <ac:chgData name="Adriana Maria Martin (2434646)" userId="ae2a5988-19ce-4a30-b8c3-951cdbca31da" providerId="ADAL" clId="{02F7CB8D-D7A4-464F-9093-B5FD9527A59B}" dt="2025-10-12T16:15:13.145" v="5777" actId="14100"/>
          <ac:spMkLst>
            <pc:docMk/>
            <pc:sldMk cId="1780730117" sldId="275"/>
            <ac:spMk id="119" creationId="{3B10D732-8EA4-401B-D037-6E389070D849}"/>
          </ac:spMkLst>
        </pc:spChg>
        <pc:spChg chg="add mod">
          <ac:chgData name="Adriana Maria Martin (2434646)" userId="ae2a5988-19ce-4a30-b8c3-951cdbca31da" providerId="ADAL" clId="{02F7CB8D-D7A4-464F-9093-B5FD9527A59B}" dt="2025-10-12T16:16:39.130" v="5800" actId="14100"/>
          <ac:spMkLst>
            <pc:docMk/>
            <pc:sldMk cId="1780730117" sldId="275"/>
            <ac:spMk id="120" creationId="{CB04DA7A-B6F5-93D7-3D83-E2DF72F977CD}"/>
          </ac:spMkLst>
        </pc:spChg>
        <pc:spChg chg="add mod">
          <ac:chgData name="Adriana Maria Martin (2434646)" userId="ae2a5988-19ce-4a30-b8c3-951cdbca31da" providerId="ADAL" clId="{02F7CB8D-D7A4-464F-9093-B5FD9527A59B}" dt="2025-10-12T16:10:15.282" v="5672" actId="14100"/>
          <ac:spMkLst>
            <pc:docMk/>
            <pc:sldMk cId="1780730117" sldId="275"/>
            <ac:spMk id="121" creationId="{8EB06AA9-7916-827C-EEE1-34F568024A81}"/>
          </ac:spMkLst>
        </pc:spChg>
        <pc:spChg chg="add mod">
          <ac:chgData name="Adriana Maria Martin (2434646)" userId="ae2a5988-19ce-4a30-b8c3-951cdbca31da" providerId="ADAL" clId="{02F7CB8D-D7A4-464F-9093-B5FD9527A59B}" dt="2025-10-12T16:10:01.823" v="5669" actId="14100"/>
          <ac:spMkLst>
            <pc:docMk/>
            <pc:sldMk cId="1780730117" sldId="275"/>
            <ac:spMk id="122" creationId="{31D6FCB7-1022-F4B6-9810-B468EDEED51F}"/>
          </ac:spMkLst>
        </pc:spChg>
        <pc:spChg chg="add del mod">
          <ac:chgData name="Adriana Maria Martin (2434646)" userId="ae2a5988-19ce-4a30-b8c3-951cdbca31da" providerId="ADAL" clId="{02F7CB8D-D7A4-464F-9093-B5FD9527A59B}" dt="2025-10-12T16:12:07.777" v="5713" actId="14100"/>
          <ac:spMkLst>
            <pc:docMk/>
            <pc:sldMk cId="1780730117" sldId="275"/>
            <ac:spMk id="123" creationId="{2D4A2D81-45C7-2FA7-E260-68DA0B5FBA06}"/>
          </ac:spMkLst>
        </pc:spChg>
        <pc:grpChg chg="mod">
          <ac:chgData name="Adriana Maria Martin (2434646)" userId="ae2a5988-19ce-4a30-b8c3-951cdbca31da" providerId="ADAL" clId="{02F7CB8D-D7A4-464F-9093-B5FD9527A59B}" dt="2025-10-12T09:13:29.685" v="5323" actId="27803"/>
          <ac:grpSpMkLst>
            <pc:docMk/>
            <pc:sldMk cId="1780730117" sldId="275"/>
            <ac:grpSpMk id="69" creationId="{C066E88F-8D82-901E-4536-3EF3AEA9BB83}"/>
          </ac:grpSpMkLst>
        </pc:grpChg>
        <pc:graphicFrameChg chg="add del">
          <ac:chgData name="Adriana Maria Martin (2434646)" userId="ae2a5988-19ce-4a30-b8c3-951cdbca31da" providerId="ADAL" clId="{02F7CB8D-D7A4-464F-9093-B5FD9527A59B}" dt="2025-10-12T15:25:21.156" v="5325"/>
          <ac:graphicFrameMkLst>
            <pc:docMk/>
            <pc:sldMk cId="1780730117" sldId="275"/>
            <ac:graphicFrameMk id="72" creationId="{4797C482-9A72-833A-2888-57A7F74A2863}"/>
          </ac:graphicFrameMkLst>
        </pc:graphicFrameChg>
        <pc:picChg chg="del mod">
          <ac:chgData name="Adriana Maria Martin (2434646)" userId="ae2a5988-19ce-4a30-b8c3-951cdbca31da" providerId="ADAL" clId="{02F7CB8D-D7A4-464F-9093-B5FD9527A59B}" dt="2025-10-12T08:34:12.335" v="4883" actId="478"/>
          <ac:picMkLst>
            <pc:docMk/>
            <pc:sldMk cId="1780730117" sldId="275"/>
            <ac:picMk id="4" creationId="{1798DD34-A1DE-B2C0-3EA4-13491D3F844A}"/>
          </ac:picMkLst>
        </pc:picChg>
        <pc:picChg chg="add mod">
          <ac:chgData name="Adriana Maria Martin (2434646)" userId="ae2a5988-19ce-4a30-b8c3-951cdbca31da" providerId="ADAL" clId="{02F7CB8D-D7A4-464F-9093-B5FD9527A59B}" dt="2025-10-12T09:03:26.622" v="5292" actId="931"/>
          <ac:picMkLst>
            <pc:docMk/>
            <pc:sldMk cId="1780730117" sldId="275"/>
            <ac:picMk id="66" creationId="{290C556E-9A67-52E7-F79C-87F99DE11736}"/>
          </ac:picMkLst>
        </pc:picChg>
        <pc:picChg chg="add del mod">
          <ac:chgData name="Adriana Maria Martin (2434646)" userId="ae2a5988-19ce-4a30-b8c3-951cdbca31da" providerId="ADAL" clId="{02F7CB8D-D7A4-464F-9093-B5FD9527A59B}" dt="2025-10-12T15:26:42.862" v="5335" actId="1076"/>
          <ac:picMkLst>
            <pc:docMk/>
            <pc:sldMk cId="1780730117" sldId="275"/>
            <ac:picMk id="68" creationId="{87F056A7-EA0E-A4F2-A077-7AAB315DFB26}"/>
          </ac:picMkLst>
        </pc:picChg>
        <pc:cxnChg chg="add mod">
          <ac:chgData name="Adriana Maria Martin (2434646)" userId="ae2a5988-19ce-4a30-b8c3-951cdbca31da" providerId="ADAL" clId="{02F7CB8D-D7A4-464F-9093-B5FD9527A59B}" dt="2025-10-12T08:53:25.408" v="5151" actId="1076"/>
          <ac:cxnSpMkLst>
            <pc:docMk/>
            <pc:sldMk cId="1780730117" sldId="275"/>
            <ac:cxnSpMk id="10" creationId="{9299C81C-3467-6893-6413-DA944DF0EBEB}"/>
          </ac:cxnSpMkLst>
        </pc:cxnChg>
        <pc:cxnChg chg="add">
          <ac:chgData name="Adriana Maria Martin (2434646)" userId="ae2a5988-19ce-4a30-b8c3-951cdbca31da" providerId="ADAL" clId="{02F7CB8D-D7A4-464F-9093-B5FD9527A59B}" dt="2025-10-12T08:36:39.473" v="4903" actId="11529"/>
          <ac:cxnSpMkLst>
            <pc:docMk/>
            <pc:sldMk cId="1780730117" sldId="275"/>
            <ac:cxnSpMk id="12" creationId="{E6886544-D325-B6F2-5302-9FDC3CF49459}"/>
          </ac:cxnSpMkLst>
        </pc:cxnChg>
        <pc:cxnChg chg="add mod">
          <ac:chgData name="Adriana Maria Martin (2434646)" userId="ae2a5988-19ce-4a30-b8c3-951cdbca31da" providerId="ADAL" clId="{02F7CB8D-D7A4-464F-9093-B5FD9527A59B}" dt="2025-10-12T08:52:32.577" v="5141" actId="14100"/>
          <ac:cxnSpMkLst>
            <pc:docMk/>
            <pc:sldMk cId="1780730117" sldId="275"/>
            <ac:cxnSpMk id="14" creationId="{DA76592F-0525-5716-65CD-D57235AFE68E}"/>
          </ac:cxnSpMkLst>
        </pc:cxnChg>
        <pc:cxnChg chg="add del mod">
          <ac:chgData name="Adriana Maria Martin (2434646)" userId="ae2a5988-19ce-4a30-b8c3-951cdbca31da" providerId="ADAL" clId="{02F7CB8D-D7A4-464F-9093-B5FD9527A59B}" dt="2025-10-12T08:38:07.469" v="4910" actId="11529"/>
          <ac:cxnSpMkLst>
            <pc:docMk/>
            <pc:sldMk cId="1780730117" sldId="275"/>
            <ac:cxnSpMk id="16" creationId="{41937605-6F81-FB09-9788-D904CA334E71}"/>
          </ac:cxnSpMkLst>
        </pc:cxnChg>
        <pc:cxnChg chg="add del">
          <ac:chgData name="Adriana Maria Martin (2434646)" userId="ae2a5988-19ce-4a30-b8c3-951cdbca31da" providerId="ADAL" clId="{02F7CB8D-D7A4-464F-9093-B5FD9527A59B}" dt="2025-10-12T08:38:06.084" v="4908" actId="11529"/>
          <ac:cxnSpMkLst>
            <pc:docMk/>
            <pc:sldMk cId="1780730117" sldId="275"/>
            <ac:cxnSpMk id="18" creationId="{7953534E-2E39-FB40-E30D-E7E2AC726ED7}"/>
          </ac:cxnSpMkLst>
        </pc:cxnChg>
        <pc:cxnChg chg="add">
          <ac:chgData name="Adriana Maria Martin (2434646)" userId="ae2a5988-19ce-4a30-b8c3-951cdbca31da" providerId="ADAL" clId="{02F7CB8D-D7A4-464F-9093-B5FD9527A59B}" dt="2025-10-12T08:38:16.081" v="4911" actId="11529"/>
          <ac:cxnSpMkLst>
            <pc:docMk/>
            <pc:sldMk cId="1780730117" sldId="275"/>
            <ac:cxnSpMk id="20" creationId="{46E7C13E-2258-AD20-0432-DE083D743EE4}"/>
          </ac:cxnSpMkLst>
        </pc:cxnChg>
        <pc:cxnChg chg="add">
          <ac:chgData name="Adriana Maria Martin (2434646)" userId="ae2a5988-19ce-4a30-b8c3-951cdbca31da" providerId="ADAL" clId="{02F7CB8D-D7A4-464F-9093-B5FD9527A59B}" dt="2025-10-12T08:38:30.598" v="4913" actId="11529"/>
          <ac:cxnSpMkLst>
            <pc:docMk/>
            <pc:sldMk cId="1780730117" sldId="275"/>
            <ac:cxnSpMk id="22" creationId="{49ECDAA8-7450-C794-91F1-48D19E9F3F49}"/>
          </ac:cxnSpMkLst>
        </pc:cxnChg>
        <pc:cxnChg chg="add mod">
          <ac:chgData name="Adriana Maria Martin (2434646)" userId="ae2a5988-19ce-4a30-b8c3-951cdbca31da" providerId="ADAL" clId="{02F7CB8D-D7A4-464F-9093-B5FD9527A59B}" dt="2025-10-12T08:53:57.293" v="5156" actId="14100"/>
          <ac:cxnSpMkLst>
            <pc:docMk/>
            <pc:sldMk cId="1780730117" sldId="275"/>
            <ac:cxnSpMk id="24" creationId="{4EBA66E4-ED85-6D46-48D6-309DE73F53D7}"/>
          </ac:cxnSpMkLst>
        </pc:cxnChg>
        <pc:cxnChg chg="add">
          <ac:chgData name="Adriana Maria Martin (2434646)" userId="ae2a5988-19ce-4a30-b8c3-951cdbca31da" providerId="ADAL" clId="{02F7CB8D-D7A4-464F-9093-B5FD9527A59B}" dt="2025-10-12T08:45:54.920" v="5082" actId="11529"/>
          <ac:cxnSpMkLst>
            <pc:docMk/>
            <pc:sldMk cId="1780730117" sldId="275"/>
            <ac:cxnSpMk id="32" creationId="{D0A68412-39EA-54FA-723B-4A57908B4B88}"/>
          </ac:cxnSpMkLst>
        </pc:cxnChg>
        <pc:cxnChg chg="add">
          <ac:chgData name="Adriana Maria Martin (2434646)" userId="ae2a5988-19ce-4a30-b8c3-951cdbca31da" providerId="ADAL" clId="{02F7CB8D-D7A4-464F-9093-B5FD9527A59B}" dt="2025-10-12T08:46:06.946" v="5084" actId="11529"/>
          <ac:cxnSpMkLst>
            <pc:docMk/>
            <pc:sldMk cId="1780730117" sldId="275"/>
            <ac:cxnSpMk id="34" creationId="{357D71DB-D40C-2D01-0E12-F1844C672DE2}"/>
          </ac:cxnSpMkLst>
        </pc:cxnChg>
        <pc:cxnChg chg="add">
          <ac:chgData name="Adriana Maria Martin (2434646)" userId="ae2a5988-19ce-4a30-b8c3-951cdbca31da" providerId="ADAL" clId="{02F7CB8D-D7A4-464F-9093-B5FD9527A59B}" dt="2025-10-12T08:46:22.948" v="5085" actId="11529"/>
          <ac:cxnSpMkLst>
            <pc:docMk/>
            <pc:sldMk cId="1780730117" sldId="275"/>
            <ac:cxnSpMk id="36" creationId="{F8F141F4-AF2D-0BBE-0CEA-37504DC4E14A}"/>
          </ac:cxnSpMkLst>
        </pc:cxnChg>
        <pc:cxnChg chg="add mod">
          <ac:chgData name="Adriana Maria Martin (2434646)" userId="ae2a5988-19ce-4a30-b8c3-951cdbca31da" providerId="ADAL" clId="{02F7CB8D-D7A4-464F-9093-B5FD9527A59B}" dt="2025-10-12T15:31:19.646" v="5355" actId="14100"/>
          <ac:cxnSpMkLst>
            <pc:docMk/>
            <pc:sldMk cId="1780730117" sldId="275"/>
            <ac:cxnSpMk id="78" creationId="{C805CCEA-DD3D-D97D-587A-2460FEE0ED06}"/>
          </ac:cxnSpMkLst>
        </pc:cxnChg>
        <pc:cxnChg chg="add">
          <ac:chgData name="Adriana Maria Martin (2434646)" userId="ae2a5988-19ce-4a30-b8c3-951cdbca31da" providerId="ADAL" clId="{02F7CB8D-D7A4-464F-9093-B5FD9527A59B}" dt="2025-10-12T15:32:41.109" v="5363" actId="11529"/>
          <ac:cxnSpMkLst>
            <pc:docMk/>
            <pc:sldMk cId="1780730117" sldId="275"/>
            <ac:cxnSpMk id="82" creationId="{4067A499-C604-DB24-0386-5F12D61DFE34}"/>
          </ac:cxnSpMkLst>
        </pc:cxnChg>
        <pc:cxnChg chg="add mod">
          <ac:chgData name="Adriana Maria Martin (2434646)" userId="ae2a5988-19ce-4a30-b8c3-951cdbca31da" providerId="ADAL" clId="{02F7CB8D-D7A4-464F-9093-B5FD9527A59B}" dt="2025-10-12T16:53:01.044" v="6197" actId="14100"/>
          <ac:cxnSpMkLst>
            <pc:docMk/>
            <pc:sldMk cId="1780730117" sldId="275"/>
            <ac:cxnSpMk id="84" creationId="{62C0638F-13F1-66F7-E5C4-03989C634A28}"/>
          </ac:cxnSpMkLst>
        </pc:cxnChg>
        <pc:cxnChg chg="add">
          <ac:chgData name="Adriana Maria Martin (2434646)" userId="ae2a5988-19ce-4a30-b8c3-951cdbca31da" providerId="ADAL" clId="{02F7CB8D-D7A4-464F-9093-B5FD9527A59B}" dt="2025-10-12T15:33:17.124" v="5365" actId="11529"/>
          <ac:cxnSpMkLst>
            <pc:docMk/>
            <pc:sldMk cId="1780730117" sldId="275"/>
            <ac:cxnSpMk id="86" creationId="{4CDBEC1F-B879-8C7C-DADB-98364578E47D}"/>
          </ac:cxnSpMkLst>
        </pc:cxnChg>
        <pc:cxnChg chg="add">
          <ac:chgData name="Adriana Maria Martin (2434646)" userId="ae2a5988-19ce-4a30-b8c3-951cdbca31da" providerId="ADAL" clId="{02F7CB8D-D7A4-464F-9093-B5FD9527A59B}" dt="2025-10-12T15:33:27.582" v="5366" actId="11529"/>
          <ac:cxnSpMkLst>
            <pc:docMk/>
            <pc:sldMk cId="1780730117" sldId="275"/>
            <ac:cxnSpMk id="88" creationId="{85761569-9771-D43A-5D17-F3D4C41843C0}"/>
          </ac:cxnSpMkLst>
        </pc:cxnChg>
        <pc:cxnChg chg="add mod">
          <ac:chgData name="Adriana Maria Martin (2434646)" userId="ae2a5988-19ce-4a30-b8c3-951cdbca31da" providerId="ADAL" clId="{02F7CB8D-D7A4-464F-9093-B5FD9527A59B}" dt="2025-10-12T16:53:01.044" v="6197" actId="14100"/>
          <ac:cxnSpMkLst>
            <pc:docMk/>
            <pc:sldMk cId="1780730117" sldId="275"/>
            <ac:cxnSpMk id="90" creationId="{ECCB5724-73A3-4400-2C89-FCE833C0DA33}"/>
          </ac:cxnSpMkLst>
        </pc:cxnChg>
        <pc:cxnChg chg="add">
          <ac:chgData name="Adriana Maria Martin (2434646)" userId="ae2a5988-19ce-4a30-b8c3-951cdbca31da" providerId="ADAL" clId="{02F7CB8D-D7A4-464F-9093-B5FD9527A59B}" dt="2025-10-12T15:33:46.875" v="5368" actId="11529"/>
          <ac:cxnSpMkLst>
            <pc:docMk/>
            <pc:sldMk cId="1780730117" sldId="275"/>
            <ac:cxnSpMk id="92" creationId="{78B86FDC-3C33-6AC3-6DA5-1E7AAC138031}"/>
          </ac:cxnSpMkLst>
        </pc:cxnChg>
      </pc:sldChg>
      <pc:sldChg chg="addSp delSp modSp mod">
        <pc:chgData name="Adriana Maria Martin (2434646)" userId="ae2a5988-19ce-4a30-b8c3-951cdbca31da" providerId="ADAL" clId="{02F7CB8D-D7A4-464F-9093-B5FD9527A59B}" dt="2025-10-11T10:41:28.296" v="1797" actId="20577"/>
        <pc:sldMkLst>
          <pc:docMk/>
          <pc:sldMk cId="2496961718" sldId="336"/>
        </pc:sldMkLst>
        <pc:spChg chg="del mod">
          <ac:chgData name="Adriana Maria Martin (2434646)" userId="ae2a5988-19ce-4a30-b8c3-951cdbca31da" providerId="ADAL" clId="{02F7CB8D-D7A4-464F-9093-B5FD9527A59B}" dt="2025-10-11T10:37:58.991" v="1728"/>
          <ac:spMkLst>
            <pc:docMk/>
            <pc:sldMk cId="2496961718" sldId="336"/>
            <ac:spMk id="6" creationId="{BF06D522-2E79-CDE6-025D-40436EF041A1}"/>
          </ac:spMkLst>
        </pc:spChg>
        <pc:graphicFrameChg chg="add del mod modGraphic">
          <ac:chgData name="Adriana Maria Martin (2434646)" userId="ae2a5988-19ce-4a30-b8c3-951cdbca31da" providerId="ADAL" clId="{02F7CB8D-D7A4-464F-9093-B5FD9527A59B}" dt="2025-10-11T10:41:28.296" v="1797" actId="20577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modSp mod setBg">
        <pc:chgData name="Adriana Maria Martin (2434646)" userId="ae2a5988-19ce-4a30-b8c3-951cdbca31da" providerId="ADAL" clId="{02F7CB8D-D7A4-464F-9093-B5FD9527A59B}" dt="2025-10-12T17:33:20.216" v="7756" actId="26606"/>
        <pc:sldMkLst>
          <pc:docMk/>
          <pc:sldMk cId="2319079123" sldId="337"/>
        </pc:sldMkLst>
        <pc:spChg chg="mod">
          <ac:chgData name="Adriana Maria Martin (2434646)" userId="ae2a5988-19ce-4a30-b8c3-951cdbca31da" providerId="ADAL" clId="{02F7CB8D-D7A4-464F-9093-B5FD9527A59B}" dt="2025-10-12T17:33:20.216" v="7756" actId="26606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Adriana Maria Martin (2434646)" userId="ae2a5988-19ce-4a30-b8c3-951cdbca31da" providerId="ADAL" clId="{02F7CB8D-D7A4-464F-9093-B5FD9527A59B}" dt="2025-10-12T17:33:20.216" v="7756" actId="26606"/>
          <ac:spMkLst>
            <pc:docMk/>
            <pc:sldMk cId="2319079123" sldId="337"/>
            <ac:spMk id="3" creationId="{1B4D8426-20C5-630E-80E5-EAB06B11CCD5}"/>
          </ac:spMkLst>
        </pc:spChg>
        <pc:spChg chg="add">
          <ac:chgData name="Adriana Maria Martin (2434646)" userId="ae2a5988-19ce-4a30-b8c3-951cdbca31da" providerId="ADAL" clId="{02F7CB8D-D7A4-464F-9093-B5FD9527A59B}" dt="2025-10-12T17:33:20.216" v="7756" actId="26606"/>
          <ac:spMkLst>
            <pc:docMk/>
            <pc:sldMk cId="2319079123" sldId="337"/>
            <ac:spMk id="9" creationId="{3ECBE1F1-D69B-4AFA-ABD5-8E41720EF6DE}"/>
          </ac:spMkLst>
        </pc:spChg>
        <pc:spChg chg="add">
          <ac:chgData name="Adriana Maria Martin (2434646)" userId="ae2a5988-19ce-4a30-b8c3-951cdbca31da" providerId="ADAL" clId="{02F7CB8D-D7A4-464F-9093-B5FD9527A59B}" dt="2025-10-12T17:33:20.216" v="7756" actId="26606"/>
          <ac:spMkLst>
            <pc:docMk/>
            <pc:sldMk cId="2319079123" sldId="337"/>
            <ac:spMk id="11" creationId="{603A6265-E10C-4B85-9C20-E75FCAF9CC63}"/>
          </ac:spMkLst>
        </pc:spChg>
        <pc:picChg chg="add">
          <ac:chgData name="Adriana Maria Martin (2434646)" userId="ae2a5988-19ce-4a30-b8c3-951cdbca31da" providerId="ADAL" clId="{02F7CB8D-D7A4-464F-9093-B5FD9527A59B}" dt="2025-10-12T17:33:20.216" v="7756" actId="26606"/>
          <ac:picMkLst>
            <pc:docMk/>
            <pc:sldMk cId="2319079123" sldId="337"/>
            <ac:picMk id="5" creationId="{294EB733-8DCE-69A2-A6EC-0A2CE36586A2}"/>
          </ac:picMkLst>
        </pc:picChg>
      </pc:sldChg>
    </pc:docChg>
  </pc:docChgLst>
  <pc:docChgLst>
    <pc:chgData name="Adriana Maria Martin (2434646)" userId="S::2434646@student.uwtsd.ac.uk::ae2a5988-19ce-4a30-b8c3-951cdbca31da" providerId="AD" clId="Web-{EE2042B4-5054-49C1-87B6-D3291786FE36}"/>
    <pc:docChg chg="modSld">
      <pc:chgData name="Adriana Maria Martin (2434646)" userId="S::2434646@student.uwtsd.ac.uk::ae2a5988-19ce-4a30-b8c3-951cdbca31da" providerId="AD" clId="Web-{EE2042B4-5054-49C1-87B6-D3291786FE36}" dt="2025-10-12T19:20:38.395" v="3"/>
      <pc:docMkLst>
        <pc:docMk/>
      </pc:docMkLst>
      <pc:sldChg chg="addSp modSp mod setBg">
        <pc:chgData name="Adriana Maria Martin (2434646)" userId="S::2434646@student.uwtsd.ac.uk::ae2a5988-19ce-4a30-b8c3-951cdbca31da" providerId="AD" clId="Web-{EE2042B4-5054-49C1-87B6-D3291786FE36}" dt="2025-10-12T19:20:38.395" v="3"/>
        <pc:sldMkLst>
          <pc:docMk/>
          <pc:sldMk cId="3258301802" sldId="266"/>
        </pc:sldMkLst>
        <pc:spChg chg="mod">
          <ac:chgData name="Adriana Maria Martin (2434646)" userId="S::2434646@student.uwtsd.ac.uk::ae2a5988-19ce-4a30-b8c3-951cdbca31da" providerId="AD" clId="Web-{EE2042B4-5054-49C1-87B6-D3291786FE36}" dt="2025-10-12T19:20:38.395" v="3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Adriana Maria Martin (2434646)" userId="S::2434646@student.uwtsd.ac.uk::ae2a5988-19ce-4a30-b8c3-951cdbca31da" providerId="AD" clId="Web-{EE2042B4-5054-49C1-87B6-D3291786FE36}" dt="2025-10-12T19:20:38.395" v="3"/>
          <ac:spMkLst>
            <pc:docMk/>
            <pc:sldMk cId="3258301802" sldId="266"/>
            <ac:spMk id="3" creationId="{E04C29E1-0FF6-7114-4118-5B68E71110F6}"/>
          </ac:spMkLst>
        </pc:spChg>
        <pc:spChg chg="add">
          <ac:chgData name="Adriana Maria Martin (2434646)" userId="S::2434646@student.uwtsd.ac.uk::ae2a5988-19ce-4a30-b8c3-951cdbca31da" providerId="AD" clId="Web-{EE2042B4-5054-49C1-87B6-D3291786FE36}" dt="2025-10-12T19:20:38.395" v="3"/>
          <ac:spMkLst>
            <pc:docMk/>
            <pc:sldMk cId="3258301802" sldId="266"/>
            <ac:spMk id="9" creationId="{04812C46-200A-4DEB-A05E-3ED6C68C2387}"/>
          </ac:spMkLst>
        </pc:spChg>
        <pc:spChg chg="add">
          <ac:chgData name="Adriana Maria Martin (2434646)" userId="S::2434646@student.uwtsd.ac.uk::ae2a5988-19ce-4a30-b8c3-951cdbca31da" providerId="AD" clId="Web-{EE2042B4-5054-49C1-87B6-D3291786FE36}" dt="2025-10-12T19:20:38.395" v="3"/>
          <ac:spMkLst>
            <pc:docMk/>
            <pc:sldMk cId="3258301802" sldId="266"/>
            <ac:spMk id="11" creationId="{D1EA859B-E555-4109-94F3-6700E046E008}"/>
          </ac:spMkLst>
        </pc:spChg>
        <pc:picChg chg="add mod ord">
          <ac:chgData name="Adriana Maria Martin (2434646)" userId="S::2434646@student.uwtsd.ac.uk::ae2a5988-19ce-4a30-b8c3-951cdbca31da" providerId="AD" clId="Web-{EE2042B4-5054-49C1-87B6-D3291786FE36}" dt="2025-10-12T19:20:38.395" v="3"/>
          <ac:picMkLst>
            <pc:docMk/>
            <pc:sldMk cId="3258301802" sldId="266"/>
            <ac:picMk id="4" creationId="{552FF6BA-3534-E33D-4E5E-E8DE7EF2423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62D5D3-0A3F-4B65-96E2-2F2371BB7934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9FD56DE-0F97-4811-BFCF-5AB78731DAF2}">
      <dgm:prSet/>
      <dgm:spPr/>
      <dgm:t>
        <a:bodyPr/>
        <a:lstStyle/>
        <a:p>
          <a:r>
            <a:rPr lang="en-GB" b="1"/>
            <a:t>Student Name:	ADRIANA MARIA MARTIN</a:t>
          </a:r>
          <a:endParaRPr lang="en-US"/>
        </a:p>
      </dgm:t>
    </dgm:pt>
    <dgm:pt modelId="{C2C9BC6F-180A-4E68-B0F6-8D9FE7131F96}" type="parTrans" cxnId="{E34A50B1-6808-4847-B0F7-B3E8C9BA8F5B}">
      <dgm:prSet/>
      <dgm:spPr/>
      <dgm:t>
        <a:bodyPr/>
        <a:lstStyle/>
        <a:p>
          <a:endParaRPr lang="en-US"/>
        </a:p>
      </dgm:t>
    </dgm:pt>
    <dgm:pt modelId="{594B45BA-6F7D-4CCF-B4FF-1327FA0002D9}" type="sibTrans" cxnId="{E34A50B1-6808-4847-B0F7-B3E8C9BA8F5B}">
      <dgm:prSet/>
      <dgm:spPr/>
      <dgm:t>
        <a:bodyPr/>
        <a:lstStyle/>
        <a:p>
          <a:endParaRPr lang="en-US"/>
        </a:p>
      </dgm:t>
    </dgm:pt>
    <dgm:pt modelId="{4B7F17F5-9B81-4AC4-88AF-5895CC176773}">
      <dgm:prSet/>
      <dgm:spPr/>
      <dgm:t>
        <a:bodyPr/>
        <a:lstStyle/>
        <a:p>
          <a:r>
            <a:rPr lang="en-GB" b="1"/>
            <a:t>Student ID:		2434646</a:t>
          </a:r>
          <a:endParaRPr lang="en-US"/>
        </a:p>
      </dgm:t>
    </dgm:pt>
    <dgm:pt modelId="{952B370F-62B6-4C26-A729-FF42D7B59B70}" type="parTrans" cxnId="{AE9E33E7-44BC-4B89-A6A0-084894F6C455}">
      <dgm:prSet/>
      <dgm:spPr/>
      <dgm:t>
        <a:bodyPr/>
        <a:lstStyle/>
        <a:p>
          <a:endParaRPr lang="en-US"/>
        </a:p>
      </dgm:t>
    </dgm:pt>
    <dgm:pt modelId="{D96B5E4C-F30B-4894-AE44-C67428AD8DDE}" type="sibTrans" cxnId="{AE9E33E7-44BC-4B89-A6A0-084894F6C455}">
      <dgm:prSet/>
      <dgm:spPr/>
      <dgm:t>
        <a:bodyPr/>
        <a:lstStyle/>
        <a:p>
          <a:endParaRPr lang="en-US"/>
        </a:p>
      </dgm:t>
    </dgm:pt>
    <dgm:pt modelId="{19EB5C65-8A90-4E8A-91AA-721ED9309799}">
      <dgm:prSet/>
      <dgm:spPr/>
      <dgm:t>
        <a:bodyPr/>
        <a:lstStyle/>
        <a:p>
          <a:r>
            <a:rPr lang="en-GB" b="1"/>
            <a:t>Lecturer’s Name:    ABDULLAH SODIQ</a:t>
          </a:r>
          <a:endParaRPr lang="en-US"/>
        </a:p>
      </dgm:t>
    </dgm:pt>
    <dgm:pt modelId="{E0C8BFDC-497F-4E0C-B947-34041828990F}" type="parTrans" cxnId="{636781FB-4256-4B9E-A5B1-42EF974382A4}">
      <dgm:prSet/>
      <dgm:spPr/>
      <dgm:t>
        <a:bodyPr/>
        <a:lstStyle/>
        <a:p>
          <a:endParaRPr lang="en-US"/>
        </a:p>
      </dgm:t>
    </dgm:pt>
    <dgm:pt modelId="{10ED8FDE-2689-4C18-8FD7-BA65A138CA89}" type="sibTrans" cxnId="{636781FB-4256-4B9E-A5B1-42EF974382A4}">
      <dgm:prSet/>
      <dgm:spPr/>
      <dgm:t>
        <a:bodyPr/>
        <a:lstStyle/>
        <a:p>
          <a:endParaRPr lang="en-US"/>
        </a:p>
      </dgm:t>
    </dgm:pt>
    <dgm:pt modelId="{6A607997-21CB-4C42-B60E-1AE243C6093D}">
      <dgm:prSet/>
      <dgm:spPr/>
      <dgm:t>
        <a:bodyPr/>
        <a:lstStyle/>
        <a:p>
          <a:r>
            <a:rPr lang="en-GB" b="1"/>
            <a:t>Module Code: 	</a:t>
          </a:r>
          <a:r>
            <a:rPr lang="en-GB"/>
            <a:t>LCLM 4004</a:t>
          </a:r>
          <a:endParaRPr lang="en-US"/>
        </a:p>
      </dgm:t>
    </dgm:pt>
    <dgm:pt modelId="{C3919763-4414-47F2-B623-7384883FCF77}" type="parTrans" cxnId="{9CE28DA3-6927-4B3A-9807-DCE0600C29FB}">
      <dgm:prSet/>
      <dgm:spPr/>
      <dgm:t>
        <a:bodyPr/>
        <a:lstStyle/>
        <a:p>
          <a:endParaRPr lang="en-US"/>
        </a:p>
      </dgm:t>
    </dgm:pt>
    <dgm:pt modelId="{915102D4-6A60-4BE0-9861-60D6F60921F1}" type="sibTrans" cxnId="{9CE28DA3-6927-4B3A-9807-DCE0600C29FB}">
      <dgm:prSet/>
      <dgm:spPr/>
      <dgm:t>
        <a:bodyPr/>
        <a:lstStyle/>
        <a:p>
          <a:endParaRPr lang="en-US"/>
        </a:p>
      </dgm:t>
    </dgm:pt>
    <dgm:pt modelId="{BF0D19F2-6156-4C4F-9F28-9C1CBFAEA040}">
      <dgm:prSet/>
      <dgm:spPr/>
      <dgm:t>
        <a:bodyPr/>
        <a:lstStyle/>
        <a:p>
          <a:r>
            <a:rPr lang="en-GB" b="1"/>
            <a:t>Module Name: 	</a:t>
          </a:r>
          <a:r>
            <a:rPr lang="en-GB"/>
            <a:t>Problem Solving and Decision-Making</a:t>
          </a:r>
          <a:endParaRPr lang="en-US"/>
        </a:p>
      </dgm:t>
    </dgm:pt>
    <dgm:pt modelId="{0148E2A0-E22C-4BE1-A904-BB8AF0B2E492}" type="parTrans" cxnId="{26EB2863-862C-40B1-BECF-41C0C4EEFB1F}">
      <dgm:prSet/>
      <dgm:spPr/>
      <dgm:t>
        <a:bodyPr/>
        <a:lstStyle/>
        <a:p>
          <a:endParaRPr lang="en-US"/>
        </a:p>
      </dgm:t>
    </dgm:pt>
    <dgm:pt modelId="{2384C9B1-9BFB-4D25-9FC7-9533EB5E3300}" type="sibTrans" cxnId="{26EB2863-862C-40B1-BECF-41C0C4EEFB1F}">
      <dgm:prSet/>
      <dgm:spPr/>
      <dgm:t>
        <a:bodyPr/>
        <a:lstStyle/>
        <a:p>
          <a:endParaRPr lang="en-US"/>
        </a:p>
      </dgm:t>
    </dgm:pt>
    <dgm:pt modelId="{40C76A67-00BF-43C2-9F71-A9694A57DC9B}">
      <dgm:prSet/>
      <dgm:spPr/>
      <dgm:t>
        <a:bodyPr/>
        <a:lstStyle/>
        <a:p>
          <a:r>
            <a:rPr lang="en-GB" b="1"/>
            <a:t>Component 1: 	</a:t>
          </a:r>
          <a:r>
            <a:rPr lang="en-GB"/>
            <a:t>Green Haven Florists</a:t>
          </a:r>
          <a:endParaRPr lang="en-US"/>
        </a:p>
      </dgm:t>
    </dgm:pt>
    <dgm:pt modelId="{83C39E8E-2D74-4E9B-8CE5-5F4C84E26E2D}" type="parTrans" cxnId="{37FA6852-F5F4-4307-8330-9807DE4DF5BF}">
      <dgm:prSet/>
      <dgm:spPr/>
      <dgm:t>
        <a:bodyPr/>
        <a:lstStyle/>
        <a:p>
          <a:endParaRPr lang="en-US"/>
        </a:p>
      </dgm:t>
    </dgm:pt>
    <dgm:pt modelId="{1FD7A68C-D3EB-4FC7-B52F-63145CD40524}" type="sibTrans" cxnId="{37FA6852-F5F4-4307-8330-9807DE4DF5BF}">
      <dgm:prSet/>
      <dgm:spPr/>
      <dgm:t>
        <a:bodyPr/>
        <a:lstStyle/>
        <a:p>
          <a:endParaRPr lang="en-US"/>
        </a:p>
      </dgm:t>
    </dgm:pt>
    <dgm:pt modelId="{6031CCBE-C548-437E-AAD7-79BA2A220F0F}" type="pres">
      <dgm:prSet presAssocID="{FE62D5D3-0A3F-4B65-96E2-2F2371BB7934}" presName="linear" presStyleCnt="0">
        <dgm:presLayoutVars>
          <dgm:animLvl val="lvl"/>
          <dgm:resizeHandles val="exact"/>
        </dgm:presLayoutVars>
      </dgm:prSet>
      <dgm:spPr/>
    </dgm:pt>
    <dgm:pt modelId="{7FBB321B-F612-4BFA-808C-C1978EA23147}" type="pres">
      <dgm:prSet presAssocID="{89FD56DE-0F97-4811-BFCF-5AB78731DAF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09BC853-B929-4CD2-88AF-F0138D92A0B7}" type="pres">
      <dgm:prSet presAssocID="{594B45BA-6F7D-4CCF-B4FF-1327FA0002D9}" presName="spacer" presStyleCnt="0"/>
      <dgm:spPr/>
    </dgm:pt>
    <dgm:pt modelId="{56B58D6A-570C-489D-9243-065080AD07E7}" type="pres">
      <dgm:prSet presAssocID="{4B7F17F5-9B81-4AC4-88AF-5895CC17677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8BABA54-3F94-45D8-8364-1A94995E7134}" type="pres">
      <dgm:prSet presAssocID="{D96B5E4C-F30B-4894-AE44-C67428AD8DDE}" presName="spacer" presStyleCnt="0"/>
      <dgm:spPr/>
    </dgm:pt>
    <dgm:pt modelId="{3F88B145-A8BE-413A-AAEB-07623CDCAE95}" type="pres">
      <dgm:prSet presAssocID="{19EB5C65-8A90-4E8A-91AA-721ED930979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71AD225-5259-4263-A7FF-2427A1F872A8}" type="pres">
      <dgm:prSet presAssocID="{10ED8FDE-2689-4C18-8FD7-BA65A138CA89}" presName="spacer" presStyleCnt="0"/>
      <dgm:spPr/>
    </dgm:pt>
    <dgm:pt modelId="{A8C82941-706C-4BE0-9006-D50DA13EAD79}" type="pres">
      <dgm:prSet presAssocID="{6A607997-21CB-4C42-B60E-1AE243C6093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B945493-8782-4593-8AA2-C7E92376DCFF}" type="pres">
      <dgm:prSet presAssocID="{915102D4-6A60-4BE0-9861-60D6F60921F1}" presName="spacer" presStyleCnt="0"/>
      <dgm:spPr/>
    </dgm:pt>
    <dgm:pt modelId="{7DE42DFA-03C5-459D-A796-88FDCA31634F}" type="pres">
      <dgm:prSet presAssocID="{BF0D19F2-6156-4C4F-9F28-9C1CBFAEA04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D6E63FC-4F16-4288-AE4B-5C8F7418D72D}" type="pres">
      <dgm:prSet presAssocID="{2384C9B1-9BFB-4D25-9FC7-9533EB5E3300}" presName="spacer" presStyleCnt="0"/>
      <dgm:spPr/>
    </dgm:pt>
    <dgm:pt modelId="{D4A50B17-651C-4DE6-B0B9-8931E1192472}" type="pres">
      <dgm:prSet presAssocID="{40C76A67-00BF-43C2-9F71-A9694A57DC9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1626801-0061-4F16-A60A-A8CC66BF02C5}" type="presOf" srcId="{6A607997-21CB-4C42-B60E-1AE243C6093D}" destId="{A8C82941-706C-4BE0-9006-D50DA13EAD79}" srcOrd="0" destOrd="0" presId="urn:microsoft.com/office/officeart/2005/8/layout/vList2"/>
    <dgm:cxn modelId="{201B9926-D240-405D-BBCE-F5F692A1DACE}" type="presOf" srcId="{89FD56DE-0F97-4811-BFCF-5AB78731DAF2}" destId="{7FBB321B-F612-4BFA-808C-C1978EA23147}" srcOrd="0" destOrd="0" presId="urn:microsoft.com/office/officeart/2005/8/layout/vList2"/>
    <dgm:cxn modelId="{829C452F-7FAB-4247-8326-407E91236F80}" type="presOf" srcId="{BF0D19F2-6156-4C4F-9F28-9C1CBFAEA040}" destId="{7DE42DFA-03C5-459D-A796-88FDCA31634F}" srcOrd="0" destOrd="0" presId="urn:microsoft.com/office/officeart/2005/8/layout/vList2"/>
    <dgm:cxn modelId="{26EB2863-862C-40B1-BECF-41C0C4EEFB1F}" srcId="{FE62D5D3-0A3F-4B65-96E2-2F2371BB7934}" destId="{BF0D19F2-6156-4C4F-9F28-9C1CBFAEA040}" srcOrd="4" destOrd="0" parTransId="{0148E2A0-E22C-4BE1-A904-BB8AF0B2E492}" sibTransId="{2384C9B1-9BFB-4D25-9FC7-9533EB5E3300}"/>
    <dgm:cxn modelId="{37FA6852-F5F4-4307-8330-9807DE4DF5BF}" srcId="{FE62D5D3-0A3F-4B65-96E2-2F2371BB7934}" destId="{40C76A67-00BF-43C2-9F71-A9694A57DC9B}" srcOrd="5" destOrd="0" parTransId="{83C39E8E-2D74-4E9B-8CE5-5F4C84E26E2D}" sibTransId="{1FD7A68C-D3EB-4FC7-B52F-63145CD40524}"/>
    <dgm:cxn modelId="{9561A684-A46B-41B7-B51A-E9FDB975B914}" type="presOf" srcId="{19EB5C65-8A90-4E8A-91AA-721ED9309799}" destId="{3F88B145-A8BE-413A-AAEB-07623CDCAE95}" srcOrd="0" destOrd="0" presId="urn:microsoft.com/office/officeart/2005/8/layout/vList2"/>
    <dgm:cxn modelId="{B43F5486-70E8-47FF-A5E5-720D68AC1CF1}" type="presOf" srcId="{FE62D5D3-0A3F-4B65-96E2-2F2371BB7934}" destId="{6031CCBE-C548-437E-AAD7-79BA2A220F0F}" srcOrd="0" destOrd="0" presId="urn:microsoft.com/office/officeart/2005/8/layout/vList2"/>
    <dgm:cxn modelId="{F2FF3489-24E2-4D16-8611-BC437B5C8797}" type="presOf" srcId="{40C76A67-00BF-43C2-9F71-A9694A57DC9B}" destId="{D4A50B17-651C-4DE6-B0B9-8931E1192472}" srcOrd="0" destOrd="0" presId="urn:microsoft.com/office/officeart/2005/8/layout/vList2"/>
    <dgm:cxn modelId="{95FBF78E-5D35-45F2-A350-C9069A51CF96}" type="presOf" srcId="{4B7F17F5-9B81-4AC4-88AF-5895CC176773}" destId="{56B58D6A-570C-489D-9243-065080AD07E7}" srcOrd="0" destOrd="0" presId="urn:microsoft.com/office/officeart/2005/8/layout/vList2"/>
    <dgm:cxn modelId="{9CE28DA3-6927-4B3A-9807-DCE0600C29FB}" srcId="{FE62D5D3-0A3F-4B65-96E2-2F2371BB7934}" destId="{6A607997-21CB-4C42-B60E-1AE243C6093D}" srcOrd="3" destOrd="0" parTransId="{C3919763-4414-47F2-B623-7384883FCF77}" sibTransId="{915102D4-6A60-4BE0-9861-60D6F60921F1}"/>
    <dgm:cxn modelId="{E34A50B1-6808-4847-B0F7-B3E8C9BA8F5B}" srcId="{FE62D5D3-0A3F-4B65-96E2-2F2371BB7934}" destId="{89FD56DE-0F97-4811-BFCF-5AB78731DAF2}" srcOrd="0" destOrd="0" parTransId="{C2C9BC6F-180A-4E68-B0F6-8D9FE7131F96}" sibTransId="{594B45BA-6F7D-4CCF-B4FF-1327FA0002D9}"/>
    <dgm:cxn modelId="{AE9E33E7-44BC-4B89-A6A0-084894F6C455}" srcId="{FE62D5D3-0A3F-4B65-96E2-2F2371BB7934}" destId="{4B7F17F5-9B81-4AC4-88AF-5895CC176773}" srcOrd="1" destOrd="0" parTransId="{952B370F-62B6-4C26-A729-FF42D7B59B70}" sibTransId="{D96B5E4C-F30B-4894-AE44-C67428AD8DDE}"/>
    <dgm:cxn modelId="{636781FB-4256-4B9E-A5B1-42EF974382A4}" srcId="{FE62D5D3-0A3F-4B65-96E2-2F2371BB7934}" destId="{19EB5C65-8A90-4E8A-91AA-721ED9309799}" srcOrd="2" destOrd="0" parTransId="{E0C8BFDC-497F-4E0C-B947-34041828990F}" sibTransId="{10ED8FDE-2689-4C18-8FD7-BA65A138CA89}"/>
    <dgm:cxn modelId="{F5DEF7A1-5F11-449D-9EB4-A7F205DFB84F}" type="presParOf" srcId="{6031CCBE-C548-437E-AAD7-79BA2A220F0F}" destId="{7FBB321B-F612-4BFA-808C-C1978EA23147}" srcOrd="0" destOrd="0" presId="urn:microsoft.com/office/officeart/2005/8/layout/vList2"/>
    <dgm:cxn modelId="{6265ED50-DB80-47D2-A497-803557541535}" type="presParOf" srcId="{6031CCBE-C548-437E-AAD7-79BA2A220F0F}" destId="{A09BC853-B929-4CD2-88AF-F0138D92A0B7}" srcOrd="1" destOrd="0" presId="urn:microsoft.com/office/officeart/2005/8/layout/vList2"/>
    <dgm:cxn modelId="{1E792A09-6963-47CD-B18D-8AF36374B693}" type="presParOf" srcId="{6031CCBE-C548-437E-AAD7-79BA2A220F0F}" destId="{56B58D6A-570C-489D-9243-065080AD07E7}" srcOrd="2" destOrd="0" presId="urn:microsoft.com/office/officeart/2005/8/layout/vList2"/>
    <dgm:cxn modelId="{B34CE7C4-00C0-49E3-BA24-23893362469B}" type="presParOf" srcId="{6031CCBE-C548-437E-AAD7-79BA2A220F0F}" destId="{C8BABA54-3F94-45D8-8364-1A94995E7134}" srcOrd="3" destOrd="0" presId="urn:microsoft.com/office/officeart/2005/8/layout/vList2"/>
    <dgm:cxn modelId="{585DDAE6-E0FC-4920-83F5-2C90F1DC2111}" type="presParOf" srcId="{6031CCBE-C548-437E-AAD7-79BA2A220F0F}" destId="{3F88B145-A8BE-413A-AAEB-07623CDCAE95}" srcOrd="4" destOrd="0" presId="urn:microsoft.com/office/officeart/2005/8/layout/vList2"/>
    <dgm:cxn modelId="{1A8F9718-5C72-4567-A170-58E43EF9E3AA}" type="presParOf" srcId="{6031CCBE-C548-437E-AAD7-79BA2A220F0F}" destId="{B71AD225-5259-4263-A7FF-2427A1F872A8}" srcOrd="5" destOrd="0" presId="urn:microsoft.com/office/officeart/2005/8/layout/vList2"/>
    <dgm:cxn modelId="{FEC2ACFE-86AA-4720-95DE-48538B73EF12}" type="presParOf" srcId="{6031CCBE-C548-437E-AAD7-79BA2A220F0F}" destId="{A8C82941-706C-4BE0-9006-D50DA13EAD79}" srcOrd="6" destOrd="0" presId="urn:microsoft.com/office/officeart/2005/8/layout/vList2"/>
    <dgm:cxn modelId="{910C03BB-F88F-468B-808F-C0DECC251BCE}" type="presParOf" srcId="{6031CCBE-C548-437E-AAD7-79BA2A220F0F}" destId="{1B945493-8782-4593-8AA2-C7E92376DCFF}" srcOrd="7" destOrd="0" presId="urn:microsoft.com/office/officeart/2005/8/layout/vList2"/>
    <dgm:cxn modelId="{F21CD117-9FC3-4E39-9C72-1D25A717CDB0}" type="presParOf" srcId="{6031CCBE-C548-437E-AAD7-79BA2A220F0F}" destId="{7DE42DFA-03C5-459D-A796-88FDCA31634F}" srcOrd="8" destOrd="0" presId="urn:microsoft.com/office/officeart/2005/8/layout/vList2"/>
    <dgm:cxn modelId="{48B7889D-754E-43E6-89A3-04F7D37D3BA0}" type="presParOf" srcId="{6031CCBE-C548-437E-AAD7-79BA2A220F0F}" destId="{DD6E63FC-4F16-4288-AE4B-5C8F7418D72D}" srcOrd="9" destOrd="0" presId="urn:microsoft.com/office/officeart/2005/8/layout/vList2"/>
    <dgm:cxn modelId="{9040DD77-8914-45D0-8709-F4EF1B2F9C0F}" type="presParOf" srcId="{6031CCBE-C548-437E-AAD7-79BA2A220F0F}" destId="{D4A50B17-651C-4DE6-B0B9-8931E119247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B321B-F612-4BFA-808C-C1978EA23147}">
      <dsp:nvSpPr>
        <dsp:cNvPr id="0" name=""/>
        <dsp:cNvSpPr/>
      </dsp:nvSpPr>
      <dsp:spPr>
        <a:xfrm>
          <a:off x="0" y="79677"/>
          <a:ext cx="6251110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Student Name:	ADRIANA MARIA MARTIN</a:t>
          </a:r>
          <a:endParaRPr lang="en-US" sz="2100" kern="1200"/>
        </a:p>
      </dsp:txBody>
      <dsp:txXfrm>
        <a:off x="24588" y="104265"/>
        <a:ext cx="6201934" cy="454509"/>
      </dsp:txXfrm>
    </dsp:sp>
    <dsp:sp modelId="{56B58D6A-570C-489D-9243-065080AD07E7}">
      <dsp:nvSpPr>
        <dsp:cNvPr id="0" name=""/>
        <dsp:cNvSpPr/>
      </dsp:nvSpPr>
      <dsp:spPr>
        <a:xfrm>
          <a:off x="0" y="643842"/>
          <a:ext cx="6251110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Student ID:		2434646</a:t>
          </a:r>
          <a:endParaRPr lang="en-US" sz="2100" kern="1200"/>
        </a:p>
      </dsp:txBody>
      <dsp:txXfrm>
        <a:off x="24588" y="668430"/>
        <a:ext cx="6201934" cy="454509"/>
      </dsp:txXfrm>
    </dsp:sp>
    <dsp:sp modelId="{3F88B145-A8BE-413A-AAEB-07623CDCAE95}">
      <dsp:nvSpPr>
        <dsp:cNvPr id="0" name=""/>
        <dsp:cNvSpPr/>
      </dsp:nvSpPr>
      <dsp:spPr>
        <a:xfrm>
          <a:off x="0" y="1208007"/>
          <a:ext cx="6251110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Lecturer’s Name:    ABDULLAH SODIQ</a:t>
          </a:r>
          <a:endParaRPr lang="en-US" sz="2100" kern="1200"/>
        </a:p>
      </dsp:txBody>
      <dsp:txXfrm>
        <a:off x="24588" y="1232595"/>
        <a:ext cx="6201934" cy="454509"/>
      </dsp:txXfrm>
    </dsp:sp>
    <dsp:sp modelId="{A8C82941-706C-4BE0-9006-D50DA13EAD79}">
      <dsp:nvSpPr>
        <dsp:cNvPr id="0" name=""/>
        <dsp:cNvSpPr/>
      </dsp:nvSpPr>
      <dsp:spPr>
        <a:xfrm>
          <a:off x="0" y="1772172"/>
          <a:ext cx="6251110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Module Code: 	</a:t>
          </a:r>
          <a:r>
            <a:rPr lang="en-GB" sz="2100" kern="1200"/>
            <a:t>LCLM 4004</a:t>
          </a:r>
          <a:endParaRPr lang="en-US" sz="2100" kern="1200"/>
        </a:p>
      </dsp:txBody>
      <dsp:txXfrm>
        <a:off x="24588" y="1796760"/>
        <a:ext cx="6201934" cy="454509"/>
      </dsp:txXfrm>
    </dsp:sp>
    <dsp:sp modelId="{7DE42DFA-03C5-459D-A796-88FDCA31634F}">
      <dsp:nvSpPr>
        <dsp:cNvPr id="0" name=""/>
        <dsp:cNvSpPr/>
      </dsp:nvSpPr>
      <dsp:spPr>
        <a:xfrm>
          <a:off x="0" y="2336336"/>
          <a:ext cx="6251110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Module Name: 	</a:t>
          </a:r>
          <a:r>
            <a:rPr lang="en-GB" sz="2100" kern="1200"/>
            <a:t>Problem Solving and Decision-Making</a:t>
          </a:r>
          <a:endParaRPr lang="en-US" sz="2100" kern="1200"/>
        </a:p>
      </dsp:txBody>
      <dsp:txXfrm>
        <a:off x="24588" y="2360924"/>
        <a:ext cx="6201934" cy="454509"/>
      </dsp:txXfrm>
    </dsp:sp>
    <dsp:sp modelId="{D4A50B17-651C-4DE6-B0B9-8931E1192472}">
      <dsp:nvSpPr>
        <dsp:cNvPr id="0" name=""/>
        <dsp:cNvSpPr/>
      </dsp:nvSpPr>
      <dsp:spPr>
        <a:xfrm>
          <a:off x="0" y="2900502"/>
          <a:ext cx="6251110" cy="5036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Component 1: 	</a:t>
          </a:r>
          <a:r>
            <a:rPr lang="en-GB" sz="2100" kern="1200"/>
            <a:t>Green Haven Florists</a:t>
          </a:r>
          <a:endParaRPr lang="en-US" sz="2100" kern="1200"/>
        </a:p>
      </dsp:txBody>
      <dsp:txXfrm>
        <a:off x="24588" y="2925090"/>
        <a:ext cx="6201934" cy="454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reshproduce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Imagine 2" descr="Close up of pink roses">
            <a:extLst>
              <a:ext uri="{FF2B5EF4-FFF2-40B4-BE49-F238E27FC236}">
                <a16:creationId xmlns:a16="http://schemas.microsoft.com/office/drawing/2014/main" id="{677B0AD3-C4E3-C952-A11F-3734119CB6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" r="-1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9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6E7A5B6-F7DC-EFF0-C110-925E9B3767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6507118"/>
              </p:ext>
            </p:extLst>
          </p:nvPr>
        </p:nvGraphicFramePr>
        <p:xfrm>
          <a:off x="5297762" y="2706624"/>
          <a:ext cx="6251110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000" b="1" u="sng" dirty="0">
                <a:latin typeface="Abadi" panose="020F0502020204030204" pitchFamily="34" charset="0"/>
                <a:cs typeface="Arial" panose="020B0604020202020204" pitchFamily="34" charset="0"/>
              </a:rPr>
              <a:t>Presentation: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82" y="2748235"/>
            <a:ext cx="4243589" cy="33206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1000" dirty="0">
              <a:latin typeface="Abadi" panose="020F050202020403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bad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badi" panose="020F0502020204030204" pitchFamily="34" charset="0"/>
                <a:cs typeface="Arial" panose="020B0604020202020204" pitchFamily="34" charset="0"/>
              </a:rPr>
              <a:t>Good morning. My name is Adriana.</a:t>
            </a:r>
          </a:p>
          <a:p>
            <a:pPr marL="0" indent="0">
              <a:buNone/>
            </a:pPr>
            <a:endParaRPr lang="en-GB" sz="1600" dirty="0">
              <a:latin typeface="Abad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badi" panose="020F050202020403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/>
            <a:r>
              <a:rPr lang="en-GB" sz="1600" dirty="0">
                <a:latin typeface="Abadi" panose="020F050202020403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/>
            <a:r>
              <a:rPr lang="en-GB" sz="1600" dirty="0">
                <a:latin typeface="Abadi" panose="020F050202020403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/>
            <a:r>
              <a:rPr lang="en-GB" sz="1600" dirty="0">
                <a:latin typeface="Abadi" panose="020F050202020403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/>
            <a:r>
              <a:rPr lang="en-GB" sz="1600" dirty="0">
                <a:latin typeface="Abadi" panose="020F050202020403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/>
            <a:r>
              <a:rPr lang="en-GB" sz="1600" dirty="0">
                <a:latin typeface="Abadi" panose="020F050202020403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sz="1000" dirty="0">
              <a:latin typeface="Abadi" panose="020F050202020403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badi" panose="020F0502020204030204" pitchFamily="34" charset="0"/>
              <a:cs typeface="Arial" panose="020B0604020202020204" pitchFamily="34" charset="0"/>
            </a:endParaRPr>
          </a:p>
          <a:p>
            <a:endParaRPr lang="en-GB" sz="1000" dirty="0"/>
          </a:p>
          <a:p>
            <a:endParaRPr lang="en-GB" sz="1000" dirty="0"/>
          </a:p>
        </p:txBody>
      </p:sp>
      <p:pic>
        <p:nvPicPr>
          <p:cNvPr id="11" name="Imagine 10" descr="Fresh cut tulips in peach to bright orange tones">
            <a:extLst>
              <a:ext uri="{FF2B5EF4-FFF2-40B4-BE49-F238E27FC236}">
                <a16:creationId xmlns:a16="http://schemas.microsoft.com/office/drawing/2014/main" id="{818E754D-84BB-14D4-D979-A1A73545F8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7" r="-1" b="2229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Autofit/>
          </a:bodyPr>
          <a:lstStyle/>
          <a:p>
            <a:r>
              <a:rPr lang="en-GB" sz="1800" b="1" dirty="0"/>
              <a:t>Company Overview</a:t>
            </a:r>
            <a:br>
              <a:rPr lang="en-GB" sz="1800" b="1" dirty="0"/>
            </a:br>
            <a:r>
              <a:rPr lang="en-GB" sz="1800" b="1" dirty="0"/>
              <a:t>Founded:</a:t>
            </a:r>
            <a:r>
              <a:rPr lang="en-GB" sz="1800" dirty="0"/>
              <a:t> 2016 by Liam and Priya Patel</a:t>
            </a:r>
            <a:br>
              <a:rPr lang="en-GB" sz="1800" dirty="0"/>
            </a:br>
            <a:r>
              <a:rPr lang="en-GB" sz="1800" b="1" dirty="0"/>
              <a:t>Location:</a:t>
            </a:r>
            <a:r>
              <a:rPr lang="en-GB" sz="1800" dirty="0"/>
              <a:t> Norwich, UK</a:t>
            </a:r>
            <a:br>
              <a:rPr lang="en-GB" sz="1800" dirty="0"/>
            </a:br>
            <a:r>
              <a:rPr lang="en-GB" sz="1800" b="1" dirty="0"/>
              <a:t>Core values:</a:t>
            </a:r>
            <a:r>
              <a:rPr lang="en-GB" sz="1800" dirty="0"/>
              <a:t> Sustainability, bespoke arrangements, local sourcing</a:t>
            </a:r>
            <a:br>
              <a:rPr lang="en-GB" sz="1800" dirty="0"/>
            </a:br>
            <a:r>
              <a:rPr lang="en-GB" sz="1800" b="1" dirty="0"/>
              <a:t>Customer base:</a:t>
            </a:r>
            <a:r>
              <a:rPr lang="en-GB" sz="1800" dirty="0"/>
              <a:t> Walk-ins, corporate clients, weddings </a:t>
            </a:r>
            <a:br>
              <a:rPr lang="en-GB" sz="1800" dirty="0"/>
            </a:br>
            <a:r>
              <a:rPr lang="en-GB" sz="1800" b="1" dirty="0"/>
              <a:t>Current issue:</a:t>
            </a:r>
            <a:r>
              <a:rPr lang="en-GB" sz="1800" dirty="0"/>
              <a:t> 30% decline in in-store sales over the last year</a:t>
            </a:r>
            <a:br>
              <a:rPr lang="en-GB" sz="1800" dirty="0"/>
            </a:br>
            <a:endParaRPr lang="en-GB" sz="1800" u="sng" dirty="0"/>
          </a:p>
        </p:txBody>
      </p:sp>
      <p:pic>
        <p:nvPicPr>
          <p:cNvPr id="6" name="Imagine 5" descr="Abandoned bouquet of flowers">
            <a:extLst>
              <a:ext uri="{FF2B5EF4-FFF2-40B4-BE49-F238E27FC236}">
                <a16:creationId xmlns:a16="http://schemas.microsoft.com/office/drawing/2014/main" id="{498EE2C4-0CBA-911D-09C8-6404F54913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71" r="31268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5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>
              <a:latin typeface="Abad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200" dirty="0">
              <a:latin typeface="Abad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sz="4100" b="1" dirty="0">
                <a:latin typeface="Abadi" panose="020F0502020204030204" pitchFamily="34" charset="0"/>
                <a:cs typeface="Arial" panose="020B0604020202020204" pitchFamily="34" charset="0"/>
              </a:rPr>
              <a:t>              IDENTIFYING THE PROBLEM</a:t>
            </a:r>
            <a:endParaRPr lang="en-GB" sz="41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686BB34-A613-E84C-94DB-16A58EC87B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22" r="25709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5" name="Substituent conținut 4">
            <a:extLst>
              <a:ext uri="{FF2B5EF4-FFF2-40B4-BE49-F238E27FC236}">
                <a16:creationId xmlns:a16="http://schemas.microsoft.com/office/drawing/2014/main" id="{6D6C2709-50C4-675E-284E-B04C80A85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lvl="1"/>
            <a:r>
              <a:rPr lang="en-GB" sz="1700" b="1" dirty="0"/>
              <a:t>Nature of the problem</a:t>
            </a:r>
            <a:r>
              <a:rPr lang="en-GB" sz="1700" dirty="0"/>
              <a:t>: </a:t>
            </a:r>
          </a:p>
          <a:p>
            <a:pPr marL="0" indent="0">
              <a:buNone/>
            </a:pPr>
            <a:r>
              <a:rPr lang="en-GB" sz="1700" dirty="0"/>
              <a:t>           . </a:t>
            </a:r>
            <a:r>
              <a:rPr lang="en-GB" sz="1700" b="1" dirty="0"/>
              <a:t>Decline in sales</a:t>
            </a:r>
            <a:r>
              <a:rPr lang="en-GB" sz="1700" dirty="0"/>
              <a:t>: 30% reduction in in-store sales over the last years</a:t>
            </a:r>
          </a:p>
          <a:p>
            <a:pPr marL="0" indent="0">
              <a:buNone/>
            </a:pPr>
            <a:r>
              <a:rPr lang="en-GB" sz="1700" dirty="0"/>
              <a:t>                . </a:t>
            </a:r>
            <a:r>
              <a:rPr lang="en-GB" sz="1700" b="1" dirty="0"/>
              <a:t>Operational costs</a:t>
            </a:r>
            <a:r>
              <a:rPr lang="en-GB" sz="1700" dirty="0"/>
              <a:t>: Rising cost of fresh flowers and sustainable materials</a:t>
            </a:r>
          </a:p>
          <a:p>
            <a:pPr marL="0" indent="0">
              <a:buNone/>
            </a:pPr>
            <a:r>
              <a:rPr lang="en-GB" sz="1700" dirty="0"/>
              <a:t>                . </a:t>
            </a:r>
            <a:r>
              <a:rPr lang="en-GB" sz="1700" b="1" dirty="0"/>
              <a:t>Increased competition</a:t>
            </a:r>
            <a:r>
              <a:rPr lang="en-GB" sz="1700" dirty="0"/>
              <a:t>: Entry of trendy boutique florists and national chains</a:t>
            </a:r>
          </a:p>
          <a:p>
            <a:pPr marL="0" indent="0">
              <a:buNone/>
            </a:pPr>
            <a:r>
              <a:rPr lang="en-GB" sz="1700" dirty="0"/>
              <a:t>        . </a:t>
            </a:r>
            <a:r>
              <a:rPr lang="en-GB" sz="1700" b="1" dirty="0"/>
              <a:t>Scope of the problem</a:t>
            </a:r>
            <a:r>
              <a:rPr lang="en-GB" sz="1700" dirty="0"/>
              <a:t>:</a:t>
            </a:r>
          </a:p>
          <a:p>
            <a:pPr marL="0" indent="0">
              <a:buNone/>
            </a:pPr>
            <a:r>
              <a:rPr lang="en-GB" sz="1700" dirty="0"/>
              <a:t>              . </a:t>
            </a:r>
            <a:r>
              <a:rPr lang="en-GB" sz="1700" b="1" dirty="0"/>
              <a:t>Customer </a:t>
            </a:r>
            <a:r>
              <a:rPr lang="en-GB" sz="1700" b="1" dirty="0" err="1"/>
              <a:t>behavior</a:t>
            </a:r>
            <a:r>
              <a:rPr lang="en-GB" sz="1700" dirty="0"/>
              <a:t>: Shift to online shopping and preference for convenience</a:t>
            </a:r>
          </a:p>
          <a:p>
            <a:r>
              <a:rPr lang="en-GB" sz="1700" dirty="0"/>
              <a:t>           . </a:t>
            </a:r>
            <a:r>
              <a:rPr lang="en-GB" sz="1700" b="1" dirty="0"/>
              <a:t>Market positioning</a:t>
            </a:r>
            <a:r>
              <a:rPr lang="en-GB" sz="1700" dirty="0"/>
              <a:t>: difficulty in differentiating from competitors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3105235"/>
              </p:ext>
            </p:extLst>
          </p:nvPr>
        </p:nvGraphicFramePr>
        <p:xfrm>
          <a:off x="2250088" y="0"/>
          <a:ext cx="9876103" cy="660157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88613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88613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88613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8861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288613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895183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537855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89467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8581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206619">
                <a:tc>
                  <a:txBody>
                    <a:bodyPr/>
                    <a:lstStyle/>
                    <a:p>
                      <a:r>
                        <a:rPr lang="en-GB" dirty="0"/>
                        <a:t>What is the main problem?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did the problem start?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affected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this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is the problem occurring?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is the impact?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401183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dirty="0"/>
                        <a:t>Reduced profitability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Physical shop in Norwich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The last 12 months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0" dirty="0"/>
                        <a:t>Owners (Liam &amp; Priya)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Online flower retailers.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0" dirty="0"/>
                        <a:t>Decreasing in-store visits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30% revenue cost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30% drop in in-store sales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Decreased foot traffic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Consumer behaviour shifted further online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Employees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0" dirty="0"/>
                        <a:t>Rising supply chain costs, inflation.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0" dirty="0"/>
                        <a:t>Lack of online competitiveness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Increased costs for imported flowers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Increased operating cost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Business closures and changes in shopping habits.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New competitor </a:t>
                      </a:r>
                      <a:r>
                        <a:rPr lang="en-GB" dirty="0" err="1"/>
                        <a:t>sentered</a:t>
                      </a:r>
                      <a:r>
                        <a:rPr lang="en-GB" dirty="0"/>
                        <a:t> the local market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Loyal customers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Limited digital marketing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Insufficient marketing reach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0" dirty="0"/>
                        <a:t>Sustainable packaging 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2" y="741391"/>
            <a:ext cx="5479719" cy="1616203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Abadi" panose="020F0502020204030204" pitchFamily="34" charset="0"/>
                <a:cs typeface="Arial" panose="020B0604020202020204" pitchFamily="34" charset="0"/>
              </a:rPr>
              <a:t>                     PASTEL FRAMEWORK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5479719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300" dirty="0">
                <a:latin typeface="Abadi" panose="020F0502020204030204" pitchFamily="34" charset="0"/>
                <a:cs typeface="Arial" panose="020B0604020202020204" pitchFamily="34" charset="0"/>
              </a:rPr>
              <a:t>The PESTEL framework is a strategic tool used to analyse the external environment of organization by examining Political, Environmental, and Legal factors. Here is a critique of the PESTEL framework:</a:t>
            </a:r>
          </a:p>
          <a:p>
            <a:pPr>
              <a:buFontTx/>
              <a:buChar char="-"/>
            </a:pPr>
            <a:r>
              <a:rPr lang="en-GB" sz="1300" dirty="0" err="1">
                <a:latin typeface="Abadi" panose="020F0502020204030204" pitchFamily="34" charset="0"/>
                <a:cs typeface="Arial" panose="020B0604020202020204" pitchFamily="34" charset="0"/>
              </a:rPr>
              <a:t>Strenghts</a:t>
            </a:r>
            <a:r>
              <a:rPr lang="en-GB" sz="1300" dirty="0">
                <a:latin typeface="Abadi" panose="020F0502020204030204" pitchFamily="34" charset="0"/>
                <a:cs typeface="Arial" panose="020B0604020202020204" pitchFamily="34" charset="0"/>
              </a:rPr>
              <a:t> of the PESTEL framework: Comprehensive Analysis, Enhances Strategic Planning, Flexible </a:t>
            </a:r>
            <a:r>
              <a:rPr lang="en-GB" sz="1300" dirty="0" err="1">
                <a:latin typeface="Abadi" panose="020F0502020204030204" pitchFamily="34" charset="0"/>
                <a:cs typeface="Arial" panose="020B0604020202020204" pitchFamily="34" charset="0"/>
              </a:rPr>
              <a:t>Aplication</a:t>
            </a:r>
            <a:r>
              <a:rPr lang="en-GB" sz="1300" dirty="0">
                <a:latin typeface="Abad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latin typeface="Abadi" panose="020F0502020204030204" pitchFamily="34" charset="0"/>
                <a:cs typeface="Arial" panose="020B0604020202020204" pitchFamily="34" charset="0"/>
              </a:rPr>
              <a:t>Encurages</a:t>
            </a:r>
            <a:r>
              <a:rPr lang="en-GB" sz="1300" dirty="0">
                <a:latin typeface="Abadi" panose="020F0502020204030204" pitchFamily="34" charset="0"/>
                <a:cs typeface="Arial" panose="020B0604020202020204" pitchFamily="34" charset="0"/>
              </a:rPr>
              <a:t> Proactive Management</a:t>
            </a:r>
          </a:p>
          <a:p>
            <a:pPr>
              <a:buFontTx/>
              <a:buChar char="-"/>
            </a:pPr>
            <a:r>
              <a:rPr lang="en-GB" sz="1300" dirty="0">
                <a:latin typeface="Abadi" panose="020F0502020204030204" pitchFamily="34" charset="0"/>
                <a:cs typeface="Arial" panose="020B0604020202020204" pitchFamily="34" charset="0"/>
              </a:rPr>
              <a:t>Limitations of the PESTEL Framework: Over-Simplification, Static Analysis, Subjectivity, Lack of Prioritisation, Neglect of Internal Factors, </a:t>
            </a:r>
            <a:r>
              <a:rPr lang="en-GB" sz="1300" dirty="0" err="1">
                <a:latin typeface="Abadi" panose="020F0502020204030204" pitchFamily="34" charset="0"/>
                <a:cs typeface="Arial" panose="020B0604020202020204" pitchFamily="34" charset="0"/>
              </a:rPr>
              <a:t>Dinamic</a:t>
            </a:r>
            <a:r>
              <a:rPr lang="en-GB" sz="1300" dirty="0">
                <a:latin typeface="Abadi" panose="020F0502020204030204" pitchFamily="34" charset="0"/>
                <a:cs typeface="Arial" panose="020B0604020202020204" pitchFamily="34" charset="0"/>
              </a:rPr>
              <a:t> Interactions.</a:t>
            </a:r>
          </a:p>
          <a:p>
            <a:pPr marL="0" indent="0">
              <a:buNone/>
            </a:pPr>
            <a:r>
              <a:rPr lang="en-GB" sz="1300" dirty="0">
                <a:latin typeface="Abadi" panose="020F0502020204030204" pitchFamily="34" charset="0"/>
                <a:cs typeface="Arial" panose="020B0604020202020204" pitchFamily="34" charset="0"/>
              </a:rPr>
              <a:t>Conclusion</a:t>
            </a:r>
          </a:p>
          <a:p>
            <a:pPr marL="0" indent="0">
              <a:buNone/>
            </a:pPr>
            <a:r>
              <a:rPr lang="en-GB" sz="1300" dirty="0">
                <a:latin typeface="Abadi" panose="020F0502020204030204" pitchFamily="34" charset="0"/>
                <a:cs typeface="Arial" panose="020B0604020202020204" pitchFamily="34" charset="0"/>
              </a:rPr>
              <a:t>While the PESTEL framework is a valuable tool for understanding the external environment, it’s effectiveness can be enhanced by integrating it with other analytical tools, such as SWOT analysis or Potter’s Five Forces, to provide a more nuanced and comprehensive picture.</a:t>
            </a:r>
          </a:p>
        </p:txBody>
      </p:sp>
      <p:pic>
        <p:nvPicPr>
          <p:cNvPr id="18" name="Picture 4" descr="Close up of glass laboratory equipment">
            <a:extLst>
              <a:ext uri="{FF2B5EF4-FFF2-40B4-BE49-F238E27FC236}">
                <a16:creationId xmlns:a16="http://schemas.microsoft.com/office/drawing/2014/main" id="{AAEA40FE-31AE-ACED-C879-1AD37370C5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84" r="18317" b="-1"/>
          <a:stretch>
            <a:fillRect/>
          </a:stretch>
        </p:blipFill>
        <p:spPr>
          <a:xfrm>
            <a:off x="7270812" y="10"/>
            <a:ext cx="4921187" cy="6857990"/>
          </a:xfrm>
          <a:prstGeom prst="rect">
            <a:avLst/>
          </a:prstGeom>
        </p:spPr>
      </p:pic>
      <p:grpSp>
        <p:nvGrpSpPr>
          <p:cNvPr id="19" name="Group 8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sz="3600" b="1" u="sng" dirty="0">
                <a:latin typeface="Abadi" panose="020F0502020204030204" pitchFamily="34" charset="0"/>
                <a:cs typeface="Arial" panose="020B0604020202020204" pitchFamily="34" charset="0"/>
              </a:rPr>
            </a:br>
            <a:br>
              <a:rPr lang="en-GB" sz="3600" b="1" u="sng" dirty="0">
                <a:latin typeface="Abadi" panose="020F050202020403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badi" panose="020F0502020204030204" pitchFamily="34" charset="0"/>
                <a:cs typeface="Arial" panose="020B0604020202020204" pitchFamily="34" charset="0"/>
              </a:rPr>
              <a:t>                       </a:t>
            </a:r>
            <a:r>
              <a:rPr lang="en-GB" sz="3600" b="1" dirty="0">
                <a:latin typeface="Abadi" panose="020F0502020204030204" pitchFamily="34" charset="0"/>
                <a:cs typeface="Arial" panose="020B0604020202020204" pitchFamily="34" charset="0"/>
              </a:rPr>
              <a:t>PESTEL Framework </a:t>
            </a:r>
            <a:br>
              <a:rPr lang="en-GB" sz="3600" b="1" u="sng" dirty="0">
                <a:latin typeface="Abadi" panose="020F050202020403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badi" panose="020F050202020403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badi" panose="020B0604020104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0688458"/>
              </p:ext>
            </p:extLst>
          </p:nvPr>
        </p:nvGraphicFramePr>
        <p:xfrm>
          <a:off x="682304" y="1579417"/>
          <a:ext cx="10515600" cy="46239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4372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799977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85589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78849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586897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40271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761418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862538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Economic policies effecting small businesses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Brexit impact on supply chain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 driving up costs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Competition from large retailers affecting pricing strategies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Changing consumer preferences towards convenience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Online shopping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Need for an improved online presence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Digital marketing trends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Regulations around packing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Sustainability practices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Commitment to eco-friendly practices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Rising costs </a:t>
                      </a:r>
                      <a:r>
                        <a:rPr lang="en-GB" sz="1400" b="1" dirty="0" err="1"/>
                        <a:t>os</a:t>
                      </a:r>
                      <a:r>
                        <a:rPr lang="en-GB" sz="1400" b="1" dirty="0"/>
                        <a:t> sustainable materials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with red strings">
            <a:extLst>
              <a:ext uri="{FF2B5EF4-FFF2-40B4-BE49-F238E27FC236}">
                <a16:creationId xmlns:a16="http://schemas.microsoft.com/office/drawing/2014/main" id="{294EB733-8DCE-69A2-A6EC-0A2CE365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64" r="21677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>
                <a:latin typeface="Abadi" panose="020B0604020104020204" pitchFamily="34" charset="0"/>
                <a:cs typeface="Arial" panose="020B0604020202020204" pitchFamily="34" charset="0"/>
              </a:rPr>
              <a:t>             CAUSES AND 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The cause and effect </a:t>
            </a:r>
            <a:r>
              <a:rPr lang="en-GB" sz="1000" dirty="0" err="1">
                <a:latin typeface="Abadi" panose="020B0604020104020204" pitchFamily="34" charset="0"/>
                <a:cs typeface="Arial" panose="020B0604020202020204" pitchFamily="34" charset="0"/>
              </a:rPr>
              <a:t>model,often</a:t>
            </a: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 depicted as a fishbone diagram (</a:t>
            </a:r>
            <a:r>
              <a:rPr lang="en-GB" sz="1000" dirty="0" err="1">
                <a:latin typeface="Abadi" panose="020B0604020104020204" pitchFamily="34" charset="0"/>
                <a:cs typeface="Arial" panose="020B0604020202020204" pitchFamily="34" charset="0"/>
              </a:rPr>
              <a:t>lshikawa</a:t>
            </a: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 diagram), is a visual tool used to identify and analyse the root causes of a specific problem or effect. The model helps in mapping out various factors that contribute to an issue, categories, and allowing teams to systematically explore potential causes.</a:t>
            </a:r>
          </a:p>
          <a:p>
            <a:pPr marL="0" indent="0">
              <a:buNone/>
            </a:pP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Why it is used?</a:t>
            </a:r>
          </a:p>
          <a:p>
            <a:pPr marL="0" indent="0">
              <a:buNone/>
            </a:pP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Is used for Problem Identification, Structured Analysis, Facilitates Communication.</a:t>
            </a:r>
          </a:p>
          <a:p>
            <a:pPr marL="0" indent="0">
              <a:buNone/>
            </a:pP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Where/How it is used?</a:t>
            </a:r>
          </a:p>
          <a:p>
            <a:pPr marL="0" indent="0">
              <a:buNone/>
            </a:pP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It is used in Quality Management, Project Management, </a:t>
            </a:r>
            <a:r>
              <a:rPr lang="en-GB" sz="1000" dirty="0" err="1">
                <a:latin typeface="Abadi" panose="020B0604020104020204" pitchFamily="34" charset="0"/>
                <a:cs typeface="Arial" panose="020B0604020202020204" pitchFamily="34" charset="0"/>
              </a:rPr>
              <a:t>Healtcare</a:t>
            </a: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, Business Strategy.</a:t>
            </a:r>
          </a:p>
          <a:p>
            <a:pPr marL="0" indent="0">
              <a:buNone/>
            </a:pP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marL="0" indent="0">
              <a:buNone/>
            </a:pP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The benefits of the Cause and effect model is Enhanced Problem-Solving, Informed Decision-Making, Cross-Functional Collaboration, Focus on Continuous Improvement, Visual Clarity.</a:t>
            </a:r>
          </a:p>
          <a:p>
            <a:pPr marL="0" indent="0">
              <a:buNone/>
            </a:pP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What are the criticism of this model?</a:t>
            </a:r>
          </a:p>
          <a:p>
            <a:pPr marL="0" indent="0">
              <a:buNone/>
            </a:pP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The Criticisms of this model is Oversimplification of Complex </a:t>
            </a:r>
            <a:r>
              <a:rPr lang="en-GB" sz="1000" dirty="0" err="1">
                <a:latin typeface="Abadi" panose="020B0604020104020204" pitchFamily="34" charset="0"/>
                <a:cs typeface="Arial" panose="020B0604020202020204" pitchFamily="34" charset="0"/>
              </a:rPr>
              <a:t>Issues,Static</a:t>
            </a: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badi" panose="020B0604020104020204" pitchFamily="34" charset="0"/>
                <a:cs typeface="Arial" panose="020B0604020202020204" pitchFamily="34" charset="0"/>
              </a:rPr>
              <a:t>Representation,Subjectivity</a:t>
            </a: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 in </a:t>
            </a:r>
            <a:r>
              <a:rPr lang="en-GB" sz="1000" dirty="0" err="1">
                <a:latin typeface="Abadi" panose="020B0604020104020204" pitchFamily="34" charset="0"/>
                <a:cs typeface="Arial" panose="020B0604020202020204" pitchFamily="34" charset="0"/>
              </a:rPr>
              <a:t>Indentification</a:t>
            </a:r>
            <a:r>
              <a:rPr lang="en-GB" sz="1000" dirty="0">
                <a:latin typeface="Abadi" panose="020B0604020104020204" pitchFamily="34" charset="0"/>
                <a:cs typeface="Arial" panose="020B0604020202020204" pitchFamily="34" charset="0"/>
              </a:rPr>
              <a:t>, Limited Focus on External Factors, Lack of Prioritization, No Quantitative Analysis, Potential for Groupthink, Difficulty in Measuring Outcomes.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ăgeată: pentagon 74">
            <a:extLst>
              <a:ext uri="{FF2B5EF4-FFF2-40B4-BE49-F238E27FC236}">
                <a16:creationId xmlns:a16="http://schemas.microsoft.com/office/drawing/2014/main" id="{77A2EAE4-9DFC-53E3-A7F6-7B8BD4B52743}"/>
              </a:ext>
            </a:extLst>
          </p:cNvPr>
          <p:cNvSpPr/>
          <p:nvPr/>
        </p:nvSpPr>
        <p:spPr>
          <a:xfrm>
            <a:off x="8809829" y="2236644"/>
            <a:ext cx="2757677" cy="2339254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DECLINING SALES AND TRAFIC 30%</a:t>
            </a:r>
          </a:p>
        </p:txBody>
      </p:sp>
      <p:sp>
        <p:nvSpPr>
          <p:cNvPr id="76" name="Săgeată: șevron 75">
            <a:extLst>
              <a:ext uri="{FF2B5EF4-FFF2-40B4-BE49-F238E27FC236}">
                <a16:creationId xmlns:a16="http://schemas.microsoft.com/office/drawing/2014/main" id="{58F3DA4E-4ACC-0EE4-52DA-76F96AD3B28E}"/>
              </a:ext>
            </a:extLst>
          </p:cNvPr>
          <p:cNvSpPr/>
          <p:nvPr/>
        </p:nvSpPr>
        <p:spPr>
          <a:xfrm>
            <a:off x="78141" y="2901663"/>
            <a:ext cx="1894470" cy="1252103"/>
          </a:xfrm>
          <a:prstGeom prst="chevr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00"/>
              </a:solidFill>
              <a:highlight>
                <a:srgbClr val="FF0000"/>
              </a:highlight>
            </a:endParaRPr>
          </a:p>
        </p:txBody>
      </p:sp>
      <p:cxnSp>
        <p:nvCxnSpPr>
          <p:cNvPr id="78" name="Conector drept 77">
            <a:extLst>
              <a:ext uri="{FF2B5EF4-FFF2-40B4-BE49-F238E27FC236}">
                <a16:creationId xmlns:a16="http://schemas.microsoft.com/office/drawing/2014/main" id="{C805CCEA-DD3D-D97D-587A-2460FEE0ED06}"/>
              </a:ext>
            </a:extLst>
          </p:cNvPr>
          <p:cNvCxnSpPr>
            <a:cxnSpLocks/>
          </p:cNvCxnSpPr>
          <p:nvPr/>
        </p:nvCxnSpPr>
        <p:spPr>
          <a:xfrm>
            <a:off x="1839191" y="883227"/>
            <a:ext cx="1080654" cy="19534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Semnul minus 79">
            <a:extLst>
              <a:ext uri="{FF2B5EF4-FFF2-40B4-BE49-F238E27FC236}">
                <a16:creationId xmlns:a16="http://schemas.microsoft.com/office/drawing/2014/main" id="{74D3FE17-BB16-23A2-5FF1-F7A37E90073A}"/>
              </a:ext>
            </a:extLst>
          </p:cNvPr>
          <p:cNvSpPr/>
          <p:nvPr/>
        </p:nvSpPr>
        <p:spPr>
          <a:xfrm>
            <a:off x="789709" y="3388734"/>
            <a:ext cx="8991461" cy="353290"/>
          </a:xfrm>
          <a:prstGeom prst="mathMin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2" name="Conector drept 81">
            <a:extLst>
              <a:ext uri="{FF2B5EF4-FFF2-40B4-BE49-F238E27FC236}">
                <a16:creationId xmlns:a16="http://schemas.microsoft.com/office/drawing/2014/main" id="{4067A499-C604-DB24-0386-5F12D61DFE34}"/>
              </a:ext>
            </a:extLst>
          </p:cNvPr>
          <p:cNvCxnSpPr/>
          <p:nvPr/>
        </p:nvCxnSpPr>
        <p:spPr>
          <a:xfrm>
            <a:off x="1839191" y="883227"/>
            <a:ext cx="1475509" cy="26496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Conector drept 83">
            <a:extLst>
              <a:ext uri="{FF2B5EF4-FFF2-40B4-BE49-F238E27FC236}">
                <a16:creationId xmlns:a16="http://schemas.microsoft.com/office/drawing/2014/main" id="{62C0638F-13F1-66F7-E5C4-03989C634A28}"/>
              </a:ext>
            </a:extLst>
          </p:cNvPr>
          <p:cNvCxnSpPr>
            <a:cxnSpLocks/>
            <a:endCxn id="80" idx="3"/>
          </p:cNvCxnSpPr>
          <p:nvPr/>
        </p:nvCxnSpPr>
        <p:spPr>
          <a:xfrm>
            <a:off x="4045388" y="661119"/>
            <a:ext cx="1240052" cy="28627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Conector drept 85">
            <a:extLst>
              <a:ext uri="{FF2B5EF4-FFF2-40B4-BE49-F238E27FC236}">
                <a16:creationId xmlns:a16="http://schemas.microsoft.com/office/drawing/2014/main" id="{4CDBEC1F-B879-8C7C-DADB-98364578E47D}"/>
              </a:ext>
            </a:extLst>
          </p:cNvPr>
          <p:cNvCxnSpPr/>
          <p:nvPr/>
        </p:nvCxnSpPr>
        <p:spPr>
          <a:xfrm>
            <a:off x="6265718" y="623455"/>
            <a:ext cx="1901537" cy="29094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Conector drept 87">
            <a:extLst>
              <a:ext uri="{FF2B5EF4-FFF2-40B4-BE49-F238E27FC236}">
                <a16:creationId xmlns:a16="http://schemas.microsoft.com/office/drawing/2014/main" id="{85761569-9771-D43A-5D17-F3D4C41843C0}"/>
              </a:ext>
            </a:extLst>
          </p:cNvPr>
          <p:cNvCxnSpPr/>
          <p:nvPr/>
        </p:nvCxnSpPr>
        <p:spPr>
          <a:xfrm flipH="1">
            <a:off x="6660573" y="3532909"/>
            <a:ext cx="1537854" cy="20781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Conector drept 89">
            <a:extLst>
              <a:ext uri="{FF2B5EF4-FFF2-40B4-BE49-F238E27FC236}">
                <a16:creationId xmlns:a16="http://schemas.microsoft.com/office/drawing/2014/main" id="{ECCB5724-73A3-4400-2C89-FCE833C0DA33}"/>
              </a:ext>
            </a:extLst>
          </p:cNvPr>
          <p:cNvCxnSpPr>
            <a:cxnSpLocks/>
            <a:stCxn id="80" idx="1"/>
          </p:cNvCxnSpPr>
          <p:nvPr/>
        </p:nvCxnSpPr>
        <p:spPr>
          <a:xfrm flipH="1">
            <a:off x="4596107" y="3606926"/>
            <a:ext cx="689333" cy="19067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Conector drept 91">
            <a:extLst>
              <a:ext uri="{FF2B5EF4-FFF2-40B4-BE49-F238E27FC236}">
                <a16:creationId xmlns:a16="http://schemas.microsoft.com/office/drawing/2014/main" id="{78B86FDC-3C33-6AC3-6DA5-1E7AAC138031}"/>
              </a:ext>
            </a:extLst>
          </p:cNvPr>
          <p:cNvCxnSpPr/>
          <p:nvPr/>
        </p:nvCxnSpPr>
        <p:spPr>
          <a:xfrm flipH="1">
            <a:off x="2161309" y="3532909"/>
            <a:ext cx="1153391" cy="18703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Dreptunghi: colțuri rotunjite 92">
            <a:extLst>
              <a:ext uri="{FF2B5EF4-FFF2-40B4-BE49-F238E27FC236}">
                <a16:creationId xmlns:a16="http://schemas.microsoft.com/office/drawing/2014/main" id="{39106F6C-F8AE-CA03-177B-B778D893D4D9}"/>
              </a:ext>
            </a:extLst>
          </p:cNvPr>
          <p:cNvSpPr/>
          <p:nvPr/>
        </p:nvSpPr>
        <p:spPr>
          <a:xfrm>
            <a:off x="789709" y="363682"/>
            <a:ext cx="1475509" cy="25977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EXTERNAL</a:t>
            </a:r>
          </a:p>
        </p:txBody>
      </p:sp>
      <p:sp>
        <p:nvSpPr>
          <p:cNvPr id="94" name="Dreptunghi 93">
            <a:extLst>
              <a:ext uri="{FF2B5EF4-FFF2-40B4-BE49-F238E27FC236}">
                <a16:creationId xmlns:a16="http://schemas.microsoft.com/office/drawing/2014/main" id="{EC072E6A-2B5C-F6BE-E976-CCF6C0575C5B}"/>
              </a:ext>
            </a:extLst>
          </p:cNvPr>
          <p:cNvSpPr/>
          <p:nvPr/>
        </p:nvSpPr>
        <p:spPr>
          <a:xfrm>
            <a:off x="3122468" y="290945"/>
            <a:ext cx="1709306" cy="23379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MACHINES</a:t>
            </a:r>
          </a:p>
        </p:txBody>
      </p:sp>
      <p:sp>
        <p:nvSpPr>
          <p:cNvPr id="95" name="Dreptunghi 94">
            <a:extLst>
              <a:ext uri="{FF2B5EF4-FFF2-40B4-BE49-F238E27FC236}">
                <a16:creationId xmlns:a16="http://schemas.microsoft.com/office/drawing/2014/main" id="{47FC17CA-1D8A-4C64-6DCF-D974E721E60D}"/>
              </a:ext>
            </a:extLst>
          </p:cNvPr>
          <p:cNvSpPr/>
          <p:nvPr/>
        </p:nvSpPr>
        <p:spPr>
          <a:xfrm>
            <a:off x="5725391" y="363682"/>
            <a:ext cx="1808018" cy="23379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sp>
        <p:nvSpPr>
          <p:cNvPr id="96" name="Dreptunghi: colțuri rotunjite 95">
            <a:extLst>
              <a:ext uri="{FF2B5EF4-FFF2-40B4-BE49-F238E27FC236}">
                <a16:creationId xmlns:a16="http://schemas.microsoft.com/office/drawing/2014/main" id="{0F682FE7-6F0C-7FD3-4C83-7FD2AD4EE4DD}"/>
              </a:ext>
            </a:extLst>
          </p:cNvPr>
          <p:cNvSpPr/>
          <p:nvPr/>
        </p:nvSpPr>
        <p:spPr>
          <a:xfrm>
            <a:off x="605375" y="5486400"/>
            <a:ext cx="1919616" cy="25198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MISCELLANEOUS</a:t>
            </a:r>
          </a:p>
        </p:txBody>
      </p:sp>
      <p:sp>
        <p:nvSpPr>
          <p:cNvPr id="97" name="Dreptunghi: colțuri rotunjite 96">
            <a:extLst>
              <a:ext uri="{FF2B5EF4-FFF2-40B4-BE49-F238E27FC236}">
                <a16:creationId xmlns:a16="http://schemas.microsoft.com/office/drawing/2014/main" id="{143EEA92-B6C9-42DB-C8FF-DC911CDB36AC}"/>
              </a:ext>
            </a:extLst>
          </p:cNvPr>
          <p:cNvSpPr/>
          <p:nvPr/>
        </p:nvSpPr>
        <p:spPr>
          <a:xfrm>
            <a:off x="3314700" y="5475990"/>
            <a:ext cx="1922319" cy="26239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MEASUREMENTS </a:t>
            </a:r>
          </a:p>
        </p:txBody>
      </p:sp>
      <p:sp>
        <p:nvSpPr>
          <p:cNvPr id="98" name="Dreptunghi: colțuri rotunjite 97">
            <a:extLst>
              <a:ext uri="{FF2B5EF4-FFF2-40B4-BE49-F238E27FC236}">
                <a16:creationId xmlns:a16="http://schemas.microsoft.com/office/drawing/2014/main" id="{BB544D9C-F04C-7721-9E24-CC4E980F0FFE}"/>
              </a:ext>
            </a:extLst>
          </p:cNvPr>
          <p:cNvSpPr/>
          <p:nvPr/>
        </p:nvSpPr>
        <p:spPr>
          <a:xfrm>
            <a:off x="5725391" y="5486401"/>
            <a:ext cx="1922319" cy="2519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 </a:t>
            </a:r>
          </a:p>
        </p:txBody>
      </p:sp>
      <p:sp>
        <p:nvSpPr>
          <p:cNvPr id="105" name="Dreptunghi: colțuri rotunjite 104">
            <a:extLst>
              <a:ext uri="{FF2B5EF4-FFF2-40B4-BE49-F238E27FC236}">
                <a16:creationId xmlns:a16="http://schemas.microsoft.com/office/drawing/2014/main" id="{8B5660E8-F5AC-63C4-771D-A687DD3467EE}"/>
              </a:ext>
            </a:extLst>
          </p:cNvPr>
          <p:cNvSpPr/>
          <p:nvPr/>
        </p:nvSpPr>
        <p:spPr>
          <a:xfrm>
            <a:off x="6049171" y="1091045"/>
            <a:ext cx="1976143" cy="4623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LAKE OF DIGITAL MARKETING </a:t>
            </a:r>
          </a:p>
        </p:txBody>
      </p:sp>
      <p:sp>
        <p:nvSpPr>
          <p:cNvPr id="107" name="Dreptunghi 106">
            <a:extLst>
              <a:ext uri="{FF2B5EF4-FFF2-40B4-BE49-F238E27FC236}">
                <a16:creationId xmlns:a16="http://schemas.microsoft.com/office/drawing/2014/main" id="{9E5A4EF8-452C-0D49-92AF-D70E0976A745}"/>
              </a:ext>
            </a:extLst>
          </p:cNvPr>
          <p:cNvSpPr/>
          <p:nvPr/>
        </p:nvSpPr>
        <p:spPr>
          <a:xfrm>
            <a:off x="6234546" y="1776844"/>
            <a:ext cx="2149255" cy="4597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LIMITED STAFF TRAINING</a:t>
            </a:r>
          </a:p>
        </p:txBody>
      </p:sp>
      <p:sp>
        <p:nvSpPr>
          <p:cNvPr id="108" name="Dreptunghi 107">
            <a:extLst>
              <a:ext uri="{FF2B5EF4-FFF2-40B4-BE49-F238E27FC236}">
                <a16:creationId xmlns:a16="http://schemas.microsoft.com/office/drawing/2014/main" id="{124B2399-2CD8-046D-205E-CAEBF5DBFED5}"/>
              </a:ext>
            </a:extLst>
          </p:cNvPr>
          <p:cNvSpPr/>
          <p:nvPr/>
        </p:nvSpPr>
        <p:spPr>
          <a:xfrm>
            <a:off x="6504709" y="2441864"/>
            <a:ext cx="2287663" cy="4597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CUSTOMER ENGAGEMENT </a:t>
            </a:r>
          </a:p>
        </p:txBody>
      </p:sp>
      <p:sp>
        <p:nvSpPr>
          <p:cNvPr id="109" name="Dreptunghi 108">
            <a:extLst>
              <a:ext uri="{FF2B5EF4-FFF2-40B4-BE49-F238E27FC236}">
                <a16:creationId xmlns:a16="http://schemas.microsoft.com/office/drawing/2014/main" id="{1DDDA71B-95D8-984F-E3F5-F396CAEAB2E1}"/>
              </a:ext>
            </a:extLst>
          </p:cNvPr>
          <p:cNvSpPr/>
          <p:nvPr/>
        </p:nvSpPr>
        <p:spPr>
          <a:xfrm>
            <a:off x="3241964" y="1018309"/>
            <a:ext cx="2078181" cy="43641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INEFFECTIVE ONLINE ORDERING</a:t>
            </a:r>
          </a:p>
        </p:txBody>
      </p:sp>
      <p:sp>
        <p:nvSpPr>
          <p:cNvPr id="110" name="Dreptunghi 109">
            <a:extLst>
              <a:ext uri="{FF2B5EF4-FFF2-40B4-BE49-F238E27FC236}">
                <a16:creationId xmlns:a16="http://schemas.microsoft.com/office/drawing/2014/main" id="{9AEA4889-70D9-01F4-3A2C-E589F7039FAE}"/>
              </a:ext>
            </a:extLst>
          </p:cNvPr>
          <p:cNvSpPr/>
          <p:nvPr/>
        </p:nvSpPr>
        <p:spPr>
          <a:xfrm>
            <a:off x="3345872" y="1815812"/>
            <a:ext cx="2410691" cy="4208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OUTDATED WEBSITE DESIGN</a:t>
            </a:r>
          </a:p>
        </p:txBody>
      </p:sp>
      <p:sp>
        <p:nvSpPr>
          <p:cNvPr id="111" name="Dreptunghi 110">
            <a:extLst>
              <a:ext uri="{FF2B5EF4-FFF2-40B4-BE49-F238E27FC236}">
                <a16:creationId xmlns:a16="http://schemas.microsoft.com/office/drawing/2014/main" id="{40CDF59C-646E-A600-CF79-9F9B14C85C8C}"/>
              </a:ext>
            </a:extLst>
          </p:cNvPr>
          <p:cNvSpPr/>
          <p:nvPr/>
        </p:nvSpPr>
        <p:spPr>
          <a:xfrm>
            <a:off x="3158837" y="2691246"/>
            <a:ext cx="3106881" cy="44422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POOR INVENTORY MANAGEMENT</a:t>
            </a:r>
          </a:p>
        </p:txBody>
      </p:sp>
      <p:sp>
        <p:nvSpPr>
          <p:cNvPr id="112" name="Dreptunghi 111">
            <a:extLst>
              <a:ext uri="{FF2B5EF4-FFF2-40B4-BE49-F238E27FC236}">
                <a16:creationId xmlns:a16="http://schemas.microsoft.com/office/drawing/2014/main" id="{E07F1DAE-EB9E-CB06-8FDA-8873200D5093}"/>
              </a:ext>
            </a:extLst>
          </p:cNvPr>
          <p:cNvSpPr/>
          <p:nvPr/>
        </p:nvSpPr>
        <p:spPr>
          <a:xfrm>
            <a:off x="155864" y="768945"/>
            <a:ext cx="2867891" cy="68058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HIGHER COSTS OF SUSTAINABLE FLOWERS AND MATERIALS </a:t>
            </a:r>
          </a:p>
        </p:txBody>
      </p:sp>
      <p:sp>
        <p:nvSpPr>
          <p:cNvPr id="113" name="Dreptunghi 112">
            <a:extLst>
              <a:ext uri="{FF2B5EF4-FFF2-40B4-BE49-F238E27FC236}">
                <a16:creationId xmlns:a16="http://schemas.microsoft.com/office/drawing/2014/main" id="{4840B308-A5CB-BC2B-4CDD-930797F49559}"/>
              </a:ext>
            </a:extLst>
          </p:cNvPr>
          <p:cNvSpPr/>
          <p:nvPr/>
        </p:nvSpPr>
        <p:spPr>
          <a:xfrm>
            <a:off x="474656" y="1620981"/>
            <a:ext cx="2677323" cy="41563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LIMITED PRODUCT RANGE</a:t>
            </a:r>
          </a:p>
        </p:txBody>
      </p:sp>
      <p:sp>
        <p:nvSpPr>
          <p:cNvPr id="114" name="Dreptunghi 113">
            <a:extLst>
              <a:ext uri="{FF2B5EF4-FFF2-40B4-BE49-F238E27FC236}">
                <a16:creationId xmlns:a16="http://schemas.microsoft.com/office/drawing/2014/main" id="{8A2A2621-C5E2-0AE6-D6CE-3250BD32A6A1}"/>
              </a:ext>
            </a:extLst>
          </p:cNvPr>
          <p:cNvSpPr/>
          <p:nvPr/>
        </p:nvSpPr>
        <p:spPr>
          <a:xfrm>
            <a:off x="155864" y="2171700"/>
            <a:ext cx="2867891" cy="42602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INFLEXIBLE DELIVERY OPTIONS </a:t>
            </a:r>
          </a:p>
        </p:txBody>
      </p:sp>
      <p:sp>
        <p:nvSpPr>
          <p:cNvPr id="115" name="Dreptunghi 114">
            <a:extLst>
              <a:ext uri="{FF2B5EF4-FFF2-40B4-BE49-F238E27FC236}">
                <a16:creationId xmlns:a16="http://schemas.microsoft.com/office/drawing/2014/main" id="{34159D7B-D5D0-4B63-431B-691F5AF8A0E7}"/>
              </a:ext>
            </a:extLst>
          </p:cNvPr>
          <p:cNvSpPr/>
          <p:nvPr/>
        </p:nvSpPr>
        <p:spPr>
          <a:xfrm>
            <a:off x="1839191" y="3678364"/>
            <a:ext cx="2057400" cy="4260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HIGH OPERATIONAL COST</a:t>
            </a:r>
          </a:p>
        </p:txBody>
      </p:sp>
      <p:sp>
        <p:nvSpPr>
          <p:cNvPr id="116" name="Dreptunghi 115">
            <a:extLst>
              <a:ext uri="{FF2B5EF4-FFF2-40B4-BE49-F238E27FC236}">
                <a16:creationId xmlns:a16="http://schemas.microsoft.com/office/drawing/2014/main" id="{0CA23436-6D55-1301-811B-BED335EBB622}"/>
              </a:ext>
            </a:extLst>
          </p:cNvPr>
          <p:cNvSpPr/>
          <p:nvPr/>
        </p:nvSpPr>
        <p:spPr>
          <a:xfrm>
            <a:off x="605375" y="4478482"/>
            <a:ext cx="2650513" cy="5065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COMPETITIVE PRICING FROM ONLINE RETAILERS </a:t>
            </a:r>
          </a:p>
        </p:txBody>
      </p:sp>
      <p:sp>
        <p:nvSpPr>
          <p:cNvPr id="117" name="Dreptunghi 116">
            <a:extLst>
              <a:ext uri="{FF2B5EF4-FFF2-40B4-BE49-F238E27FC236}">
                <a16:creationId xmlns:a16="http://schemas.microsoft.com/office/drawing/2014/main" id="{CB6DB5AB-1573-8F91-6731-B3267B5CEE51}"/>
              </a:ext>
            </a:extLst>
          </p:cNvPr>
          <p:cNvSpPr/>
          <p:nvPr/>
        </p:nvSpPr>
        <p:spPr>
          <a:xfrm>
            <a:off x="955964" y="5165581"/>
            <a:ext cx="2031419" cy="2519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NATIONAL CHAINS</a:t>
            </a:r>
          </a:p>
        </p:txBody>
      </p:sp>
      <p:sp>
        <p:nvSpPr>
          <p:cNvPr id="118" name="Dreptunghi 117">
            <a:extLst>
              <a:ext uri="{FF2B5EF4-FFF2-40B4-BE49-F238E27FC236}">
                <a16:creationId xmlns:a16="http://schemas.microsoft.com/office/drawing/2014/main" id="{5E84E80C-7CD9-A90C-9A43-D9ECB9935272}"/>
              </a:ext>
            </a:extLst>
          </p:cNvPr>
          <p:cNvSpPr/>
          <p:nvPr/>
        </p:nvSpPr>
        <p:spPr>
          <a:xfrm>
            <a:off x="4239491" y="3857644"/>
            <a:ext cx="2701636" cy="2831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SOCIAL MEDIA PRESENCES </a:t>
            </a:r>
          </a:p>
        </p:txBody>
      </p:sp>
      <p:sp>
        <p:nvSpPr>
          <p:cNvPr id="119" name="Dreptunghi 118">
            <a:extLst>
              <a:ext uri="{FF2B5EF4-FFF2-40B4-BE49-F238E27FC236}">
                <a16:creationId xmlns:a16="http://schemas.microsoft.com/office/drawing/2014/main" id="{3B10D732-8EA4-401B-D037-6E389070D849}"/>
              </a:ext>
            </a:extLst>
          </p:cNvPr>
          <p:cNvSpPr/>
          <p:nvPr/>
        </p:nvSpPr>
        <p:spPr>
          <a:xfrm>
            <a:off x="3418610" y="4286234"/>
            <a:ext cx="2847108" cy="4364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INEFFECTIVE MARKETING STRATEGIES</a:t>
            </a:r>
          </a:p>
        </p:txBody>
      </p:sp>
      <p:sp>
        <p:nvSpPr>
          <p:cNvPr id="120" name="Dreptunghi: colțuri rotunjite 119">
            <a:extLst>
              <a:ext uri="{FF2B5EF4-FFF2-40B4-BE49-F238E27FC236}">
                <a16:creationId xmlns:a16="http://schemas.microsoft.com/office/drawing/2014/main" id="{CB04DA7A-B6F5-93D7-3D83-E2DF72F977CD}"/>
              </a:ext>
            </a:extLst>
          </p:cNvPr>
          <p:cNvSpPr/>
          <p:nvPr/>
        </p:nvSpPr>
        <p:spPr>
          <a:xfrm>
            <a:off x="3475757" y="4948654"/>
            <a:ext cx="2573414" cy="41823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CUSTOMER ENGAGEMENT</a:t>
            </a:r>
          </a:p>
        </p:txBody>
      </p:sp>
      <p:sp>
        <p:nvSpPr>
          <p:cNvPr id="121" name="Dreptunghi: colțuri rotunjite 120">
            <a:extLst>
              <a:ext uri="{FF2B5EF4-FFF2-40B4-BE49-F238E27FC236}">
                <a16:creationId xmlns:a16="http://schemas.microsoft.com/office/drawing/2014/main" id="{8EB06AA9-7916-827C-EEE1-34F568024A81}"/>
              </a:ext>
            </a:extLst>
          </p:cNvPr>
          <p:cNvSpPr/>
          <p:nvPr/>
        </p:nvSpPr>
        <p:spPr>
          <a:xfrm>
            <a:off x="6556663" y="4342104"/>
            <a:ext cx="2130138" cy="2337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ONLINE RETAILERS </a:t>
            </a:r>
          </a:p>
        </p:txBody>
      </p:sp>
      <p:sp>
        <p:nvSpPr>
          <p:cNvPr id="122" name="Dreptunghi: colțuri rotunjite 121">
            <a:extLst>
              <a:ext uri="{FF2B5EF4-FFF2-40B4-BE49-F238E27FC236}">
                <a16:creationId xmlns:a16="http://schemas.microsoft.com/office/drawing/2014/main" id="{31D6FCB7-1022-F4B6-9810-B468EDEED51F}"/>
              </a:ext>
            </a:extLst>
          </p:cNvPr>
          <p:cNvSpPr/>
          <p:nvPr/>
        </p:nvSpPr>
        <p:spPr>
          <a:xfrm>
            <a:off x="6307284" y="4799302"/>
            <a:ext cx="2576944" cy="2766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DECREASED FOOT TRAFIC</a:t>
            </a:r>
          </a:p>
        </p:txBody>
      </p:sp>
      <p:sp>
        <p:nvSpPr>
          <p:cNvPr id="123" name="Dreptunghi: colțuri rotunjite 122">
            <a:extLst>
              <a:ext uri="{FF2B5EF4-FFF2-40B4-BE49-F238E27FC236}">
                <a16:creationId xmlns:a16="http://schemas.microsoft.com/office/drawing/2014/main" id="{2D4A2D81-45C7-2FA7-E260-68DA0B5FBA06}"/>
              </a:ext>
            </a:extLst>
          </p:cNvPr>
          <p:cNvSpPr/>
          <p:nvPr/>
        </p:nvSpPr>
        <p:spPr>
          <a:xfrm>
            <a:off x="6236209" y="5140921"/>
            <a:ext cx="2814273" cy="2766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INCREASED COMPETITIONS  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sz="4100" b="1">
                <a:latin typeface="Abadi" panose="020B0604020104020204" pitchFamily="34" charset="0"/>
                <a:cs typeface="Arial" panose="020B0604020202020204" pitchFamily="34" charset="0"/>
              </a:rPr>
              <a:t>      Provide a summary of your Key Findings </a:t>
            </a:r>
          </a:p>
        </p:txBody>
      </p:sp>
      <p:pic>
        <p:nvPicPr>
          <p:cNvPr id="5" name="Picture 4" descr="Person handing over keys">
            <a:extLst>
              <a:ext uri="{FF2B5EF4-FFF2-40B4-BE49-F238E27FC236}">
                <a16:creationId xmlns:a16="http://schemas.microsoft.com/office/drawing/2014/main" id="{4EC0F456-9F28-20AC-B03B-3EC5FEDFB1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72" r="26394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2"/>
            <a:r>
              <a:rPr lang="en-GB" b="1" dirty="0">
                <a:latin typeface="Abadi" panose="020B0604020104020204" pitchFamily="34" charset="0"/>
                <a:cs typeface="Arial" panose="020B0604020202020204" pitchFamily="34" charset="0"/>
              </a:rPr>
              <a:t>Key Finding 1</a:t>
            </a: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: Definition and Purpose </a:t>
            </a:r>
          </a:p>
          <a:p>
            <a:endParaRPr lang="en-GB" sz="20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2"/>
            <a:r>
              <a:rPr lang="en-GB" b="1" dirty="0">
                <a:latin typeface="Abadi" panose="020B0604020104020204" pitchFamily="34" charset="0"/>
                <a:cs typeface="Arial" panose="020B0604020202020204" pitchFamily="34" charset="0"/>
              </a:rPr>
              <a:t>Key Finding 2</a:t>
            </a: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: Applications </a:t>
            </a:r>
          </a:p>
          <a:p>
            <a:endParaRPr lang="en-GB" sz="20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2"/>
            <a:r>
              <a:rPr lang="en-GB" b="1" dirty="0">
                <a:latin typeface="Abadi" panose="020B0604020104020204" pitchFamily="34" charset="0"/>
                <a:cs typeface="Arial" panose="020B0604020202020204" pitchFamily="34" charset="0"/>
              </a:rPr>
              <a:t>Key Finding 3</a:t>
            </a: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: Benefits</a:t>
            </a:r>
          </a:p>
          <a:p>
            <a:pPr marL="0" indent="0">
              <a:buNone/>
            </a:pPr>
            <a:endParaRPr lang="en-GB" sz="20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2"/>
            <a:r>
              <a:rPr lang="en-GB" b="1" dirty="0">
                <a:latin typeface="Abadi" panose="020B0604020104020204" pitchFamily="34" charset="0"/>
                <a:cs typeface="Arial" panose="020B0604020202020204" pitchFamily="34" charset="0"/>
              </a:rPr>
              <a:t>Key Finding 4</a:t>
            </a: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: Criticisms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badi" panose="020B0604020104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br>
              <a:rPr lang="en-GB" sz="1600" dirty="0"/>
            </a:br>
            <a:r>
              <a:rPr lang="en-GB" sz="1600" dirty="0"/>
              <a:t>Sproull R.(2018) Taylor&amp; </a:t>
            </a:r>
            <a:r>
              <a:rPr lang="en-GB" sz="1600" dirty="0" err="1"/>
              <a:t>Fancis“</a:t>
            </a:r>
            <a:r>
              <a:rPr lang="en-GB" sz="1600" i="1" dirty="0" err="1"/>
              <a:t>The</a:t>
            </a:r>
            <a:r>
              <a:rPr lang="en-GB" sz="1600" i="1" dirty="0"/>
              <a:t> problem-solving, problem-prevention, and decision-making guide : organized and systematic roadmaps for managers”</a:t>
            </a:r>
            <a:endParaRPr lang="en-GB" sz="1600" i="1" dirty="0">
              <a:effectLst/>
              <a:latin typeface="Abadi" panose="020B0604020104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br>
              <a:rPr lang="en-GB" sz="1600" dirty="0"/>
            </a:br>
            <a:r>
              <a:rPr lang="en-GB" sz="1600" dirty="0"/>
              <a:t>Institute of Leadership &amp; Management (Great Britain), associated with work,(2007)5</a:t>
            </a:r>
            <a:r>
              <a:rPr lang="en-GB" sz="1600" baseline="30000" dirty="0"/>
              <a:t>th</a:t>
            </a:r>
            <a:r>
              <a:rPr lang="en-GB" sz="1600" dirty="0"/>
              <a:t>Ed, </a:t>
            </a:r>
            <a:br>
              <a:rPr lang="en-GB" sz="1600" dirty="0"/>
            </a:br>
            <a:r>
              <a:rPr lang="en-GB" sz="1600" i="1" dirty="0"/>
              <a:t>Pergamon Flexible Learning, Solving Problems and </a:t>
            </a:r>
            <a:r>
              <a:rPr lang="en-GB" sz="1600" i="1" dirty="0" err="1"/>
              <a:t>Makeing</a:t>
            </a:r>
            <a:r>
              <a:rPr lang="en-GB" sz="1600" i="1" dirty="0"/>
              <a:t> Decisions</a:t>
            </a:r>
          </a:p>
          <a:p>
            <a:pPr marL="0" indent="0" algn="just">
              <a:buNone/>
            </a:pPr>
            <a:r>
              <a:rPr lang="en-GB" sz="1600" dirty="0">
                <a:latin typeface="Abadi" panose="020B0604020104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www.freshproduce.com</a:t>
            </a:r>
            <a:r>
              <a:rPr lang="en-GB" sz="1600" dirty="0">
                <a:latin typeface="Abadi" panose="020B06040201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badi" panose="020B06040201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2025 Floral industry trends</a:t>
            </a:r>
          </a:p>
          <a:p>
            <a:pPr marL="0" indent="0" algn="just">
              <a:buNone/>
            </a:pPr>
            <a:r>
              <a:rPr lang="en-GB" sz="1600" dirty="0">
                <a:latin typeface="Abadi" panose="020B0604020104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www.freshproduce.com</a:t>
            </a:r>
            <a:r>
              <a:rPr lang="en-GB" sz="1600" dirty="0">
                <a:latin typeface="Abadi" panose="020B06040201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badi" panose="020B06040201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2025 Floral Consumer Trends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ouquet of pink roses and white shoes&#10;&#10;AI-generated content may be incorrect.">
            <a:extLst>
              <a:ext uri="{FF2B5EF4-FFF2-40B4-BE49-F238E27FC236}">
                <a16:creationId xmlns:a16="http://schemas.microsoft.com/office/drawing/2014/main" id="{552FF6BA-3534-E33D-4E5E-E8DE7EF242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br>
              <a:rPr lang="en-GB" sz="4000" b="1">
                <a:latin typeface="Abadi" panose="020B0604020104020204" pitchFamily="34" charset="0"/>
                <a:cs typeface="Arial" panose="020B0604020202020204" pitchFamily="34" charset="0"/>
              </a:rPr>
            </a:br>
            <a:endParaRPr lang="en-GB" sz="4000" b="1">
              <a:latin typeface="Abadi" panose="020B0604020104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endParaRPr lang="en-GB" sz="200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>
                <a:latin typeface="Abadi" panose="020B0604020104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badi" panose="020B0604020104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db24759-c936-4417-b43c-e7856b46dbf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D00E2095EE4341B6EDA34AD6B58574" ma:contentTypeVersion="5" ma:contentTypeDescription="Create a new document." ma:contentTypeScope="" ma:versionID="0bee5e7973510ec5354ec9a6438d3fab">
  <xsd:schema xmlns:xsd="http://www.w3.org/2001/XMLSchema" xmlns:xs="http://www.w3.org/2001/XMLSchema" xmlns:p="http://schemas.microsoft.com/office/2006/metadata/properties" xmlns:ns3="1db24759-c936-4417-b43c-e7856b46dbfa" targetNamespace="http://schemas.microsoft.com/office/2006/metadata/properties" ma:root="true" ma:fieldsID="2e72af55cbe6833a6f5f7502766195b6" ns3:_="">
    <xsd:import namespace="1db24759-c936-4417-b43c-e7856b46dbf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b24759-c936-4417-b43c-e7856b46dbf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http://purl.org/dc/dcmitype/"/>
    <ds:schemaRef ds:uri="1db24759-c936-4417-b43c-e7856b46dbfa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15F2BC1-31D8-4FF9-93D0-46DFAC22BB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db24759-c936-4417-b43c-e7856b46db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5310</TotalTime>
  <Words>970</Words>
  <Application>Microsoft Office PowerPoint</Application>
  <PresentationFormat>Widescreen</PresentationFormat>
  <Paragraphs>160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Presentation:</vt:lpstr>
      <vt:lpstr>Company Overview Founded: 2016 by Liam and Priya Patel Location: Norwich, UK Core values: Sustainability, bespoke arrangements, local sourcing Customer base: Walk-ins, corporate clients, weddings  Current issue: 30% decline in in-store sales over the last year </vt:lpstr>
      <vt:lpstr>              IDENTIFYING THE PROBLEM</vt:lpstr>
      <vt:lpstr>PowerPoint Presentation</vt:lpstr>
      <vt:lpstr>                     PASTEL FRAMEWORK   </vt:lpstr>
      <vt:lpstr>                         PESTEL Framework    </vt:lpstr>
      <vt:lpstr>             CAUSES AND EFFECT MODEL</vt:lpstr>
      <vt:lpstr>PowerPoint Presentation</vt:lpstr>
      <vt:lpstr>      Provide a summary of your Key Findings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Adriana Maria Martin (2434646)</cp:lastModifiedBy>
  <cp:revision>91</cp:revision>
  <dcterms:created xsi:type="dcterms:W3CDTF">2024-01-29T11:42:05Z</dcterms:created>
  <dcterms:modified xsi:type="dcterms:W3CDTF">2025-10-12T19:20:38Z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0x010100BED00E2095EE4341B6EDA34AD6B58574</vt:lpwstr>
  </property>
</Properties>
</file>