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0859C-D05A-4C1D-97A5-2B5428B51702}" v="22" dt="2026-06-17T07:17:43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77013" autoAdjust="0"/>
  </p:normalViewPr>
  <p:slideViewPr>
    <p:cSldViewPr snapToGrid="0">
      <p:cViewPr varScale="1">
        <p:scale>
          <a:sx n="79" d="100"/>
          <a:sy n="79" d="100"/>
        </p:scale>
        <p:origin x="71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4B157-E7F7-48AC-A465-80F538BD6D5D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409BA4-C9F3-4125-824D-4B7C74E5C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869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Brief introduction to yourselves.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Purpose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170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Key digital skills gained or improved.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Reference to your JISC Digital Capability assessment.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Areas where you have identified strengths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401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Examples of tasks, activities, or coursework completed.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Evidence of using Excel, PowerPoint, Word, or other digital tools.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LinkedIn Learning certificates achieved (if used).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Specific examples demonstrating skill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8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Difficulties experienced during the module.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Skills or tasks you initially found challenging.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Actions taken to improve (practice, tutorials, support, etc.).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Progress made and lessons learned.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776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they will use these digital skills in future assignments.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the skills relate to their chosen career or industry.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Additional digital skills they would like to learn.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836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to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Summary of the most important skills gained.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Reflection on personal growth and confidence.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Key takeaway from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409BA4-C9F3-4125-824D-4B7C74E5C3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325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531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724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1755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920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4917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379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167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324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322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1093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8215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F9DCF-8E0B-4CBD-835D-A84D909A3BA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E278B74-F04A-48DE-A69D-7DC696E051C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50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785F1D78-FD9F-4432-B90E-00D863D4F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0F47C422-E141-4484-A58E-A1A3B656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36A0C8A2-5797-403D-A628-7C98BC65B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88AB1130-8367-405F-A4A7-3CBD2F2E1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0F52BA6-94C5-41C9-BCF7-D168FB94E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EF472CB7-87EB-45F0-874A-5CDE34C7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4D7C7F-FE5C-CB19-2BB1-1220EEDF1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6729" y="4459039"/>
            <a:ext cx="8643011" cy="5515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1700"/>
              <a:t>Erfan Nomiri </a:t>
            </a:r>
            <a:br>
              <a:rPr lang="en-US" sz="1700"/>
            </a:br>
            <a:endParaRPr lang="en-US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E7015E-7B8E-8359-1A0C-1C62CE6E22D8}"/>
              </a:ext>
            </a:extLst>
          </p:cNvPr>
          <p:cNvSpPr txBox="1"/>
          <p:nvPr/>
        </p:nvSpPr>
        <p:spPr>
          <a:xfrm>
            <a:off x="1776729" y="5016709"/>
            <a:ext cx="8643011" cy="457219"/>
          </a:xfrm>
          <a:prstGeom prst="rect">
            <a:avLst/>
          </a:prstGeom>
        </p:spPr>
        <p:txBody>
          <a:bodyPr vert="horz" lIns="91440" tIns="91440" rIns="91440" bIns="91440" rtlCol="0"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1600" cap="all"/>
              <a:t>Business Skills </a:t>
            </a:r>
            <a:endParaRPr lang="en-US" sz="1600" cap="all" dirty="0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5359AF68-FAEA-4797-B8EB-6B34206F5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2" y="323838"/>
            <a:ext cx="9299965" cy="3652791"/>
            <a:chOff x="7639235" y="600024"/>
            <a:chExt cx="3898557" cy="5222486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5033F40A-21D1-4F1C-A7FC-7C2D7214B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5222486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4500866B-DA8F-490F-9BC8-02C47E7D8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429234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261050C5-D2E8-73CC-262C-4C02CDE966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7467"/>
          <a:stretch>
            <a:fillRect/>
          </a:stretch>
        </p:blipFill>
        <p:spPr>
          <a:xfrm>
            <a:off x="2079933" y="963739"/>
            <a:ext cx="2560320" cy="2369223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C01769E-8123-7F6C-5365-240BF17005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51" r="-5" b="17247"/>
          <a:stretch>
            <a:fillRect/>
          </a:stretch>
        </p:blipFill>
        <p:spPr>
          <a:xfrm>
            <a:off x="4812681" y="963739"/>
            <a:ext cx="2560320" cy="23692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77EE19-AEBC-5DA7-1152-17E56D0C35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7467"/>
          <a:stretch>
            <a:fillRect/>
          </a:stretch>
        </p:blipFill>
        <p:spPr>
          <a:xfrm>
            <a:off x="7538901" y="963739"/>
            <a:ext cx="2560320" cy="2369223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7367CDB9-59A0-4E3D-88A0-579001406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5" name="Picture 74">
            <a:extLst>
              <a:ext uri="{FF2B5EF4-FFF2-40B4-BE49-F238E27FC236}">
                <a16:creationId xmlns:a16="http://schemas.microsoft.com/office/drawing/2014/main" id="{9FC7D97F-772D-41D6-BE6B-4AA67F538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5E248CB1-4448-44AA-AD19-368B9316A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4FC8825A-91ED-B7B6-0ACD-4D16D80F3B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9218" y="5287896"/>
            <a:ext cx="3312782" cy="154645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289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531EF-C2C1-FA6E-27CF-868A3732E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Skills Developed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7E1FC6B-3CB4-330D-C552-E0B04BD3EF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80" y="2134959"/>
            <a:ext cx="2390738" cy="14045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2A4F95-3963-F9C5-4A67-0AD3BC0883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80" y="3972444"/>
            <a:ext cx="2390738" cy="134479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08F2BA-B40D-B48F-B331-31C6E5F044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648" y="3035593"/>
            <a:ext cx="2391342" cy="1410891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7F6F79D2-E266-83C3-48EB-627F7DE34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2361" y="2015734"/>
            <a:ext cx="4169336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During this course I improved my academic writing, research, time management, communication, and Microsoft Office skills, especially Word, Excel and PowerPoint.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DE5712-E4DA-CB3E-B493-CC5A063038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88056" y="5132905"/>
            <a:ext cx="3603048" cy="184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665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0CE7670-31FA-D9E9-8C00-C429377AB3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81" r="17582"/>
          <a:stretch>
            <a:fillRect/>
          </a:stretch>
        </p:blipFill>
        <p:spPr>
          <a:xfrm>
            <a:off x="2" y="10"/>
            <a:ext cx="6094409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F9C36B-E956-E9FE-AF76-15A99E70C7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08" r="1" b="1"/>
          <a:stretch>
            <a:fillRect/>
          </a:stretch>
        </p:blipFill>
        <p:spPr>
          <a:xfrm>
            <a:off x="6096051" y="10"/>
            <a:ext cx="6094409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3356D18-B5E6-44B1-ADBC-7094E0DCC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7192" y="1353662"/>
            <a:ext cx="4414440" cy="4150676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E7A374D-06C5-4ECA-9F91-7183DD3D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3127" y="2579935"/>
            <a:ext cx="4070579" cy="0"/>
          </a:xfrm>
          <a:prstGeom prst="line">
            <a:avLst/>
          </a:prstGeom>
          <a:ln w="31750">
            <a:solidFill>
              <a:srgbClr val="D35471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295743B-9572-D730-B1D3-BD9EBAC7F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3128" y="1530700"/>
            <a:ext cx="4070578" cy="1049235"/>
          </a:xfrm>
        </p:spPr>
        <p:txBody>
          <a:bodyPr anchor="ctr">
            <a:normAutofit/>
          </a:bodyPr>
          <a:lstStyle/>
          <a:p>
            <a:pPr algn="ctr"/>
            <a:r>
              <a:rPr lang="en-GB" sz="2700" b="1">
                <a:solidFill>
                  <a:srgbClr val="FFFFFE"/>
                </a:solidFill>
              </a:rPr>
              <a:t>Examples of Work Completed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0E92A-6782-EB7E-4B31-1D95F3DF4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3128" y="2723314"/>
            <a:ext cx="4070578" cy="2613612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D35471"/>
              </a:buClr>
              <a:buNone/>
            </a:pPr>
            <a:r>
              <a:rPr lang="en-GB">
                <a:solidFill>
                  <a:srgbClr val="FFFFFE"/>
                </a:solidFill>
              </a:rPr>
              <a:t>One example of my work was analysing business data using Excel and creating reports and presentations. This helped me become more confident with digital tools</a:t>
            </a:r>
          </a:p>
          <a:p>
            <a:pPr marL="0" indent="0">
              <a:buClr>
                <a:srgbClr val="D35471"/>
              </a:buClr>
              <a:buNone/>
            </a:pPr>
            <a:endParaRPr lang="en-GB">
              <a:solidFill>
                <a:srgbClr val="FFFFFE"/>
              </a:solidFill>
            </a:endParaRPr>
          </a:p>
          <a:p>
            <a:pPr marL="0" indent="0">
              <a:buClr>
                <a:srgbClr val="D35471"/>
              </a:buClr>
              <a:buNone/>
            </a:pPr>
            <a:endParaRPr lang="en-GB">
              <a:solidFill>
                <a:srgbClr val="FFFFFE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7346FD0-C775-D310-6A17-BFDDDB64D6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2661" y="5173566"/>
            <a:ext cx="3603048" cy="184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562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ey room full of question marks with an opening going out">
            <a:extLst>
              <a:ext uri="{FF2B5EF4-FFF2-40B4-BE49-F238E27FC236}">
                <a16:creationId xmlns:a16="http://schemas.microsoft.com/office/drawing/2014/main" id="{27EC7916-659E-C55E-B182-97991FE28C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03" r="10970" b="-1"/>
          <a:stretch>
            <a:fillRect/>
          </a:stretch>
        </p:blipFill>
        <p:spPr>
          <a:xfrm>
            <a:off x="2" y="10"/>
            <a:ext cx="7554138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FE80BA4E-7CA1-4784-8DF0-4050425E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6753"/>
            <a:ext cx="5710296" cy="5572810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1E758-44F2-1B8A-DE6D-2D77A820C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4240939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E"/>
                </a:solidFill>
              </a:rPr>
              <a:t>Challenges and Improvements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55D78F3-871F-413A-A637-A2D71849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4238571" cy="0"/>
          </a:xfrm>
          <a:prstGeom prst="line">
            <a:avLst/>
          </a:prstGeom>
          <a:ln w="31750">
            <a:solidFill>
              <a:srgbClr val="F1826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9293667-4C28-569F-A4B3-821C6E3197EF}"/>
              </a:ext>
            </a:extLst>
          </p:cNvPr>
          <p:cNvSpPr txBox="1"/>
          <p:nvPr/>
        </p:nvSpPr>
        <p:spPr>
          <a:xfrm>
            <a:off x="1304017" y="2015733"/>
            <a:ext cx="4240939" cy="40212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rgbClr val="F18263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E"/>
                </a:solidFill>
              </a:rPr>
              <a:t>My biggest challenge was time management and learning Excel. By practising more and planning my work earlier, I improved both skills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0A3C5C-5D55-A610-3B9D-BDF140DE56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29" r="-3" b="21576"/>
          <a:stretch>
            <a:fillRect/>
          </a:stretch>
        </p:blipFill>
        <p:spPr>
          <a:xfrm>
            <a:off x="7555679" y="1"/>
            <a:ext cx="4636321" cy="26111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6AF4EC4-59A7-DD7E-C097-39677896F9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6" r="12894" b="-2"/>
          <a:stretch>
            <a:fillRect/>
          </a:stretch>
        </p:blipFill>
        <p:spPr>
          <a:xfrm>
            <a:off x="7554139" y="2611818"/>
            <a:ext cx="4636321" cy="4246181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3693DA3-D7EC-4876-8C21-B39568C3B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4139" y="-680"/>
            <a:ext cx="0" cy="6858003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4917554-49C8-4239-9483-9825DDB42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54138" y="2611143"/>
            <a:ext cx="4637863" cy="0"/>
          </a:xfrm>
          <a:prstGeom prst="line">
            <a:avLst/>
          </a:prstGeom>
          <a:ln w="101600">
            <a:solidFill>
              <a:srgbClr val="00000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8A144B95-F852-68D2-5F2A-2267A44D91F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9207" y="5116424"/>
            <a:ext cx="3603048" cy="184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19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8011AB3-F298-489B-9CDC-E4D0C6BF7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B644495-DD06-45AD-AA80-247F03A33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6503486-EFFE-7F26-4563-8831DE22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>
            <a:normAutofit/>
          </a:bodyPr>
          <a:lstStyle/>
          <a:p>
            <a:r>
              <a:rPr lang="en-GB" sz="2200" b="1"/>
              <a:t>Future Goals and Application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7ECE6F9-C5A2-4F4F-960C-6971D0612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4AC7-F139-73AA-2950-7B4E25D64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624" y="2015732"/>
            <a:ext cx="2828026" cy="3287567"/>
          </a:xfrm>
        </p:spPr>
        <p:txBody>
          <a:bodyPr>
            <a:normAutofit/>
          </a:bodyPr>
          <a:lstStyle/>
          <a:p>
            <a:r>
              <a:rPr lang="en-GB" dirty="0"/>
              <a:t>Next term I want to achieve higher grades, improve my academic writing, develop stronger Excel skills, and apply these skills in my future career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16CFF4-7965-45A1-8E21-056F9AE41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D532C27-BB17-4043-95BB-B193D9175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BF36FCA3-855B-4C42-871A-CE32957E6B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105ED54-B9E7-4A77-A906-6931E7BC1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871" y="977099"/>
            <a:ext cx="6613984" cy="4136205"/>
          </a:xfrm>
          <a:prstGeom prst="rect">
            <a:avLst/>
          </a:prstGeom>
          <a:solidFill>
            <a:srgbClr val="FFFFFE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A96471-FFC5-6744-3891-88EF3E77F3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5683" y="1621848"/>
            <a:ext cx="3880765" cy="2860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BD2672-F57B-1940-D6BA-3DED75C5E6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3686" y="1512000"/>
            <a:ext cx="2251790" cy="10671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D7FF9A-7084-5490-FB24-42971C6F69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0174" y="3347742"/>
            <a:ext cx="2255303" cy="141822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4ACBFAF-EDCF-4F5A-9E73-1D74270EF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A5E64BC-15F3-4902-B20F-A77B48A00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18633B92-FFEC-585A-D402-F87EAF869D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48038" y="5173660"/>
            <a:ext cx="3603048" cy="184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02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5B3F60DE-63A6-D5E6-9F0C-8FADE2E856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337" b="1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F2AF0D79-4A1A-4F27-B9F0-CF252C4AC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636753"/>
            <a:ext cx="8299435" cy="5572810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E9ED-F1A9-08C2-FE9D-A11892C66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17" y="804520"/>
            <a:ext cx="6815731" cy="104923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E"/>
                </a:solidFill>
              </a:rPr>
              <a:t>Conclusion 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E83266B-97F8-4AB9-818F-3A70E8D8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6385" y="1847088"/>
            <a:ext cx="6813363" cy="0"/>
          </a:xfrm>
          <a:prstGeom prst="line">
            <a:avLst/>
          </a:prstGeom>
          <a:ln w="31750">
            <a:solidFill>
              <a:srgbClr val="F7B01F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4BA2A-026F-3C84-AE8B-5E584F776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017" y="2015733"/>
            <a:ext cx="6815731" cy="4021267"/>
          </a:xfrm>
        </p:spPr>
        <p:txBody>
          <a:bodyPr>
            <a:normAutofit/>
          </a:bodyPr>
          <a:lstStyle/>
          <a:p>
            <a:pPr>
              <a:buClr>
                <a:srgbClr val="F7B01F"/>
              </a:buClr>
            </a:pPr>
            <a:r>
              <a:rPr lang="en-GB">
                <a:solidFill>
                  <a:srgbClr val="FFFFFE"/>
                </a:solidFill>
              </a:rPr>
              <a:t>Overall, these modules have improved my academic and digital skills. I feel more confident and better prepared for university and future employment. 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5541812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336</Words>
  <Application>Microsoft Office PowerPoint</Application>
  <PresentationFormat>Widescreen</PresentationFormat>
  <Paragraphs>43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Gill Sans MT</vt:lpstr>
      <vt:lpstr>Gallery</vt:lpstr>
      <vt:lpstr>Erfan Nomiri  </vt:lpstr>
      <vt:lpstr>Skills Developed </vt:lpstr>
      <vt:lpstr>Examples of Work Completed </vt:lpstr>
      <vt:lpstr>Challenges and Improvements</vt:lpstr>
      <vt:lpstr>Future Goals and Application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6</cp:revision>
  <dcterms:created xsi:type="dcterms:W3CDTF">2026-06-17T07:03:24Z</dcterms:created>
  <dcterms:modified xsi:type="dcterms:W3CDTF">2026-06-30T18:06:32Z</dcterms:modified>
</cp:coreProperties>
</file>