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73" r:id="rId8"/>
    <p:sldId id="262" r:id="rId9"/>
    <p:sldId id="263" r:id="rId10"/>
    <p:sldId id="264" r:id="rId11"/>
    <p:sldId id="265" r:id="rId12"/>
    <p:sldId id="268" r:id="rId13"/>
    <p:sldId id="269" r:id="rId14"/>
    <p:sldId id="266" r:id="rId15"/>
    <p:sldId id="267" r:id="rId16"/>
    <p:sldId id="274" r:id="rId17"/>
    <p:sldId id="270" r:id="rId18"/>
    <p:sldId id="271" r:id="rId19"/>
    <p:sldId id="272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57B63A-68EC-4A9A-AE70-3585EA97E4B0}" v="105" dt="2026-03-19T12:02:26.8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vin Witte" userId="01516667-35dc-4ddb-b32f-775200d5a15a" providerId="ADAL" clId="{EB636911-3FF7-48AD-81D9-C9FC1A337463}"/>
    <pc:docChg chg="undo custSel addSld modSld">
      <pc:chgData name="Gavin Witte" userId="01516667-35dc-4ddb-b32f-775200d5a15a" providerId="ADAL" clId="{EB636911-3FF7-48AD-81D9-C9FC1A337463}" dt="2026-03-19T12:02:32.125" v="1594" actId="20577"/>
      <pc:docMkLst>
        <pc:docMk/>
      </pc:docMkLst>
      <pc:sldChg chg="modSp mod">
        <pc:chgData name="Gavin Witte" userId="01516667-35dc-4ddb-b32f-775200d5a15a" providerId="ADAL" clId="{EB636911-3FF7-48AD-81D9-C9FC1A337463}" dt="2026-03-14T09:48:19.224" v="961" actId="27636"/>
        <pc:sldMkLst>
          <pc:docMk/>
          <pc:sldMk cId="3206969342" sldId="256"/>
        </pc:sldMkLst>
        <pc:spChg chg="mod">
          <ac:chgData name="Gavin Witte" userId="01516667-35dc-4ddb-b32f-775200d5a15a" providerId="ADAL" clId="{EB636911-3FF7-48AD-81D9-C9FC1A337463}" dt="2026-03-14T09:48:19.224" v="961" actId="27636"/>
          <ac:spMkLst>
            <pc:docMk/>
            <pc:sldMk cId="3206969342" sldId="256"/>
            <ac:spMk id="2" creationId="{68C86606-52CE-E0A7-6C8D-4EFFD8BA766C}"/>
          </ac:spMkLst>
        </pc:spChg>
        <pc:spChg chg="mod">
          <ac:chgData name="Gavin Witte" userId="01516667-35dc-4ddb-b32f-775200d5a15a" providerId="ADAL" clId="{EB636911-3FF7-48AD-81D9-C9FC1A337463}" dt="2026-03-14T09:48:19.113" v="960"/>
          <ac:spMkLst>
            <pc:docMk/>
            <pc:sldMk cId="3206969342" sldId="256"/>
            <ac:spMk id="3" creationId="{E4B23879-2843-C940-8AC3-AB5949C786D3}"/>
          </ac:spMkLst>
        </pc:spChg>
      </pc:sldChg>
      <pc:sldChg chg="addSp delSp modSp mod">
        <pc:chgData name="Gavin Witte" userId="01516667-35dc-4ddb-b32f-775200d5a15a" providerId="ADAL" clId="{EB636911-3FF7-48AD-81D9-C9FC1A337463}" dt="2026-03-14T09:53:29.204" v="975"/>
        <pc:sldMkLst>
          <pc:docMk/>
          <pc:sldMk cId="2524435660" sldId="257"/>
        </pc:sldMkLst>
        <pc:spChg chg="mod">
          <ac:chgData name="Gavin Witte" userId="01516667-35dc-4ddb-b32f-775200d5a15a" providerId="ADAL" clId="{EB636911-3FF7-48AD-81D9-C9FC1A337463}" dt="2026-03-14T09:48:19.113" v="960"/>
          <ac:spMkLst>
            <pc:docMk/>
            <pc:sldMk cId="2524435660" sldId="257"/>
            <ac:spMk id="2" creationId="{D7AE1CE0-7936-B938-4FF4-012AF19BBFE7}"/>
          </ac:spMkLst>
        </pc:spChg>
        <pc:spChg chg="add del mod">
          <ac:chgData name="Gavin Witte" userId="01516667-35dc-4ddb-b32f-775200d5a15a" providerId="ADAL" clId="{EB636911-3FF7-48AD-81D9-C9FC1A337463}" dt="2026-03-14T09:51:40.121" v="971" actId="478"/>
          <ac:spMkLst>
            <pc:docMk/>
            <pc:sldMk cId="2524435660" sldId="257"/>
            <ac:spMk id="3" creationId="{CF78FA21-4174-E9D7-9F79-E0F783B2BF04}"/>
          </ac:spMkLst>
        </pc:spChg>
        <pc:spChg chg="add del">
          <ac:chgData name="Gavin Witte" userId="01516667-35dc-4ddb-b32f-775200d5a15a" providerId="ADAL" clId="{EB636911-3FF7-48AD-81D9-C9FC1A337463}" dt="2026-03-14T09:51:40.121" v="971" actId="478"/>
          <ac:spMkLst>
            <pc:docMk/>
            <pc:sldMk cId="2524435660" sldId="257"/>
            <ac:spMk id="5" creationId="{E024AB09-B47B-3B78-B7E3-C0EF3C454F82}"/>
          </ac:spMkLst>
        </pc:spChg>
        <pc:spChg chg="add mod">
          <ac:chgData name="Gavin Witte" userId="01516667-35dc-4ddb-b32f-775200d5a15a" providerId="ADAL" clId="{EB636911-3FF7-48AD-81D9-C9FC1A337463}" dt="2026-03-14T09:52:14.124" v="973" actId="14100"/>
          <ac:spMkLst>
            <pc:docMk/>
            <pc:sldMk cId="2524435660" sldId="257"/>
            <ac:spMk id="7" creationId="{B69E2921-6A06-25F1-A29D-0DE1F3F946E4}"/>
          </ac:spMkLst>
        </pc:spChg>
      </pc:sldChg>
      <pc:sldChg chg="modSp mod">
        <pc:chgData name="Gavin Witte" userId="01516667-35dc-4ddb-b32f-775200d5a15a" providerId="ADAL" clId="{EB636911-3FF7-48AD-81D9-C9FC1A337463}" dt="2026-03-14T09:48:19.274" v="962" actId="27636"/>
        <pc:sldMkLst>
          <pc:docMk/>
          <pc:sldMk cId="2161490575" sldId="258"/>
        </pc:sldMkLst>
        <pc:spChg chg="mod">
          <ac:chgData name="Gavin Witte" userId="01516667-35dc-4ddb-b32f-775200d5a15a" providerId="ADAL" clId="{EB636911-3FF7-48AD-81D9-C9FC1A337463}" dt="2026-03-14T09:48:19.113" v="960"/>
          <ac:spMkLst>
            <pc:docMk/>
            <pc:sldMk cId="2161490575" sldId="258"/>
            <ac:spMk id="2" creationId="{9F874EAE-0FBC-ADF1-E085-61E2CBD78647}"/>
          </ac:spMkLst>
        </pc:spChg>
        <pc:spChg chg="mod">
          <ac:chgData name="Gavin Witte" userId="01516667-35dc-4ddb-b32f-775200d5a15a" providerId="ADAL" clId="{EB636911-3FF7-48AD-81D9-C9FC1A337463}" dt="2026-03-14T09:48:19.274" v="962" actId="27636"/>
          <ac:spMkLst>
            <pc:docMk/>
            <pc:sldMk cId="2161490575" sldId="258"/>
            <ac:spMk id="3" creationId="{7F554B4D-A304-F577-B78C-521981C85CA4}"/>
          </ac:spMkLst>
        </pc:spChg>
      </pc:sldChg>
      <pc:sldChg chg="modSp mod">
        <pc:chgData name="Gavin Witte" userId="01516667-35dc-4ddb-b32f-775200d5a15a" providerId="ADAL" clId="{EB636911-3FF7-48AD-81D9-C9FC1A337463}" dt="2026-03-19T11:25:17.750" v="1532" actId="255"/>
        <pc:sldMkLst>
          <pc:docMk/>
          <pc:sldMk cId="1134763868" sldId="259"/>
        </pc:sldMkLst>
        <pc:spChg chg="mod">
          <ac:chgData name="Gavin Witte" userId="01516667-35dc-4ddb-b32f-775200d5a15a" providerId="ADAL" clId="{EB636911-3FF7-48AD-81D9-C9FC1A337463}" dt="2026-03-19T11:25:17.750" v="1532" actId="255"/>
          <ac:spMkLst>
            <pc:docMk/>
            <pc:sldMk cId="1134763868" sldId="259"/>
            <ac:spMk id="2" creationId="{15642C79-4DC8-3C94-0F28-5491BB043BEB}"/>
          </ac:spMkLst>
        </pc:spChg>
        <pc:spChg chg="mod">
          <ac:chgData name="Gavin Witte" userId="01516667-35dc-4ddb-b32f-775200d5a15a" providerId="ADAL" clId="{EB636911-3FF7-48AD-81D9-C9FC1A337463}" dt="2026-03-14T09:48:19.113" v="960"/>
          <ac:spMkLst>
            <pc:docMk/>
            <pc:sldMk cId="1134763868" sldId="259"/>
            <ac:spMk id="3" creationId="{F3084FEA-3348-874C-334E-4FC9463082E6}"/>
          </ac:spMkLst>
        </pc:spChg>
      </pc:sldChg>
      <pc:sldChg chg="modSp mod">
        <pc:chgData name="Gavin Witte" userId="01516667-35dc-4ddb-b32f-775200d5a15a" providerId="ADAL" clId="{EB636911-3FF7-48AD-81D9-C9FC1A337463}" dt="2026-03-14T09:57:29.453" v="981" actId="20577"/>
        <pc:sldMkLst>
          <pc:docMk/>
          <pc:sldMk cId="799951577" sldId="260"/>
        </pc:sldMkLst>
        <pc:spChg chg="mod">
          <ac:chgData name="Gavin Witte" userId="01516667-35dc-4ddb-b32f-775200d5a15a" providerId="ADAL" clId="{EB636911-3FF7-48AD-81D9-C9FC1A337463}" dt="2026-03-14T09:57:29.453" v="981" actId="20577"/>
          <ac:spMkLst>
            <pc:docMk/>
            <pc:sldMk cId="799951577" sldId="260"/>
            <ac:spMk id="2" creationId="{7DF635B0-16F6-CB3C-90BF-5005D7610964}"/>
          </ac:spMkLst>
        </pc:spChg>
        <pc:spChg chg="mod">
          <ac:chgData name="Gavin Witte" userId="01516667-35dc-4ddb-b32f-775200d5a15a" providerId="ADAL" clId="{EB636911-3FF7-48AD-81D9-C9FC1A337463}" dt="2026-03-14T09:48:19.113" v="960"/>
          <ac:spMkLst>
            <pc:docMk/>
            <pc:sldMk cId="799951577" sldId="260"/>
            <ac:spMk id="3" creationId="{46C4E0CB-8905-DD54-F647-1A19A49E6242}"/>
          </ac:spMkLst>
        </pc:spChg>
      </pc:sldChg>
      <pc:sldChg chg="modSp new mod">
        <pc:chgData name="Gavin Witte" userId="01516667-35dc-4ddb-b32f-775200d5a15a" providerId="ADAL" clId="{EB636911-3FF7-48AD-81D9-C9FC1A337463}" dt="2026-03-14T09:48:19.113" v="960"/>
        <pc:sldMkLst>
          <pc:docMk/>
          <pc:sldMk cId="957010658" sldId="261"/>
        </pc:sldMkLst>
        <pc:spChg chg="mod">
          <ac:chgData name="Gavin Witte" userId="01516667-35dc-4ddb-b32f-775200d5a15a" providerId="ADAL" clId="{EB636911-3FF7-48AD-81D9-C9FC1A337463}" dt="2026-03-14T09:48:19.113" v="960"/>
          <ac:spMkLst>
            <pc:docMk/>
            <pc:sldMk cId="957010658" sldId="261"/>
            <ac:spMk id="2" creationId="{D1327193-7A9A-2DFD-ACCF-ED554345F7AB}"/>
          </ac:spMkLst>
        </pc:spChg>
        <pc:spChg chg="mod">
          <ac:chgData name="Gavin Witte" userId="01516667-35dc-4ddb-b32f-775200d5a15a" providerId="ADAL" clId="{EB636911-3FF7-48AD-81D9-C9FC1A337463}" dt="2026-03-14T09:48:19.113" v="960"/>
          <ac:spMkLst>
            <pc:docMk/>
            <pc:sldMk cId="957010658" sldId="261"/>
            <ac:spMk id="3" creationId="{B64E5626-A5B7-8657-8266-36C781034A67}"/>
          </ac:spMkLst>
        </pc:spChg>
      </pc:sldChg>
      <pc:sldChg chg="modSp new mod">
        <pc:chgData name="Gavin Witte" userId="01516667-35dc-4ddb-b32f-775200d5a15a" providerId="ADAL" clId="{EB636911-3FF7-48AD-81D9-C9FC1A337463}" dt="2026-03-14T10:35:03.066" v="1064" actId="20577"/>
        <pc:sldMkLst>
          <pc:docMk/>
          <pc:sldMk cId="1555699346" sldId="262"/>
        </pc:sldMkLst>
        <pc:spChg chg="mod">
          <ac:chgData name="Gavin Witte" userId="01516667-35dc-4ddb-b32f-775200d5a15a" providerId="ADAL" clId="{EB636911-3FF7-48AD-81D9-C9FC1A337463}" dt="2026-03-14T10:35:03.066" v="1064" actId="20577"/>
          <ac:spMkLst>
            <pc:docMk/>
            <pc:sldMk cId="1555699346" sldId="262"/>
            <ac:spMk id="2" creationId="{219B3F2E-DDF0-A58C-1065-AD5DCB0EDB08}"/>
          </ac:spMkLst>
        </pc:spChg>
        <pc:spChg chg="mod">
          <ac:chgData name="Gavin Witte" userId="01516667-35dc-4ddb-b32f-775200d5a15a" providerId="ADAL" clId="{EB636911-3FF7-48AD-81D9-C9FC1A337463}" dt="2026-03-14T10:33:42.586" v="1018" actId="255"/>
          <ac:spMkLst>
            <pc:docMk/>
            <pc:sldMk cId="1555699346" sldId="262"/>
            <ac:spMk id="3" creationId="{9A908602-7648-0A5C-9ED3-3DB375BE7976}"/>
          </ac:spMkLst>
        </pc:spChg>
      </pc:sldChg>
      <pc:sldChg chg="modSp new mod">
        <pc:chgData name="Gavin Witte" userId="01516667-35dc-4ddb-b32f-775200d5a15a" providerId="ADAL" clId="{EB636911-3FF7-48AD-81D9-C9FC1A337463}" dt="2026-03-14T10:55:02.559" v="1113" actId="20577"/>
        <pc:sldMkLst>
          <pc:docMk/>
          <pc:sldMk cId="4099768309" sldId="263"/>
        </pc:sldMkLst>
        <pc:spChg chg="mod">
          <ac:chgData name="Gavin Witte" userId="01516667-35dc-4ddb-b32f-775200d5a15a" providerId="ADAL" clId="{EB636911-3FF7-48AD-81D9-C9FC1A337463}" dt="2026-03-14T10:35:18.418" v="1077" actId="20577"/>
          <ac:spMkLst>
            <pc:docMk/>
            <pc:sldMk cId="4099768309" sldId="263"/>
            <ac:spMk id="2" creationId="{7862F3D2-D8D3-E960-8435-40BDD3573142}"/>
          </ac:spMkLst>
        </pc:spChg>
        <pc:spChg chg="mod">
          <ac:chgData name="Gavin Witte" userId="01516667-35dc-4ddb-b32f-775200d5a15a" providerId="ADAL" clId="{EB636911-3FF7-48AD-81D9-C9FC1A337463}" dt="2026-03-14T10:55:02.559" v="1113" actId="20577"/>
          <ac:spMkLst>
            <pc:docMk/>
            <pc:sldMk cId="4099768309" sldId="263"/>
            <ac:spMk id="3" creationId="{FCA8C110-9ABA-32D9-13A2-2DEF59BA4BB4}"/>
          </ac:spMkLst>
        </pc:spChg>
      </pc:sldChg>
      <pc:sldChg chg="modSp new mod">
        <pc:chgData name="Gavin Witte" userId="01516667-35dc-4ddb-b32f-775200d5a15a" providerId="ADAL" clId="{EB636911-3FF7-48AD-81D9-C9FC1A337463}" dt="2026-03-14T11:11:32.821" v="1129" actId="255"/>
        <pc:sldMkLst>
          <pc:docMk/>
          <pc:sldMk cId="3059798711" sldId="264"/>
        </pc:sldMkLst>
        <pc:spChg chg="mod">
          <ac:chgData name="Gavin Witte" userId="01516667-35dc-4ddb-b32f-775200d5a15a" providerId="ADAL" clId="{EB636911-3FF7-48AD-81D9-C9FC1A337463}" dt="2026-03-14T10:55:28.661" v="1118" actId="20577"/>
          <ac:spMkLst>
            <pc:docMk/>
            <pc:sldMk cId="3059798711" sldId="264"/>
            <ac:spMk id="2" creationId="{2319C8E1-5EAC-4455-19DC-411612124462}"/>
          </ac:spMkLst>
        </pc:spChg>
        <pc:spChg chg="mod">
          <ac:chgData name="Gavin Witte" userId="01516667-35dc-4ddb-b32f-775200d5a15a" providerId="ADAL" clId="{EB636911-3FF7-48AD-81D9-C9FC1A337463}" dt="2026-03-14T11:11:32.821" v="1129" actId="255"/>
          <ac:spMkLst>
            <pc:docMk/>
            <pc:sldMk cId="3059798711" sldId="264"/>
            <ac:spMk id="3" creationId="{8C9136B5-3EED-01F3-8648-EE3D83F78C87}"/>
          </ac:spMkLst>
        </pc:spChg>
      </pc:sldChg>
      <pc:sldChg chg="modSp new mod">
        <pc:chgData name="Gavin Witte" userId="01516667-35dc-4ddb-b32f-775200d5a15a" providerId="ADAL" clId="{EB636911-3FF7-48AD-81D9-C9FC1A337463}" dt="2026-03-14T11:20:03.136" v="1160"/>
        <pc:sldMkLst>
          <pc:docMk/>
          <pc:sldMk cId="3666412240" sldId="265"/>
        </pc:sldMkLst>
        <pc:spChg chg="mod">
          <ac:chgData name="Gavin Witte" userId="01516667-35dc-4ddb-b32f-775200d5a15a" providerId="ADAL" clId="{EB636911-3FF7-48AD-81D9-C9FC1A337463}" dt="2026-03-14T11:13:08.781" v="1150" actId="20577"/>
          <ac:spMkLst>
            <pc:docMk/>
            <pc:sldMk cId="3666412240" sldId="265"/>
            <ac:spMk id="2" creationId="{33646114-0374-39E5-0139-A920B4A89A58}"/>
          </ac:spMkLst>
        </pc:spChg>
        <pc:spChg chg="mod">
          <ac:chgData name="Gavin Witte" userId="01516667-35dc-4ddb-b32f-775200d5a15a" providerId="ADAL" clId="{EB636911-3FF7-48AD-81D9-C9FC1A337463}" dt="2026-03-14T11:20:03.136" v="1160"/>
          <ac:spMkLst>
            <pc:docMk/>
            <pc:sldMk cId="3666412240" sldId="265"/>
            <ac:spMk id="3" creationId="{FFFD13F0-BE13-2797-99E6-2F72074CA67B}"/>
          </ac:spMkLst>
        </pc:spChg>
      </pc:sldChg>
      <pc:sldChg chg="addSp delSp modSp new mod">
        <pc:chgData name="Gavin Witte" userId="01516667-35dc-4ddb-b32f-775200d5a15a" providerId="ADAL" clId="{EB636911-3FF7-48AD-81D9-C9FC1A337463}" dt="2026-03-14T11:39:55.704" v="1356" actId="1076"/>
        <pc:sldMkLst>
          <pc:docMk/>
          <pc:sldMk cId="3443379596" sldId="266"/>
        </pc:sldMkLst>
        <pc:spChg chg="mod">
          <ac:chgData name="Gavin Witte" userId="01516667-35dc-4ddb-b32f-775200d5a15a" providerId="ADAL" clId="{EB636911-3FF7-48AD-81D9-C9FC1A337463}" dt="2026-03-14T11:26:54.287" v="1162"/>
          <ac:spMkLst>
            <pc:docMk/>
            <pc:sldMk cId="3443379596" sldId="266"/>
            <ac:spMk id="2" creationId="{D07E1F2D-6CC3-BA34-F8B6-97AE7C25C0CD}"/>
          </ac:spMkLst>
        </pc:spChg>
        <pc:graphicFrameChg chg="add mod ord modGraphic">
          <ac:chgData name="Gavin Witte" userId="01516667-35dc-4ddb-b32f-775200d5a15a" providerId="ADAL" clId="{EB636911-3FF7-48AD-81D9-C9FC1A337463}" dt="2026-03-14T11:39:55.704" v="1356" actId="1076"/>
          <ac:graphicFrameMkLst>
            <pc:docMk/>
            <pc:sldMk cId="3443379596" sldId="266"/>
            <ac:graphicFrameMk id="4" creationId="{BE141BE7-6888-6293-CD3C-3808885BD3A5}"/>
          </ac:graphicFrameMkLst>
        </pc:graphicFrameChg>
      </pc:sldChg>
      <pc:sldChg chg="addSp delSp modSp new mod">
        <pc:chgData name="Gavin Witte" userId="01516667-35dc-4ddb-b32f-775200d5a15a" providerId="ADAL" clId="{EB636911-3FF7-48AD-81D9-C9FC1A337463}" dt="2026-03-14T11:39:39.651" v="1355" actId="2164"/>
        <pc:sldMkLst>
          <pc:docMk/>
          <pc:sldMk cId="171656251" sldId="267"/>
        </pc:sldMkLst>
        <pc:spChg chg="mod">
          <ac:chgData name="Gavin Witte" userId="01516667-35dc-4ddb-b32f-775200d5a15a" providerId="ADAL" clId="{EB636911-3FF7-48AD-81D9-C9FC1A337463}" dt="2026-03-14T11:31:15.417" v="1227"/>
          <ac:spMkLst>
            <pc:docMk/>
            <pc:sldMk cId="171656251" sldId="267"/>
            <ac:spMk id="2" creationId="{A63E0540-3ED9-5F10-94D7-B18E4D355FB2}"/>
          </ac:spMkLst>
        </pc:spChg>
        <pc:graphicFrameChg chg="add mod ord modGraphic">
          <ac:chgData name="Gavin Witte" userId="01516667-35dc-4ddb-b32f-775200d5a15a" providerId="ADAL" clId="{EB636911-3FF7-48AD-81D9-C9FC1A337463}" dt="2026-03-14T11:39:39.651" v="1355" actId="2164"/>
          <ac:graphicFrameMkLst>
            <pc:docMk/>
            <pc:sldMk cId="171656251" sldId="267"/>
            <ac:graphicFrameMk id="4" creationId="{7797F974-7C28-3888-508C-B797B2E8445B}"/>
          </ac:graphicFrameMkLst>
        </pc:graphicFrameChg>
      </pc:sldChg>
      <pc:sldChg chg="modSp new mod">
        <pc:chgData name="Gavin Witte" userId="01516667-35dc-4ddb-b32f-775200d5a15a" providerId="ADAL" clId="{EB636911-3FF7-48AD-81D9-C9FC1A337463}" dt="2026-03-14T12:10:18.134" v="1401" actId="20577"/>
        <pc:sldMkLst>
          <pc:docMk/>
          <pc:sldMk cId="82307439" sldId="268"/>
        </pc:sldMkLst>
        <pc:spChg chg="mod">
          <ac:chgData name="Gavin Witte" userId="01516667-35dc-4ddb-b32f-775200d5a15a" providerId="ADAL" clId="{EB636911-3FF7-48AD-81D9-C9FC1A337463}" dt="2026-03-14T11:40:32.793" v="1390" actId="20577"/>
          <ac:spMkLst>
            <pc:docMk/>
            <pc:sldMk cId="82307439" sldId="268"/>
            <ac:spMk id="2" creationId="{B50D5F2F-CF1C-F7D4-4CE0-62D3C3466016}"/>
          </ac:spMkLst>
        </pc:spChg>
        <pc:spChg chg="mod">
          <ac:chgData name="Gavin Witte" userId="01516667-35dc-4ddb-b32f-775200d5a15a" providerId="ADAL" clId="{EB636911-3FF7-48AD-81D9-C9FC1A337463}" dt="2026-03-14T12:10:18.134" v="1401" actId="20577"/>
          <ac:spMkLst>
            <pc:docMk/>
            <pc:sldMk cId="82307439" sldId="268"/>
            <ac:spMk id="3" creationId="{BC05957F-E203-3FF3-EBCC-B919BF642529}"/>
          </ac:spMkLst>
        </pc:spChg>
      </pc:sldChg>
      <pc:sldChg chg="modSp new mod">
        <pc:chgData name="Gavin Witte" userId="01516667-35dc-4ddb-b32f-775200d5a15a" providerId="ADAL" clId="{EB636911-3FF7-48AD-81D9-C9FC1A337463}" dt="2026-03-14T12:15:24.245" v="1429" actId="20577"/>
        <pc:sldMkLst>
          <pc:docMk/>
          <pc:sldMk cId="3026085148" sldId="269"/>
        </pc:sldMkLst>
        <pc:spChg chg="mod">
          <ac:chgData name="Gavin Witte" userId="01516667-35dc-4ddb-b32f-775200d5a15a" providerId="ADAL" clId="{EB636911-3FF7-48AD-81D9-C9FC1A337463}" dt="2026-03-14T12:13:33.435" v="1403"/>
          <ac:spMkLst>
            <pc:docMk/>
            <pc:sldMk cId="3026085148" sldId="269"/>
            <ac:spMk id="2" creationId="{132763B2-C561-0460-5179-D0C80F30A243}"/>
          </ac:spMkLst>
        </pc:spChg>
        <pc:spChg chg="mod">
          <ac:chgData name="Gavin Witte" userId="01516667-35dc-4ddb-b32f-775200d5a15a" providerId="ADAL" clId="{EB636911-3FF7-48AD-81D9-C9FC1A337463}" dt="2026-03-14T12:15:24.245" v="1429" actId="20577"/>
          <ac:spMkLst>
            <pc:docMk/>
            <pc:sldMk cId="3026085148" sldId="269"/>
            <ac:spMk id="3" creationId="{DAAD0619-4A68-788D-9F13-30A567A7E8D2}"/>
          </ac:spMkLst>
        </pc:spChg>
      </pc:sldChg>
      <pc:sldChg chg="modSp new mod">
        <pc:chgData name="Gavin Witte" userId="01516667-35dc-4ddb-b32f-775200d5a15a" providerId="ADAL" clId="{EB636911-3FF7-48AD-81D9-C9FC1A337463}" dt="2026-03-14T12:25:40.456" v="1461" actId="20577"/>
        <pc:sldMkLst>
          <pc:docMk/>
          <pc:sldMk cId="2466190161" sldId="270"/>
        </pc:sldMkLst>
        <pc:spChg chg="mod">
          <ac:chgData name="Gavin Witte" userId="01516667-35dc-4ddb-b32f-775200d5a15a" providerId="ADAL" clId="{EB636911-3FF7-48AD-81D9-C9FC1A337463}" dt="2026-03-14T12:23:41.193" v="1431"/>
          <ac:spMkLst>
            <pc:docMk/>
            <pc:sldMk cId="2466190161" sldId="270"/>
            <ac:spMk id="2" creationId="{D8CB95CC-E1B5-3B5B-E184-0BD687B78817}"/>
          </ac:spMkLst>
        </pc:spChg>
        <pc:spChg chg="mod">
          <ac:chgData name="Gavin Witte" userId="01516667-35dc-4ddb-b32f-775200d5a15a" providerId="ADAL" clId="{EB636911-3FF7-48AD-81D9-C9FC1A337463}" dt="2026-03-14T12:25:40.456" v="1461" actId="20577"/>
          <ac:spMkLst>
            <pc:docMk/>
            <pc:sldMk cId="2466190161" sldId="270"/>
            <ac:spMk id="3" creationId="{2B056BD6-DFF2-6A1F-A388-B5112C2D76F2}"/>
          </ac:spMkLst>
        </pc:spChg>
      </pc:sldChg>
      <pc:sldChg chg="modSp new mod">
        <pc:chgData name="Gavin Witte" userId="01516667-35dc-4ddb-b32f-775200d5a15a" providerId="ADAL" clId="{EB636911-3FF7-48AD-81D9-C9FC1A337463}" dt="2026-03-14T12:25:58.804" v="1497" actId="20577"/>
        <pc:sldMkLst>
          <pc:docMk/>
          <pc:sldMk cId="2948444718" sldId="271"/>
        </pc:sldMkLst>
        <pc:spChg chg="mod">
          <ac:chgData name="Gavin Witte" userId="01516667-35dc-4ddb-b32f-775200d5a15a" providerId="ADAL" clId="{EB636911-3FF7-48AD-81D9-C9FC1A337463}" dt="2026-03-14T12:25:48.740" v="1471" actId="20577"/>
          <ac:spMkLst>
            <pc:docMk/>
            <pc:sldMk cId="2948444718" sldId="271"/>
            <ac:spMk id="2" creationId="{A1E671D8-3890-2E53-6F2E-E870D75EEDFF}"/>
          </ac:spMkLst>
        </pc:spChg>
        <pc:spChg chg="mod">
          <ac:chgData name="Gavin Witte" userId="01516667-35dc-4ddb-b32f-775200d5a15a" providerId="ADAL" clId="{EB636911-3FF7-48AD-81D9-C9FC1A337463}" dt="2026-03-14T12:25:58.804" v="1497" actId="20577"/>
          <ac:spMkLst>
            <pc:docMk/>
            <pc:sldMk cId="2948444718" sldId="271"/>
            <ac:spMk id="3" creationId="{34F115E8-CDA2-A87F-03DE-B3DE00B372A0}"/>
          </ac:spMkLst>
        </pc:spChg>
      </pc:sldChg>
      <pc:sldChg chg="addSp delSp modSp new mod">
        <pc:chgData name="Gavin Witte" userId="01516667-35dc-4ddb-b32f-775200d5a15a" providerId="ADAL" clId="{EB636911-3FF7-48AD-81D9-C9FC1A337463}" dt="2026-03-14T12:27:50.882" v="1525" actId="1076"/>
        <pc:sldMkLst>
          <pc:docMk/>
          <pc:sldMk cId="4175485029" sldId="272"/>
        </pc:sldMkLst>
        <pc:spChg chg="mod">
          <ac:chgData name="Gavin Witte" userId="01516667-35dc-4ddb-b32f-775200d5a15a" providerId="ADAL" clId="{EB636911-3FF7-48AD-81D9-C9FC1A337463}" dt="2026-03-14T12:26:09.404" v="1509" actId="20577"/>
          <ac:spMkLst>
            <pc:docMk/>
            <pc:sldMk cId="4175485029" sldId="272"/>
            <ac:spMk id="2" creationId="{CE361E44-B957-9722-23D2-0CE51AA0A630}"/>
          </ac:spMkLst>
        </pc:spChg>
        <pc:spChg chg="add mod">
          <ac:chgData name="Gavin Witte" userId="01516667-35dc-4ddb-b32f-775200d5a15a" providerId="ADAL" clId="{EB636911-3FF7-48AD-81D9-C9FC1A337463}" dt="2026-03-14T12:27:50.882" v="1525" actId="1076"/>
          <ac:spMkLst>
            <pc:docMk/>
            <pc:sldMk cId="4175485029" sldId="272"/>
            <ac:spMk id="4" creationId="{DDC484AF-AEFA-F664-E75A-3E5BA420D209}"/>
          </ac:spMkLst>
        </pc:spChg>
      </pc:sldChg>
      <pc:sldChg chg="modSp new mod">
        <pc:chgData name="Gavin Witte" userId="01516667-35dc-4ddb-b32f-775200d5a15a" providerId="ADAL" clId="{EB636911-3FF7-48AD-81D9-C9FC1A337463}" dt="2026-03-14T13:09:33.687" v="1531"/>
        <pc:sldMkLst>
          <pc:docMk/>
          <pc:sldMk cId="1285106535" sldId="273"/>
        </pc:sldMkLst>
        <pc:spChg chg="mod">
          <ac:chgData name="Gavin Witte" userId="01516667-35dc-4ddb-b32f-775200d5a15a" providerId="ADAL" clId="{EB636911-3FF7-48AD-81D9-C9FC1A337463}" dt="2026-03-14T13:09:33.687" v="1531"/>
          <ac:spMkLst>
            <pc:docMk/>
            <pc:sldMk cId="1285106535" sldId="273"/>
            <ac:spMk id="3" creationId="{E6A2FBE3-4F66-9836-D335-82D49D56C5E0}"/>
          </ac:spMkLst>
        </pc:spChg>
      </pc:sldChg>
      <pc:sldChg chg="modSp new mod">
        <pc:chgData name="Gavin Witte" userId="01516667-35dc-4ddb-b32f-775200d5a15a" providerId="ADAL" clId="{EB636911-3FF7-48AD-81D9-C9FC1A337463}" dt="2026-03-19T12:02:32.125" v="1594" actId="20577"/>
        <pc:sldMkLst>
          <pc:docMk/>
          <pc:sldMk cId="2562452290" sldId="274"/>
        </pc:sldMkLst>
        <pc:spChg chg="mod">
          <ac:chgData name="Gavin Witte" userId="01516667-35dc-4ddb-b32f-775200d5a15a" providerId="ADAL" clId="{EB636911-3FF7-48AD-81D9-C9FC1A337463}" dt="2026-03-19T11:57:42.344" v="1581" actId="20577"/>
          <ac:spMkLst>
            <pc:docMk/>
            <pc:sldMk cId="2562452290" sldId="274"/>
            <ac:spMk id="2" creationId="{02D6A0A1-010B-1EA6-E412-455210D31CA9}"/>
          </ac:spMkLst>
        </pc:spChg>
        <pc:spChg chg="mod">
          <ac:chgData name="Gavin Witte" userId="01516667-35dc-4ddb-b32f-775200d5a15a" providerId="ADAL" clId="{EB636911-3FF7-48AD-81D9-C9FC1A337463}" dt="2026-03-19T12:02:32.125" v="1594" actId="20577"/>
          <ac:spMkLst>
            <pc:docMk/>
            <pc:sldMk cId="2562452290" sldId="274"/>
            <ac:spMk id="3" creationId="{7C1C4972-FCFC-C071-E702-417A128B483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32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885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14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128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06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176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877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921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184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000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010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3468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845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080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55329170-18F5-4C7A-AAA1-C3AB7367A8BA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62D7A02A-96B9-41B9-AA9D-F32826371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533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dl-oWSXN3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ldstandardscouncil.org.uk/wp-content/uploads/YOUTH-WORK-NOS-2019-FM-inc-Signposts-update-Oct2024.pdf" TargetMode="External"/><Relationship Id="rId2" Type="http://schemas.openxmlformats.org/officeDocument/2006/relationships/hyperlink" Target="https://www.bacp.co.uk/news/news-from-bacp/2025/20-june-loneliness-impacting-majority-of-young-people-s-mental-health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port.wales/research-and-insight/active-education-beyond-the-school-day/programme-evaluation/introduc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86606-52CE-E0A7-6C8D-4EFFD8BA76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ECYW6007</a:t>
            </a:r>
            <a:br>
              <a:rPr lang="en-GB" dirty="0"/>
            </a:br>
            <a:r>
              <a:rPr lang="en-GB" dirty="0"/>
              <a:t>Adolescent Wellbeing and Resilience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B23879-2843-C940-8AC3-AB5949C786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Gavin Witte</a:t>
            </a:r>
          </a:p>
        </p:txBody>
      </p:sp>
    </p:spTree>
    <p:extLst>
      <p:ext uri="{BB962C8B-B14F-4D97-AF65-F5344CB8AC3E}">
        <p14:creationId xmlns:p14="http://schemas.microsoft.com/office/powerpoint/2010/main" val="3206969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E1CE0-7936-B938-4FF4-012AF19BB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8FA21-4174-E9D7-9F79-E0F783B2B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1462745"/>
          </a:xfrm>
        </p:spPr>
        <p:txBody>
          <a:bodyPr/>
          <a:lstStyle/>
          <a:p>
            <a:r>
              <a:rPr lang="en-GB" dirty="0"/>
              <a:t>Funding bid for a 12 month project that focuses on improving the wellbeing, resilience and engagement of young people.</a:t>
            </a:r>
          </a:p>
          <a:p>
            <a:endParaRPr lang="en-GB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024AB09-B47B-3B78-B7E3-C0EF3C454F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B69E2921-6A06-25F1-A29D-0DE1F3F946E4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5358384" y="152400"/>
            <a:ext cx="6986016" cy="4675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435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74EAE-0FBC-ADF1-E085-61E2CBD78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54B4D-A304-F577-B78C-521981C85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Improve the emotional, social and mental wellbeing of young people aged 16 – 25.</a:t>
            </a:r>
          </a:p>
          <a:p>
            <a:r>
              <a:rPr lang="en-GB" dirty="0"/>
              <a:t>A targeted weekend provisions to support young people who are / at risk of becoming involved in the criminal justice system and becoming disengaged in Education, Employment or Training (EET)</a:t>
            </a:r>
          </a:p>
          <a:p>
            <a:r>
              <a:rPr lang="en-GB" dirty="0"/>
              <a:t>Multi agency approach to ensure expert guidance, interventions and support.</a:t>
            </a:r>
          </a:p>
          <a:p>
            <a:r>
              <a:rPr lang="en-GB" dirty="0"/>
              <a:t>Trauma informed approach to ensure all needs are met.</a:t>
            </a:r>
          </a:p>
          <a:p>
            <a:r>
              <a:rPr lang="en-GB" dirty="0"/>
              <a:t>Measurable tools including intervention plans, distance travelled and digital resources are used to track growth. </a:t>
            </a:r>
          </a:p>
        </p:txBody>
      </p:sp>
    </p:spTree>
    <p:extLst>
      <p:ext uri="{BB962C8B-B14F-4D97-AF65-F5344CB8AC3E}">
        <p14:creationId xmlns:p14="http://schemas.microsoft.com/office/powerpoint/2010/main" val="2161490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635B0-16F6-CB3C-90BF-5005D7610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Progress Project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4E0CB-8905-DD54-F647-1A19A49E62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Structured and targeted Saturday provisions with thematic projects delivered in a variety of locations throughout Ceredigion.</a:t>
            </a:r>
          </a:p>
          <a:p>
            <a:r>
              <a:rPr lang="en-GB" dirty="0"/>
              <a:t>Progress Project places emphasis on engagement, support and responsive participation.</a:t>
            </a:r>
          </a:p>
          <a:p>
            <a:r>
              <a:rPr lang="en-GB" dirty="0"/>
              <a:t>Structured around the Welsh Governments five ways to wellbeing which links to the Wellbeing of Futures Generations Act 2015.</a:t>
            </a:r>
          </a:p>
        </p:txBody>
      </p:sp>
    </p:spTree>
    <p:extLst>
      <p:ext uri="{BB962C8B-B14F-4D97-AF65-F5344CB8AC3E}">
        <p14:creationId xmlns:p14="http://schemas.microsoft.com/office/powerpoint/2010/main" val="799951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42C79-4DC8-3C94-0F28-5491BB043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Connections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84FEA-3348-874C-334E-4FC946308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72% of young people aged 16 – 25 said that loneliness has a negative impact on their mental health.</a:t>
            </a:r>
            <a:r>
              <a:rPr lang="en-GB" sz="1400" dirty="0"/>
              <a:t> (British Association of Counselling and Psychotherapy, 2025) </a:t>
            </a:r>
          </a:p>
          <a:p>
            <a:r>
              <a:rPr lang="en-GB" dirty="0"/>
              <a:t>Social isolation can have a long term impact on young people. </a:t>
            </a:r>
            <a:r>
              <a:rPr lang="en-GB" sz="1400" dirty="0"/>
              <a:t>(Orben, </a:t>
            </a:r>
            <a:r>
              <a:rPr lang="en-GB" sz="1400" dirty="0" err="1"/>
              <a:t>Tomova</a:t>
            </a:r>
            <a:r>
              <a:rPr lang="en-GB" sz="1400" dirty="0"/>
              <a:t>, &amp; Blakemore, 2020) </a:t>
            </a:r>
          </a:p>
          <a:p>
            <a:r>
              <a:rPr lang="en-GB" dirty="0"/>
              <a:t>The Progress Project will bring likeminded young people together to create social opportunities. </a:t>
            </a:r>
          </a:p>
          <a:p>
            <a:r>
              <a:rPr lang="en-GB" dirty="0"/>
              <a:t>Draw yourself activity enables young people to present how they see themselves and what is important to them as well as finding common ground with other young people. </a:t>
            </a:r>
          </a:p>
        </p:txBody>
      </p:sp>
    </p:spTree>
    <p:extLst>
      <p:ext uri="{BB962C8B-B14F-4D97-AF65-F5344CB8AC3E}">
        <p14:creationId xmlns:p14="http://schemas.microsoft.com/office/powerpoint/2010/main" val="1134763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27193-7A9A-2DFD-ACCF-ED554345F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Being Active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E5626-A5B7-8657-8266-36C781034A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project will look to imbed new forms of outdoor physical activity that young people may not have previously accessed.</a:t>
            </a:r>
          </a:p>
          <a:p>
            <a:r>
              <a:rPr lang="en-GB" dirty="0"/>
              <a:t>Outdoor activities can give young people a sense of achievement </a:t>
            </a:r>
            <a:r>
              <a:rPr lang="en-GB" sz="1400" dirty="0"/>
              <a:t>(Sapin, 2013). </a:t>
            </a:r>
          </a:p>
          <a:p>
            <a:r>
              <a:rPr lang="en-GB" dirty="0"/>
              <a:t>Only 17% of young people in Wales participated in the recommended 60 minutes of daily physical activity </a:t>
            </a:r>
            <a:r>
              <a:rPr lang="en-GB" sz="1400" dirty="0"/>
              <a:t>(Sport Wales, 2022).  </a:t>
            </a:r>
          </a:p>
          <a:p>
            <a:r>
              <a:rPr lang="en-GB" dirty="0"/>
              <a:t>Monthly sporting activities will feature as part of the Progress Project that will seek to place young people out of their comfort zone.</a:t>
            </a:r>
          </a:p>
          <a:p>
            <a:r>
              <a:rPr lang="en-GB" sz="1400" dirty="0">
                <a:hlinkClick r:id="rId2"/>
              </a:rPr>
              <a:t>Surf Therapy: The Wave Project Helps Children With Mental Health Disorders</a:t>
            </a:r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57010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E38C1-CAFC-5F07-AD8D-6D4436E9F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2FBE3-4F66-9836-D335-82D49D56C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Youth Justice Board statistics show that young adults are disproportionately represented in drug‑related arrests and high levels of drug possession offences among younger age groups </a:t>
            </a:r>
            <a:r>
              <a:rPr lang="en-GB" sz="1400" dirty="0"/>
              <a:t>(Youth Justice Board, 2026)</a:t>
            </a:r>
          </a:p>
          <a:p>
            <a:r>
              <a:rPr lang="en-GB"/>
              <a:t>The Progress Project would deliver some sessions jointly with local Police officers and youth drug and alcohol organisations.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106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B3F2E-DDF0-A58C-1065-AD5DCB0ED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 Notice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08602-7648-0A5C-9ED3-3DB375BE79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National Occupational Standards for Youth Work states that youth work should “engage with young people to promote their emotional wellbeing and mental health” </a:t>
            </a:r>
            <a:r>
              <a:rPr lang="en-GB" sz="1400" dirty="0"/>
              <a:t>(CLD Standards Council, 2019).</a:t>
            </a:r>
          </a:p>
          <a:p>
            <a:r>
              <a:rPr lang="en-GB" dirty="0"/>
              <a:t>By participating in structured mindfulness sessions such as Yoga and guided meditation young people will be able to learn to regulate their emotions. </a:t>
            </a:r>
          </a:p>
          <a:p>
            <a:r>
              <a:rPr lang="en-GB" dirty="0"/>
              <a:t>Research has shown that by taking part in activities such as Yoga, young people are able to reduce their stress levels and improve emotional balance (</a:t>
            </a:r>
            <a:r>
              <a:rPr lang="en-GB" sz="1400" dirty="0"/>
              <a:t>Hagan, Skjelstad, &amp; Nayar, 2023). </a:t>
            </a:r>
          </a:p>
        </p:txBody>
      </p:sp>
    </p:spTree>
    <p:extLst>
      <p:ext uri="{BB962C8B-B14F-4D97-AF65-F5344CB8AC3E}">
        <p14:creationId xmlns:p14="http://schemas.microsoft.com/office/powerpoint/2010/main" val="1555699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2F3D2-D8D3-E960-8435-40BDD3573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8C110-9ABA-32D9-13A2-2DEF59BA4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National Occupational Standards of Youth Work sets out to ensure that Youth Work facilitates learning and development of young people </a:t>
            </a:r>
            <a:r>
              <a:rPr lang="en-GB" sz="1400" dirty="0"/>
              <a:t>(CLD Standards Council, 2019). </a:t>
            </a:r>
          </a:p>
          <a:p>
            <a:r>
              <a:rPr lang="en-GB" dirty="0"/>
              <a:t>Embed learning accreditations such as </a:t>
            </a:r>
            <a:r>
              <a:rPr lang="en-GB" dirty="0" err="1"/>
              <a:t>Agored</a:t>
            </a:r>
            <a:r>
              <a:rPr lang="en-GB" dirty="0"/>
              <a:t> Cymru into every session.</a:t>
            </a:r>
          </a:p>
          <a:p>
            <a:r>
              <a:rPr lang="en-GB" dirty="0"/>
              <a:t>79% of young people aged 15 – 24 are falling behind in gaining the skills expected at secondary school level </a:t>
            </a:r>
            <a:r>
              <a:rPr lang="en-GB" sz="1400" dirty="0"/>
              <a:t>(the Education Commission and UNICEF Education and Adolescent Development Programme Group, 2022)</a:t>
            </a:r>
          </a:p>
          <a:p>
            <a:r>
              <a:rPr lang="en-GB" dirty="0"/>
              <a:t>The Progress Project will develop transferable skills that young people can use.</a:t>
            </a:r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99768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9C8E1-5EAC-4455-19DC-411612124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136B5-3EED-01F3-8648-EE3D83F78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Volunteering in young people boosts their self-esteem, gives them a sense of purpose and belonging and improves their overall mental wellbeing </a:t>
            </a:r>
            <a:r>
              <a:rPr lang="en-GB" sz="1400" dirty="0"/>
              <a:t>(Millora, 2023).</a:t>
            </a:r>
          </a:p>
          <a:p>
            <a:r>
              <a:rPr lang="en-GB" dirty="0"/>
              <a:t>The Progress Project will seek to link with local organisations to offer volunteering opportunities to young people such as agricultural, caring and retail sectors. </a:t>
            </a:r>
          </a:p>
          <a:p>
            <a:r>
              <a:rPr lang="en-GB" dirty="0"/>
              <a:t>Acts of service and connections improve mood and sense of achievement in young people. </a:t>
            </a:r>
            <a:r>
              <a:rPr lang="en-GB" sz="1400" dirty="0"/>
              <a:t>(Welsh Government, 2025)</a:t>
            </a:r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798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46114-0374-39E5-0139-A920B4A89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D13F0-BE13-2797-99E6-2F72074CA6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Sporadic attendance</a:t>
            </a:r>
          </a:p>
          <a:p>
            <a:r>
              <a:rPr lang="en-GB" dirty="0"/>
              <a:t>Engagement and behaviour </a:t>
            </a:r>
          </a:p>
          <a:p>
            <a:r>
              <a:rPr lang="en-GB" dirty="0"/>
              <a:t>Weather</a:t>
            </a:r>
          </a:p>
          <a:p>
            <a:r>
              <a:rPr lang="en-GB" dirty="0"/>
              <a:t>Staffing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412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D5F2F-CF1C-F7D4-4CE0-62D3C3466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Intended Outcomes and Evaluations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5957F-E203-3FF3-EBCC-B919BF642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Progress Project aims to support young people’s social, emotional, and physical development through a structured 12‑month programme </a:t>
            </a:r>
          </a:p>
          <a:p>
            <a:r>
              <a:rPr lang="en-GB" dirty="0"/>
              <a:t>Intended outcomes include improved social skills and relationships, increased physical activity</a:t>
            </a:r>
          </a:p>
          <a:p>
            <a:r>
              <a:rPr lang="en-GB" dirty="0"/>
              <a:t>Progress will be measured through a blend of baseline, mid‑point, and end‑point assessments using tools such as a distance travelled document </a:t>
            </a:r>
          </a:p>
          <a:p>
            <a:r>
              <a:rPr lang="en-GB" dirty="0"/>
              <a:t>Young people will also complete simple, youth‑friendly questionnaires </a:t>
            </a:r>
          </a:p>
          <a:p>
            <a:r>
              <a:rPr lang="en-GB" dirty="0"/>
              <a:t>These tools ensure that the project can demonstrate meaningful impact </a:t>
            </a:r>
          </a:p>
        </p:txBody>
      </p:sp>
    </p:spTree>
    <p:extLst>
      <p:ext uri="{BB962C8B-B14F-4D97-AF65-F5344CB8AC3E}">
        <p14:creationId xmlns:p14="http://schemas.microsoft.com/office/powerpoint/2010/main" val="82307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763B2-C561-0460-5179-D0C80F30A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D0619-4A68-788D-9F13-30A567A7E8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Progress Project can be made sustainable beyond its initial funding by building long‑term capacity.</a:t>
            </a:r>
          </a:p>
          <a:p>
            <a:r>
              <a:rPr lang="en-GB" dirty="0"/>
              <a:t>Training youth workers to deliver elements of the programme.</a:t>
            </a:r>
          </a:p>
          <a:p>
            <a:r>
              <a:rPr lang="en-GB" dirty="0"/>
              <a:t>Developing strong partnerships with local businesses, leisure centres, outdoor providers, and community organisations.</a:t>
            </a:r>
          </a:p>
          <a:p>
            <a:r>
              <a:rPr lang="en-GB" dirty="0"/>
              <a:t>Demonstrate clear evidence of impact through robust evaluation tools.</a:t>
            </a:r>
          </a:p>
        </p:txBody>
      </p:sp>
    </p:spTree>
    <p:extLst>
      <p:ext uri="{BB962C8B-B14F-4D97-AF65-F5344CB8AC3E}">
        <p14:creationId xmlns:p14="http://schemas.microsoft.com/office/powerpoint/2010/main" val="3026085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E1F2D-6CC3-BA34-F8B6-97AE7C25C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Sessions Plans and Cost Breakdown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141BE7-6888-6293-CD3C-3808885BD3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7602245"/>
              </p:ext>
            </p:extLst>
          </p:nvPr>
        </p:nvGraphicFramePr>
        <p:xfrm>
          <a:off x="810000" y="3091180"/>
          <a:ext cx="105537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0162">
                  <a:extLst>
                    <a:ext uri="{9D8B030D-6E8A-4147-A177-3AD203B41FA5}">
                      <a16:colId xmlns:a16="http://schemas.microsoft.com/office/drawing/2014/main" val="3906491253"/>
                    </a:ext>
                  </a:extLst>
                </a:gridCol>
                <a:gridCol w="7733538">
                  <a:extLst>
                    <a:ext uri="{9D8B030D-6E8A-4147-A177-3AD203B41FA5}">
                      <a16:colId xmlns:a16="http://schemas.microsoft.com/office/drawing/2014/main" val="20804446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Acivity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2724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10:00 – 10:30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Relationship‑building session (games, check‑ins, group bonding)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383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10:30 – 11:30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 activity (rotating weekly: surfing, yoga, adventure sport, volunteering, accreditation learning, mindfulness)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535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11:30 – 12:00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Mindfulness session (breathing, grounding, reflection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8034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12:00 – 13:00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Learning/accreditation OR volunteering OR adventure activity (depending on rotation)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54477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13:00 – 14:00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Reflection and Evaluation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370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33795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E0540-3ED9-5F10-94D7-B18E4D355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Sessions Plans and Cost Breakdown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797F974-7C28-3888-508C-B797B2E844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501094"/>
              </p:ext>
            </p:extLst>
          </p:nvPr>
        </p:nvGraphicFramePr>
        <p:xfrm>
          <a:off x="663696" y="2240788"/>
          <a:ext cx="10491984" cy="41929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7328">
                  <a:extLst>
                    <a:ext uri="{9D8B030D-6E8A-4147-A177-3AD203B41FA5}">
                      <a16:colId xmlns:a16="http://schemas.microsoft.com/office/drawing/2014/main" val="2178206498"/>
                    </a:ext>
                  </a:extLst>
                </a:gridCol>
                <a:gridCol w="3497328">
                  <a:extLst>
                    <a:ext uri="{9D8B030D-6E8A-4147-A177-3AD203B41FA5}">
                      <a16:colId xmlns:a16="http://schemas.microsoft.com/office/drawing/2014/main" val="3697128056"/>
                    </a:ext>
                  </a:extLst>
                </a:gridCol>
                <a:gridCol w="3497328">
                  <a:extLst>
                    <a:ext uri="{9D8B030D-6E8A-4147-A177-3AD203B41FA5}">
                      <a16:colId xmlns:a16="http://schemas.microsoft.com/office/drawing/2014/main" val="2465703604"/>
                    </a:ext>
                  </a:extLst>
                </a:gridCol>
              </a:tblGrid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Cost 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Annual 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63247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Staffing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£21/hr × 3 staff × 5 hrs/week × 52 weeks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£16,380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7908507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Transport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Estimate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088015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Surfing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£150 × 10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7486556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Yoga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£60 × 8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£480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6132551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Adventure Sports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£200 × 10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8909971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Volunteering 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£25 × 12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98782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Learning/Accreditation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£100 × 12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£1,200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153956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Mindfulness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£40 × 52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£2,080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440516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Relationship‑Building 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£20 × 52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£1,040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6069481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2985719"/>
                  </a:ext>
                </a:extLst>
              </a:tr>
              <a:tr h="334069">
                <a:tc>
                  <a:txBody>
                    <a:bodyPr/>
                    <a:lstStyle/>
                    <a:p>
                      <a:r>
                        <a:rPr lang="en-GB" sz="1400" dirty="0"/>
                        <a:t>Total Estimated Annual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£29,980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256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6562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6A0A1-010B-1EA6-E412-455210D31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Young People say about the Progress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C4972-FCFC-C071-E702-417A128B4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Feel hopeful about our futures</a:t>
            </a:r>
          </a:p>
          <a:p>
            <a:r>
              <a:rPr lang="en-GB" dirty="0"/>
              <a:t>Help, accredited learning, physical activity and volunteering all in one place.</a:t>
            </a:r>
          </a:p>
          <a:p>
            <a:r>
              <a:rPr lang="en-GB" dirty="0"/>
              <a:t>A space led with young people in mind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452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B95CC-E1B5-3B5B-E184-0BD687B78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56BD6-DFF2-6A1F-A388-B5112C2D76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Progress Project offers a meaningful, evidence‑informed approach to improving the wellbeing, confidence, and life chances of young people.</a:t>
            </a:r>
          </a:p>
          <a:p>
            <a:r>
              <a:rPr lang="en-GB" dirty="0"/>
              <a:t>The Progress Project aligns with the Welsh Government’s Five Ways to Wellbeing and the Well‑being of Future Generations Act.</a:t>
            </a:r>
          </a:p>
          <a:p>
            <a:r>
              <a:rPr lang="en-GB" dirty="0"/>
              <a:t>The project is able to demonstrate clear impact and secure the support needed to be sustainable. </a:t>
            </a:r>
          </a:p>
          <a:p>
            <a:r>
              <a:rPr lang="en-GB" dirty="0"/>
              <a:t>Resilient, youth‑led model of wellbeing support </a:t>
            </a:r>
          </a:p>
        </p:txBody>
      </p:sp>
    </p:spTree>
    <p:extLst>
      <p:ext uri="{BB962C8B-B14F-4D97-AF65-F5344CB8AC3E}">
        <p14:creationId xmlns:p14="http://schemas.microsoft.com/office/powerpoint/2010/main" val="24661901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71D8-3890-2E53-6F2E-E870D75EE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115E8-CDA2-A87F-03DE-B3DE00B37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484447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61E44-B957-9722-23D2-0CE51AA0A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DC484AF-AEFA-F664-E75A-3E5BA420D2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2056" y="2140690"/>
            <a:ext cx="11571408" cy="4452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Association of Counselling and Psychotherapy. (2025, June 20).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Loneliness impacting majority of young people’s mental health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www.bacp.co.uk: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https://www.bacp.co.uk/news/news-from-bacp/2025/20-june-loneliness-impacting-majority-of-young-people-s-mental-health/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CLD Standards Council. (2019).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Cldstandardscouncil.org.uk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Youth Work NOS 2019 Functional Map - Including Signposted NOS: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https://cldstandardscouncil.org.uk/wp-content/uploads/YOUTH-WORK-NOS-2019-FM-inc-Signposts-update-Oct2024.pdf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Hagan, I., Skjelstad, S., &amp; Nayar, U. S. (2023). Promoting mental health and wellbeing in schools: the impact of yoga on young people's relaxation and stress levels.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Psychology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Millora, C. (2023).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Youth Volunteering and Well-being: Exploring the Benefits of Engaging in Civic Action.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International Association for Volunteer Effort.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Orben, A., </a:t>
            </a: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Tomova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L., &amp; Blakemore, S.-J. (2020). The effects of social deprivation on adolescent development and mental health.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Lancet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634 - 640.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Sapin, K. (2013).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Essential Skills for Youth Work Practice.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London: SAGE Publications Ltd.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Sport Wales. (2022, August).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Evaluation of the 'Active Education Beyond the School Day' Programme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www.Sport.Wales: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https://www.sport.wales/research-and-insight/active-education-beyond-the-school-day/programme-evaluation/introduction/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Education Commission and UNICEF Education and Adolescent Development Programme Group. (2022).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Recovering learning - Are Children and youth on track in skills development?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UNICEF.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Government. (2025, January 7).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Well-being of Future Generations (Wales) Act 2015: the essentials.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Retrieved from </a:t>
            </a: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Gov.Wales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https://www.gov.wales/well-being-future-generations-act-essentials-html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54850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463</TotalTime>
  <Words>1460</Words>
  <Application>Microsoft Office PowerPoint</Application>
  <PresentationFormat>Widescreen</PresentationFormat>
  <Paragraphs>131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Century Gothic</vt:lpstr>
      <vt:lpstr>Wingdings 2</vt:lpstr>
      <vt:lpstr>Quotable</vt:lpstr>
      <vt:lpstr>ECYW6007 Adolescent Wellbeing and Resilience</vt:lpstr>
      <vt:lpstr>Overview </vt:lpstr>
      <vt:lpstr>Aims and objectives </vt:lpstr>
      <vt:lpstr>The Progress Project </vt:lpstr>
      <vt:lpstr>Connections</vt:lpstr>
      <vt:lpstr>Being Active </vt:lpstr>
      <vt:lpstr>PowerPoint Presentation</vt:lpstr>
      <vt:lpstr>Take Notice </vt:lpstr>
      <vt:lpstr>Keep Learning</vt:lpstr>
      <vt:lpstr>Give</vt:lpstr>
      <vt:lpstr>Potential Challenges</vt:lpstr>
      <vt:lpstr>Intended Outcomes and Evaluations</vt:lpstr>
      <vt:lpstr>Sustainability </vt:lpstr>
      <vt:lpstr>Sessions Plans and Cost Breakdown </vt:lpstr>
      <vt:lpstr>Sessions Plans and Cost Breakdown </vt:lpstr>
      <vt:lpstr>What Young People say about the Progress Project</vt:lpstr>
      <vt:lpstr>Conclusion</vt:lpstr>
      <vt:lpstr>Thank You</vt:lpstr>
      <vt:lpstr>References </vt:lpstr>
    </vt:vector>
  </TitlesOfParts>
  <Company>Cyngor Sir CEREDIGION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Gavin Witte</dc:creator>
  <cp:lastModifiedBy>Gavin Witte</cp:lastModifiedBy>
  <cp:revision>1</cp:revision>
  <dcterms:created xsi:type="dcterms:W3CDTF">2026-03-08T10:23:59Z</dcterms:created>
  <dcterms:modified xsi:type="dcterms:W3CDTF">2026-03-19T12:02:54Z</dcterms:modified>
</cp:coreProperties>
</file>