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96" autoAdjust="0"/>
    <p:restoredTop sz="94660"/>
  </p:normalViewPr>
  <p:slideViewPr>
    <p:cSldViewPr snapToGrid="0">
      <p:cViewPr varScale="1">
        <p:scale>
          <a:sx n="86" d="100"/>
          <a:sy n="86" d="100"/>
        </p:scale>
        <p:origin x="48" y="48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10/16/2021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461654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10/16/2021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723777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10/16/2021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351217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10/16/2021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785568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10/16/2021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410615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10/16/2021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444875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10/16/2021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413593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10/16/2021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004711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10/16/2021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898953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10/16/2021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26447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10/16/2021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6319137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10/16/2021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91748587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10/16/2021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0652768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10/16/2021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06546054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10/16/2021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7875091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10/16/2021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7029999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10/16/2021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16722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10/16/2021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7174630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2x2 within Groups </a:t>
            </a:r>
            <a:r>
              <a:rPr lang="en-GB" dirty="0" err="1"/>
              <a:t>anova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Dr Stuart Jones</a:t>
            </a:r>
          </a:p>
        </p:txBody>
      </p:sp>
    </p:spTree>
    <p:extLst>
      <p:ext uri="{BB962C8B-B14F-4D97-AF65-F5344CB8AC3E}">
        <p14:creationId xmlns:p14="http://schemas.microsoft.com/office/powerpoint/2010/main" val="62871505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685800" y="404446"/>
            <a:ext cx="92319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Scenario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65992" y="1169377"/>
            <a:ext cx="10937631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The aim of the study is to examine the impact of mobile phone usage and the time of day has on a car driving simulation performance. All participants will be driving a car simulation in the four conditions. The higher the scores the more errors made. 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	●Using a mobile phone in the daytime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	●Using a mobile phone at night 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	●Not using a mobile phone in the daytime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	●Not using a mobile phone at night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The research hypotheses is as follow. 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H1 – There will be a significant main effect for Mobile Phone Usage,  with Driving with a mobile phone in your hand having significantly more errors in performance than not driving with a mobile phone in your hand. 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H2 – There will be a significant main effect for Time of Day, with driving at night leading to significantly a greater number of errors than driving during the day. 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H3 – There will be a significant interaction between the main effects, with driving with a mobile phone at night performing the worse and driving without a mobile phone during the day performing the best (with the least number of errors). </a:t>
            </a:r>
          </a:p>
        </p:txBody>
      </p:sp>
    </p:spTree>
    <p:extLst>
      <p:ext uri="{BB962C8B-B14F-4D97-AF65-F5344CB8AC3E}">
        <p14:creationId xmlns:p14="http://schemas.microsoft.com/office/powerpoint/2010/main" val="243063554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2"/>
          <p:cNvSpPr>
            <a:spLocks noGrp="1"/>
          </p:cNvSpPr>
          <p:nvPr>
            <p:ph idx="1"/>
          </p:nvPr>
        </p:nvSpPr>
        <p:spPr>
          <a:xfrm>
            <a:off x="516730" y="747043"/>
            <a:ext cx="9433181" cy="5597013"/>
          </a:xfrm>
        </p:spPr>
        <p:txBody>
          <a:bodyPr>
            <a:normAutofit fontScale="85000" lnSpcReduction="20000"/>
          </a:bodyPr>
          <a:lstStyle/>
          <a:p>
            <a:r>
              <a:rPr lang="en-GB" sz="4300" dirty="0"/>
              <a:t>Two Factors (2x2)</a:t>
            </a:r>
          </a:p>
          <a:p>
            <a:endParaRPr lang="en-GB" sz="4300" dirty="0"/>
          </a:p>
          <a:p>
            <a:pPr marL="457200" lvl="1" indent="0">
              <a:buNone/>
            </a:pPr>
            <a:r>
              <a:rPr lang="en-GB" sz="3300" dirty="0"/>
              <a:t>Mobile Phone Usage (IV1) and Time of Day (IV2) on Driving Errors – with driving errors being the DV.  </a:t>
            </a:r>
          </a:p>
          <a:p>
            <a:pPr lvl="1"/>
            <a:endParaRPr lang="en-GB" sz="2600" dirty="0"/>
          </a:p>
          <a:p>
            <a:r>
              <a:rPr lang="en-GB" sz="2900" dirty="0"/>
              <a:t>Two levels (conditions in each)</a:t>
            </a:r>
          </a:p>
          <a:p>
            <a:pPr lvl="1"/>
            <a:r>
              <a:rPr lang="en-GB" sz="2600" dirty="0"/>
              <a:t>Mobile Phone Usage</a:t>
            </a:r>
          </a:p>
          <a:p>
            <a:pPr lvl="2"/>
            <a:r>
              <a:rPr lang="en-GB" sz="2300" dirty="0"/>
              <a:t>Yes </a:t>
            </a:r>
          </a:p>
          <a:p>
            <a:pPr lvl="2"/>
            <a:r>
              <a:rPr lang="en-GB" sz="2300" dirty="0"/>
              <a:t>Not</a:t>
            </a:r>
          </a:p>
          <a:p>
            <a:pPr lvl="1"/>
            <a:r>
              <a:rPr lang="en-GB" sz="2600" dirty="0"/>
              <a:t>Time of Day</a:t>
            </a:r>
          </a:p>
          <a:p>
            <a:pPr lvl="2"/>
            <a:r>
              <a:rPr lang="en-GB" sz="2300" dirty="0"/>
              <a:t>Day</a:t>
            </a:r>
          </a:p>
          <a:p>
            <a:pPr lvl="2"/>
            <a:r>
              <a:rPr lang="en-GB" sz="2300" dirty="0"/>
              <a:t>Night </a:t>
            </a:r>
          </a:p>
          <a:p>
            <a:pPr lvl="2"/>
            <a:endParaRPr lang="en-GB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617488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4621"/>
    </mc:Choice>
    <mc:Fallback xmlns="">
      <p:transition spd="slow" advTm="64621"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2x2 Within Part 1 - 2020-2021_default">
            <a:hlinkClick r:id="" action="ppaction://media"/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</p:spPr>
      </p:pic>
    </p:spTree>
    <p:extLst>
      <p:ext uri="{BB962C8B-B14F-4D97-AF65-F5344CB8AC3E}">
        <p14:creationId xmlns:p14="http://schemas.microsoft.com/office/powerpoint/2010/main" val="29840812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87161"/>
    </mc:Choice>
    <mc:Fallback xmlns="">
      <p:transition spd="slow" advTm="387161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AD2E03"/>
      </a:dk2>
      <a:lt2>
        <a:srgbClr val="D75626"/>
      </a:lt2>
      <a:accent1>
        <a:srgbClr val="760603"/>
      </a:accent1>
      <a:accent2>
        <a:srgbClr val="FA9C1F"/>
      </a:accent2>
      <a:accent3>
        <a:srgbClr val="D9BB55"/>
      </a:accent3>
      <a:accent4>
        <a:srgbClr val="829551"/>
      </a:accent4>
      <a:accent5>
        <a:srgbClr val="58A28B"/>
      </a:accent5>
      <a:accent6>
        <a:srgbClr val="426480"/>
      </a:accent6>
      <a:hlink>
        <a:srgbClr val="460402"/>
      </a:hlink>
      <a:folHlink>
        <a:srgbClr val="991111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142000"/>
                <a:satMod val="200000"/>
                <a:lumMod val="118000"/>
              </a:schemeClr>
            </a:gs>
            <a:gs pos="100000">
              <a:schemeClr val="phClr">
                <a:shade val="94000"/>
                <a:hueMod val="22000"/>
                <a:satMod val="220000"/>
                <a:lumMod val="62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142000"/>
                <a:satMod val="200000"/>
                <a:lumMod val="118000"/>
              </a:schemeClr>
            </a:gs>
            <a:gs pos="100000">
              <a:schemeClr val="phClr">
                <a:shade val="92000"/>
                <a:hueMod val="22000"/>
                <a:satMod val="220000"/>
                <a:lumMod val="62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2903AAAE-3EA5-424A-B142-CC51DC1F897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262</Words>
  <Application>Microsoft Office PowerPoint</Application>
  <PresentationFormat>Widescreen</PresentationFormat>
  <Paragraphs>26</Paragraphs>
  <Slides>4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7" baseType="lpstr">
      <vt:lpstr>Century Gothic</vt:lpstr>
      <vt:lpstr>Wingdings 3</vt:lpstr>
      <vt:lpstr>Slice</vt:lpstr>
      <vt:lpstr>2x2 within Groups anova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2x2 within Groups anova</dc:title>
  <dc:creator>Stuart Jones</dc:creator>
  <cp:lastModifiedBy>Stuart Jones</cp:lastModifiedBy>
  <cp:revision>2</cp:revision>
  <dcterms:created xsi:type="dcterms:W3CDTF">2020-10-11T19:35:08Z</dcterms:created>
  <dcterms:modified xsi:type="dcterms:W3CDTF">2021-10-16T01:07:16Z</dcterms:modified>
</cp:coreProperties>
</file>