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4"/>
  </p:sldMasterIdLst>
  <p:notesMasterIdLst>
    <p:notesMasterId r:id="rId23"/>
  </p:notesMasterIdLst>
  <p:sldIdLst>
    <p:sldId id="256" r:id="rId5"/>
    <p:sldId id="378" r:id="rId6"/>
    <p:sldId id="265" r:id="rId7"/>
    <p:sldId id="273" r:id="rId8"/>
    <p:sldId id="266" r:id="rId9"/>
    <p:sldId id="267" r:id="rId10"/>
    <p:sldId id="268" r:id="rId11"/>
    <p:sldId id="269" r:id="rId12"/>
    <p:sldId id="270" r:id="rId13"/>
    <p:sldId id="275" r:id="rId14"/>
    <p:sldId id="276" r:id="rId15"/>
    <p:sldId id="278" r:id="rId16"/>
    <p:sldId id="279" r:id="rId17"/>
    <p:sldId id="280" r:id="rId18"/>
    <p:sldId id="281" r:id="rId19"/>
    <p:sldId id="264" r:id="rId20"/>
    <p:sldId id="379" r:id="rId21"/>
    <p:sldId id="377" r:id="rId2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00"/>
    <a:srgbClr val="009900"/>
    <a:srgbClr val="FF0066"/>
    <a:srgbClr val="0000CC"/>
    <a:srgbClr val="FF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D4C5610-0200-4458-94EE-057D250BB549}" v="24" dt="2020-04-08T09:14:23.14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74572" autoAdjust="0"/>
  </p:normalViewPr>
  <p:slideViewPr>
    <p:cSldViewPr>
      <p:cViewPr varScale="1">
        <p:scale>
          <a:sx n="54" d="100"/>
          <a:sy n="54" d="100"/>
        </p:scale>
        <p:origin x="1866" y="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heme" Target="theme/theme1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notesMaster" Target="notesMasters/notesMaster1.xml"/><Relationship Id="rId28" Type="http://schemas.microsoft.com/office/2016/11/relationships/changesInfo" Target="changesInfos/changesInfo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Paul Tinkler" userId="bcebf29c-73c2-433d-80d2-6bad896374bf" providerId="ADAL" clId="{4D4C5610-0200-4458-94EE-057D250BB549}"/>
    <pc:docChg chg="custSel delSld modSld sldOrd">
      <pc:chgData name="Paul Tinkler" userId="bcebf29c-73c2-433d-80d2-6bad896374bf" providerId="ADAL" clId="{4D4C5610-0200-4458-94EE-057D250BB549}" dt="2020-04-14T17:52:16.877" v="553" actId="478"/>
      <pc:docMkLst>
        <pc:docMk/>
      </pc:docMkLst>
      <pc:sldChg chg="modSp mod">
        <pc:chgData name="Paul Tinkler" userId="bcebf29c-73c2-433d-80d2-6bad896374bf" providerId="ADAL" clId="{4D4C5610-0200-4458-94EE-057D250BB549}" dt="2020-04-08T08:31:33.040" v="469" actId="20577"/>
        <pc:sldMkLst>
          <pc:docMk/>
          <pc:sldMk cId="3169044310" sldId="256"/>
        </pc:sldMkLst>
        <pc:spChg chg="mod">
          <ac:chgData name="Paul Tinkler" userId="bcebf29c-73c2-433d-80d2-6bad896374bf" providerId="ADAL" clId="{4D4C5610-0200-4458-94EE-057D250BB549}" dt="2020-04-08T08:31:33.040" v="469" actId="20577"/>
          <ac:spMkLst>
            <pc:docMk/>
            <pc:sldMk cId="3169044310" sldId="256"/>
            <ac:spMk id="3" creationId="{00000000-0000-0000-0000-000000000000}"/>
          </ac:spMkLst>
        </pc:spChg>
      </pc:sldChg>
      <pc:sldChg chg="del">
        <pc:chgData name="Paul Tinkler" userId="bcebf29c-73c2-433d-80d2-6bad896374bf" providerId="ADAL" clId="{4D4C5610-0200-4458-94EE-057D250BB549}" dt="2020-04-08T07:25:47.274" v="6" actId="47"/>
        <pc:sldMkLst>
          <pc:docMk/>
          <pc:sldMk cId="2837441446" sldId="257"/>
        </pc:sldMkLst>
      </pc:sldChg>
      <pc:sldChg chg="del">
        <pc:chgData name="Paul Tinkler" userId="bcebf29c-73c2-433d-80d2-6bad896374bf" providerId="ADAL" clId="{4D4C5610-0200-4458-94EE-057D250BB549}" dt="2020-04-08T07:25:47.274" v="6" actId="47"/>
        <pc:sldMkLst>
          <pc:docMk/>
          <pc:sldMk cId="3445643529" sldId="258"/>
        </pc:sldMkLst>
      </pc:sldChg>
      <pc:sldChg chg="del">
        <pc:chgData name="Paul Tinkler" userId="bcebf29c-73c2-433d-80d2-6bad896374bf" providerId="ADAL" clId="{4D4C5610-0200-4458-94EE-057D250BB549}" dt="2020-04-08T07:25:47.274" v="6" actId="47"/>
        <pc:sldMkLst>
          <pc:docMk/>
          <pc:sldMk cId="3468157714" sldId="259"/>
        </pc:sldMkLst>
      </pc:sldChg>
      <pc:sldChg chg="del">
        <pc:chgData name="Paul Tinkler" userId="bcebf29c-73c2-433d-80d2-6bad896374bf" providerId="ADAL" clId="{4D4C5610-0200-4458-94EE-057D250BB549}" dt="2020-04-08T07:25:47.274" v="6" actId="47"/>
        <pc:sldMkLst>
          <pc:docMk/>
          <pc:sldMk cId="1608947572" sldId="260"/>
        </pc:sldMkLst>
      </pc:sldChg>
      <pc:sldChg chg="del">
        <pc:chgData name="Paul Tinkler" userId="bcebf29c-73c2-433d-80d2-6bad896374bf" providerId="ADAL" clId="{4D4C5610-0200-4458-94EE-057D250BB549}" dt="2020-04-08T07:25:47.274" v="6" actId="47"/>
        <pc:sldMkLst>
          <pc:docMk/>
          <pc:sldMk cId="221431637" sldId="261"/>
        </pc:sldMkLst>
      </pc:sldChg>
      <pc:sldChg chg="del">
        <pc:chgData name="Paul Tinkler" userId="bcebf29c-73c2-433d-80d2-6bad896374bf" providerId="ADAL" clId="{4D4C5610-0200-4458-94EE-057D250BB549}" dt="2020-04-08T07:25:47.274" v="6" actId="47"/>
        <pc:sldMkLst>
          <pc:docMk/>
          <pc:sldMk cId="2821284764" sldId="262"/>
        </pc:sldMkLst>
      </pc:sldChg>
      <pc:sldChg chg="del">
        <pc:chgData name="Paul Tinkler" userId="bcebf29c-73c2-433d-80d2-6bad896374bf" providerId="ADAL" clId="{4D4C5610-0200-4458-94EE-057D250BB549}" dt="2020-04-08T07:25:47.274" v="6" actId="47"/>
        <pc:sldMkLst>
          <pc:docMk/>
          <pc:sldMk cId="829831324" sldId="263"/>
        </pc:sldMkLst>
      </pc:sldChg>
      <pc:sldChg chg="modSp mod">
        <pc:chgData name="Paul Tinkler" userId="bcebf29c-73c2-433d-80d2-6bad896374bf" providerId="ADAL" clId="{4D4C5610-0200-4458-94EE-057D250BB549}" dt="2020-04-08T08:13:07.111" v="197" actId="27636"/>
        <pc:sldMkLst>
          <pc:docMk/>
          <pc:sldMk cId="1694004550" sldId="264"/>
        </pc:sldMkLst>
        <pc:spChg chg="mod">
          <ac:chgData name="Paul Tinkler" userId="bcebf29c-73c2-433d-80d2-6bad896374bf" providerId="ADAL" clId="{4D4C5610-0200-4458-94EE-057D250BB549}" dt="2020-04-08T08:13:07.111" v="197" actId="27636"/>
          <ac:spMkLst>
            <pc:docMk/>
            <pc:sldMk cId="1694004550" sldId="264"/>
            <ac:spMk id="3" creationId="{00000000-0000-0000-0000-000000000000}"/>
          </ac:spMkLst>
        </pc:spChg>
      </pc:sldChg>
      <pc:sldChg chg="modSp ord">
        <pc:chgData name="Paul Tinkler" userId="bcebf29c-73c2-433d-80d2-6bad896374bf" providerId="ADAL" clId="{4D4C5610-0200-4458-94EE-057D250BB549}" dt="2020-04-08T07:29:59.101" v="79" actId="20577"/>
        <pc:sldMkLst>
          <pc:docMk/>
          <pc:sldMk cId="412184342" sldId="265"/>
        </pc:sldMkLst>
        <pc:spChg chg="mod">
          <ac:chgData name="Paul Tinkler" userId="bcebf29c-73c2-433d-80d2-6bad896374bf" providerId="ADAL" clId="{4D4C5610-0200-4458-94EE-057D250BB549}" dt="2020-04-08T07:29:59.101" v="79" actId="20577"/>
          <ac:spMkLst>
            <pc:docMk/>
            <pc:sldMk cId="412184342" sldId="265"/>
            <ac:spMk id="2" creationId="{F7CC5653-F7E3-4642-9F39-C537C822219B}"/>
          </ac:spMkLst>
        </pc:spChg>
        <pc:spChg chg="mod">
          <ac:chgData name="Paul Tinkler" userId="bcebf29c-73c2-433d-80d2-6bad896374bf" providerId="ADAL" clId="{4D4C5610-0200-4458-94EE-057D250BB549}" dt="2020-04-08T07:26:22.650" v="9" actId="20577"/>
          <ac:spMkLst>
            <pc:docMk/>
            <pc:sldMk cId="412184342" sldId="265"/>
            <ac:spMk id="3" creationId="{49F61D63-F3B0-42BE-A719-49787D51C899}"/>
          </ac:spMkLst>
        </pc:spChg>
      </pc:sldChg>
      <pc:sldChg chg="modSp mod">
        <pc:chgData name="Paul Tinkler" userId="bcebf29c-73c2-433d-80d2-6bad896374bf" providerId="ADAL" clId="{4D4C5610-0200-4458-94EE-057D250BB549}" dt="2020-04-08T07:30:56.678" v="88" actId="20577"/>
        <pc:sldMkLst>
          <pc:docMk/>
          <pc:sldMk cId="976691878" sldId="270"/>
        </pc:sldMkLst>
        <pc:spChg chg="mod">
          <ac:chgData name="Paul Tinkler" userId="bcebf29c-73c2-433d-80d2-6bad896374bf" providerId="ADAL" clId="{4D4C5610-0200-4458-94EE-057D250BB549}" dt="2020-04-08T07:30:56.678" v="88" actId="20577"/>
          <ac:spMkLst>
            <pc:docMk/>
            <pc:sldMk cId="976691878" sldId="270"/>
            <ac:spMk id="6" creationId="{274FF57D-4285-45A7-B42E-DB389C205AE0}"/>
          </ac:spMkLst>
        </pc:spChg>
      </pc:sldChg>
      <pc:sldChg chg="del">
        <pc:chgData name="Paul Tinkler" userId="bcebf29c-73c2-433d-80d2-6bad896374bf" providerId="ADAL" clId="{4D4C5610-0200-4458-94EE-057D250BB549}" dt="2020-04-08T08:25:52.965" v="200" actId="47"/>
        <pc:sldMkLst>
          <pc:docMk/>
          <pc:sldMk cId="1992602741" sldId="271"/>
        </pc:sldMkLst>
      </pc:sldChg>
      <pc:sldChg chg="del">
        <pc:chgData name="Paul Tinkler" userId="bcebf29c-73c2-433d-80d2-6bad896374bf" providerId="ADAL" clId="{4D4C5610-0200-4458-94EE-057D250BB549}" dt="2020-04-08T08:25:55.388" v="201" actId="47"/>
        <pc:sldMkLst>
          <pc:docMk/>
          <pc:sldMk cId="3652931770" sldId="272"/>
        </pc:sldMkLst>
      </pc:sldChg>
      <pc:sldChg chg="del">
        <pc:chgData name="Paul Tinkler" userId="bcebf29c-73c2-433d-80d2-6bad896374bf" providerId="ADAL" clId="{4D4C5610-0200-4458-94EE-057D250BB549}" dt="2020-04-08T08:25:59.086" v="203" actId="47"/>
        <pc:sldMkLst>
          <pc:docMk/>
          <pc:sldMk cId="391785376" sldId="274"/>
        </pc:sldMkLst>
      </pc:sldChg>
      <pc:sldChg chg="modSp mod">
        <pc:chgData name="Paul Tinkler" userId="bcebf29c-73c2-433d-80d2-6bad896374bf" providerId="ADAL" clId="{4D4C5610-0200-4458-94EE-057D250BB549}" dt="2020-04-08T08:13:42.696" v="199" actId="313"/>
        <pc:sldMkLst>
          <pc:docMk/>
          <pc:sldMk cId="114424626" sldId="275"/>
        </pc:sldMkLst>
        <pc:spChg chg="mod">
          <ac:chgData name="Paul Tinkler" userId="bcebf29c-73c2-433d-80d2-6bad896374bf" providerId="ADAL" clId="{4D4C5610-0200-4458-94EE-057D250BB549}" dt="2020-04-08T08:13:42.696" v="199" actId="313"/>
          <ac:spMkLst>
            <pc:docMk/>
            <pc:sldMk cId="114424626" sldId="275"/>
            <ac:spMk id="17" creationId="{7AB813EA-1C8E-4034-A39D-7BE5F91B0F7D}"/>
          </ac:spMkLst>
        </pc:spChg>
      </pc:sldChg>
      <pc:sldChg chg="del">
        <pc:chgData name="Paul Tinkler" userId="bcebf29c-73c2-433d-80d2-6bad896374bf" providerId="ADAL" clId="{4D4C5610-0200-4458-94EE-057D250BB549}" dt="2020-04-08T08:25:56.268" v="202" actId="47"/>
        <pc:sldMkLst>
          <pc:docMk/>
          <pc:sldMk cId="585240257" sldId="277"/>
        </pc:sldMkLst>
      </pc:sldChg>
      <pc:sldChg chg="modSp">
        <pc:chgData name="Paul Tinkler" userId="bcebf29c-73c2-433d-80d2-6bad896374bf" providerId="ADAL" clId="{4D4C5610-0200-4458-94EE-057D250BB549}" dt="2020-04-01T09:55:17.700" v="3" actId="207"/>
        <pc:sldMkLst>
          <pc:docMk/>
          <pc:sldMk cId="4109075476" sldId="278"/>
        </pc:sldMkLst>
        <pc:spChg chg="mod">
          <ac:chgData name="Paul Tinkler" userId="bcebf29c-73c2-433d-80d2-6bad896374bf" providerId="ADAL" clId="{4D4C5610-0200-4458-94EE-057D250BB549}" dt="2020-04-01T09:55:17.700" v="3" actId="207"/>
          <ac:spMkLst>
            <pc:docMk/>
            <pc:sldMk cId="4109075476" sldId="278"/>
            <ac:spMk id="2" creationId="{58662B74-5B7E-4794-8955-D719E608FAD4}"/>
          </ac:spMkLst>
        </pc:spChg>
      </pc:sldChg>
      <pc:sldChg chg="modSp mod">
        <pc:chgData name="Paul Tinkler" userId="bcebf29c-73c2-433d-80d2-6bad896374bf" providerId="ADAL" clId="{4D4C5610-0200-4458-94EE-057D250BB549}" dt="2020-04-01T09:55:08.811" v="2" actId="207"/>
        <pc:sldMkLst>
          <pc:docMk/>
          <pc:sldMk cId="569558633" sldId="279"/>
        </pc:sldMkLst>
        <pc:spChg chg="mod">
          <ac:chgData name="Paul Tinkler" userId="bcebf29c-73c2-433d-80d2-6bad896374bf" providerId="ADAL" clId="{4D4C5610-0200-4458-94EE-057D250BB549}" dt="2020-04-01T09:55:08.811" v="2" actId="207"/>
          <ac:spMkLst>
            <pc:docMk/>
            <pc:sldMk cId="569558633" sldId="279"/>
            <ac:spMk id="2" creationId="{55B4C879-B828-4606-85B1-573F05EFFE88}"/>
          </ac:spMkLst>
        </pc:spChg>
        <pc:picChg chg="mod">
          <ac:chgData name="Paul Tinkler" userId="bcebf29c-73c2-433d-80d2-6bad896374bf" providerId="ADAL" clId="{4D4C5610-0200-4458-94EE-057D250BB549}" dt="2020-04-01T09:54:55.787" v="1" actId="14100"/>
          <ac:picMkLst>
            <pc:docMk/>
            <pc:sldMk cId="569558633" sldId="279"/>
            <ac:picMk id="7" creationId="{85B4B599-F5C0-403B-8188-BDFB85B12F67}"/>
          </ac:picMkLst>
        </pc:picChg>
      </pc:sldChg>
      <pc:sldChg chg="modSp">
        <pc:chgData name="Paul Tinkler" userId="bcebf29c-73c2-433d-80d2-6bad896374bf" providerId="ADAL" clId="{4D4C5610-0200-4458-94EE-057D250BB549}" dt="2020-04-01T09:55:23.228" v="4" actId="207"/>
        <pc:sldMkLst>
          <pc:docMk/>
          <pc:sldMk cId="397099766" sldId="280"/>
        </pc:sldMkLst>
        <pc:spChg chg="mod">
          <ac:chgData name="Paul Tinkler" userId="bcebf29c-73c2-433d-80d2-6bad896374bf" providerId="ADAL" clId="{4D4C5610-0200-4458-94EE-057D250BB549}" dt="2020-04-01T09:55:23.228" v="4" actId="207"/>
          <ac:spMkLst>
            <pc:docMk/>
            <pc:sldMk cId="397099766" sldId="280"/>
            <ac:spMk id="2" creationId="{B7772137-C97F-4C71-884F-1581908D001C}"/>
          </ac:spMkLst>
        </pc:spChg>
      </pc:sldChg>
      <pc:sldChg chg="modSp">
        <pc:chgData name="Paul Tinkler" userId="bcebf29c-73c2-433d-80d2-6bad896374bf" providerId="ADAL" clId="{4D4C5610-0200-4458-94EE-057D250BB549}" dt="2020-04-01T09:55:33.305" v="5" actId="207"/>
        <pc:sldMkLst>
          <pc:docMk/>
          <pc:sldMk cId="794787382" sldId="281"/>
        </pc:sldMkLst>
        <pc:spChg chg="mod">
          <ac:chgData name="Paul Tinkler" userId="bcebf29c-73c2-433d-80d2-6bad896374bf" providerId="ADAL" clId="{4D4C5610-0200-4458-94EE-057D250BB549}" dt="2020-04-01T09:55:33.305" v="5" actId="207"/>
          <ac:spMkLst>
            <pc:docMk/>
            <pc:sldMk cId="794787382" sldId="281"/>
            <ac:spMk id="2" creationId="{A3D44C59-8D17-4686-8DA4-F3AF87C2AAB5}"/>
          </ac:spMkLst>
        </pc:spChg>
      </pc:sldChg>
      <pc:sldChg chg="del">
        <pc:chgData name="Paul Tinkler" userId="bcebf29c-73c2-433d-80d2-6bad896374bf" providerId="ADAL" clId="{4D4C5610-0200-4458-94EE-057D250BB549}" dt="2020-04-08T07:25:47.274" v="6" actId="47"/>
        <pc:sldMkLst>
          <pc:docMk/>
          <pc:sldMk cId="2451088641" sldId="282"/>
        </pc:sldMkLst>
      </pc:sldChg>
      <pc:sldChg chg="del">
        <pc:chgData name="Paul Tinkler" userId="bcebf29c-73c2-433d-80d2-6bad896374bf" providerId="ADAL" clId="{4D4C5610-0200-4458-94EE-057D250BB549}" dt="2020-04-08T07:25:47.274" v="6" actId="47"/>
        <pc:sldMkLst>
          <pc:docMk/>
          <pc:sldMk cId="63740959" sldId="283"/>
        </pc:sldMkLst>
      </pc:sldChg>
      <pc:sldChg chg="del">
        <pc:chgData name="Paul Tinkler" userId="bcebf29c-73c2-433d-80d2-6bad896374bf" providerId="ADAL" clId="{4D4C5610-0200-4458-94EE-057D250BB549}" dt="2020-04-08T07:25:47.274" v="6" actId="47"/>
        <pc:sldMkLst>
          <pc:docMk/>
          <pc:sldMk cId="2368332346" sldId="284"/>
        </pc:sldMkLst>
      </pc:sldChg>
      <pc:sldChg chg="addSp delSp modSp mod modAnim">
        <pc:chgData name="Paul Tinkler" userId="bcebf29c-73c2-433d-80d2-6bad896374bf" providerId="ADAL" clId="{4D4C5610-0200-4458-94EE-057D250BB549}" dt="2020-04-14T17:51:56.657" v="552" actId="478"/>
        <pc:sldMkLst>
          <pc:docMk/>
          <pc:sldMk cId="3254800580" sldId="378"/>
        </pc:sldMkLst>
        <pc:spChg chg="mod">
          <ac:chgData name="Paul Tinkler" userId="bcebf29c-73c2-433d-80d2-6bad896374bf" providerId="ADAL" clId="{4D4C5610-0200-4458-94EE-057D250BB549}" dt="2020-04-08T09:14:23.139" v="551" actId="6549"/>
          <ac:spMkLst>
            <pc:docMk/>
            <pc:sldMk cId="3254800580" sldId="378"/>
            <ac:spMk id="3" creationId="{656DFEBC-83E2-4D34-AC5E-6E0A47BE73CE}"/>
          </ac:spMkLst>
        </pc:spChg>
        <pc:spChg chg="del">
          <ac:chgData name="Paul Tinkler" userId="bcebf29c-73c2-433d-80d2-6bad896374bf" providerId="ADAL" clId="{4D4C5610-0200-4458-94EE-057D250BB549}" dt="2020-04-14T17:51:56.657" v="552" actId="478"/>
          <ac:spMkLst>
            <pc:docMk/>
            <pc:sldMk cId="3254800580" sldId="378"/>
            <ac:spMk id="4" creationId="{FF6E0EF8-A73A-4F8D-B79D-A3E9BDC393D5}"/>
          </ac:spMkLst>
        </pc:spChg>
        <pc:spChg chg="add del mod">
          <ac:chgData name="Paul Tinkler" userId="bcebf29c-73c2-433d-80d2-6bad896374bf" providerId="ADAL" clId="{4D4C5610-0200-4458-94EE-057D250BB549}" dt="2020-04-08T07:28:58.454" v="66" actId="478"/>
          <ac:spMkLst>
            <pc:docMk/>
            <pc:sldMk cId="3254800580" sldId="378"/>
            <ac:spMk id="7" creationId="{A341F648-8471-4CA8-AD05-D1607005839B}"/>
          </ac:spMkLst>
        </pc:spChg>
        <pc:picChg chg="add mod">
          <ac:chgData name="Paul Tinkler" userId="bcebf29c-73c2-433d-80d2-6bad896374bf" providerId="ADAL" clId="{4D4C5610-0200-4458-94EE-057D250BB549}" dt="2020-04-08T07:29:05.567" v="68" actId="1076"/>
          <ac:picMkLst>
            <pc:docMk/>
            <pc:sldMk cId="3254800580" sldId="378"/>
            <ac:picMk id="6" creationId="{E88BD3E6-B8A4-4099-8BE3-BA5326C780A6}"/>
          </ac:picMkLst>
        </pc:picChg>
      </pc:sldChg>
      <pc:sldChg chg="delSp modSp mod">
        <pc:chgData name="Paul Tinkler" userId="bcebf29c-73c2-433d-80d2-6bad896374bf" providerId="ADAL" clId="{4D4C5610-0200-4458-94EE-057D250BB549}" dt="2020-04-14T17:52:16.877" v="553" actId="478"/>
        <pc:sldMkLst>
          <pc:docMk/>
          <pc:sldMk cId="3643099484" sldId="379"/>
        </pc:sldMkLst>
        <pc:spChg chg="mod">
          <ac:chgData name="Paul Tinkler" userId="bcebf29c-73c2-433d-80d2-6bad896374bf" providerId="ADAL" clId="{4D4C5610-0200-4458-94EE-057D250BB549}" dt="2020-04-08T08:34:00.508" v="550" actId="20577"/>
          <ac:spMkLst>
            <pc:docMk/>
            <pc:sldMk cId="3643099484" sldId="379"/>
            <ac:spMk id="3" creationId="{2A4335A4-21C7-42AA-9462-7BB405F7938D}"/>
          </ac:spMkLst>
        </pc:spChg>
        <pc:spChg chg="del">
          <ac:chgData name="Paul Tinkler" userId="bcebf29c-73c2-433d-80d2-6bad896374bf" providerId="ADAL" clId="{4D4C5610-0200-4458-94EE-057D250BB549}" dt="2020-04-14T17:52:16.877" v="553" actId="478"/>
          <ac:spMkLst>
            <pc:docMk/>
            <pc:sldMk cId="3643099484" sldId="379"/>
            <ac:spMk id="4" creationId="{ED7F9867-2A07-4B7A-8C66-70DD9AFEF5E1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1F493DA-A985-450D-9726-3581002C4FF9}" type="doc">
      <dgm:prSet loTypeId="urn:microsoft.com/office/officeart/2005/8/layout/radial3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01EEBA6F-EC6C-4245-8286-D32A741F82E2}">
      <dgm:prSet phldrT="[Text]" custT="1"/>
      <dgm:spPr>
        <a:solidFill>
          <a:srgbClr val="0000FF">
            <a:alpha val="50000"/>
          </a:srgbClr>
        </a:solidFill>
      </dgm:spPr>
      <dgm:t>
        <a:bodyPr/>
        <a:lstStyle/>
        <a:p>
          <a:r>
            <a:rPr lang="en-GB" sz="3200" b="1" dirty="0">
              <a:solidFill>
                <a:schemeClr val="bg1"/>
              </a:solidFill>
            </a:rPr>
            <a:t>Coaching</a:t>
          </a:r>
        </a:p>
        <a:p>
          <a:r>
            <a:rPr lang="en-GB" sz="3200" b="1" dirty="0">
              <a:solidFill>
                <a:schemeClr val="bg1"/>
              </a:solidFill>
            </a:rPr>
            <a:t>Coaches</a:t>
          </a:r>
          <a:endParaRPr lang="en-GB" sz="4600" b="1" dirty="0">
            <a:solidFill>
              <a:schemeClr val="bg1"/>
            </a:solidFill>
          </a:endParaRPr>
        </a:p>
      </dgm:t>
    </dgm:pt>
    <dgm:pt modelId="{4D3753C8-5349-468B-B25F-1B9E7C772E43}" type="parTrans" cxnId="{B2ED34CB-7513-4651-9FB1-B123BF2355DC}">
      <dgm:prSet/>
      <dgm:spPr/>
      <dgm:t>
        <a:bodyPr/>
        <a:lstStyle/>
        <a:p>
          <a:endParaRPr lang="en-GB"/>
        </a:p>
      </dgm:t>
    </dgm:pt>
    <dgm:pt modelId="{42C556FB-7D92-499A-A8D9-46E814A88CB9}" type="sibTrans" cxnId="{B2ED34CB-7513-4651-9FB1-B123BF2355DC}">
      <dgm:prSet/>
      <dgm:spPr/>
      <dgm:t>
        <a:bodyPr/>
        <a:lstStyle/>
        <a:p>
          <a:endParaRPr lang="en-GB"/>
        </a:p>
      </dgm:t>
    </dgm:pt>
    <dgm:pt modelId="{1E03EF38-5EED-4536-A5BA-8CB9E978DD06}">
      <dgm:prSet phldrT="[Text]" custT="1"/>
      <dgm:spPr>
        <a:solidFill>
          <a:schemeClr val="tx1">
            <a:alpha val="50000"/>
          </a:schemeClr>
        </a:solidFill>
      </dgm:spPr>
      <dgm:t>
        <a:bodyPr/>
        <a:lstStyle/>
        <a:p>
          <a:r>
            <a:rPr lang="en-GB" sz="3200" dirty="0">
              <a:solidFill>
                <a:schemeClr val="bg1"/>
              </a:solidFill>
            </a:rPr>
            <a:t>Non-critical </a:t>
          </a:r>
        </a:p>
      </dgm:t>
    </dgm:pt>
    <dgm:pt modelId="{6BE89DF3-8870-4DBB-818D-87D017E84F20}" type="parTrans" cxnId="{9CD322DC-2697-4181-9EE8-DAE5294617FE}">
      <dgm:prSet/>
      <dgm:spPr/>
      <dgm:t>
        <a:bodyPr/>
        <a:lstStyle/>
        <a:p>
          <a:endParaRPr lang="en-GB"/>
        </a:p>
      </dgm:t>
    </dgm:pt>
    <dgm:pt modelId="{DAB3AD28-4C7E-452C-8B7F-9C570A4EB8CA}" type="sibTrans" cxnId="{9CD322DC-2697-4181-9EE8-DAE5294617FE}">
      <dgm:prSet/>
      <dgm:spPr/>
      <dgm:t>
        <a:bodyPr/>
        <a:lstStyle/>
        <a:p>
          <a:endParaRPr lang="en-GB"/>
        </a:p>
      </dgm:t>
    </dgm:pt>
    <dgm:pt modelId="{C782D56F-E71A-47CE-997C-9882FB53CBB7}">
      <dgm:prSet phldrT="[Text]"/>
      <dgm:spPr>
        <a:solidFill>
          <a:schemeClr val="tx1">
            <a:alpha val="50000"/>
          </a:schemeClr>
        </a:solidFill>
      </dgm:spPr>
      <dgm:t>
        <a:bodyPr/>
        <a:lstStyle/>
        <a:p>
          <a:r>
            <a:rPr lang="en-GB" dirty="0">
              <a:solidFill>
                <a:schemeClr val="bg1"/>
              </a:solidFill>
            </a:rPr>
            <a:t>Confidential </a:t>
          </a:r>
        </a:p>
      </dgm:t>
    </dgm:pt>
    <dgm:pt modelId="{20A26D44-18A2-4A49-BBDF-74207D719A3C}" type="parTrans" cxnId="{5CA5A14C-F85D-4B2E-9CD5-CC7578AEDEF2}">
      <dgm:prSet/>
      <dgm:spPr/>
      <dgm:t>
        <a:bodyPr/>
        <a:lstStyle/>
        <a:p>
          <a:endParaRPr lang="en-GB"/>
        </a:p>
      </dgm:t>
    </dgm:pt>
    <dgm:pt modelId="{AFB84970-B620-437A-B95F-A26089FF1B8A}" type="sibTrans" cxnId="{5CA5A14C-F85D-4B2E-9CD5-CC7578AEDEF2}">
      <dgm:prSet/>
      <dgm:spPr/>
      <dgm:t>
        <a:bodyPr/>
        <a:lstStyle/>
        <a:p>
          <a:endParaRPr lang="en-GB"/>
        </a:p>
      </dgm:t>
    </dgm:pt>
    <dgm:pt modelId="{ACF0789B-6392-44AC-9A86-26E5750130A2}">
      <dgm:prSet phldrT="[Text]"/>
      <dgm:spPr>
        <a:solidFill>
          <a:schemeClr val="tx1">
            <a:alpha val="50000"/>
          </a:schemeClr>
        </a:solidFill>
      </dgm:spPr>
      <dgm:t>
        <a:bodyPr/>
        <a:lstStyle/>
        <a:p>
          <a:r>
            <a:rPr lang="en-GB" dirty="0">
              <a:solidFill>
                <a:schemeClr val="bg1"/>
              </a:solidFill>
            </a:rPr>
            <a:t>Non-judgemental</a:t>
          </a:r>
        </a:p>
      </dgm:t>
    </dgm:pt>
    <dgm:pt modelId="{9D1C7ABB-B3F0-4AEB-A635-F5F29D683DD4}" type="parTrans" cxnId="{2B0E0C2B-3623-4B49-B17D-EB74F1B99805}">
      <dgm:prSet/>
      <dgm:spPr/>
      <dgm:t>
        <a:bodyPr/>
        <a:lstStyle/>
        <a:p>
          <a:endParaRPr lang="en-GB"/>
        </a:p>
      </dgm:t>
    </dgm:pt>
    <dgm:pt modelId="{DF75093F-10B4-4E23-876F-715847C8AE36}" type="sibTrans" cxnId="{2B0E0C2B-3623-4B49-B17D-EB74F1B99805}">
      <dgm:prSet/>
      <dgm:spPr/>
      <dgm:t>
        <a:bodyPr/>
        <a:lstStyle/>
        <a:p>
          <a:endParaRPr lang="en-GB"/>
        </a:p>
      </dgm:t>
    </dgm:pt>
    <dgm:pt modelId="{44E3C298-8DED-4F95-B6A5-1B0E77C4615C}" type="pres">
      <dgm:prSet presAssocID="{41F493DA-A985-450D-9726-3581002C4FF9}" presName="composite" presStyleCnt="0">
        <dgm:presLayoutVars>
          <dgm:chMax val="1"/>
          <dgm:dir/>
          <dgm:resizeHandles val="exact"/>
        </dgm:presLayoutVars>
      </dgm:prSet>
      <dgm:spPr/>
    </dgm:pt>
    <dgm:pt modelId="{F7B46A79-604D-4569-907F-C8FFFDB111DA}" type="pres">
      <dgm:prSet presAssocID="{41F493DA-A985-450D-9726-3581002C4FF9}" presName="radial" presStyleCnt="0">
        <dgm:presLayoutVars>
          <dgm:animLvl val="ctr"/>
        </dgm:presLayoutVars>
      </dgm:prSet>
      <dgm:spPr/>
    </dgm:pt>
    <dgm:pt modelId="{F17FA65F-B91E-4D6B-8B92-6210C3AD1E64}" type="pres">
      <dgm:prSet presAssocID="{01EEBA6F-EC6C-4245-8286-D32A741F82E2}" presName="centerShape" presStyleLbl="vennNode1" presStyleIdx="0" presStyleCnt="4" custScaleX="122195"/>
      <dgm:spPr/>
    </dgm:pt>
    <dgm:pt modelId="{D45E3672-5404-46D2-8F4C-538A8237F9A4}" type="pres">
      <dgm:prSet presAssocID="{1E03EF38-5EED-4536-A5BA-8CB9E978DD06}" presName="node" presStyleLbl="vennNode1" presStyleIdx="1" presStyleCnt="4" custScaleX="184591" custScaleY="137363">
        <dgm:presLayoutVars>
          <dgm:bulletEnabled val="1"/>
        </dgm:presLayoutVars>
      </dgm:prSet>
      <dgm:spPr/>
    </dgm:pt>
    <dgm:pt modelId="{BB8FDCFB-D954-400B-9983-F17E870911FA}" type="pres">
      <dgm:prSet presAssocID="{C782D56F-E71A-47CE-997C-9882FB53CBB7}" presName="node" presStyleLbl="vennNode1" presStyleIdx="2" presStyleCnt="4" custScaleX="171912" custScaleY="137288">
        <dgm:presLayoutVars>
          <dgm:bulletEnabled val="1"/>
        </dgm:presLayoutVars>
      </dgm:prSet>
      <dgm:spPr/>
    </dgm:pt>
    <dgm:pt modelId="{BB7A43FE-804F-47B1-B944-A507837938F1}" type="pres">
      <dgm:prSet presAssocID="{ACF0789B-6392-44AC-9A86-26E5750130A2}" presName="node" presStyleLbl="vennNode1" presStyleIdx="3" presStyleCnt="4" custScaleX="167375" custScaleY="127538">
        <dgm:presLayoutVars>
          <dgm:bulletEnabled val="1"/>
        </dgm:presLayoutVars>
      </dgm:prSet>
      <dgm:spPr/>
    </dgm:pt>
  </dgm:ptLst>
  <dgm:cxnLst>
    <dgm:cxn modelId="{EAFFBA08-F0C4-46EE-BC64-78E9DDDE57D9}" type="presOf" srcId="{41F493DA-A985-450D-9726-3581002C4FF9}" destId="{44E3C298-8DED-4F95-B6A5-1B0E77C4615C}" srcOrd="0" destOrd="0" presId="urn:microsoft.com/office/officeart/2005/8/layout/radial3"/>
    <dgm:cxn modelId="{C3EC740A-7FC4-4096-8FF0-41AAC039A43A}" type="presOf" srcId="{1E03EF38-5EED-4536-A5BA-8CB9E978DD06}" destId="{D45E3672-5404-46D2-8F4C-538A8237F9A4}" srcOrd="0" destOrd="0" presId="urn:microsoft.com/office/officeart/2005/8/layout/radial3"/>
    <dgm:cxn modelId="{2B0E0C2B-3623-4B49-B17D-EB74F1B99805}" srcId="{01EEBA6F-EC6C-4245-8286-D32A741F82E2}" destId="{ACF0789B-6392-44AC-9A86-26E5750130A2}" srcOrd="2" destOrd="0" parTransId="{9D1C7ABB-B3F0-4AEB-A635-F5F29D683DD4}" sibTransId="{DF75093F-10B4-4E23-876F-715847C8AE36}"/>
    <dgm:cxn modelId="{27227D43-ED53-49BE-8E00-60D8A7B78111}" type="presOf" srcId="{ACF0789B-6392-44AC-9A86-26E5750130A2}" destId="{BB7A43FE-804F-47B1-B944-A507837938F1}" srcOrd="0" destOrd="0" presId="urn:microsoft.com/office/officeart/2005/8/layout/radial3"/>
    <dgm:cxn modelId="{5CA5A14C-F85D-4B2E-9CD5-CC7578AEDEF2}" srcId="{01EEBA6F-EC6C-4245-8286-D32A741F82E2}" destId="{C782D56F-E71A-47CE-997C-9882FB53CBB7}" srcOrd="1" destOrd="0" parTransId="{20A26D44-18A2-4A49-BBDF-74207D719A3C}" sibTransId="{AFB84970-B620-437A-B95F-A26089FF1B8A}"/>
    <dgm:cxn modelId="{9A3FBDB5-10D6-45A8-8E12-33159767204C}" type="presOf" srcId="{01EEBA6F-EC6C-4245-8286-D32A741F82E2}" destId="{F17FA65F-B91E-4D6B-8B92-6210C3AD1E64}" srcOrd="0" destOrd="0" presId="urn:microsoft.com/office/officeart/2005/8/layout/radial3"/>
    <dgm:cxn modelId="{B2ED34CB-7513-4651-9FB1-B123BF2355DC}" srcId="{41F493DA-A985-450D-9726-3581002C4FF9}" destId="{01EEBA6F-EC6C-4245-8286-D32A741F82E2}" srcOrd="0" destOrd="0" parTransId="{4D3753C8-5349-468B-B25F-1B9E7C772E43}" sibTransId="{42C556FB-7D92-499A-A8D9-46E814A88CB9}"/>
    <dgm:cxn modelId="{9CD322DC-2697-4181-9EE8-DAE5294617FE}" srcId="{01EEBA6F-EC6C-4245-8286-D32A741F82E2}" destId="{1E03EF38-5EED-4536-A5BA-8CB9E978DD06}" srcOrd="0" destOrd="0" parTransId="{6BE89DF3-8870-4DBB-818D-87D017E84F20}" sibTransId="{DAB3AD28-4C7E-452C-8B7F-9C570A4EB8CA}"/>
    <dgm:cxn modelId="{B40CACE0-3F60-40F9-8B40-9A1474940C54}" type="presOf" srcId="{C782D56F-E71A-47CE-997C-9882FB53CBB7}" destId="{BB8FDCFB-D954-400B-9983-F17E870911FA}" srcOrd="0" destOrd="0" presId="urn:microsoft.com/office/officeart/2005/8/layout/radial3"/>
    <dgm:cxn modelId="{33135321-A25C-4FA3-B73F-8999BE9E66FD}" type="presParOf" srcId="{44E3C298-8DED-4F95-B6A5-1B0E77C4615C}" destId="{F7B46A79-604D-4569-907F-C8FFFDB111DA}" srcOrd="0" destOrd="0" presId="urn:microsoft.com/office/officeart/2005/8/layout/radial3"/>
    <dgm:cxn modelId="{F35AE843-67E7-401B-91F7-F8A752EA5988}" type="presParOf" srcId="{F7B46A79-604D-4569-907F-C8FFFDB111DA}" destId="{F17FA65F-B91E-4D6B-8B92-6210C3AD1E64}" srcOrd="0" destOrd="0" presId="urn:microsoft.com/office/officeart/2005/8/layout/radial3"/>
    <dgm:cxn modelId="{B26AD5E6-9788-4518-92BB-85151385BA24}" type="presParOf" srcId="{F7B46A79-604D-4569-907F-C8FFFDB111DA}" destId="{D45E3672-5404-46D2-8F4C-538A8237F9A4}" srcOrd="1" destOrd="0" presId="urn:microsoft.com/office/officeart/2005/8/layout/radial3"/>
    <dgm:cxn modelId="{7BA3D86C-B13A-40FD-A3B8-31518B2D308C}" type="presParOf" srcId="{F7B46A79-604D-4569-907F-C8FFFDB111DA}" destId="{BB8FDCFB-D954-400B-9983-F17E870911FA}" srcOrd="2" destOrd="0" presId="urn:microsoft.com/office/officeart/2005/8/layout/radial3"/>
    <dgm:cxn modelId="{EB18981E-4490-49AC-96F7-F6F777023693}" type="presParOf" srcId="{F7B46A79-604D-4569-907F-C8FFFDB111DA}" destId="{BB7A43FE-804F-47B1-B944-A507837938F1}" srcOrd="3" destOrd="0" presId="urn:microsoft.com/office/officeart/2005/8/layout/radial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4E95079-EC86-4CE7-9210-F1AB9EFF4D3B}" type="doc">
      <dgm:prSet loTypeId="urn:microsoft.com/office/officeart/2005/8/layout/venn2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0C9677A7-87AB-4429-AB46-771CAFA83F0D}">
      <dgm:prSet phldrT="[Text]" custT="1"/>
      <dgm:spPr>
        <a:solidFill>
          <a:srgbClr val="FF0000"/>
        </a:solidFill>
      </dgm:spPr>
      <dgm:t>
        <a:bodyPr/>
        <a:lstStyle/>
        <a:p>
          <a:r>
            <a:rPr lang="en-GB" sz="1800" b="1" dirty="0">
              <a:solidFill>
                <a:schemeClr val="bg1"/>
              </a:solidFill>
            </a:rPr>
            <a:t>Behaviour  </a:t>
          </a:r>
        </a:p>
      </dgm:t>
    </dgm:pt>
    <dgm:pt modelId="{28DC95B7-09D0-4C10-8BA2-68941D024003}" type="parTrans" cxnId="{67D09258-9DDB-443F-B9E8-177E3D29D37C}">
      <dgm:prSet/>
      <dgm:spPr/>
      <dgm:t>
        <a:bodyPr/>
        <a:lstStyle/>
        <a:p>
          <a:endParaRPr lang="en-GB"/>
        </a:p>
      </dgm:t>
    </dgm:pt>
    <dgm:pt modelId="{187D44A4-1A74-4B12-907F-E3BA588D80EE}" type="sibTrans" cxnId="{67D09258-9DDB-443F-B9E8-177E3D29D37C}">
      <dgm:prSet/>
      <dgm:spPr/>
      <dgm:t>
        <a:bodyPr/>
        <a:lstStyle/>
        <a:p>
          <a:endParaRPr lang="en-GB"/>
        </a:p>
      </dgm:t>
    </dgm:pt>
    <dgm:pt modelId="{557A4CA0-C16A-4F4F-9812-C5B8D2AEA45C}">
      <dgm:prSet phldrT="[Text]" custT="1"/>
      <dgm:spPr>
        <a:solidFill>
          <a:schemeClr val="tx1"/>
        </a:solidFill>
        <a:ln>
          <a:solidFill>
            <a:schemeClr val="tx1"/>
          </a:solidFill>
        </a:ln>
      </dgm:spPr>
      <dgm:t>
        <a:bodyPr/>
        <a:lstStyle/>
        <a:p>
          <a:r>
            <a:rPr lang="en-GB" sz="1800" b="1" dirty="0">
              <a:solidFill>
                <a:schemeClr val="bg1"/>
              </a:solidFill>
            </a:rPr>
            <a:t>Competence </a:t>
          </a:r>
        </a:p>
      </dgm:t>
    </dgm:pt>
    <dgm:pt modelId="{D60EC103-42D9-49A3-A321-B4B6F6154726}" type="parTrans" cxnId="{374E0DCE-56F6-4C96-BB64-13BD5B480DAA}">
      <dgm:prSet/>
      <dgm:spPr/>
      <dgm:t>
        <a:bodyPr/>
        <a:lstStyle/>
        <a:p>
          <a:endParaRPr lang="en-GB"/>
        </a:p>
      </dgm:t>
    </dgm:pt>
    <dgm:pt modelId="{724510F7-5E10-49CB-8342-6682653CCBAF}" type="sibTrans" cxnId="{374E0DCE-56F6-4C96-BB64-13BD5B480DAA}">
      <dgm:prSet/>
      <dgm:spPr/>
      <dgm:t>
        <a:bodyPr/>
        <a:lstStyle/>
        <a:p>
          <a:endParaRPr lang="en-GB"/>
        </a:p>
      </dgm:t>
    </dgm:pt>
    <dgm:pt modelId="{5E224B95-E014-4DEB-990A-34D5E9742811}">
      <dgm:prSet phldrT="[Text]" custT="1"/>
      <dgm:spPr>
        <a:solidFill>
          <a:srgbClr val="00B0F0"/>
        </a:solidFill>
      </dgm:spPr>
      <dgm:t>
        <a:bodyPr/>
        <a:lstStyle/>
        <a:p>
          <a:r>
            <a:rPr lang="en-GB" sz="2400" b="1" dirty="0">
              <a:solidFill>
                <a:srgbClr val="002060"/>
              </a:solidFill>
            </a:rPr>
            <a:t>Self </a:t>
          </a:r>
        </a:p>
        <a:p>
          <a:r>
            <a:rPr lang="en-GB" sz="2400" b="1" dirty="0">
              <a:solidFill>
                <a:srgbClr val="002060"/>
              </a:solidFill>
            </a:rPr>
            <a:t>Image</a:t>
          </a:r>
        </a:p>
      </dgm:t>
    </dgm:pt>
    <dgm:pt modelId="{BE30222F-A377-4B8B-82F8-8A0498C556D6}" type="parTrans" cxnId="{E11E8150-1FC7-4F22-A1DE-9814CDE735F6}">
      <dgm:prSet/>
      <dgm:spPr/>
      <dgm:t>
        <a:bodyPr/>
        <a:lstStyle/>
        <a:p>
          <a:endParaRPr lang="en-GB"/>
        </a:p>
      </dgm:t>
    </dgm:pt>
    <dgm:pt modelId="{D167289D-B73D-4BF3-A661-0B17DFECAF40}" type="sibTrans" cxnId="{E11E8150-1FC7-4F22-A1DE-9814CDE735F6}">
      <dgm:prSet/>
      <dgm:spPr/>
      <dgm:t>
        <a:bodyPr/>
        <a:lstStyle/>
        <a:p>
          <a:endParaRPr lang="en-GB"/>
        </a:p>
      </dgm:t>
    </dgm:pt>
    <dgm:pt modelId="{0EDA1B17-ECE2-4DD0-A3D5-3C3437F95AFF}">
      <dgm:prSet phldrT="[Text]" custT="1"/>
      <dgm:spPr>
        <a:solidFill>
          <a:srgbClr val="7030A0"/>
        </a:solidFill>
      </dgm:spPr>
      <dgm:t>
        <a:bodyPr/>
        <a:lstStyle/>
        <a:p>
          <a:endParaRPr lang="en-GB" sz="1600" b="1" dirty="0">
            <a:solidFill>
              <a:schemeClr val="bg1"/>
            </a:solidFill>
          </a:endParaRPr>
        </a:p>
        <a:p>
          <a:endParaRPr lang="en-GB" sz="1800" b="1" dirty="0">
            <a:solidFill>
              <a:schemeClr val="bg1"/>
            </a:solidFill>
          </a:endParaRPr>
        </a:p>
        <a:p>
          <a:r>
            <a:rPr lang="en-GB" sz="1800" b="1" dirty="0">
              <a:solidFill>
                <a:schemeClr val="bg1"/>
              </a:solidFill>
            </a:rPr>
            <a:t>Beliefs/ </a:t>
          </a:r>
        </a:p>
        <a:p>
          <a:r>
            <a:rPr lang="en-GB" sz="1800" b="1" dirty="0">
              <a:solidFill>
                <a:schemeClr val="bg1"/>
              </a:solidFill>
            </a:rPr>
            <a:t>Values/</a:t>
          </a:r>
        </a:p>
        <a:p>
          <a:r>
            <a:rPr lang="en-GB" sz="1800" b="1" dirty="0">
              <a:solidFill>
                <a:schemeClr val="bg1"/>
              </a:solidFill>
            </a:rPr>
            <a:t>Attitudes</a:t>
          </a:r>
        </a:p>
      </dgm:t>
    </dgm:pt>
    <dgm:pt modelId="{FFBB3096-1582-4E06-A99A-005C6014CE8A}" type="sibTrans" cxnId="{DCD141AC-A431-455E-B363-33B135F1A537}">
      <dgm:prSet/>
      <dgm:spPr/>
      <dgm:t>
        <a:bodyPr/>
        <a:lstStyle/>
        <a:p>
          <a:endParaRPr lang="en-GB"/>
        </a:p>
      </dgm:t>
    </dgm:pt>
    <dgm:pt modelId="{D1BBB3C0-7BD2-4B3E-87ED-0F0E149BD406}" type="parTrans" cxnId="{DCD141AC-A431-455E-B363-33B135F1A537}">
      <dgm:prSet/>
      <dgm:spPr/>
      <dgm:t>
        <a:bodyPr/>
        <a:lstStyle/>
        <a:p>
          <a:endParaRPr lang="en-GB"/>
        </a:p>
      </dgm:t>
    </dgm:pt>
    <dgm:pt modelId="{137EED5C-F9E5-427D-B38D-81B1C9E69DA0}">
      <dgm:prSet custT="1"/>
      <dgm:spPr>
        <a:solidFill>
          <a:srgbClr val="92D050"/>
        </a:solidFill>
      </dgm:spPr>
      <dgm:t>
        <a:bodyPr/>
        <a:lstStyle/>
        <a:p>
          <a:r>
            <a:rPr lang="en-GB" sz="2000" b="1" dirty="0">
              <a:solidFill>
                <a:schemeClr val="bg1"/>
              </a:solidFill>
            </a:rPr>
            <a:t>State</a:t>
          </a:r>
          <a:r>
            <a:rPr lang="en-GB" sz="2000" b="1" dirty="0">
              <a:solidFill>
                <a:srgbClr val="7030A0"/>
              </a:solidFill>
            </a:rPr>
            <a:t> </a:t>
          </a:r>
        </a:p>
      </dgm:t>
    </dgm:pt>
    <dgm:pt modelId="{3D45604A-0884-48FC-89D9-6385347EEDD4}" type="parTrans" cxnId="{F04BAA0A-9D31-4144-ADF3-E566D4627FC6}">
      <dgm:prSet/>
      <dgm:spPr/>
      <dgm:t>
        <a:bodyPr/>
        <a:lstStyle/>
        <a:p>
          <a:endParaRPr lang="en-GB"/>
        </a:p>
      </dgm:t>
    </dgm:pt>
    <dgm:pt modelId="{43F5D9A9-A471-4192-86E4-2DEDA5474A6D}" type="sibTrans" cxnId="{F04BAA0A-9D31-4144-ADF3-E566D4627FC6}">
      <dgm:prSet/>
      <dgm:spPr/>
      <dgm:t>
        <a:bodyPr/>
        <a:lstStyle/>
        <a:p>
          <a:endParaRPr lang="en-GB"/>
        </a:p>
      </dgm:t>
    </dgm:pt>
    <dgm:pt modelId="{68A64EA5-6417-4BC5-A563-7A650323A3E7}" type="pres">
      <dgm:prSet presAssocID="{A4E95079-EC86-4CE7-9210-F1AB9EFF4D3B}" presName="Name0" presStyleCnt="0">
        <dgm:presLayoutVars>
          <dgm:chMax val="7"/>
          <dgm:resizeHandles val="exact"/>
        </dgm:presLayoutVars>
      </dgm:prSet>
      <dgm:spPr/>
    </dgm:pt>
    <dgm:pt modelId="{2A0AB659-AB06-49E0-8D77-F33D5123E95C}" type="pres">
      <dgm:prSet presAssocID="{A4E95079-EC86-4CE7-9210-F1AB9EFF4D3B}" presName="comp1" presStyleCnt="0"/>
      <dgm:spPr/>
    </dgm:pt>
    <dgm:pt modelId="{EA04E5E2-3498-44C0-BD7F-86664BF7DE11}" type="pres">
      <dgm:prSet presAssocID="{A4E95079-EC86-4CE7-9210-F1AB9EFF4D3B}" presName="circle1" presStyleLbl="node1" presStyleIdx="0" presStyleCnt="5" custScaleY="114304" custLinFactNeighborX="1238" custLinFactNeighborY="-6927"/>
      <dgm:spPr/>
    </dgm:pt>
    <dgm:pt modelId="{959AFDD1-A9AB-4A33-A22C-313E6B1DC508}" type="pres">
      <dgm:prSet presAssocID="{A4E95079-EC86-4CE7-9210-F1AB9EFF4D3B}" presName="c1text" presStyleLbl="node1" presStyleIdx="0" presStyleCnt="5">
        <dgm:presLayoutVars>
          <dgm:bulletEnabled val="1"/>
        </dgm:presLayoutVars>
      </dgm:prSet>
      <dgm:spPr/>
    </dgm:pt>
    <dgm:pt modelId="{B37C7DC6-6512-414E-8230-508043C3109A}" type="pres">
      <dgm:prSet presAssocID="{A4E95079-EC86-4CE7-9210-F1AB9EFF4D3B}" presName="comp2" presStyleCnt="0"/>
      <dgm:spPr/>
    </dgm:pt>
    <dgm:pt modelId="{987EB0C9-B8F2-4B6A-8712-2BE62F8E7EDA}" type="pres">
      <dgm:prSet presAssocID="{A4E95079-EC86-4CE7-9210-F1AB9EFF4D3B}" presName="circle2" presStyleLbl="node1" presStyleIdx="1" presStyleCnt="5" custScaleY="118441"/>
      <dgm:spPr/>
    </dgm:pt>
    <dgm:pt modelId="{F1514B92-F500-4B26-9BA0-EC98CC949816}" type="pres">
      <dgm:prSet presAssocID="{A4E95079-EC86-4CE7-9210-F1AB9EFF4D3B}" presName="c2text" presStyleLbl="node1" presStyleIdx="1" presStyleCnt="5">
        <dgm:presLayoutVars>
          <dgm:bulletEnabled val="1"/>
        </dgm:presLayoutVars>
      </dgm:prSet>
      <dgm:spPr/>
    </dgm:pt>
    <dgm:pt modelId="{9745ABDA-5141-4CC8-A179-ECE5EFBC720B}" type="pres">
      <dgm:prSet presAssocID="{A4E95079-EC86-4CE7-9210-F1AB9EFF4D3B}" presName="comp3" presStyleCnt="0"/>
      <dgm:spPr/>
    </dgm:pt>
    <dgm:pt modelId="{28B59A0A-39CB-4AA1-B580-E0F5B4DDCC0E}" type="pres">
      <dgm:prSet presAssocID="{A4E95079-EC86-4CE7-9210-F1AB9EFF4D3B}" presName="circle3" presStyleLbl="node1" presStyleIdx="2" presStyleCnt="5" custScaleX="130953" custScaleY="120972" custLinFactNeighborX="-458" custLinFactNeighborY="-168"/>
      <dgm:spPr/>
    </dgm:pt>
    <dgm:pt modelId="{604644EF-A805-4AEC-A77D-3806B6FBC722}" type="pres">
      <dgm:prSet presAssocID="{A4E95079-EC86-4CE7-9210-F1AB9EFF4D3B}" presName="c3text" presStyleLbl="node1" presStyleIdx="2" presStyleCnt="5">
        <dgm:presLayoutVars>
          <dgm:bulletEnabled val="1"/>
        </dgm:presLayoutVars>
      </dgm:prSet>
      <dgm:spPr/>
    </dgm:pt>
    <dgm:pt modelId="{E4B1EBD9-8A1B-482F-9EC4-CE7AEFA9E565}" type="pres">
      <dgm:prSet presAssocID="{A4E95079-EC86-4CE7-9210-F1AB9EFF4D3B}" presName="comp4" presStyleCnt="0"/>
      <dgm:spPr/>
    </dgm:pt>
    <dgm:pt modelId="{21753B54-0FD6-4197-8A8B-58E400BB8F12}" type="pres">
      <dgm:prSet presAssocID="{A4E95079-EC86-4CE7-9210-F1AB9EFF4D3B}" presName="circle4" presStyleLbl="node1" presStyleIdx="3" presStyleCnt="5" custScaleX="113986" custScaleY="127148" custLinFactNeighborX="1049" custLinFactNeighborY="-205"/>
      <dgm:spPr/>
    </dgm:pt>
    <dgm:pt modelId="{CE5EB06E-4C92-435A-8ADA-3D8B63413EFD}" type="pres">
      <dgm:prSet presAssocID="{A4E95079-EC86-4CE7-9210-F1AB9EFF4D3B}" presName="c4text" presStyleLbl="node1" presStyleIdx="3" presStyleCnt="5">
        <dgm:presLayoutVars>
          <dgm:bulletEnabled val="1"/>
        </dgm:presLayoutVars>
      </dgm:prSet>
      <dgm:spPr/>
    </dgm:pt>
    <dgm:pt modelId="{C1137EBE-602F-4157-A647-FF1D4203DD9F}" type="pres">
      <dgm:prSet presAssocID="{A4E95079-EC86-4CE7-9210-F1AB9EFF4D3B}" presName="comp5" presStyleCnt="0"/>
      <dgm:spPr/>
    </dgm:pt>
    <dgm:pt modelId="{0919A0EC-7438-4CEE-97E1-7B03A68B707D}" type="pres">
      <dgm:prSet presAssocID="{A4E95079-EC86-4CE7-9210-F1AB9EFF4D3B}" presName="circle5" presStyleLbl="node1" presStyleIdx="4" presStyleCnt="5" custScaleX="122435" custScaleY="61934" custLinFactNeighborX="3277" custLinFactNeighborY="27145"/>
      <dgm:spPr/>
    </dgm:pt>
    <dgm:pt modelId="{1D77F6C6-6B94-4E36-ABDC-4FCDC671EB49}" type="pres">
      <dgm:prSet presAssocID="{A4E95079-EC86-4CE7-9210-F1AB9EFF4D3B}" presName="c5text" presStyleLbl="node1" presStyleIdx="4" presStyleCnt="5">
        <dgm:presLayoutVars>
          <dgm:bulletEnabled val="1"/>
        </dgm:presLayoutVars>
      </dgm:prSet>
      <dgm:spPr/>
    </dgm:pt>
  </dgm:ptLst>
  <dgm:cxnLst>
    <dgm:cxn modelId="{A17B5F01-7CB5-4EDA-9FE7-6E087859EA96}" type="presOf" srcId="{0C9677A7-87AB-4429-AB46-771CAFA83F0D}" destId="{EA04E5E2-3498-44C0-BD7F-86664BF7DE11}" srcOrd="0" destOrd="0" presId="urn:microsoft.com/office/officeart/2005/8/layout/venn2"/>
    <dgm:cxn modelId="{BFDA4005-CD76-42E0-8075-0745B7B416E5}" type="presOf" srcId="{137EED5C-F9E5-427D-B38D-81B1C9E69DA0}" destId="{F1514B92-F500-4B26-9BA0-EC98CC949816}" srcOrd="1" destOrd="0" presId="urn:microsoft.com/office/officeart/2005/8/layout/venn2"/>
    <dgm:cxn modelId="{A5C3D909-298D-41F6-8FAB-407339906299}" type="presOf" srcId="{A4E95079-EC86-4CE7-9210-F1AB9EFF4D3B}" destId="{68A64EA5-6417-4BC5-A563-7A650323A3E7}" srcOrd="0" destOrd="0" presId="urn:microsoft.com/office/officeart/2005/8/layout/venn2"/>
    <dgm:cxn modelId="{F04BAA0A-9D31-4144-ADF3-E566D4627FC6}" srcId="{A4E95079-EC86-4CE7-9210-F1AB9EFF4D3B}" destId="{137EED5C-F9E5-427D-B38D-81B1C9E69DA0}" srcOrd="1" destOrd="0" parTransId="{3D45604A-0884-48FC-89D9-6385347EEDD4}" sibTransId="{43F5D9A9-A471-4192-86E4-2DEDA5474A6D}"/>
    <dgm:cxn modelId="{D93D710F-FCD2-4FAE-9997-173BC3D28B2B}" type="presOf" srcId="{5E224B95-E014-4DEB-990A-34D5E9742811}" destId="{1D77F6C6-6B94-4E36-ABDC-4FCDC671EB49}" srcOrd="1" destOrd="0" presId="urn:microsoft.com/office/officeart/2005/8/layout/venn2"/>
    <dgm:cxn modelId="{B17E1D1B-C6FD-4B69-802A-7D8465DCF827}" type="presOf" srcId="{557A4CA0-C16A-4F4F-9812-C5B8D2AEA45C}" destId="{28B59A0A-39CB-4AA1-B580-E0F5B4DDCC0E}" srcOrd="0" destOrd="0" presId="urn:microsoft.com/office/officeart/2005/8/layout/venn2"/>
    <dgm:cxn modelId="{A59FA36D-DABA-493C-AD83-D835B2B0C6AF}" type="presOf" srcId="{137EED5C-F9E5-427D-B38D-81B1C9E69DA0}" destId="{987EB0C9-B8F2-4B6A-8712-2BE62F8E7EDA}" srcOrd="0" destOrd="0" presId="urn:microsoft.com/office/officeart/2005/8/layout/venn2"/>
    <dgm:cxn modelId="{E11E8150-1FC7-4F22-A1DE-9814CDE735F6}" srcId="{A4E95079-EC86-4CE7-9210-F1AB9EFF4D3B}" destId="{5E224B95-E014-4DEB-990A-34D5E9742811}" srcOrd="4" destOrd="0" parTransId="{BE30222F-A377-4B8B-82F8-8A0498C556D6}" sibTransId="{D167289D-B73D-4BF3-A661-0B17DFECAF40}"/>
    <dgm:cxn modelId="{01069377-7BF7-490C-B45A-D486C52076DE}" type="presOf" srcId="{0C9677A7-87AB-4429-AB46-771CAFA83F0D}" destId="{959AFDD1-A9AB-4A33-A22C-313E6B1DC508}" srcOrd="1" destOrd="0" presId="urn:microsoft.com/office/officeart/2005/8/layout/venn2"/>
    <dgm:cxn modelId="{67D09258-9DDB-443F-B9E8-177E3D29D37C}" srcId="{A4E95079-EC86-4CE7-9210-F1AB9EFF4D3B}" destId="{0C9677A7-87AB-4429-AB46-771CAFA83F0D}" srcOrd="0" destOrd="0" parTransId="{28DC95B7-09D0-4C10-8BA2-68941D024003}" sibTransId="{187D44A4-1A74-4B12-907F-E3BA588D80EE}"/>
    <dgm:cxn modelId="{DBB15D89-6690-401D-B710-6D75904A942C}" type="presOf" srcId="{0EDA1B17-ECE2-4DD0-A3D5-3C3437F95AFF}" destId="{CE5EB06E-4C92-435A-8ADA-3D8B63413EFD}" srcOrd="1" destOrd="0" presId="urn:microsoft.com/office/officeart/2005/8/layout/venn2"/>
    <dgm:cxn modelId="{E0FBD394-6771-4C32-9B7D-07CF8B4B2A9E}" type="presOf" srcId="{557A4CA0-C16A-4F4F-9812-C5B8D2AEA45C}" destId="{604644EF-A805-4AEC-A77D-3806B6FBC722}" srcOrd="1" destOrd="0" presId="urn:microsoft.com/office/officeart/2005/8/layout/venn2"/>
    <dgm:cxn modelId="{DCD141AC-A431-455E-B363-33B135F1A537}" srcId="{A4E95079-EC86-4CE7-9210-F1AB9EFF4D3B}" destId="{0EDA1B17-ECE2-4DD0-A3D5-3C3437F95AFF}" srcOrd="3" destOrd="0" parTransId="{D1BBB3C0-7BD2-4B3E-87ED-0F0E149BD406}" sibTransId="{FFBB3096-1582-4E06-A99A-005C6014CE8A}"/>
    <dgm:cxn modelId="{0EB970B3-2960-478D-833F-F0BC9A5F088F}" type="presOf" srcId="{0EDA1B17-ECE2-4DD0-A3D5-3C3437F95AFF}" destId="{21753B54-0FD6-4197-8A8B-58E400BB8F12}" srcOrd="0" destOrd="0" presId="urn:microsoft.com/office/officeart/2005/8/layout/venn2"/>
    <dgm:cxn modelId="{374E0DCE-56F6-4C96-BB64-13BD5B480DAA}" srcId="{A4E95079-EC86-4CE7-9210-F1AB9EFF4D3B}" destId="{557A4CA0-C16A-4F4F-9812-C5B8D2AEA45C}" srcOrd="2" destOrd="0" parTransId="{D60EC103-42D9-49A3-A321-B4B6F6154726}" sibTransId="{724510F7-5E10-49CB-8342-6682653CCBAF}"/>
    <dgm:cxn modelId="{924B52DA-15FD-4E2C-8B91-F1CEC58F0D4E}" type="presOf" srcId="{5E224B95-E014-4DEB-990A-34D5E9742811}" destId="{0919A0EC-7438-4CEE-97E1-7B03A68B707D}" srcOrd="0" destOrd="0" presId="urn:microsoft.com/office/officeart/2005/8/layout/venn2"/>
    <dgm:cxn modelId="{1DBB4F1B-AD88-4BDD-BB94-41CE3BD86771}" type="presParOf" srcId="{68A64EA5-6417-4BC5-A563-7A650323A3E7}" destId="{2A0AB659-AB06-49E0-8D77-F33D5123E95C}" srcOrd="0" destOrd="0" presId="urn:microsoft.com/office/officeart/2005/8/layout/venn2"/>
    <dgm:cxn modelId="{202F7C0A-E2A4-4E50-A2A3-4A5947DCDD7B}" type="presParOf" srcId="{2A0AB659-AB06-49E0-8D77-F33D5123E95C}" destId="{EA04E5E2-3498-44C0-BD7F-86664BF7DE11}" srcOrd="0" destOrd="0" presId="urn:microsoft.com/office/officeart/2005/8/layout/venn2"/>
    <dgm:cxn modelId="{A482A687-0ECB-49BC-8477-E994B8D15346}" type="presParOf" srcId="{2A0AB659-AB06-49E0-8D77-F33D5123E95C}" destId="{959AFDD1-A9AB-4A33-A22C-313E6B1DC508}" srcOrd="1" destOrd="0" presId="urn:microsoft.com/office/officeart/2005/8/layout/venn2"/>
    <dgm:cxn modelId="{CFFB4279-5B2D-467B-ABA6-78F46063356C}" type="presParOf" srcId="{68A64EA5-6417-4BC5-A563-7A650323A3E7}" destId="{B37C7DC6-6512-414E-8230-508043C3109A}" srcOrd="1" destOrd="0" presId="urn:microsoft.com/office/officeart/2005/8/layout/venn2"/>
    <dgm:cxn modelId="{0226960B-952C-4207-98A2-E5758FFC6280}" type="presParOf" srcId="{B37C7DC6-6512-414E-8230-508043C3109A}" destId="{987EB0C9-B8F2-4B6A-8712-2BE62F8E7EDA}" srcOrd="0" destOrd="0" presId="urn:microsoft.com/office/officeart/2005/8/layout/venn2"/>
    <dgm:cxn modelId="{57E44D9D-FA04-440C-A644-2C7D95C6B23C}" type="presParOf" srcId="{B37C7DC6-6512-414E-8230-508043C3109A}" destId="{F1514B92-F500-4B26-9BA0-EC98CC949816}" srcOrd="1" destOrd="0" presId="urn:microsoft.com/office/officeart/2005/8/layout/venn2"/>
    <dgm:cxn modelId="{625A18B5-D96F-423C-A120-44804E96982D}" type="presParOf" srcId="{68A64EA5-6417-4BC5-A563-7A650323A3E7}" destId="{9745ABDA-5141-4CC8-A179-ECE5EFBC720B}" srcOrd="2" destOrd="0" presId="urn:microsoft.com/office/officeart/2005/8/layout/venn2"/>
    <dgm:cxn modelId="{62857422-E924-4B31-9202-ED0E587B55DE}" type="presParOf" srcId="{9745ABDA-5141-4CC8-A179-ECE5EFBC720B}" destId="{28B59A0A-39CB-4AA1-B580-E0F5B4DDCC0E}" srcOrd="0" destOrd="0" presId="urn:microsoft.com/office/officeart/2005/8/layout/venn2"/>
    <dgm:cxn modelId="{01B4B4E1-2219-4A25-A912-759EA1A4AFC4}" type="presParOf" srcId="{9745ABDA-5141-4CC8-A179-ECE5EFBC720B}" destId="{604644EF-A805-4AEC-A77D-3806B6FBC722}" srcOrd="1" destOrd="0" presId="urn:microsoft.com/office/officeart/2005/8/layout/venn2"/>
    <dgm:cxn modelId="{165A0017-6F2F-4FCE-8E27-376FC9D9C21D}" type="presParOf" srcId="{68A64EA5-6417-4BC5-A563-7A650323A3E7}" destId="{E4B1EBD9-8A1B-482F-9EC4-CE7AEFA9E565}" srcOrd="3" destOrd="0" presId="urn:microsoft.com/office/officeart/2005/8/layout/venn2"/>
    <dgm:cxn modelId="{76808B0E-0B47-40C4-BC80-C5B2E1DAD199}" type="presParOf" srcId="{E4B1EBD9-8A1B-482F-9EC4-CE7AEFA9E565}" destId="{21753B54-0FD6-4197-8A8B-58E400BB8F12}" srcOrd="0" destOrd="0" presId="urn:microsoft.com/office/officeart/2005/8/layout/venn2"/>
    <dgm:cxn modelId="{1F88C30B-9BE2-478F-BE80-D3C23EC933A6}" type="presParOf" srcId="{E4B1EBD9-8A1B-482F-9EC4-CE7AEFA9E565}" destId="{CE5EB06E-4C92-435A-8ADA-3D8B63413EFD}" srcOrd="1" destOrd="0" presId="urn:microsoft.com/office/officeart/2005/8/layout/venn2"/>
    <dgm:cxn modelId="{D9A1BC27-D9DE-41DE-B493-7CE0E94C94AA}" type="presParOf" srcId="{68A64EA5-6417-4BC5-A563-7A650323A3E7}" destId="{C1137EBE-602F-4157-A647-FF1D4203DD9F}" srcOrd="4" destOrd="0" presId="urn:microsoft.com/office/officeart/2005/8/layout/venn2"/>
    <dgm:cxn modelId="{B0F8338A-9F7F-4BD6-BE06-ACC83A53FCE9}" type="presParOf" srcId="{C1137EBE-602F-4157-A647-FF1D4203DD9F}" destId="{0919A0EC-7438-4CEE-97E1-7B03A68B707D}" srcOrd="0" destOrd="0" presId="urn:microsoft.com/office/officeart/2005/8/layout/venn2"/>
    <dgm:cxn modelId="{A424EE5D-B31B-4CDE-B1C8-C91553622247}" type="presParOf" srcId="{C1137EBE-602F-4157-A647-FF1D4203DD9F}" destId="{1D77F6C6-6B94-4E36-ABDC-4FCDC671EB49}" srcOrd="1" destOrd="0" presId="urn:microsoft.com/office/officeart/2005/8/layout/venn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17FA65F-B91E-4D6B-8B92-6210C3AD1E64}">
      <dsp:nvSpPr>
        <dsp:cNvPr id="0" name=""/>
        <dsp:cNvSpPr/>
      </dsp:nvSpPr>
      <dsp:spPr>
        <a:xfrm>
          <a:off x="2290366" y="1180848"/>
          <a:ext cx="3026724" cy="2476962"/>
        </a:xfrm>
        <a:prstGeom prst="ellipse">
          <a:avLst/>
        </a:prstGeom>
        <a:solidFill>
          <a:srgbClr val="0000FF">
            <a:alpha val="50000"/>
          </a:srgb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b="1" kern="1200" dirty="0">
              <a:solidFill>
                <a:schemeClr val="bg1"/>
              </a:solidFill>
            </a:rPr>
            <a:t>Coaching</a:t>
          </a:r>
        </a:p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b="1" kern="1200" dirty="0">
              <a:solidFill>
                <a:schemeClr val="bg1"/>
              </a:solidFill>
            </a:rPr>
            <a:t>Coaches</a:t>
          </a:r>
          <a:endParaRPr lang="en-GB" sz="4600" b="1" kern="1200" dirty="0">
            <a:solidFill>
              <a:schemeClr val="bg1"/>
            </a:solidFill>
          </a:endParaRPr>
        </a:p>
      </dsp:txBody>
      <dsp:txXfrm>
        <a:off x="2733619" y="1543591"/>
        <a:ext cx="2140218" cy="1751476"/>
      </dsp:txXfrm>
    </dsp:sp>
    <dsp:sp modelId="{D45E3672-5404-46D2-8F4C-538A8237F9A4}">
      <dsp:nvSpPr>
        <dsp:cNvPr id="0" name=""/>
        <dsp:cNvSpPr/>
      </dsp:nvSpPr>
      <dsp:spPr>
        <a:xfrm>
          <a:off x="2660665" y="-42773"/>
          <a:ext cx="2286125" cy="1701215"/>
        </a:xfrm>
        <a:prstGeom prst="ellipse">
          <a:avLst/>
        </a:prstGeom>
        <a:solidFill>
          <a:schemeClr val="tx1">
            <a:alpha val="5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>
              <a:solidFill>
                <a:schemeClr val="bg1"/>
              </a:solidFill>
            </a:rPr>
            <a:t>Non-critical </a:t>
          </a:r>
        </a:p>
      </dsp:txBody>
      <dsp:txXfrm>
        <a:off x="2995460" y="206364"/>
        <a:ext cx="1616535" cy="1202941"/>
      </dsp:txXfrm>
    </dsp:sp>
    <dsp:sp modelId="{BB8FDCFB-D954-400B-9983-F17E870911FA}">
      <dsp:nvSpPr>
        <dsp:cNvPr id="0" name=""/>
        <dsp:cNvSpPr/>
      </dsp:nvSpPr>
      <dsp:spPr>
        <a:xfrm>
          <a:off x="4134775" y="2374934"/>
          <a:ext cx="2129098" cy="1700286"/>
        </a:xfrm>
        <a:prstGeom prst="ellipse">
          <a:avLst/>
        </a:prstGeom>
        <a:solidFill>
          <a:schemeClr val="tx1">
            <a:alpha val="5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solidFill>
                <a:schemeClr val="bg1"/>
              </a:solidFill>
            </a:rPr>
            <a:t>Confidential </a:t>
          </a:r>
        </a:p>
      </dsp:txBody>
      <dsp:txXfrm>
        <a:off x="4446574" y="2623935"/>
        <a:ext cx="1505500" cy="1202284"/>
      </dsp:txXfrm>
    </dsp:sp>
    <dsp:sp modelId="{BB7A43FE-804F-47B1-B944-A507837938F1}">
      <dsp:nvSpPr>
        <dsp:cNvPr id="0" name=""/>
        <dsp:cNvSpPr/>
      </dsp:nvSpPr>
      <dsp:spPr>
        <a:xfrm>
          <a:off x="1371678" y="2435310"/>
          <a:ext cx="2072908" cy="1579534"/>
        </a:xfrm>
        <a:prstGeom prst="ellipse">
          <a:avLst/>
        </a:prstGeom>
        <a:solidFill>
          <a:schemeClr val="tx1">
            <a:alpha val="5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solidFill>
                <a:schemeClr val="bg1"/>
              </a:solidFill>
            </a:rPr>
            <a:t>Non-judgemental</a:t>
          </a:r>
        </a:p>
      </dsp:txBody>
      <dsp:txXfrm>
        <a:off x="1675248" y="2666627"/>
        <a:ext cx="1465768" cy="11169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A04E5E2-3498-44C0-BD7F-86664BF7DE11}">
      <dsp:nvSpPr>
        <dsp:cNvPr id="0" name=""/>
        <dsp:cNvSpPr/>
      </dsp:nvSpPr>
      <dsp:spPr>
        <a:xfrm>
          <a:off x="0" y="-12829"/>
          <a:ext cx="3744416" cy="4280017"/>
        </a:xfrm>
        <a:prstGeom prst="ellipse">
          <a:avLst/>
        </a:prstGeom>
        <a:solidFill>
          <a:srgbClr val="FF00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8016" tIns="128016" rIns="128016" bIns="128016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>
              <a:solidFill>
                <a:schemeClr val="bg1"/>
              </a:solidFill>
            </a:rPr>
            <a:t>Behaviour  </a:t>
          </a:r>
        </a:p>
      </dsp:txBody>
      <dsp:txXfrm>
        <a:off x="1170130" y="201171"/>
        <a:ext cx="1404156" cy="428001"/>
      </dsp:txXfrm>
    </dsp:sp>
    <dsp:sp modelId="{987EB0C9-B8F2-4B6A-8712-2BE62F8E7EDA}">
      <dsp:nvSpPr>
        <dsp:cNvPr id="0" name=""/>
        <dsp:cNvSpPr/>
      </dsp:nvSpPr>
      <dsp:spPr>
        <a:xfrm>
          <a:off x="280831" y="523168"/>
          <a:ext cx="3182753" cy="3769685"/>
        </a:xfrm>
        <a:prstGeom prst="ellipse">
          <a:avLst/>
        </a:prstGeom>
        <a:solidFill>
          <a:srgbClr val="92D05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2240" tIns="142240" rIns="142240" bIns="14224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>
              <a:solidFill>
                <a:schemeClr val="bg1"/>
              </a:solidFill>
            </a:rPr>
            <a:t>State</a:t>
          </a:r>
          <a:r>
            <a:rPr lang="en-GB" sz="2000" b="1" kern="1200" dirty="0">
              <a:solidFill>
                <a:srgbClr val="7030A0"/>
              </a:solidFill>
            </a:rPr>
            <a:t> </a:t>
          </a:r>
        </a:p>
      </dsp:txBody>
      <dsp:txXfrm>
        <a:off x="1185926" y="739924"/>
        <a:ext cx="1372562" cy="433513"/>
      </dsp:txXfrm>
    </dsp:sp>
    <dsp:sp modelId="{28B59A0A-39CB-4AA1-B580-E0F5B4DDCC0E}">
      <dsp:nvSpPr>
        <dsp:cNvPr id="0" name=""/>
        <dsp:cNvSpPr/>
      </dsp:nvSpPr>
      <dsp:spPr>
        <a:xfrm>
          <a:off x="144004" y="1099045"/>
          <a:ext cx="3432397" cy="3170786"/>
        </a:xfrm>
        <a:prstGeom prst="ellipse">
          <a:avLst/>
        </a:prstGeom>
        <a:solidFill>
          <a:schemeClr val="tx1"/>
        </a:solidFill>
        <a:ln w="25400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8016" tIns="128016" rIns="128016" bIns="128016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>
              <a:solidFill>
                <a:schemeClr val="bg1"/>
              </a:solidFill>
            </a:rPr>
            <a:t>Competence </a:t>
          </a:r>
        </a:p>
      </dsp:txBody>
      <dsp:txXfrm>
        <a:off x="972070" y="1317829"/>
        <a:ext cx="1776265" cy="437568"/>
      </dsp:txXfrm>
    </dsp:sp>
    <dsp:sp modelId="{21753B54-0FD6-4197-8A8B-58E400BB8F12}">
      <dsp:nvSpPr>
        <dsp:cNvPr id="0" name=""/>
        <dsp:cNvSpPr/>
      </dsp:nvSpPr>
      <dsp:spPr>
        <a:xfrm>
          <a:off x="720081" y="1656189"/>
          <a:ext cx="2347460" cy="2618522"/>
        </a:xfrm>
        <a:prstGeom prst="ellipse">
          <a:avLst/>
        </a:prstGeom>
        <a:solidFill>
          <a:srgbClr val="7030A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792" tIns="113792" rIns="113792" bIns="113792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600" b="1" kern="1200" dirty="0">
            <a:solidFill>
              <a:schemeClr val="bg1"/>
            </a:solidFill>
          </a:endParaRPr>
        </a:p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800" b="1" kern="1200" dirty="0">
            <a:solidFill>
              <a:schemeClr val="bg1"/>
            </a:solidFill>
          </a:endParaRPr>
        </a:p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>
              <a:solidFill>
                <a:schemeClr val="bg1"/>
              </a:solidFill>
            </a:rPr>
            <a:t>Beliefs/ </a:t>
          </a:r>
        </a:p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>
              <a:solidFill>
                <a:schemeClr val="bg1"/>
              </a:solidFill>
            </a:rPr>
            <a:t>Values/</a:t>
          </a:r>
        </a:p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>
              <a:solidFill>
                <a:schemeClr val="bg1"/>
              </a:solidFill>
            </a:rPr>
            <a:t>Attitudes</a:t>
          </a:r>
        </a:p>
      </dsp:txBody>
      <dsp:txXfrm>
        <a:off x="1259997" y="1891856"/>
        <a:ext cx="1267628" cy="471334"/>
      </dsp:txXfrm>
    </dsp:sp>
    <dsp:sp modelId="{0919A0EC-7438-4CEE-97E1-7B03A68B707D}">
      <dsp:nvSpPr>
        <dsp:cNvPr id="0" name=""/>
        <dsp:cNvSpPr/>
      </dsp:nvSpPr>
      <dsp:spPr>
        <a:xfrm>
          <a:off x="1004394" y="3193259"/>
          <a:ext cx="1833790" cy="927626"/>
        </a:xfrm>
        <a:prstGeom prst="ellipse">
          <a:avLst/>
        </a:prstGeom>
        <a:solidFill>
          <a:srgbClr val="00B0F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dirty="0">
              <a:solidFill>
                <a:srgbClr val="002060"/>
              </a:solidFill>
            </a:rPr>
            <a:t>Self </a:t>
          </a:r>
        </a:p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dirty="0">
              <a:solidFill>
                <a:srgbClr val="002060"/>
              </a:solidFill>
            </a:rPr>
            <a:t>Image</a:t>
          </a:r>
        </a:p>
      </dsp:txBody>
      <dsp:txXfrm>
        <a:off x="1272947" y="3425166"/>
        <a:ext cx="1296685" cy="46381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radial3">
  <dgm:title val=""/>
  <dgm:desc val=""/>
  <dgm:catLst>
    <dgm:cat type="relationship" pri="31000"/>
    <dgm:cat type="cycle" pri="1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omposite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onstrLst/>
    <dgm:ruleLst/>
    <dgm:layoutNode name="radial">
      <dgm:varLst>
        <dgm:animLvl val="ctr"/>
      </dgm:varLst>
      <dgm:choose name="Name0">
        <dgm:if name="Name1" func="var" arg="dir" op="equ" val="norm">
          <dgm:choose name="Name2">
            <dgm:if name="Name3" axis="ch ch" ptType="node node" st="1 1" cnt="1 0" func="cnt" op="lte" val="1">
              <dgm:alg type="cycle">
                <dgm:param type="stAng" val="90"/>
                <dgm:param type="spanAng" val="360"/>
                <dgm:param type="ctrShpMap" val="fNode"/>
              </dgm:alg>
            </dgm:if>
            <dgm:else name="Name4">
              <dgm:alg type="cycle">
                <dgm:param type="stAng" val="0"/>
                <dgm:param type="spanAng" val="360"/>
                <dgm:param type="ctrShpMap" val="fNode"/>
              </dgm:alg>
            </dgm:else>
          </dgm:choose>
        </dgm:if>
        <dgm:else name="Name5">
          <dgm:alg type="cycle">
            <dgm:param type="stAng" val="0"/>
            <dgm:param type="spanAng" val="-360"/>
            <dgm:param type="ctrShpMap" val="fNode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enterShape" refType="w"/>
        <dgm:constr type="h" for="ch" forName="centerShape" refType="h"/>
        <dgm:constr type="w" for="ch" forName="node" refType="w" fact="0.5"/>
        <dgm:constr type="h" for="ch" forName="node" refType="h" fact="0.5"/>
        <dgm:constr type="sp" refType="w" refFor="ch" refForName="node" fact="-0.2"/>
        <dgm:constr type="sibSp" refType="w" refFor="ch" refForName="node" fact="-0.2"/>
        <dgm:constr type="primFontSz" for="ch" forName="centerShape" val="65"/>
        <dgm:constr type="primFontSz" for="des" forName="node" val="65"/>
        <dgm:constr type="primFontSz" for="ch" forName="node" refType="primFontSz" refFor="ch" refForName="centerShape" op="lte"/>
      </dgm:constrLst>
      <dgm:ruleLst/>
      <dgm:forEach name="Name6" axis="ch" ptType="node" cnt="1">
        <dgm:layoutNode name="centerShape" styleLbl="vennNode1">
          <dgm:alg type="tx"/>
          <dgm:shape xmlns:r="http://schemas.openxmlformats.org/officeDocument/2006/relationships" type="ellipse" r:blip="">
            <dgm:adjLst/>
          </dgm:shape>
          <dgm:presOf axis="self"/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</dgm:constrLst>
          <dgm:ruleLst>
            <dgm:rule type="primFontSz" val="5" fact="NaN" max="NaN"/>
          </dgm:ruleLst>
        </dgm:layoutNode>
        <dgm:forEach name="Name7" axis="ch" ptType="node">
          <dgm:layoutNode name="node" styleLbl="venn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</dgm:forEach>
    </dgm:layoutNod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enn2">
  <dgm:title val=""/>
  <dgm:desc val=""/>
  <dgm:catLst>
    <dgm:cat type="relationship" pri="3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1">
      <dgm:if name="Name2" axis="ch" ptType="node" func="cnt" op="lte" val="3">
        <dgm:constrLst>
          <dgm:constr type="w" for="ch" forName="comp1" refType="w"/>
          <dgm:constr type="h" for="ch" forName="comp1" refType="w" refFor="ch" refForName="comp1"/>
          <dgm:constr type="w" for="ch" forName="comp2" refType="w" fact="0.75"/>
          <dgm:constr type="h" for="ch" forName="comp2" refType="w" refFor="ch" refForName="comp2"/>
          <dgm:constr type="ctrX" for="ch" forName="comp2" refType="ctrX" refFor="ch" refForName="comp1"/>
          <dgm:constr type="b" for="ch" forName="comp2" refType="b" refFor="ch" refForName="comp1"/>
          <dgm:constr type="w" for="ch" forName="comp3" refType="w" fact="0.5"/>
          <dgm:constr type="h" for="ch" forName="comp3" refType="w" refFor="ch" refForName="comp3"/>
          <dgm:constr type="ctrX" for="ch" forName="comp3" refType="ctrX" refFor="ch" refForName="comp1"/>
          <dgm:constr type="b" for="ch" forName="comp3" refType="b" refFor="ch" refForName="comp1"/>
          <dgm:constr type="primFontSz" for="des" ptType="node" op="equ" val="65"/>
        </dgm:constrLst>
      </dgm:if>
      <dgm:if name="Name3" axis="ch" ptType="node" func="cnt" op="equ" val="4">
        <dgm:constrLst>
          <dgm:constr type="w" for="ch" forName="comp1" refType="w"/>
          <dgm:constr type="h" for="ch" forName="comp1" refType="w" refFor="ch" refForName="comp1"/>
          <dgm:constr type="w" for="ch" forName="comp2" refType="w" fact="0.8"/>
          <dgm:constr type="h" for="ch" forName="comp2" refType="w" refFor="ch" refForName="comp2"/>
          <dgm:constr type="ctrX" for="ch" forName="comp2" refType="ctrX" refFor="ch" refForName="comp1"/>
          <dgm:constr type="b" for="ch" forName="comp2" refType="b" refFor="ch" refForName="comp1"/>
          <dgm:constr type="w" for="ch" forName="comp3" refType="w" fact="0.6"/>
          <dgm:constr type="h" for="ch" forName="comp3" refType="w" refFor="ch" refForName="comp3"/>
          <dgm:constr type="ctrX" for="ch" forName="comp3" refType="ctrX" refFor="ch" refForName="comp1"/>
          <dgm:constr type="b" for="ch" forName="comp3" refType="b" refFor="ch" refForName="comp1"/>
          <dgm:constr type="w" for="ch" forName="comp4" refType="w" fact="0.4"/>
          <dgm:constr type="h" for="ch" forName="comp4" refType="w" refFor="ch" refForName="comp4"/>
          <dgm:constr type="ctrX" for="ch" forName="comp4" refType="ctrX" refFor="ch" refForName="comp1"/>
          <dgm:constr type="b" for="ch" forName="comp4" refType="b" refFor="ch" refForName="comp1"/>
          <dgm:constr type="primFontSz" for="des" ptType="node" op="equ" val="65"/>
        </dgm:constrLst>
      </dgm:if>
      <dgm:else name="Name4">
        <dgm:constrLst>
          <dgm:constr type="w" for="ch" forName="comp1" refType="w"/>
          <dgm:constr type="h" for="ch" forName="comp1" refType="w" refFor="ch" refForName="comp1"/>
          <dgm:constr type="w" for="ch" forName="comp2" refType="w" fact="0.85"/>
          <dgm:constr type="h" for="ch" forName="comp2" refType="w" refFor="ch" refForName="comp2"/>
          <dgm:constr type="ctrX" for="ch" forName="comp2" refType="ctrX" refFor="ch" refForName="comp1"/>
          <dgm:constr type="b" for="ch" forName="comp2" refType="b" refFor="ch" refForName="comp1"/>
          <dgm:constr type="w" for="ch" forName="comp3" refType="w" fact="0.7"/>
          <dgm:constr type="h" for="ch" forName="comp3" refType="w" refFor="ch" refForName="comp3"/>
          <dgm:constr type="ctrX" for="ch" forName="comp3" refType="ctrX" refFor="ch" refForName="comp1"/>
          <dgm:constr type="b" for="ch" forName="comp3" refType="b" refFor="ch" refForName="comp1"/>
          <dgm:constr type="w" for="ch" forName="comp4" refType="w" fact="0.55"/>
          <dgm:constr type="h" for="ch" forName="comp4" refType="w" refFor="ch" refForName="comp4"/>
          <dgm:constr type="ctrX" for="ch" forName="comp4" refType="ctrX" refFor="ch" refForName="comp1"/>
          <dgm:constr type="b" for="ch" forName="comp4" refType="b" refFor="ch" refForName="comp1"/>
          <dgm:constr type="w" for="ch" forName="comp5" refType="w" fact="0.4"/>
          <dgm:constr type="h" for="ch" forName="comp5" refType="w" refFor="ch" refForName="comp5"/>
          <dgm:constr type="ctrX" for="ch" forName="comp5" refType="ctrX" refFor="ch" refForName="comp1"/>
          <dgm:constr type="b" for="ch" forName="comp5" refType="b" refFor="ch" refForName="comp1"/>
          <dgm:constr type="w" for="ch" forName="comp6" refType="w" fact="0.25"/>
          <dgm:constr type="h" for="ch" forName="comp6" refType="w" refFor="ch" refForName="comp6"/>
          <dgm:constr type="ctrX" for="ch" forName="comp6" refType="ctrX" refFor="ch" refForName="comp1"/>
          <dgm:constr type="b" for="ch" forName="comp6" refType="b" refFor="ch" refForName="comp1"/>
          <dgm:constr type="w" for="ch" forName="comp7" refType="w" fact="0.15"/>
          <dgm:constr type="h" for="ch" forName="comp7" refType="w" refFor="ch" refForName="comp7"/>
          <dgm:constr type="ctrX" for="ch" forName="comp7" refType="ctrX" refFor="ch" refForName="comp1"/>
          <dgm:constr type="b" for="ch" forName="comp7" refType="b" refFor="ch" refForName="comp1"/>
          <dgm:constr type="primFontSz" for="des" ptType="node" op="equ" val="65"/>
        </dgm:constrLst>
      </dgm:else>
    </dgm:choose>
    <dgm:ruleLst/>
    <dgm:choose name="Name5">
      <dgm:if name="Name6" axis="ch" ptType="node" func="cnt" op="gte" val="1">
        <dgm:layoutNode name="comp1">
          <dgm:alg type="composite"/>
          <dgm:shape xmlns:r="http://schemas.openxmlformats.org/officeDocument/2006/relationships" r:blip="">
            <dgm:adjLst/>
          </dgm:shape>
          <dgm:presOf/>
          <dgm:choose name="Name7">
            <dgm:if name="Name8" axis="ch" ptType="node" func="cnt" op="equ" val="1">
              <dgm:constrLst>
                <dgm:constr type="w" for="ch" forName="circle1" refType="w"/>
                <dgm:constr type="h" for="ch" forName="circle1" refType="h"/>
                <dgm:constr type="ctrX" for="ch" forName="circle1" refType="w" fact="0.5"/>
                <dgm:constr type="ctrY" for="ch" forName="circle1" refType="h" fact="0.5"/>
                <dgm:constr type="ctrX" for="ch" forName="c1text" refType="w" fact="0.5"/>
                <dgm:constr type="ctrY" for="ch" forName="c1text" refType="h" fact="0.5"/>
                <dgm:constr type="w" for="ch" forName="c1text" refType="w" refFor="ch" refForName="circle1" fact="0.70711"/>
                <dgm:constr type="h" for="ch" forName="c1text" refType="h" refFor="ch" refForName="circle1" fact="0.5"/>
              </dgm:constrLst>
            </dgm:if>
            <dgm:if name="Name9" axis="ch" ptType="node" func="cnt" op="equ" val="2">
              <dgm:constrLst>
                <dgm:constr type="w" for="ch" forName="circle1" refType="w"/>
                <dgm:constr type="h" for="ch" forName="circle1" refType="h"/>
                <dgm:constr type="ctrX" for="ch" forName="circle1" refType="w" fact="0.5"/>
                <dgm:constr type="ctrY" for="ch" forName="circle1" refType="h" fact="0.5"/>
                <dgm:constr type="ctrX" for="ch" forName="c1text" refType="w" fact="0.5"/>
                <dgm:constr type="ctrY" for="ch" forName="c1text" refType="h" fact="0.16"/>
                <dgm:constr type="w" for="ch" forName="c1text" refType="w" refFor="ch" refForName="circle1" fact="0.525"/>
                <dgm:constr type="h" for="ch" forName="c1text" refType="h" refFor="ch" refForName="circle1" fact="0.17"/>
              </dgm:constrLst>
            </dgm:if>
            <dgm:if name="Name10" axis="ch" ptType="node" func="cnt" op="equ" val="3">
              <dgm:constrLst>
                <dgm:constr type="w" for="ch" forName="circle1" refType="w"/>
                <dgm:constr type="h" for="ch" forName="circle1" refType="h"/>
                <dgm:constr type="ctrX" for="ch" forName="circle1" refType="w" fact="0.5"/>
                <dgm:constr type="ctrY" for="ch" forName="circle1" refType="h" fact="0.5"/>
                <dgm:constr type="ctrX" for="ch" forName="c1text" refType="w" fact="0.5"/>
                <dgm:constr type="ctrY" for="ch" forName="c1text" refType="h" fact="0.125"/>
                <dgm:constr type="w" for="ch" forName="c1text" refType="w" refFor="ch" refForName="circle1" fact="0.3495"/>
                <dgm:constr type="h" for="ch" forName="c1text" refType="h" refFor="ch" refForName="circle1" fact="0.15"/>
              </dgm:constrLst>
            </dgm:if>
            <dgm:if name="Name11" axis="ch" ptType="node" func="cnt" op="equ" val="4">
              <dgm:constrLst>
                <dgm:constr type="w" for="ch" forName="circle1" refType="w"/>
                <dgm:constr type="h" for="ch" forName="circle1" refType="h"/>
                <dgm:constr type="ctrX" for="ch" forName="circle1" refType="w" fact="0.5"/>
                <dgm:constr type="ctrY" for="ch" forName="circle1" refType="h" fact="0.5"/>
                <dgm:constr type="ctrX" for="ch" forName="c1text" refType="w" fact="0.5"/>
                <dgm:constr type="ctrY" for="ch" forName="c1text" refType="h" fact="0.125"/>
                <dgm:constr type="w" for="ch" forName="c1text" refType="w" refFor="ch" refForName="circle1" fact="0.2796"/>
                <dgm:constr type="h" for="ch" forName="c1text" refType="h" refFor="ch" refForName="circle1" fact="0.15"/>
              </dgm:constrLst>
            </dgm:if>
            <dgm:if name="Name12" axis="ch" ptType="node" func="cnt" op="gte" val="5">
              <dgm:constrLst>
                <dgm:constr type="w" for="ch" forName="circle1" refType="w"/>
                <dgm:constr type="h" for="ch" forName="circle1" refType="h"/>
                <dgm:constr type="ctrX" for="ch" forName="circle1" refType="w" fact="0.5"/>
                <dgm:constr type="ctrY" for="ch" forName="circle1" refType="h" fact="0.5"/>
                <dgm:constr type="ctrX" for="ch" forName="c1text" refType="w" fact="0.5"/>
                <dgm:constr type="ctrY" for="ch" forName="c1text" refType="h" fact="0.1"/>
                <dgm:constr type="w" for="ch" forName="c1text" refType="w" refFor="ch" refForName="circle1" fact="0.375"/>
                <dgm:constr type="h" for="ch" forName="c1text" refType="h" refFor="ch" refForName="circle1" fact="0.1"/>
              </dgm:constrLst>
            </dgm:if>
            <dgm:else name="Name13"/>
          </dgm:choose>
          <dgm:ruleLst/>
          <dgm:layoutNode name="circle1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1 1" cnt="1 0"/>
            <dgm:constrLst>
              <dgm:constr type="h" refType="w"/>
            </dgm:constrLst>
            <dgm:ruleLst/>
          </dgm:layoutNode>
          <dgm:layoutNode name="c1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1 1" cnt="1 0"/>
            <dgm:constrLst/>
            <dgm:ruleLst>
              <dgm:rule type="primFontSz" val="5" fact="NaN" max="NaN"/>
            </dgm:ruleLst>
          </dgm:layoutNode>
        </dgm:layoutNode>
      </dgm:if>
      <dgm:else name="Name14"/>
    </dgm:choose>
    <dgm:choose name="Name15">
      <dgm:if name="Name16" axis="ch" ptType="node" func="cnt" op="gte" val="2">
        <dgm:layoutNode name="comp2">
          <dgm:alg type="composite"/>
          <dgm:shape xmlns:r="http://schemas.openxmlformats.org/officeDocument/2006/relationships" r:blip="">
            <dgm:adjLst/>
          </dgm:shape>
          <dgm:presOf/>
          <dgm:choose name="Name17">
            <dgm:if name="Name18" axis="ch" ptType="node" func="cnt" op="equ" val="2">
              <dgm:constrLst>
                <dgm:constr type="w" for="ch" forName="circle2" refType="w"/>
                <dgm:constr type="h" for="ch" forName="circle2" refType="h"/>
                <dgm:constr type="ctrX" for="ch" forName="circle2" refType="w" fact="0.5"/>
                <dgm:constr type="ctrY" for="ch" forName="circle2" refType="h" fact="0.5"/>
                <dgm:constr type="ctrX" for="ch" forName="c2text" refType="w" fact="0.5"/>
                <dgm:constr type="ctrY" for="ch" forName="c2text" refType="h" fact="0.5"/>
                <dgm:constr type="w" for="ch" forName="c2text" refType="w" refFor="ch" refForName="circle2" fact="0.70711"/>
                <dgm:constr type="h" for="ch" forName="c2text" refType="h" refFor="ch" refForName="circle2" fact="0.5"/>
              </dgm:constrLst>
            </dgm:if>
            <dgm:if name="Name19" axis="ch" ptType="node" func="cnt" op="equ" val="3">
              <dgm:constrLst>
                <dgm:constr type="w" for="ch" forName="circle2" refType="w"/>
                <dgm:constr type="h" for="ch" forName="circle2" refType="h"/>
                <dgm:constr type="ctrX" for="ch" forName="circle2" refType="w" fact="0.5"/>
                <dgm:constr type="ctrY" for="ch" forName="circle2" refType="h" fact="0.5"/>
                <dgm:constr type="ctrX" for="ch" forName="c2text" refType="w" fact="0.5"/>
                <dgm:constr type="ctrY" for="ch" forName="c2text" refType="h" fact="0.15625"/>
                <dgm:constr type="w" for="ch" forName="c2text" refType="w" refFor="ch" refForName="circle2" fact="0.466"/>
                <dgm:constr type="h" for="ch" forName="c2text" refType="h" refFor="ch" refForName="circle2" fact="0.1875"/>
              </dgm:constrLst>
            </dgm:if>
            <dgm:if name="Name20" axis="ch" ptType="node" func="cnt" op="equ" val="4">
              <dgm:constrLst>
                <dgm:constr type="w" for="ch" forName="circle2" refType="w"/>
                <dgm:constr type="h" for="ch" forName="circle2" refType="h"/>
                <dgm:constr type="ctrX" for="ch" forName="circle2" refType="w" fact="0.5"/>
                <dgm:constr type="ctrY" for="ch" forName="circle2" refType="h" fact="0.5"/>
                <dgm:constr type="ctrX" for="ch" forName="c2text" refType="w" fact="0.5"/>
                <dgm:constr type="ctrY" for="ch" forName="c2text" refType="h" fact="0.15"/>
                <dgm:constr type="w" for="ch" forName="c2text" refType="w" refFor="ch" refForName="circle2" fact="0.3495"/>
                <dgm:constr type="h" for="ch" forName="c2text" refType="h" refFor="ch" refForName="circle2" fact="0.18"/>
              </dgm:constrLst>
            </dgm:if>
            <dgm:if name="Name21" axis="ch" ptType="node" func="cnt" op="gte" val="5">
              <dgm:constrLst>
                <dgm:constr type="w" for="ch" forName="circle2" refType="w"/>
                <dgm:constr type="h" for="ch" forName="circle2" refType="h"/>
                <dgm:constr type="ctrX" for="ch" forName="circle2" refType="w" fact="0.5"/>
                <dgm:constr type="ctrY" for="ch" forName="circle2" refType="h" fact="0.5"/>
                <dgm:constr type="ctrX" for="ch" forName="c2text" refType="w" fact="0.5"/>
                <dgm:constr type="ctrY" for="ch" forName="c2text" refType="h" fact="0.115"/>
                <dgm:constr type="w" for="ch" forName="c2text" refType="w" refFor="ch" refForName="circle2" fact="0.43125"/>
                <dgm:constr type="h" for="ch" forName="c2text" refType="h" refFor="ch" refForName="circle2" fact="0.115"/>
              </dgm:constrLst>
            </dgm:if>
            <dgm:else name="Name22"/>
          </dgm:choose>
          <dgm:ruleLst/>
          <dgm:layoutNode name="circle2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2 1" cnt="1 0"/>
            <dgm:constrLst>
              <dgm:constr type="h" refType="w"/>
            </dgm:constrLst>
            <dgm:ruleLst/>
          </dgm:layoutNode>
          <dgm:layoutNode name="c2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2 1" cnt="1 0"/>
            <dgm:constrLst/>
            <dgm:ruleLst>
              <dgm:rule type="primFontSz" val="5" fact="NaN" max="NaN"/>
            </dgm:ruleLst>
          </dgm:layoutNode>
        </dgm:layoutNode>
      </dgm:if>
      <dgm:else name="Name23"/>
    </dgm:choose>
    <dgm:choose name="Name24">
      <dgm:if name="Name25" axis="ch" ptType="node" func="cnt" op="gte" val="3">
        <dgm:layoutNode name="comp3">
          <dgm:alg type="composite"/>
          <dgm:shape xmlns:r="http://schemas.openxmlformats.org/officeDocument/2006/relationships" r:blip="">
            <dgm:adjLst/>
          </dgm:shape>
          <dgm:presOf/>
          <dgm:choose name="Name26">
            <dgm:if name="Name27" axis="ch" ptType="node" func="cnt" op="equ" val="3">
              <dgm:constrLst>
                <dgm:constr type="w" for="ch" forName="circle3" refType="w"/>
                <dgm:constr type="h" for="ch" forName="circle3" refType="h"/>
                <dgm:constr type="ctrX" for="ch" forName="circle3" refType="w" fact="0.5"/>
                <dgm:constr type="ctrY" for="ch" forName="circle3" refType="h" fact="0.5"/>
                <dgm:constr type="ctrX" for="ch" forName="c3text" refType="w" fact="0.5"/>
                <dgm:constr type="ctrY" for="ch" forName="c3text" refType="h" fact="0.5"/>
                <dgm:constr type="w" for="ch" forName="c3text" refType="w" refFor="ch" refForName="circle3" fact="0.70711"/>
                <dgm:constr type="h" for="ch" forName="c3text" refType="h" refFor="ch" refForName="circle3" fact="0.5"/>
              </dgm:constrLst>
            </dgm:if>
            <dgm:if name="Name28" axis="ch" ptType="node" func="cnt" op="equ" val="4">
              <dgm:constrLst>
                <dgm:constr type="w" for="ch" forName="circle3" refType="w"/>
                <dgm:constr type="h" for="ch" forName="circle3" refType="h"/>
                <dgm:constr type="ctrX" for="ch" forName="circle3" refType="w" fact="0.5"/>
                <dgm:constr type="ctrY" for="ch" forName="circle3" refType="h" fact="0.5"/>
                <dgm:constr type="ctrX" for="ch" forName="c3text" refType="w" fact="0.5"/>
                <dgm:constr type="ctrY" for="ch" forName="c3text" refType="h" fact="0.1875"/>
                <dgm:constr type="w" for="ch" forName="c3text" refType="w" refFor="ch" refForName="circle3" fact="0.466"/>
                <dgm:constr type="h" for="ch" forName="c3text" refType="h" refFor="ch" refForName="circle3" fact="0.225"/>
              </dgm:constrLst>
            </dgm:if>
            <dgm:if name="Name29" axis="ch" ptType="node" func="cnt" op="gte" val="5">
              <dgm:constrLst>
                <dgm:constr type="w" for="ch" forName="circle3" refType="w"/>
                <dgm:constr type="h" for="ch" forName="circle3" refType="h"/>
                <dgm:constr type="ctrX" for="ch" forName="circle3" refType="w" fact="0.5"/>
                <dgm:constr type="ctrY" for="ch" forName="circle3" refType="h" fact="0.5"/>
                <dgm:constr type="ctrX" for="ch" forName="c3text" refType="w" fact="0.5"/>
                <dgm:constr type="ctrY" for="ch" forName="c3text" refType="h" fact="0.138"/>
                <dgm:constr type="w" for="ch" forName="c3text" refType="w" refFor="ch" refForName="circle3" fact="0.5175"/>
                <dgm:constr type="h" for="ch" forName="c3text" refType="h" refFor="ch" refForName="circle3" fact="0.138"/>
              </dgm:constrLst>
            </dgm:if>
            <dgm:else name="Name30"/>
          </dgm:choose>
          <dgm:ruleLst/>
          <dgm:layoutNode name="circle3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3 1" cnt="1 0"/>
            <dgm:constrLst>
              <dgm:constr type="h" refType="w"/>
            </dgm:constrLst>
            <dgm:ruleLst/>
          </dgm:layoutNode>
          <dgm:layoutNode name="c3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3 1" cnt="1 0"/>
            <dgm:constrLst/>
            <dgm:ruleLst>
              <dgm:rule type="primFontSz" val="5" fact="NaN" max="NaN"/>
            </dgm:ruleLst>
          </dgm:layoutNode>
        </dgm:layoutNode>
      </dgm:if>
      <dgm:else name="Name31"/>
    </dgm:choose>
    <dgm:choose name="Name32">
      <dgm:if name="Name33" axis="ch" ptType="node" func="cnt" op="gte" val="4">
        <dgm:layoutNode name="comp4">
          <dgm:alg type="composite"/>
          <dgm:shape xmlns:r="http://schemas.openxmlformats.org/officeDocument/2006/relationships" r:blip="">
            <dgm:adjLst/>
          </dgm:shape>
          <dgm:presOf/>
          <dgm:choose name="Name34">
            <dgm:if name="Name35" axis="ch" ptType="node" func="cnt" op="equ" val="4">
              <dgm:constrLst>
                <dgm:constr type="w" for="ch" forName="circle4" refType="w"/>
                <dgm:constr type="h" for="ch" forName="circle4" refType="h"/>
                <dgm:constr type="ctrX" for="ch" forName="circle4" refType="w" fact="0.5"/>
                <dgm:constr type="ctrY" for="ch" forName="circle4" refType="h" fact="0.5"/>
                <dgm:constr type="ctrX" for="ch" forName="c4text" refType="w" fact="0.5"/>
                <dgm:constr type="ctrY" for="ch" forName="c4text" refType="h" fact="0.5"/>
                <dgm:constr type="w" for="ch" forName="c4text" refType="w" refFor="ch" refForName="circle4" fact="0.70711"/>
                <dgm:constr type="h" for="ch" forName="c4text" refType="h" refFor="ch" refForName="circle4" fact="0.5"/>
              </dgm:constrLst>
            </dgm:if>
            <dgm:if name="Name36" axis="ch" ptType="node" func="cnt" op="gte" val="5">
              <dgm:constrLst>
                <dgm:constr type="w" for="ch" forName="circle4" refType="w"/>
                <dgm:constr type="h" for="ch" forName="circle4" refType="h"/>
                <dgm:constr type="ctrX" for="ch" forName="circle4" refType="w" fact="0.5"/>
                <dgm:constr type="ctrY" for="ch" forName="circle4" refType="h" fact="0.5"/>
                <dgm:constr type="ctrX" for="ch" forName="c4text" refType="w" fact="0.5"/>
                <dgm:constr type="ctrY" for="ch" forName="c4text" refType="h" fact="0.18"/>
                <dgm:constr type="w" for="ch" forName="c4text" refType="w" refFor="ch" refForName="circle4" fact="0.54"/>
                <dgm:constr type="h" for="ch" forName="c4text" refType="h" refFor="ch" refForName="circle4" fact="0.18"/>
              </dgm:constrLst>
            </dgm:if>
            <dgm:else name="Name37"/>
          </dgm:choose>
          <dgm:ruleLst/>
          <dgm:layoutNode name="circle4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4 1" cnt="1 0"/>
            <dgm:constrLst>
              <dgm:constr type="h" refType="w"/>
            </dgm:constrLst>
            <dgm:ruleLst/>
          </dgm:layoutNode>
          <dgm:layoutNode name="c4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4 1" cnt="1 0"/>
            <dgm:constrLst/>
            <dgm:ruleLst>
              <dgm:rule type="primFontSz" val="5" fact="NaN" max="NaN"/>
            </dgm:ruleLst>
          </dgm:layoutNode>
        </dgm:layoutNode>
      </dgm:if>
      <dgm:else name="Name38"/>
    </dgm:choose>
    <dgm:choose name="Name39">
      <dgm:if name="Name40" axis="ch" ptType="node" func="cnt" op="gte" val="5">
        <dgm:layoutNode name="comp5">
          <dgm:alg type="composite"/>
          <dgm:shape xmlns:r="http://schemas.openxmlformats.org/officeDocument/2006/relationships" r:blip="">
            <dgm:adjLst/>
          </dgm:shape>
          <dgm:presOf/>
          <dgm:choose name="Name41">
            <dgm:if name="Name42" axis="ch" ptType="node" func="cnt" op="equ" val="5">
              <dgm:constrLst>
                <dgm:constr type="w" for="ch" forName="circle5" refType="w"/>
                <dgm:constr type="h" for="ch" forName="circle5" refType="h"/>
                <dgm:constr type="ctrX" for="ch" forName="circle5" refType="w" fact="0.5"/>
                <dgm:constr type="ctrY" for="ch" forName="circle5" refType="h" fact="0.5"/>
                <dgm:constr type="ctrX" for="ch" forName="c5text" refType="w" fact="0.5"/>
                <dgm:constr type="ctrY" for="ch" forName="c5text" refType="h" fact="0.5"/>
                <dgm:constr type="w" for="ch" forName="c5text" refType="w" refFor="ch" refForName="circle5" fact="0.70711"/>
                <dgm:constr type="h" for="ch" forName="c5text" refType="h" refFor="ch" refForName="circle5" fact="0.5"/>
              </dgm:constrLst>
            </dgm:if>
            <dgm:if name="Name43" axis="ch" ptType="node" func="cnt" op="gte" val="6">
              <dgm:constrLst>
                <dgm:constr type="w" for="ch" forName="circle5" refType="w"/>
                <dgm:constr type="h" for="ch" forName="circle5" refType="h"/>
                <dgm:constr type="ctrX" for="ch" forName="circle5" refType="w" fact="0.5"/>
                <dgm:constr type="ctrY" for="ch" forName="circle5" refType="h" fact="0.5"/>
                <dgm:constr type="ctrX" for="ch" forName="c5text" refType="w" fact="0.5"/>
                <dgm:constr type="ctrY" for="ch" forName="c5text" refType="h" fact="0.25"/>
                <dgm:constr type="w" for="ch" forName="c5text" refType="w" refFor="ch" refForName="circle5" fact="0.65"/>
                <dgm:constr type="h" for="ch" forName="c5text" refType="h" refFor="ch" refForName="circle5" fact="0.25"/>
              </dgm:constrLst>
            </dgm:if>
            <dgm:else name="Name44"/>
          </dgm:choose>
          <dgm:ruleLst/>
          <dgm:layoutNode name="circle5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5 1" cnt="1 0"/>
            <dgm:constrLst>
              <dgm:constr type="h" refType="w"/>
            </dgm:constrLst>
            <dgm:ruleLst/>
          </dgm:layoutNode>
          <dgm:layoutNode name="c5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5 1" cnt="1 0"/>
            <dgm:constrLst/>
            <dgm:ruleLst>
              <dgm:rule type="primFontSz" val="5" fact="NaN" max="NaN"/>
            </dgm:ruleLst>
          </dgm:layoutNode>
        </dgm:layoutNode>
      </dgm:if>
      <dgm:else name="Name45"/>
    </dgm:choose>
    <dgm:choose name="Name46">
      <dgm:if name="Name47" axis="ch" ptType="node" func="cnt" op="gte" val="6">
        <dgm:layoutNode name="comp6">
          <dgm:alg type="composite"/>
          <dgm:shape xmlns:r="http://schemas.openxmlformats.org/officeDocument/2006/relationships" r:blip="">
            <dgm:adjLst/>
          </dgm:shape>
          <dgm:presOf/>
          <dgm:choose name="Name48">
            <dgm:if name="Name49" axis="ch" ptType="node" func="cnt" op="equ" val="6">
              <dgm:constrLst>
                <dgm:constr type="w" for="ch" forName="circle6" refType="w"/>
                <dgm:constr type="h" for="ch" forName="circle6" refType="h"/>
                <dgm:constr type="ctrX" for="ch" forName="circle6" refType="w" fact="0.5"/>
                <dgm:constr type="ctrY" for="ch" forName="circle6" refType="h" fact="0.5"/>
                <dgm:constr type="ctrX" for="ch" forName="c6text" refType="w" fact="0.5"/>
                <dgm:constr type="ctrY" for="ch" forName="c6text" refType="h" fact="0.5"/>
                <dgm:constr type="w" for="ch" forName="c6text" refType="w" refFor="ch" refForName="circle6" fact="0.70711"/>
                <dgm:constr type="h" for="ch" forName="c6text" refType="h" refFor="ch" refForName="circle6" fact="0.5"/>
              </dgm:constrLst>
            </dgm:if>
            <dgm:if name="Name50" axis="ch" ptType="node" func="cnt" op="gte" val="7">
              <dgm:constrLst>
                <dgm:constr type="w" for="ch" forName="circle6" refType="w"/>
                <dgm:constr type="h" for="ch" forName="circle6" refType="h"/>
                <dgm:constr type="ctrX" for="ch" forName="circle6" refType="w" fact="0.5"/>
                <dgm:constr type="ctrY" for="ch" forName="circle6" refType="h" fact="0.5"/>
                <dgm:constr type="ctrX" for="ch" forName="c6text" refType="w" fact="0.5"/>
                <dgm:constr type="ctrY" for="ch" forName="c6text" refType="h" fact="0.27"/>
                <dgm:constr type="w" for="ch" forName="c6text" refType="w" refFor="ch" refForName="circle6" fact="0.68"/>
                <dgm:constr type="h" for="ch" forName="c6text" refType="h" refFor="ch" refForName="circle6" fact="0.241"/>
              </dgm:constrLst>
            </dgm:if>
            <dgm:else name="Name51"/>
          </dgm:choose>
          <dgm:ruleLst/>
          <dgm:layoutNode name="circle6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6 1" cnt="1 0"/>
            <dgm:constrLst>
              <dgm:constr type="h" refType="w"/>
            </dgm:constrLst>
            <dgm:ruleLst/>
          </dgm:layoutNode>
          <dgm:layoutNode name="c6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6 1" cnt="1 0"/>
            <dgm:constrLst/>
            <dgm:ruleLst>
              <dgm:rule type="primFontSz" val="5" fact="NaN" max="NaN"/>
            </dgm:ruleLst>
          </dgm:layoutNode>
        </dgm:layoutNode>
      </dgm:if>
      <dgm:else name="Name52"/>
    </dgm:choose>
    <dgm:choose name="Name53">
      <dgm:if name="Name54" axis="ch" ptType="node" func="cnt" op="gte" val="7">
        <dgm:layoutNode name="comp7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w" for="ch" forName="circle7" refType="w"/>
            <dgm:constr type="h" for="ch" forName="circle7" refType="h"/>
            <dgm:constr type="ctrX" for="ch" forName="circle7" refType="w" fact="0.5"/>
            <dgm:constr type="ctrY" for="ch" forName="circle7" refType="h" fact="0.5"/>
            <dgm:constr type="ctrX" for="ch" forName="c7text" refType="w" fact="0.5"/>
            <dgm:constr type="ctrY" for="ch" forName="c7text" refType="h" fact="0.5"/>
            <dgm:constr type="w" for="ch" forName="c7text" refType="w" refFor="ch" refForName="circle7" fact="0.70711"/>
            <dgm:constr type="h" for="ch" forName="c7text" refType="h" refFor="ch" refForName="circle7" fact="0.5"/>
          </dgm:constrLst>
          <dgm:ruleLst/>
          <dgm:layoutNode name="circle7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7 1" cnt="1 0"/>
            <dgm:constrLst>
              <dgm:constr type="h" refType="w"/>
            </dgm:constrLst>
            <dgm:ruleLst/>
          </dgm:layoutNode>
          <dgm:layoutNode name="c7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7 1" cnt="1 0"/>
            <dgm:constrLst/>
            <dgm:ruleLst>
              <dgm:rule type="primFontSz" val="5" fact="NaN" max="NaN"/>
            </dgm:ruleLst>
          </dgm:layoutNode>
        </dgm:layoutNode>
      </dgm:if>
      <dgm:else name="Name5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9197E91-9ACA-49B4-A1B1-B4642D5CCFDC}" type="datetimeFigureOut">
              <a:rPr lang="en-GB" smtClean="0"/>
              <a:t>14/04/2020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C6CB15D-7834-4590-98D7-9EFFC39372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535720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6CB15D-7834-4590-98D7-9EFFC39372F4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712071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6CB15D-7834-4590-98D7-9EFFC39372F4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840963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6CB15D-7834-4590-98D7-9EFFC39372F4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046446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6CB15D-7834-4590-98D7-9EFFC39372F4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055348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6FE27BEA-FA24-4EB7-8B77-139066C0BDE3}" type="datetime1">
              <a:rPr lang="en-GB" smtClean="0"/>
              <a:t>14/04/2020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TSD60051013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B3D1F3-51ED-44EA-84DA-3B6A2B8496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771581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9FF2C5-B12F-48A9-836F-7A0063371E09}" type="datetime1">
              <a:rPr lang="en-GB" smtClean="0"/>
              <a:t>14/04/2020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TSD60051013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B3D1F3-51ED-44EA-84DA-3B6A2B8496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132636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72AF6E-24CD-4B90-B7F2-E8D7DD0D03A5}" type="datetime1">
              <a:rPr lang="en-GB" smtClean="0"/>
              <a:t>14/04/2020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B3D1F3-51ED-44EA-84DA-3B6A2B8496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76925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F90D1F-6AD4-4833-A781-58EF52D5EC8B}" type="datetime1">
              <a:rPr lang="en-GB" smtClean="0"/>
              <a:t>14/04/2020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B3D1F3-51ED-44EA-84DA-3B6A2B8496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468198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726F54-918A-4AC5-9654-D7F4C3F85898}" type="datetime1">
              <a:rPr lang="en-GB" smtClean="0"/>
              <a:t>14/04/2020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B3D1F3-51ED-44EA-84DA-3B6A2B8496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94743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77DA89-ED9D-44AA-BD95-5E705631C41D}" type="datetime1">
              <a:rPr lang="en-GB" smtClean="0"/>
              <a:t>14/04/2020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B3D1F3-51ED-44EA-84DA-3B6A2B8496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13958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7ED35E-E954-40DD-895D-4405D05DBA4F}" type="datetime1">
              <a:rPr lang="en-GB" smtClean="0"/>
              <a:t>14/04/2020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B3D1F3-51ED-44EA-84DA-3B6A2B8496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672023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FE0FFB-BDF0-436A-8C43-6EE298C9F366}" type="datetime1">
              <a:rPr lang="en-GB" smtClean="0"/>
              <a:t>14/04/2020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B3D1F3-51ED-44EA-84DA-3B6A2B8496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281943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75A1BC-F4F6-4BE5-864D-24856EC73ECB}" type="datetime1">
              <a:rPr lang="en-GB" smtClean="0"/>
              <a:t>14/04/2020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B3D1F3-51ED-44EA-84DA-3B6A2B8496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434746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753635-C00D-4B19-8E9B-244CE9048CF1}" type="datetime1">
              <a:rPr lang="en-GB" smtClean="0"/>
              <a:t>14/04/2020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B3D1F3-51ED-44EA-84DA-3B6A2B8496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90350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895083-90FD-4C2E-B5BA-0DD43CCF8CB7}" type="datetime1">
              <a:rPr lang="en-GB" smtClean="0"/>
              <a:t>14/04/2020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B3D1F3-51ED-44EA-84DA-3B6A2B8496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41639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F60C728-9A38-45DE-BA73-0730424121CA}" type="datetime1">
              <a:rPr lang="en-GB" smtClean="0"/>
              <a:t>14/04/2020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CB3D1F3-51ED-44EA-84DA-3B6A2B8496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24160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jilljemmett.com/2019/03/26/review-work-it-girl-run-the-show-like-ceo-oprah-winfrey/" TargetMode="External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mariapcclass.blogspot.com/2015/12/assignment-book-review-presentation.html" TargetMode="Externa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jlambert56.wordpress.com/2015/04/15/technology-integration-leading-the-change/" TargetMode="Externa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7" Type="http://schemas.openxmlformats.org/officeDocument/2006/relationships/image" Target="../media/image7.jp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pixabay.com/en/self-confidence-self-safety-2076788/" TargetMode="External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publicdomainpictures.net/view-image.php?image=18305&amp;picture=soccer&amp;large=1" TargetMode="External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tatawarrior.com/2015/02/my-craptacular-adventures.html" TargetMode="External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pixabay.com/en/options-directory-many-selection-396266/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leadershipfreak.wordpress.com/2010/02/08/a-column-for-verbs/" TargetMode="Externa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Snowdon_reflection.jpg" TargetMode="External"/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>
                <a:solidFill>
                  <a:schemeClr val="bg1"/>
                </a:solidFill>
              </a:rPr>
              <a:t>BMSK6005 Coaching &amp; Mentoring Skills of the Workplace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Online Session 3</a:t>
            </a:r>
          </a:p>
        </p:txBody>
      </p:sp>
    </p:spTree>
    <p:extLst>
      <p:ext uri="{BB962C8B-B14F-4D97-AF65-F5344CB8AC3E}">
        <p14:creationId xmlns:p14="http://schemas.microsoft.com/office/powerpoint/2010/main" val="316904431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17140B-19D6-427E-98B2-A5C2C0809F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Agenda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6DFEBC-83E2-4D34-AC5E-6E0A47BE73C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solidFill>
                  <a:srgbClr val="7030A0"/>
                </a:solidFill>
              </a:rPr>
              <a:t>Review – What Coaching Models did you look at?</a:t>
            </a:r>
          </a:p>
          <a:p>
            <a:r>
              <a:rPr lang="en-GB" dirty="0">
                <a:solidFill>
                  <a:srgbClr val="009900"/>
                </a:solidFill>
              </a:rPr>
              <a:t>Coaching – What is it about</a:t>
            </a:r>
          </a:p>
          <a:p>
            <a:r>
              <a:rPr lang="en-GB">
                <a:solidFill>
                  <a:srgbClr val="0000CC"/>
                </a:solidFill>
              </a:rPr>
              <a:t>Johari </a:t>
            </a:r>
            <a:r>
              <a:rPr lang="en-GB" dirty="0">
                <a:solidFill>
                  <a:srgbClr val="0000CC"/>
                </a:solidFill>
              </a:rPr>
              <a:t>Window</a:t>
            </a:r>
          </a:p>
          <a:p>
            <a:endParaRPr lang="en-GB" dirty="0"/>
          </a:p>
        </p:txBody>
      </p:sp>
      <p:pic>
        <p:nvPicPr>
          <p:cNvPr id="6" name="Picture 5" descr="A picture containing curtain&#10;&#10;Description automatically generated">
            <a:extLst>
              <a:ext uri="{FF2B5EF4-FFF2-40B4-BE49-F238E27FC236}">
                <a16:creationId xmlns:a16="http://schemas.microsoft.com/office/drawing/2014/main" id="{E88BD3E6-B8A4-4099-8BE3-BA5326C780A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572000" y="4546471"/>
            <a:ext cx="4572000" cy="1143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48005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 up of a logo&#10;&#10;Description automatically generated">
            <a:extLst>
              <a:ext uri="{FF2B5EF4-FFF2-40B4-BE49-F238E27FC236}">
                <a16:creationId xmlns:a16="http://schemas.microsoft.com/office/drawing/2014/main" id="{031328B2-B40B-4BC1-859D-14E42531588D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300191" y="2492896"/>
            <a:ext cx="2815911" cy="2082742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7CC5653-F7E3-4642-9F39-C537C82221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Quick Group Review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F61D63-F3B0-42BE-A719-49787D51C89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1"/>
            <a:ext cx="6563072" cy="3917032"/>
          </a:xfrm>
        </p:spPr>
        <p:txBody>
          <a:bodyPr/>
          <a:lstStyle/>
          <a:p>
            <a:r>
              <a:rPr lang="en-GB" dirty="0">
                <a:solidFill>
                  <a:srgbClr val="0070C0"/>
                </a:solidFill>
              </a:rPr>
              <a:t>How are you getting on?</a:t>
            </a:r>
          </a:p>
          <a:p>
            <a:r>
              <a:rPr lang="en-GB" dirty="0">
                <a:solidFill>
                  <a:srgbClr val="7030A0"/>
                </a:solidFill>
              </a:rPr>
              <a:t>What names/authors are you coming across with your research?</a:t>
            </a:r>
          </a:p>
          <a:p>
            <a:r>
              <a:rPr lang="en-GB" dirty="0">
                <a:solidFill>
                  <a:srgbClr val="00B050"/>
                </a:solidFill>
              </a:rPr>
              <a:t>Reading and Research</a:t>
            </a:r>
          </a:p>
          <a:p>
            <a:r>
              <a:rPr lang="en-GB" dirty="0">
                <a:solidFill>
                  <a:srgbClr val="FF0066"/>
                </a:solidFill>
              </a:rPr>
              <a:t>Feedback on Session Two task</a:t>
            </a:r>
          </a:p>
        </p:txBody>
      </p:sp>
    </p:spTree>
    <p:extLst>
      <p:ext uri="{BB962C8B-B14F-4D97-AF65-F5344CB8AC3E}">
        <p14:creationId xmlns:p14="http://schemas.microsoft.com/office/powerpoint/2010/main" val="4121843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75FEF3-C732-4CD1-999C-6E57D8672D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Coaching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7E9EAA95-7EDD-4C70-875B-914770D6BAFF}"/>
              </a:ext>
            </a:extLst>
          </p:cNvPr>
          <p:cNvSpPr/>
          <p:nvPr/>
        </p:nvSpPr>
        <p:spPr>
          <a:xfrm>
            <a:off x="2858848" y="1417638"/>
            <a:ext cx="3441583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GB" sz="3200" b="1" dirty="0"/>
              <a:t>What is it about?</a:t>
            </a:r>
          </a:p>
        </p:txBody>
      </p:sp>
      <p:pic>
        <p:nvPicPr>
          <p:cNvPr id="6" name="Picture 5" descr="SLE+clipart-illustration-orange-man-holding-question-mark.jpg">
            <a:extLst>
              <a:ext uri="{FF2B5EF4-FFF2-40B4-BE49-F238E27FC236}">
                <a16:creationId xmlns:a16="http://schemas.microsoft.com/office/drawing/2014/main" id="{5D7A16B2-BA7B-42FD-94A5-8E961E2F438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36514" y="2132856"/>
            <a:ext cx="4286250" cy="34392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4044095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A29206-875B-4A12-94DA-7E74978A38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Kurt Lewin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9F9E0213-15A5-49B1-AE0B-66C01142610B}"/>
              </a:ext>
            </a:extLst>
          </p:cNvPr>
          <p:cNvSpPr/>
          <p:nvPr/>
        </p:nvSpPr>
        <p:spPr>
          <a:xfrm>
            <a:off x="1043608" y="1916832"/>
            <a:ext cx="4572000" cy="2985433"/>
          </a:xfrm>
          <a:prstGeom prst="rect">
            <a:avLst/>
          </a:prstGeom>
        </p:spPr>
        <p:txBody>
          <a:bodyPr>
            <a:sp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sz="3200" dirty="0"/>
              <a:t>Unfreeze</a:t>
            </a:r>
          </a:p>
          <a:p>
            <a:pPr marL="342900" indent="-342900">
              <a:buFont typeface="+mj-lt"/>
              <a:buAutoNum type="arabicPeriod"/>
            </a:pPr>
            <a:endParaRPr lang="en-GB" dirty="0"/>
          </a:p>
          <a:p>
            <a:pPr marL="1261872" indent="-1143000">
              <a:buFont typeface="+mj-lt"/>
              <a:buAutoNum type="arabicPeriod"/>
            </a:pPr>
            <a:r>
              <a:rPr lang="en-GB" sz="6600" b="1" dirty="0"/>
              <a:t>Change</a:t>
            </a:r>
          </a:p>
          <a:p>
            <a:pPr marL="461772" indent="-342900">
              <a:buFont typeface="+mj-lt"/>
              <a:buAutoNum type="arabicPeriod"/>
            </a:pPr>
            <a:endParaRPr lang="en-GB" dirty="0"/>
          </a:p>
          <a:p>
            <a:pPr marL="461772" indent="-342900">
              <a:buFont typeface="+mj-lt"/>
              <a:buAutoNum type="arabicPeriod"/>
            </a:pPr>
            <a:endParaRPr lang="en-GB" dirty="0"/>
          </a:p>
          <a:p>
            <a:pPr marL="742950" indent="-742950">
              <a:buFont typeface="+mj-lt"/>
              <a:buAutoNum type="arabicPeriod"/>
            </a:pPr>
            <a:r>
              <a:rPr lang="en-GB" sz="3600" dirty="0"/>
              <a:t>Freeze</a:t>
            </a:r>
          </a:p>
        </p:txBody>
      </p:sp>
      <p:pic>
        <p:nvPicPr>
          <p:cNvPr id="7" name="Picture 6" descr="A close up of a sign&#10;&#10;Description automatically generated">
            <a:extLst>
              <a:ext uri="{FF2B5EF4-FFF2-40B4-BE49-F238E27FC236}">
                <a16:creationId xmlns:a16="http://schemas.microsoft.com/office/drawing/2014/main" id="{1614587C-1D38-4E5F-83AD-4BAFC06D672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228184" y="2064375"/>
            <a:ext cx="2752725" cy="27527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84939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6EB838-1313-408D-B844-375B94EB70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Three Core Values</a:t>
            </a: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E1E21732-17D7-4BBE-8690-D9CA3996D16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77470683"/>
              </p:ext>
            </p:extLst>
          </p:nvPr>
        </p:nvGraphicFramePr>
        <p:xfrm>
          <a:off x="754224" y="1398294"/>
          <a:ext cx="76355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41729660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B25189-2A48-437A-9414-0140529B4A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196" y="112246"/>
            <a:ext cx="8229600" cy="1053817"/>
          </a:xfrm>
        </p:spPr>
        <p:txBody>
          <a:bodyPr/>
          <a:lstStyle/>
          <a:p>
            <a:r>
              <a:rPr lang="en-GB" dirty="0"/>
              <a:t>Three Core Values</a:t>
            </a:r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5993D662-6661-454E-863F-03B0C1F9A1DC}"/>
              </a:ext>
            </a:extLst>
          </p:cNvPr>
          <p:cNvGrpSpPr/>
          <p:nvPr/>
        </p:nvGrpSpPr>
        <p:grpSpPr>
          <a:xfrm>
            <a:off x="3195226" y="2492896"/>
            <a:ext cx="2753544" cy="2321815"/>
            <a:chOff x="2076559" y="1617670"/>
            <a:chExt cx="3957392" cy="3238588"/>
          </a:xfrm>
        </p:grpSpPr>
        <p:sp>
          <p:nvSpPr>
            <p:cNvPr id="6" name="Oval 5">
              <a:extLst>
                <a:ext uri="{FF2B5EF4-FFF2-40B4-BE49-F238E27FC236}">
                  <a16:creationId xmlns:a16="http://schemas.microsoft.com/office/drawing/2014/main" id="{64179E47-513B-4AE7-A8D6-69A47D813C9E}"/>
                </a:ext>
              </a:extLst>
            </p:cNvPr>
            <p:cNvSpPr/>
            <p:nvPr/>
          </p:nvSpPr>
          <p:spPr>
            <a:xfrm>
              <a:off x="2076559" y="1617670"/>
              <a:ext cx="3957392" cy="3238588"/>
            </a:xfrm>
            <a:prstGeom prst="ellipse">
              <a:avLst/>
            </a:prstGeom>
            <a:solidFill>
              <a:srgbClr val="0000FF">
                <a:alpha val="50000"/>
              </a:srgbClr>
            </a:solidFill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rgbClr r="0" g="0" b="0"/>
            </a:fillRef>
            <a:effectRef idx="0">
              <a:schemeClr val="accent1">
                <a:alpha val="50000"/>
                <a:hueOff val="0"/>
                <a:satOff val="0"/>
                <a:lumOff val="0"/>
                <a:alphaOff val="0"/>
              </a:schemeClr>
            </a:effectRef>
            <a:fontRef idx="minor">
              <a:schemeClr val="tx1"/>
            </a:fontRef>
          </p:style>
        </p:sp>
        <p:sp>
          <p:nvSpPr>
            <p:cNvPr id="7" name="Oval 4">
              <a:extLst>
                <a:ext uri="{FF2B5EF4-FFF2-40B4-BE49-F238E27FC236}">
                  <a16:creationId xmlns:a16="http://schemas.microsoft.com/office/drawing/2014/main" id="{8009D7E0-8A1B-432F-A3FE-B845F9313D35}"/>
                </a:ext>
              </a:extLst>
            </p:cNvPr>
            <p:cNvSpPr txBox="1"/>
            <p:nvPr/>
          </p:nvSpPr>
          <p:spPr>
            <a:xfrm>
              <a:off x="2656106" y="2091950"/>
              <a:ext cx="2798298" cy="2290028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tx1"/>
            </a:fontRef>
          </p:style>
          <p:txBody>
            <a:bodyPr spcFirstLastPara="0" vert="horz" wrap="square" lIns="40640" tIns="40640" rIns="40640" bIns="40640" numCol="1" spcCol="1270" anchor="ctr" anchorCtr="0">
              <a:noAutofit/>
            </a:bodyPr>
            <a:lstStyle/>
            <a:p>
              <a:pPr marL="0" lvl="0" indent="0" algn="ctr" defTabSz="14224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400" b="1" kern="1200" dirty="0">
                  <a:solidFill>
                    <a:schemeClr val="bg1"/>
                  </a:solidFill>
                </a:rPr>
                <a:t>Coaching</a:t>
              </a:r>
            </a:p>
            <a:p>
              <a:pPr marL="0" lvl="0" indent="0" algn="ctr" defTabSz="14224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400" b="1" kern="1200" dirty="0">
                  <a:solidFill>
                    <a:schemeClr val="bg1"/>
                  </a:solidFill>
                </a:rPr>
                <a:t>Coaches</a:t>
              </a:r>
            </a:p>
          </p:txBody>
        </p:sp>
      </p:grpSp>
      <p:grpSp>
        <p:nvGrpSpPr>
          <p:cNvPr id="11" name="Group 10">
            <a:extLst>
              <a:ext uri="{FF2B5EF4-FFF2-40B4-BE49-F238E27FC236}">
                <a16:creationId xmlns:a16="http://schemas.microsoft.com/office/drawing/2014/main" id="{B2BA4419-13A7-4EF1-94A7-CC55AC69B5E2}"/>
              </a:ext>
            </a:extLst>
          </p:cNvPr>
          <p:cNvGrpSpPr/>
          <p:nvPr/>
        </p:nvGrpSpPr>
        <p:grpSpPr>
          <a:xfrm>
            <a:off x="1599606" y="3419833"/>
            <a:ext cx="2214617" cy="2109712"/>
            <a:chOff x="860893" y="3223599"/>
            <a:chExt cx="2710293" cy="2065215"/>
          </a:xfrm>
        </p:grpSpPr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D890501A-FE4B-4CFD-8505-A85BE6618644}"/>
                </a:ext>
              </a:extLst>
            </p:cNvPr>
            <p:cNvSpPr/>
            <p:nvPr/>
          </p:nvSpPr>
          <p:spPr>
            <a:xfrm>
              <a:off x="860893" y="3223599"/>
              <a:ext cx="2710293" cy="2065215"/>
            </a:xfrm>
            <a:prstGeom prst="ellipse">
              <a:avLst/>
            </a:prstGeom>
            <a:solidFill>
              <a:schemeClr val="tx1">
                <a:alpha val="50000"/>
              </a:schemeClr>
            </a:solidFill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rgbClr r="0" g="0" b="0"/>
            </a:fillRef>
            <a:effectRef idx="0">
              <a:schemeClr val="accent1">
                <a:alpha val="50000"/>
                <a:hueOff val="0"/>
                <a:satOff val="0"/>
                <a:lumOff val="0"/>
                <a:alphaOff val="0"/>
              </a:schemeClr>
            </a:effectRef>
            <a:fontRef idx="minor">
              <a:schemeClr val="tx1"/>
            </a:fontRef>
          </p:style>
        </p:sp>
        <p:sp>
          <p:nvSpPr>
            <p:cNvPr id="13" name="Oval 4">
              <a:extLst>
                <a:ext uri="{FF2B5EF4-FFF2-40B4-BE49-F238E27FC236}">
                  <a16:creationId xmlns:a16="http://schemas.microsoft.com/office/drawing/2014/main" id="{55481536-DD9D-40C0-8D85-DFC7BA19509D}"/>
                </a:ext>
              </a:extLst>
            </p:cNvPr>
            <p:cNvSpPr txBox="1"/>
            <p:nvPr/>
          </p:nvSpPr>
          <p:spPr>
            <a:xfrm>
              <a:off x="1257806" y="3526043"/>
              <a:ext cx="1916467" cy="1460327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tx1"/>
            </a:fontRef>
          </p:style>
          <p:txBody>
            <a:bodyPr spcFirstLastPara="0" vert="horz" wrap="square" lIns="33020" tIns="33020" rIns="33020" bIns="33020" numCol="1" spcCol="1270" anchor="ctr" anchorCtr="0">
              <a:noAutofit/>
            </a:bodyPr>
            <a:lstStyle/>
            <a:p>
              <a:pPr marL="0" lvl="0" indent="0" algn="ctr" defTabSz="11557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kern="1200" dirty="0">
                  <a:solidFill>
                    <a:schemeClr val="bg1"/>
                  </a:solidFill>
                </a:rPr>
                <a:t>Non-judgemental</a:t>
              </a:r>
            </a:p>
          </p:txBody>
        </p:sp>
      </p:grpSp>
      <p:grpSp>
        <p:nvGrpSpPr>
          <p:cNvPr id="14" name="Group 13">
            <a:extLst>
              <a:ext uri="{FF2B5EF4-FFF2-40B4-BE49-F238E27FC236}">
                <a16:creationId xmlns:a16="http://schemas.microsoft.com/office/drawing/2014/main" id="{8C370E4D-359B-4E68-BDA1-5EFA7B3A62CC}"/>
              </a:ext>
            </a:extLst>
          </p:cNvPr>
          <p:cNvGrpSpPr/>
          <p:nvPr/>
        </p:nvGrpSpPr>
        <p:grpSpPr>
          <a:xfrm>
            <a:off x="5142275" y="3429000"/>
            <a:ext cx="2214617" cy="2076796"/>
            <a:chOff x="4598964" y="3245338"/>
            <a:chExt cx="2533029" cy="2021737"/>
          </a:xfrm>
        </p:grpSpPr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79240D40-27D5-4A73-82DB-3862F327890D}"/>
                </a:ext>
              </a:extLst>
            </p:cNvPr>
            <p:cNvSpPr/>
            <p:nvPr/>
          </p:nvSpPr>
          <p:spPr>
            <a:xfrm>
              <a:off x="4598964" y="3245338"/>
              <a:ext cx="2533029" cy="2021737"/>
            </a:xfrm>
            <a:prstGeom prst="ellipse">
              <a:avLst/>
            </a:prstGeom>
            <a:solidFill>
              <a:schemeClr val="tx1">
                <a:alpha val="50000"/>
              </a:schemeClr>
            </a:solidFill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rgbClr r="0" g="0" b="0"/>
            </a:fillRef>
            <a:effectRef idx="0">
              <a:schemeClr val="accent1">
                <a:alpha val="50000"/>
                <a:hueOff val="0"/>
                <a:satOff val="0"/>
                <a:lumOff val="0"/>
                <a:alphaOff val="0"/>
              </a:schemeClr>
            </a:effectRef>
            <a:fontRef idx="minor">
              <a:schemeClr val="tx1"/>
            </a:fontRef>
          </p:style>
        </p:sp>
        <p:sp>
          <p:nvSpPr>
            <p:cNvPr id="16" name="Oval 4">
              <a:extLst>
                <a:ext uri="{FF2B5EF4-FFF2-40B4-BE49-F238E27FC236}">
                  <a16:creationId xmlns:a16="http://schemas.microsoft.com/office/drawing/2014/main" id="{E92A6B25-39C9-4B46-978A-E001C255E7CD}"/>
                </a:ext>
              </a:extLst>
            </p:cNvPr>
            <p:cNvSpPr txBox="1"/>
            <p:nvPr/>
          </p:nvSpPr>
          <p:spPr>
            <a:xfrm>
              <a:off x="4969918" y="3541415"/>
              <a:ext cx="1791121" cy="1429583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tx1"/>
            </a:fontRef>
          </p:style>
          <p:txBody>
            <a:bodyPr spcFirstLastPara="0" vert="horz" wrap="square" lIns="33020" tIns="33020" rIns="33020" bIns="33020" numCol="1" spcCol="1270" anchor="ctr" anchorCtr="0">
              <a:noAutofit/>
            </a:bodyPr>
            <a:lstStyle/>
            <a:p>
              <a:pPr marL="0" lvl="0" indent="0" algn="ctr" defTabSz="11557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000" kern="1200" dirty="0">
                  <a:solidFill>
                    <a:schemeClr val="bg1"/>
                  </a:solidFill>
                </a:rPr>
                <a:t>Confidential </a:t>
              </a:r>
            </a:p>
          </p:txBody>
        </p:sp>
      </p:grpSp>
      <p:grpSp>
        <p:nvGrpSpPr>
          <p:cNvPr id="17" name="Group 16">
            <a:extLst>
              <a:ext uri="{FF2B5EF4-FFF2-40B4-BE49-F238E27FC236}">
                <a16:creationId xmlns:a16="http://schemas.microsoft.com/office/drawing/2014/main" id="{9E8F24BA-6485-4D2E-A1FD-B96E3654B1B8}"/>
              </a:ext>
            </a:extLst>
          </p:cNvPr>
          <p:cNvGrpSpPr/>
          <p:nvPr/>
        </p:nvGrpSpPr>
        <p:grpSpPr>
          <a:xfrm>
            <a:off x="3396848" y="1051095"/>
            <a:ext cx="2350297" cy="2109711"/>
            <a:chOff x="2546224" y="-16454"/>
            <a:chExt cx="2989071" cy="2224311"/>
          </a:xfrm>
        </p:grpSpPr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3B694409-7CB2-4A38-A927-D40A419C2D9C}"/>
                </a:ext>
              </a:extLst>
            </p:cNvPr>
            <p:cNvSpPr/>
            <p:nvPr/>
          </p:nvSpPr>
          <p:spPr>
            <a:xfrm>
              <a:off x="2546224" y="-16454"/>
              <a:ext cx="2989071" cy="2224311"/>
            </a:xfrm>
            <a:prstGeom prst="ellipse">
              <a:avLst/>
            </a:prstGeom>
            <a:solidFill>
              <a:schemeClr val="tx1">
                <a:alpha val="50000"/>
              </a:schemeClr>
            </a:solidFill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rgbClr r="0" g="0" b="0"/>
            </a:fillRef>
            <a:effectRef idx="0">
              <a:schemeClr val="accent1">
                <a:alpha val="50000"/>
                <a:hueOff val="0"/>
                <a:satOff val="0"/>
                <a:lumOff val="0"/>
                <a:alphaOff val="0"/>
              </a:schemeClr>
            </a:effectRef>
            <a:fontRef idx="minor">
              <a:schemeClr val="tx1"/>
            </a:fontRef>
          </p:style>
        </p:sp>
        <p:sp>
          <p:nvSpPr>
            <p:cNvPr id="19" name="Oval 4">
              <a:extLst>
                <a:ext uri="{FF2B5EF4-FFF2-40B4-BE49-F238E27FC236}">
                  <a16:creationId xmlns:a16="http://schemas.microsoft.com/office/drawing/2014/main" id="{0704D90B-A8FB-4C78-AD30-260BE0F8CF8C}"/>
                </a:ext>
              </a:extLst>
            </p:cNvPr>
            <p:cNvSpPr txBox="1"/>
            <p:nvPr/>
          </p:nvSpPr>
          <p:spPr>
            <a:xfrm>
              <a:off x="2983963" y="309289"/>
              <a:ext cx="2113593" cy="1572825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tx1"/>
            </a:fontRef>
          </p:style>
          <p:txBody>
            <a:bodyPr spcFirstLastPara="0" vert="horz" wrap="square" lIns="40640" tIns="40640" rIns="40640" bIns="40640" numCol="1" spcCol="1270" anchor="ctr" anchorCtr="0">
              <a:noAutofit/>
            </a:bodyPr>
            <a:lstStyle/>
            <a:p>
              <a:pPr marL="0" lvl="0" indent="0" algn="ctr" defTabSz="14224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000" kern="1200" dirty="0">
                  <a:solidFill>
                    <a:schemeClr val="bg1"/>
                  </a:solidFill>
                </a:rPr>
                <a:t>Non-critical </a:t>
              </a:r>
            </a:p>
          </p:txBody>
        </p:sp>
      </p:grpSp>
      <p:sp>
        <p:nvSpPr>
          <p:cNvPr id="20" name="TextBox 19">
            <a:extLst>
              <a:ext uri="{FF2B5EF4-FFF2-40B4-BE49-F238E27FC236}">
                <a16:creationId xmlns:a16="http://schemas.microsoft.com/office/drawing/2014/main" id="{83F49BF8-4F15-4A78-A9AF-DF4AA85C77F6}"/>
              </a:ext>
            </a:extLst>
          </p:cNvPr>
          <p:cNvSpPr txBox="1"/>
          <p:nvPr/>
        </p:nvSpPr>
        <p:spPr>
          <a:xfrm>
            <a:off x="222261" y="1166063"/>
            <a:ext cx="2214617" cy="18466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u="sng" dirty="0">
                <a:solidFill>
                  <a:srgbClr val="FF0000"/>
                </a:solidFill>
              </a:rPr>
              <a:t>Coaching Aim</a:t>
            </a:r>
          </a:p>
          <a:p>
            <a:pPr algn="ctr"/>
            <a:r>
              <a:rPr lang="en-GB" dirty="0">
                <a:solidFill>
                  <a:srgbClr val="0000CC"/>
                </a:solidFill>
              </a:rPr>
              <a:t>Realise client’s potential</a:t>
            </a:r>
          </a:p>
          <a:p>
            <a:pPr algn="ctr"/>
            <a:r>
              <a:rPr lang="en-GB" dirty="0">
                <a:solidFill>
                  <a:srgbClr val="009900"/>
                </a:solidFill>
              </a:rPr>
              <a:t>Raise client’s awareness of behaviours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1DE9727B-BBE2-4270-A172-B3036AA55E07}"/>
              </a:ext>
            </a:extLst>
          </p:cNvPr>
          <p:cNvSpPr txBox="1"/>
          <p:nvPr/>
        </p:nvSpPr>
        <p:spPr>
          <a:xfrm>
            <a:off x="6472179" y="1166062"/>
            <a:ext cx="2214617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b="1" dirty="0">
                <a:solidFill>
                  <a:srgbClr val="FF0000"/>
                </a:solidFill>
              </a:rPr>
              <a:t>Less of what’s not working</a:t>
            </a:r>
          </a:p>
          <a:p>
            <a:pPr algn="ctr"/>
            <a:r>
              <a:rPr lang="en-GB" sz="2000" b="1" dirty="0">
                <a:solidFill>
                  <a:srgbClr val="0000CC"/>
                </a:solidFill>
              </a:rPr>
              <a:t>More of what is working</a:t>
            </a:r>
          </a:p>
          <a:p>
            <a:pPr algn="ctr"/>
            <a:r>
              <a:rPr lang="en-GB" sz="2000" b="1" dirty="0">
                <a:solidFill>
                  <a:srgbClr val="009900"/>
                </a:solidFill>
              </a:rPr>
              <a:t>What’s new, that could work</a:t>
            </a:r>
          </a:p>
        </p:txBody>
      </p:sp>
    </p:spTree>
    <p:extLst>
      <p:ext uri="{BB962C8B-B14F-4D97-AF65-F5344CB8AC3E}">
        <p14:creationId xmlns:p14="http://schemas.microsoft.com/office/powerpoint/2010/main" val="23929988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4F9811-20D8-496C-8ACB-7F0A19A21D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Starting Point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9A9298D-1591-4188-9357-6B62E64373F2}"/>
              </a:ext>
            </a:extLst>
          </p:cNvPr>
          <p:cNvSpPr txBox="1"/>
          <p:nvPr/>
        </p:nvSpPr>
        <p:spPr>
          <a:xfrm>
            <a:off x="457200" y="1428599"/>
            <a:ext cx="360040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/>
              <a:t>Env</a:t>
            </a:r>
          </a:p>
          <a:p>
            <a:pPr algn="ctr"/>
            <a:r>
              <a:rPr lang="en-GB" sz="2400" b="1" dirty="0"/>
              <a:t>I</a:t>
            </a:r>
          </a:p>
          <a:p>
            <a:pPr algn="ctr"/>
            <a:r>
              <a:rPr lang="en-GB" sz="2400" b="1" dirty="0" err="1"/>
              <a:t>ronment</a:t>
            </a:r>
            <a:endParaRPr lang="en-GB" sz="2400" b="1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007F5F2-B543-4C63-AE4D-1F031F0DCC1C}"/>
              </a:ext>
            </a:extLst>
          </p:cNvPr>
          <p:cNvSpPr txBox="1"/>
          <p:nvPr/>
        </p:nvSpPr>
        <p:spPr>
          <a:xfrm>
            <a:off x="8506780" y="1420378"/>
            <a:ext cx="360040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/>
              <a:t>Env</a:t>
            </a:r>
          </a:p>
          <a:p>
            <a:pPr algn="ctr"/>
            <a:r>
              <a:rPr lang="en-GB" sz="2400" b="1" dirty="0"/>
              <a:t>I</a:t>
            </a:r>
          </a:p>
          <a:p>
            <a:pPr algn="ctr"/>
            <a:r>
              <a:rPr lang="en-GB" sz="2400" b="1" dirty="0" err="1"/>
              <a:t>ronment</a:t>
            </a:r>
            <a:endParaRPr lang="en-GB" sz="2400" b="1" dirty="0"/>
          </a:p>
        </p:txBody>
      </p:sp>
      <p:graphicFrame>
        <p:nvGraphicFramePr>
          <p:cNvPr id="10" name="Diagram 9">
            <a:extLst>
              <a:ext uri="{FF2B5EF4-FFF2-40B4-BE49-F238E27FC236}">
                <a16:creationId xmlns:a16="http://schemas.microsoft.com/office/drawing/2014/main" id="{3CCCB860-7AA2-4BC5-86BC-3F2EFF5C653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2653358"/>
              </p:ext>
            </p:extLst>
          </p:nvPr>
        </p:nvGraphicFramePr>
        <p:xfrm>
          <a:off x="4583132" y="1320210"/>
          <a:ext cx="3744416" cy="42800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cxnSp>
        <p:nvCxnSpPr>
          <p:cNvPr id="11" name="Straight Arrow Connector 4">
            <a:extLst>
              <a:ext uri="{FF2B5EF4-FFF2-40B4-BE49-F238E27FC236}">
                <a16:creationId xmlns:a16="http://schemas.microsoft.com/office/drawing/2014/main" id="{E12FA54C-2B2A-4D06-BBA5-EEB6C33E990D}"/>
              </a:ext>
            </a:extLst>
          </p:cNvPr>
          <p:cNvCxnSpPr>
            <a:cxnSpLocks noChangeShapeType="1"/>
          </p:cNvCxnSpPr>
          <p:nvPr/>
        </p:nvCxnSpPr>
        <p:spPr bwMode="auto">
          <a:xfrm>
            <a:off x="4800302" y="1593806"/>
            <a:ext cx="1227138" cy="787400"/>
          </a:xfrm>
          <a:prstGeom prst="straightConnector1">
            <a:avLst/>
          </a:prstGeom>
          <a:noFill/>
          <a:ln w="57150" cap="sq" algn="ctr">
            <a:solidFill>
              <a:srgbClr val="0000FF"/>
            </a:solidFill>
            <a:round/>
            <a:headEnd type="none" w="sm" len="sm"/>
            <a:tailEnd type="arrow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12" name="TextBox 9">
            <a:extLst>
              <a:ext uri="{FF2B5EF4-FFF2-40B4-BE49-F238E27FC236}">
                <a16:creationId xmlns:a16="http://schemas.microsoft.com/office/drawing/2014/main" id="{BDBE9A94-60D5-4411-8D27-6A16D68C06F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001613" y="4276725"/>
            <a:ext cx="431800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r>
              <a:rPr lang="en-GB" altLang="en-US" dirty="0">
                <a:solidFill>
                  <a:schemeClr val="bg1"/>
                </a:solidFill>
              </a:rPr>
              <a:t>√</a:t>
            </a:r>
          </a:p>
        </p:txBody>
      </p:sp>
      <p:sp>
        <p:nvSpPr>
          <p:cNvPr id="13" name="TextBox 16">
            <a:extLst>
              <a:ext uri="{FF2B5EF4-FFF2-40B4-BE49-F238E27FC236}">
                <a16:creationId xmlns:a16="http://schemas.microsoft.com/office/drawing/2014/main" id="{35FA9887-6AB1-476F-B8EA-548938A4F14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714927" y="4210844"/>
            <a:ext cx="433388" cy="460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r>
              <a:rPr lang="en-GB" altLang="en-US" b="1" dirty="0">
                <a:solidFill>
                  <a:schemeClr val="bg1"/>
                </a:solidFill>
                <a:latin typeface="Arial" panose="020B0604020202020204" pitchFamily="34" charset="0"/>
              </a:rPr>
              <a:t>X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2B7DBD32-4E71-47C3-A1CE-45FFA9A822AF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17573" y="2176997"/>
            <a:ext cx="2965225" cy="2033847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702C7B51-A8A3-4C7C-8E77-089D664D8D48}"/>
              </a:ext>
            </a:extLst>
          </p:cNvPr>
          <p:cNvSpPr txBox="1"/>
          <p:nvPr/>
        </p:nvSpPr>
        <p:spPr>
          <a:xfrm>
            <a:off x="1417813" y="1192226"/>
            <a:ext cx="22047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>
                <a:solidFill>
                  <a:srgbClr val="0000CC"/>
                </a:solidFill>
              </a:rPr>
              <a:t>Greater Awareness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FCEDEAFB-BFBB-4B11-BA32-DB7F7E2D07E6}"/>
              </a:ext>
            </a:extLst>
          </p:cNvPr>
          <p:cNvSpPr txBox="1"/>
          <p:nvPr/>
        </p:nvSpPr>
        <p:spPr>
          <a:xfrm>
            <a:off x="3812157" y="1192856"/>
            <a:ext cx="203934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>
                <a:solidFill>
                  <a:srgbClr val="0000CC"/>
                </a:solidFill>
              </a:rPr>
              <a:t>Self-examination</a:t>
            </a:r>
          </a:p>
        </p:txBody>
      </p: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D99BADA2-B1CA-4F07-9408-2587A816C065}"/>
              </a:ext>
            </a:extLst>
          </p:cNvPr>
          <p:cNvCxnSpPr/>
          <p:nvPr/>
        </p:nvCxnSpPr>
        <p:spPr>
          <a:xfrm flipH="1">
            <a:off x="816452" y="1599261"/>
            <a:ext cx="771763" cy="577736"/>
          </a:xfrm>
          <a:prstGeom prst="straightConnector1">
            <a:avLst/>
          </a:prstGeom>
          <a:ln w="57150">
            <a:solidFill>
              <a:srgbClr val="0000CC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Box 18">
            <a:extLst>
              <a:ext uri="{FF2B5EF4-FFF2-40B4-BE49-F238E27FC236}">
                <a16:creationId xmlns:a16="http://schemas.microsoft.com/office/drawing/2014/main" id="{590FFE5A-A00E-4617-8A4C-E04EABDB3B77}"/>
              </a:ext>
            </a:extLst>
          </p:cNvPr>
          <p:cNvSpPr txBox="1"/>
          <p:nvPr/>
        </p:nvSpPr>
        <p:spPr>
          <a:xfrm>
            <a:off x="1297250" y="4554708"/>
            <a:ext cx="2805576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3200" b="1" dirty="0">
                <a:solidFill>
                  <a:srgbClr val="FF0066"/>
                </a:solidFill>
              </a:rPr>
              <a:t>Your Reality</a:t>
            </a:r>
          </a:p>
          <a:p>
            <a:pPr algn="ctr"/>
            <a:r>
              <a:rPr lang="en-GB" sz="3200" b="1" dirty="0">
                <a:solidFill>
                  <a:srgbClr val="FF0066"/>
                </a:solidFill>
              </a:rPr>
              <a:t>Use all senses</a:t>
            </a:r>
          </a:p>
        </p:txBody>
      </p:sp>
    </p:spTree>
    <p:extLst>
      <p:ext uri="{BB962C8B-B14F-4D97-AF65-F5344CB8AC3E}">
        <p14:creationId xmlns:p14="http://schemas.microsoft.com/office/powerpoint/2010/main" val="251838356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535C64-C048-42B2-97D7-1CD108F02B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Self-Image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00CBB855-4AAB-4B3B-A925-32D2A63ACEB9}"/>
              </a:ext>
            </a:extLst>
          </p:cNvPr>
          <p:cNvSpPr/>
          <p:nvPr/>
        </p:nvSpPr>
        <p:spPr>
          <a:xfrm>
            <a:off x="844978" y="1418055"/>
            <a:ext cx="7454044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altLang="en-US" sz="2800" b="1" dirty="0">
                <a:solidFill>
                  <a:srgbClr val="0000FF"/>
                </a:solidFill>
                <a:latin typeface="Calibri" panose="020F0502020204030204" pitchFamily="34" charset="0"/>
              </a:rPr>
              <a:t>No matter what you want to achieve, your self-image will govern whether you reach it or not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274FF57D-4285-45A7-B42E-DB389C205AE0}"/>
              </a:ext>
            </a:extLst>
          </p:cNvPr>
          <p:cNvSpPr/>
          <p:nvPr/>
        </p:nvSpPr>
        <p:spPr>
          <a:xfrm>
            <a:off x="179512" y="2508339"/>
            <a:ext cx="8640960" cy="954107"/>
          </a:xfrm>
          <a:prstGeom prst="rect">
            <a:avLst/>
          </a:prstGeom>
          <a:noFill/>
          <a:ln w="57150">
            <a:solidFill>
              <a:schemeClr val="accent2">
                <a:lumMod val="60000"/>
                <a:lumOff val="40000"/>
              </a:schemeClr>
            </a:solidFill>
          </a:ln>
        </p:spPr>
        <p:txBody>
          <a:bodyPr wrap="square">
            <a:spAutoFit/>
          </a:bodyPr>
          <a:lstStyle/>
          <a:p>
            <a:pPr algn="ctr" eaLnBrk="1" hangingPunct="1">
              <a:defRPr/>
            </a:pPr>
            <a:r>
              <a:rPr lang="en-GB" sz="2800" b="1" dirty="0">
                <a:solidFill>
                  <a:srgbClr val="7030A0"/>
                </a:solidFill>
                <a:latin typeface="Arial" pitchFamily="34" charset="0"/>
              </a:rPr>
              <a:t>If you believe you can or believe you can’t, you’re probably right (Henry Ford</a:t>
            </a:r>
            <a:r>
              <a:rPr lang="en-GB" sz="2800" b="1" dirty="0">
                <a:solidFill>
                  <a:srgbClr val="7030A0"/>
                </a:solidFill>
              </a:rPr>
              <a:t>)</a:t>
            </a:r>
          </a:p>
        </p:txBody>
      </p:sp>
      <p:sp>
        <p:nvSpPr>
          <p:cNvPr id="7" name="Flowchart: Process 3">
            <a:extLst>
              <a:ext uri="{FF2B5EF4-FFF2-40B4-BE49-F238E27FC236}">
                <a16:creationId xmlns:a16="http://schemas.microsoft.com/office/drawing/2014/main" id="{C42C9E90-41EF-4E64-83C9-A8BEB5E19221}"/>
              </a:ext>
            </a:extLst>
          </p:cNvPr>
          <p:cNvSpPr>
            <a:spLocks noChangeArrowheads="1"/>
          </p:cNvSpPr>
          <p:nvPr/>
        </p:nvSpPr>
        <p:spPr bwMode="auto">
          <a:xfrm>
            <a:off x="179512" y="3717031"/>
            <a:ext cx="4392488" cy="1872209"/>
          </a:xfrm>
          <a:prstGeom prst="flowChartProcess">
            <a:avLst/>
          </a:prstGeom>
          <a:solidFill>
            <a:schemeClr val="bg1"/>
          </a:solidFill>
          <a:ln w="12700" cap="sq" algn="ctr">
            <a:solidFill>
              <a:srgbClr val="C0C0C0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r>
              <a:rPr lang="en-GB" altLang="en-US" dirty="0">
                <a:solidFill>
                  <a:srgbClr val="FF0066"/>
                </a:solidFill>
                <a:latin typeface="Arial" panose="020B0604020202020204" pitchFamily="34" charset="0"/>
              </a:rPr>
              <a:t>Possible to improve the </a:t>
            </a:r>
          </a:p>
          <a:p>
            <a:pPr algn="ctr" eaLnBrk="1" hangingPunct="1"/>
            <a:r>
              <a:rPr lang="en-GB" altLang="en-US" dirty="0">
                <a:solidFill>
                  <a:srgbClr val="FF0066"/>
                </a:solidFill>
                <a:latin typeface="Arial" panose="020B0604020202020204" pitchFamily="34" charset="0"/>
              </a:rPr>
              <a:t>coachee’s self-image </a:t>
            </a:r>
          </a:p>
          <a:p>
            <a:pPr algn="ctr" eaLnBrk="1" hangingPunct="1"/>
            <a:r>
              <a:rPr lang="en-GB" altLang="en-US" dirty="0">
                <a:solidFill>
                  <a:srgbClr val="FF0066"/>
                </a:solidFill>
                <a:latin typeface="Arial" panose="020B0604020202020204" pitchFamily="34" charset="0"/>
              </a:rPr>
              <a:t>– therefore achieving  </a:t>
            </a:r>
          </a:p>
          <a:p>
            <a:pPr algn="ctr" eaLnBrk="1" hangingPunct="1"/>
            <a:r>
              <a:rPr lang="en-GB" altLang="en-US" dirty="0">
                <a:solidFill>
                  <a:srgbClr val="FF0066"/>
                </a:solidFill>
                <a:latin typeface="Arial" panose="020B0604020202020204" pitchFamily="34" charset="0"/>
              </a:rPr>
              <a:t>their, and your, goals</a:t>
            </a:r>
          </a:p>
        </p:txBody>
      </p:sp>
      <p:sp>
        <p:nvSpPr>
          <p:cNvPr id="8" name="Flowchart: Process 7">
            <a:extLst>
              <a:ext uri="{FF2B5EF4-FFF2-40B4-BE49-F238E27FC236}">
                <a16:creationId xmlns:a16="http://schemas.microsoft.com/office/drawing/2014/main" id="{2D708BED-6A4B-48DC-A479-41960E41609C}"/>
              </a:ext>
            </a:extLst>
          </p:cNvPr>
          <p:cNvSpPr>
            <a:spLocks noChangeArrowheads="1"/>
          </p:cNvSpPr>
          <p:nvPr/>
        </p:nvSpPr>
        <p:spPr bwMode="auto">
          <a:xfrm>
            <a:off x="4751512" y="3717031"/>
            <a:ext cx="4392488" cy="1872210"/>
          </a:xfrm>
          <a:prstGeom prst="flowChartProcess">
            <a:avLst/>
          </a:prstGeom>
          <a:solidFill>
            <a:schemeClr val="bg1"/>
          </a:solidFill>
          <a:ln w="12700" cap="sq" algn="ctr">
            <a:solidFill>
              <a:srgbClr val="C0C0C0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r>
              <a:rPr lang="en-GB" altLang="en-US" sz="2200" dirty="0">
                <a:solidFill>
                  <a:srgbClr val="0000FF"/>
                </a:solidFill>
                <a:latin typeface="Arial" panose="020B0604020202020204" pitchFamily="34" charset="0"/>
              </a:rPr>
              <a:t>Not a finite quota of </a:t>
            </a:r>
          </a:p>
          <a:p>
            <a:pPr algn="ctr" eaLnBrk="1" hangingPunct="1"/>
            <a:r>
              <a:rPr lang="en-GB" altLang="en-US" sz="2200" dirty="0">
                <a:solidFill>
                  <a:srgbClr val="0000FF"/>
                </a:solidFill>
                <a:latin typeface="Arial" panose="020B0604020202020204" pitchFamily="34" charset="0"/>
              </a:rPr>
              <a:t>self–confidence, A mix of nature/</a:t>
            </a:r>
          </a:p>
          <a:p>
            <a:pPr algn="ctr" eaLnBrk="1" hangingPunct="1"/>
            <a:r>
              <a:rPr lang="en-GB" altLang="en-US" sz="2200" dirty="0">
                <a:solidFill>
                  <a:srgbClr val="0000FF"/>
                </a:solidFill>
                <a:latin typeface="Arial" panose="020B0604020202020204" pitchFamily="34" charset="0"/>
              </a:rPr>
              <a:t>nurture and how we behave and </a:t>
            </a:r>
          </a:p>
          <a:p>
            <a:pPr algn="ctr" eaLnBrk="1" hangingPunct="1"/>
            <a:r>
              <a:rPr lang="en-GB" altLang="en-US" sz="2200" dirty="0">
                <a:solidFill>
                  <a:srgbClr val="0000FF"/>
                </a:solidFill>
                <a:latin typeface="Arial" panose="020B0604020202020204" pitchFamily="34" charset="0"/>
              </a:rPr>
              <a:t>what we focus on will help build a</a:t>
            </a:r>
          </a:p>
          <a:p>
            <a:pPr algn="ctr" eaLnBrk="1" hangingPunct="1"/>
            <a:r>
              <a:rPr lang="en-GB" altLang="en-US" sz="2200" dirty="0">
                <a:solidFill>
                  <a:srgbClr val="0000FF"/>
                </a:solidFill>
                <a:latin typeface="Arial" panose="020B0604020202020204" pitchFamily="34" charset="0"/>
              </a:rPr>
              <a:t>positive self-image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27DD6AD7-3A53-4136-B4C1-5C22EF162639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0" y="20052"/>
            <a:ext cx="2195736" cy="14615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669187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C3A904-5416-4786-8341-BCC8E65C58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67715" y="130685"/>
            <a:ext cx="4546600" cy="499595"/>
          </a:xfrm>
        </p:spPr>
        <p:txBody>
          <a:bodyPr>
            <a:normAutofit fontScale="90000"/>
          </a:bodyPr>
          <a:lstStyle/>
          <a:p>
            <a:r>
              <a:rPr lang="en-GB" dirty="0"/>
              <a:t>JOHARI Window</a:t>
            </a:r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A4865519-22E3-4DA8-98BD-34BBF75CDE24}"/>
              </a:ext>
            </a:extLst>
          </p:cNvPr>
          <p:cNvSpPr>
            <a:spLocks noChangeArrowheads="1"/>
          </p:cNvSpPr>
          <p:nvPr/>
        </p:nvSpPr>
        <p:spPr bwMode="auto">
          <a:xfrm>
            <a:off x="3493369" y="1486062"/>
            <a:ext cx="4751388" cy="3960812"/>
          </a:xfrm>
          <a:prstGeom prst="rect">
            <a:avLst/>
          </a:prstGeom>
          <a:noFill/>
          <a:ln w="57150">
            <a:solidFill>
              <a:srgbClr val="0000FF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6" name="Line 3">
            <a:extLst>
              <a:ext uri="{FF2B5EF4-FFF2-40B4-BE49-F238E27FC236}">
                <a16:creationId xmlns:a16="http://schemas.microsoft.com/office/drawing/2014/main" id="{4F56452A-218E-4B24-ACCA-8B711EDE7F5A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5868269" y="1463837"/>
            <a:ext cx="0" cy="3960812"/>
          </a:xfrm>
          <a:prstGeom prst="line">
            <a:avLst/>
          </a:prstGeom>
          <a:noFill/>
          <a:ln w="38100">
            <a:solidFill>
              <a:srgbClr val="0000FF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7" name="Line 4">
            <a:extLst>
              <a:ext uri="{FF2B5EF4-FFF2-40B4-BE49-F238E27FC236}">
                <a16:creationId xmlns:a16="http://schemas.microsoft.com/office/drawing/2014/main" id="{5D432423-FDB1-4871-B926-DEFCDDE2989F}"/>
              </a:ext>
            </a:extLst>
          </p:cNvPr>
          <p:cNvSpPr>
            <a:spLocks noChangeShapeType="1"/>
          </p:cNvSpPr>
          <p:nvPr/>
        </p:nvSpPr>
        <p:spPr bwMode="auto">
          <a:xfrm>
            <a:off x="3493369" y="3479962"/>
            <a:ext cx="4751388" cy="0"/>
          </a:xfrm>
          <a:prstGeom prst="line">
            <a:avLst/>
          </a:prstGeom>
          <a:noFill/>
          <a:ln w="38100">
            <a:solidFill>
              <a:srgbClr val="0000FF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8" name="Text Box 5">
            <a:extLst>
              <a:ext uri="{FF2B5EF4-FFF2-40B4-BE49-F238E27FC236}">
                <a16:creationId xmlns:a16="http://schemas.microsoft.com/office/drawing/2014/main" id="{DB4D4982-4DC6-47FC-8F41-FDB0CFB6F7D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085507" y="744699"/>
            <a:ext cx="919162" cy="581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 sz="1600" b="1">
                <a:latin typeface="Arial" panose="020B0604020202020204" pitchFamily="34" charset="0"/>
              </a:rPr>
              <a:t>Known </a:t>
            </a:r>
          </a:p>
          <a:p>
            <a:pPr eaLnBrk="1" hangingPunct="1"/>
            <a:r>
              <a:rPr lang="en-GB" altLang="en-US" sz="1600" b="1">
                <a:latin typeface="Arial" panose="020B0604020202020204" pitchFamily="34" charset="0"/>
              </a:rPr>
              <a:t>by self</a:t>
            </a:r>
          </a:p>
        </p:txBody>
      </p:sp>
      <p:sp>
        <p:nvSpPr>
          <p:cNvPr id="9" name="Text Box 6">
            <a:extLst>
              <a:ext uri="{FF2B5EF4-FFF2-40B4-BE49-F238E27FC236}">
                <a16:creationId xmlns:a16="http://schemas.microsoft.com/office/drawing/2014/main" id="{FBD66897-77E0-4CC2-8BD6-ED121B2AC16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657257" y="744699"/>
            <a:ext cx="1154112" cy="581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 sz="1600" b="1">
                <a:latin typeface="Arial" panose="020B0604020202020204" pitchFamily="34" charset="0"/>
              </a:rPr>
              <a:t>Unknown </a:t>
            </a:r>
          </a:p>
          <a:p>
            <a:pPr eaLnBrk="1" hangingPunct="1"/>
            <a:r>
              <a:rPr lang="en-GB" altLang="en-US" sz="1600" b="1">
                <a:latin typeface="Arial" panose="020B0604020202020204" pitchFamily="34" charset="0"/>
              </a:rPr>
              <a:t>by self</a:t>
            </a:r>
          </a:p>
        </p:txBody>
      </p:sp>
      <p:sp>
        <p:nvSpPr>
          <p:cNvPr id="10" name="Text Box 7">
            <a:extLst>
              <a:ext uri="{FF2B5EF4-FFF2-40B4-BE49-F238E27FC236}">
                <a16:creationId xmlns:a16="http://schemas.microsoft.com/office/drawing/2014/main" id="{7FD3C01A-4B5C-4573-812B-A128C093B45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194794" y="2106774"/>
            <a:ext cx="1154113" cy="581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 sz="1600" b="1">
                <a:latin typeface="Arial" panose="020B0604020202020204" pitchFamily="34" charset="0"/>
              </a:rPr>
              <a:t>Known by</a:t>
            </a:r>
          </a:p>
          <a:p>
            <a:pPr eaLnBrk="1" hangingPunct="1"/>
            <a:r>
              <a:rPr lang="en-GB" altLang="en-US" sz="1600" b="1">
                <a:latin typeface="Arial" panose="020B0604020202020204" pitchFamily="34" charset="0"/>
              </a:rPr>
              <a:t> others</a:t>
            </a:r>
          </a:p>
        </p:txBody>
      </p:sp>
      <p:sp>
        <p:nvSpPr>
          <p:cNvPr id="11" name="Text Box 8">
            <a:extLst>
              <a:ext uri="{FF2B5EF4-FFF2-40B4-BE49-F238E27FC236}">
                <a16:creationId xmlns:a16="http://schemas.microsoft.com/office/drawing/2014/main" id="{624B37AF-1817-4856-8F49-D51BFB8EF8C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339257" y="4259424"/>
            <a:ext cx="1030287" cy="517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 sz="1400" b="1">
                <a:latin typeface="Arial" panose="020B0604020202020204" pitchFamily="34" charset="0"/>
              </a:rPr>
              <a:t>Unknown </a:t>
            </a:r>
          </a:p>
          <a:p>
            <a:pPr eaLnBrk="1" hangingPunct="1"/>
            <a:r>
              <a:rPr lang="en-GB" altLang="en-US" sz="1400" b="1">
                <a:latin typeface="Arial" panose="020B0604020202020204" pitchFamily="34" charset="0"/>
              </a:rPr>
              <a:t>by others</a:t>
            </a:r>
          </a:p>
        </p:txBody>
      </p:sp>
      <p:sp>
        <p:nvSpPr>
          <p:cNvPr id="12" name="Text Box 9">
            <a:extLst>
              <a:ext uri="{FF2B5EF4-FFF2-40B4-BE49-F238E27FC236}">
                <a16:creationId xmlns:a16="http://schemas.microsoft.com/office/drawing/2014/main" id="{68723D27-705F-4AF2-AAFF-DC505796FA2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160119" y="4272124"/>
            <a:ext cx="960438" cy="581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 sz="1600" b="1">
                <a:latin typeface="Antique Olive Compact" pitchFamily="34" charset="0"/>
              </a:rPr>
              <a:t>HIDDEN</a:t>
            </a:r>
          </a:p>
          <a:p>
            <a:pPr eaLnBrk="1" hangingPunct="1"/>
            <a:r>
              <a:rPr lang="en-GB" altLang="en-US" sz="1600" b="1">
                <a:latin typeface="Antique Olive Compact" pitchFamily="34" charset="0"/>
              </a:rPr>
              <a:t>  AREA</a:t>
            </a:r>
          </a:p>
        </p:txBody>
      </p:sp>
      <p:sp>
        <p:nvSpPr>
          <p:cNvPr id="13" name="Text Box 10">
            <a:extLst>
              <a:ext uri="{FF2B5EF4-FFF2-40B4-BE49-F238E27FC236}">
                <a16:creationId xmlns:a16="http://schemas.microsoft.com/office/drawing/2014/main" id="{B1E5D390-58EA-4C34-8757-8CD7AD4D2E1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134719" y="2279812"/>
            <a:ext cx="758825" cy="581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 sz="1600" b="1">
                <a:latin typeface="Antique Olive Compact" pitchFamily="34" charset="0"/>
              </a:rPr>
              <a:t>OPEN</a:t>
            </a:r>
          </a:p>
          <a:p>
            <a:pPr eaLnBrk="1" hangingPunct="1"/>
            <a:r>
              <a:rPr lang="en-GB" altLang="en-US" sz="1600" b="1">
                <a:latin typeface="Antique Olive Compact" pitchFamily="34" charset="0"/>
              </a:rPr>
              <a:t>AREA</a:t>
            </a:r>
          </a:p>
        </p:txBody>
      </p:sp>
      <p:sp>
        <p:nvSpPr>
          <p:cNvPr id="14" name="Text Box 11">
            <a:extLst>
              <a:ext uri="{FF2B5EF4-FFF2-40B4-BE49-F238E27FC236}">
                <a16:creationId xmlns:a16="http://schemas.microsoft.com/office/drawing/2014/main" id="{538195F8-C6E7-4AF8-B06B-8A61659FEF2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649319" y="2255999"/>
            <a:ext cx="803275" cy="581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 sz="1600" b="1">
                <a:latin typeface="Antique Olive Compact" pitchFamily="34" charset="0"/>
              </a:rPr>
              <a:t>BLIND</a:t>
            </a:r>
          </a:p>
          <a:p>
            <a:pPr eaLnBrk="1" hangingPunct="1"/>
            <a:r>
              <a:rPr lang="en-GB" altLang="en-US" sz="1600" b="1">
                <a:latin typeface="Antique Olive Compact" pitchFamily="34" charset="0"/>
              </a:rPr>
              <a:t>AREA</a:t>
            </a:r>
          </a:p>
        </p:txBody>
      </p:sp>
      <p:sp>
        <p:nvSpPr>
          <p:cNvPr id="15" name="Text Box 12">
            <a:extLst>
              <a:ext uri="{FF2B5EF4-FFF2-40B4-BE49-F238E27FC236}">
                <a16:creationId xmlns:a16="http://schemas.microsoft.com/office/drawing/2014/main" id="{6F70162E-6230-403E-AC0E-C65A683D4B3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547719" y="4295937"/>
            <a:ext cx="1263650" cy="581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 sz="1600" b="1">
                <a:latin typeface="Antique Olive Compact" pitchFamily="34" charset="0"/>
              </a:rPr>
              <a:t>UNKNOWN</a:t>
            </a:r>
          </a:p>
          <a:p>
            <a:pPr eaLnBrk="1" hangingPunct="1"/>
            <a:r>
              <a:rPr lang="en-GB" altLang="en-US" sz="1600" b="1">
                <a:latin typeface="Antique Olive Compact" pitchFamily="34" charset="0"/>
              </a:rPr>
              <a:t>    AREA</a:t>
            </a:r>
          </a:p>
        </p:txBody>
      </p:sp>
      <p:sp>
        <p:nvSpPr>
          <p:cNvPr id="16" name="Rectangle 14">
            <a:extLst>
              <a:ext uri="{FF2B5EF4-FFF2-40B4-BE49-F238E27FC236}">
                <a16:creationId xmlns:a16="http://schemas.microsoft.com/office/drawing/2014/main" id="{D3163180-D03D-4E45-9BA1-4A685DC81674}"/>
              </a:ext>
            </a:extLst>
          </p:cNvPr>
          <p:cNvSpPr>
            <a:spLocks noChangeArrowheads="1"/>
          </p:cNvSpPr>
          <p:nvPr/>
        </p:nvSpPr>
        <p:spPr bwMode="auto">
          <a:xfrm>
            <a:off x="3921994" y="3624424"/>
            <a:ext cx="1514475" cy="287338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r>
              <a:rPr lang="en-GB" altLang="en-US" sz="1100" b="1">
                <a:latin typeface="Arial" panose="020B0604020202020204" pitchFamily="34" charset="0"/>
              </a:rPr>
              <a:t>Self-disclosure</a:t>
            </a:r>
            <a:endParaRPr lang="en-US" altLang="en-US" sz="1100" b="1">
              <a:latin typeface="Arial" panose="020B0604020202020204" pitchFamily="34" charset="0"/>
            </a:endParaRPr>
          </a:p>
        </p:txBody>
      </p:sp>
      <p:sp>
        <p:nvSpPr>
          <p:cNvPr id="17" name="Rectangle 15">
            <a:extLst>
              <a:ext uri="{FF2B5EF4-FFF2-40B4-BE49-F238E27FC236}">
                <a16:creationId xmlns:a16="http://schemas.microsoft.com/office/drawing/2014/main" id="{7AB813EA-1C8E-4034-A39D-7BE5F91B0F7D}"/>
              </a:ext>
            </a:extLst>
          </p:cNvPr>
          <p:cNvSpPr>
            <a:spLocks noChangeArrowheads="1"/>
          </p:cNvSpPr>
          <p:nvPr/>
        </p:nvSpPr>
        <p:spPr bwMode="auto">
          <a:xfrm>
            <a:off x="6587407" y="3624424"/>
            <a:ext cx="1512887" cy="287338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r>
              <a:rPr lang="en-GB" altLang="en-US" sz="1100" b="1" dirty="0">
                <a:latin typeface="Arial" panose="020B0604020202020204" pitchFamily="34" charset="0"/>
              </a:rPr>
              <a:t>Others’ observations</a:t>
            </a:r>
            <a:endParaRPr lang="en-US" altLang="en-US" sz="1100" b="1" dirty="0">
              <a:latin typeface="Arial" panose="020B0604020202020204" pitchFamily="34" charset="0"/>
            </a:endParaRPr>
          </a:p>
        </p:txBody>
      </p:sp>
      <p:sp>
        <p:nvSpPr>
          <p:cNvPr id="18" name="Rectangle 16">
            <a:extLst>
              <a:ext uri="{FF2B5EF4-FFF2-40B4-BE49-F238E27FC236}">
                <a16:creationId xmlns:a16="http://schemas.microsoft.com/office/drawing/2014/main" id="{E79E4BE2-1F9A-47CD-95CF-5840D8DE48F0}"/>
              </a:ext>
            </a:extLst>
          </p:cNvPr>
          <p:cNvSpPr>
            <a:spLocks noChangeArrowheads="1"/>
          </p:cNvSpPr>
          <p:nvPr/>
        </p:nvSpPr>
        <p:spPr bwMode="auto">
          <a:xfrm rot="16200000">
            <a:off x="5651575" y="2328231"/>
            <a:ext cx="1152525" cy="287338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r>
              <a:rPr lang="en-GB" altLang="en-US" sz="1100" b="1">
                <a:latin typeface="Arial" panose="020B0604020202020204" pitchFamily="34" charset="0"/>
              </a:rPr>
              <a:t>feedback</a:t>
            </a:r>
            <a:endParaRPr lang="en-US" altLang="en-US" sz="1100" b="1">
              <a:latin typeface="Arial" panose="020B0604020202020204" pitchFamily="34" charset="0"/>
            </a:endParaRPr>
          </a:p>
        </p:txBody>
      </p:sp>
      <p:sp>
        <p:nvSpPr>
          <p:cNvPr id="19" name="Line 17">
            <a:extLst>
              <a:ext uri="{FF2B5EF4-FFF2-40B4-BE49-F238E27FC236}">
                <a16:creationId xmlns:a16="http://schemas.microsoft.com/office/drawing/2014/main" id="{60DE8866-B6E2-4A5D-B97F-D3D73E898A00}"/>
              </a:ext>
            </a:extLst>
          </p:cNvPr>
          <p:cNvSpPr>
            <a:spLocks noChangeShapeType="1"/>
          </p:cNvSpPr>
          <p:nvPr/>
        </p:nvSpPr>
        <p:spPr bwMode="auto">
          <a:xfrm>
            <a:off x="5868269" y="2543337"/>
            <a:ext cx="215900" cy="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20" name="Line 18">
            <a:extLst>
              <a:ext uri="{FF2B5EF4-FFF2-40B4-BE49-F238E27FC236}">
                <a16:creationId xmlns:a16="http://schemas.microsoft.com/office/drawing/2014/main" id="{EC9C871A-3021-42F5-B51F-BB1F13EE5396}"/>
              </a:ext>
            </a:extLst>
          </p:cNvPr>
          <p:cNvSpPr>
            <a:spLocks noChangeShapeType="1"/>
          </p:cNvSpPr>
          <p:nvPr/>
        </p:nvSpPr>
        <p:spPr bwMode="auto">
          <a:xfrm>
            <a:off x="6371507" y="2543337"/>
            <a:ext cx="290512" cy="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21" name="Line 19">
            <a:extLst>
              <a:ext uri="{FF2B5EF4-FFF2-40B4-BE49-F238E27FC236}">
                <a16:creationId xmlns:a16="http://schemas.microsoft.com/office/drawing/2014/main" id="{934362B7-8BAF-483D-9834-59BF92803588}"/>
              </a:ext>
            </a:extLst>
          </p:cNvPr>
          <p:cNvSpPr>
            <a:spLocks noChangeShapeType="1"/>
          </p:cNvSpPr>
          <p:nvPr/>
        </p:nvSpPr>
        <p:spPr bwMode="auto">
          <a:xfrm>
            <a:off x="7309719" y="3479962"/>
            <a:ext cx="0" cy="144462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22" name="Line 20">
            <a:extLst>
              <a:ext uri="{FF2B5EF4-FFF2-40B4-BE49-F238E27FC236}">
                <a16:creationId xmlns:a16="http://schemas.microsoft.com/office/drawing/2014/main" id="{FDF35559-B72B-4F7F-ADAF-7A3357A0FDEB}"/>
              </a:ext>
            </a:extLst>
          </p:cNvPr>
          <p:cNvSpPr>
            <a:spLocks noChangeShapeType="1"/>
          </p:cNvSpPr>
          <p:nvPr/>
        </p:nvSpPr>
        <p:spPr bwMode="auto">
          <a:xfrm>
            <a:off x="7309719" y="3911762"/>
            <a:ext cx="0" cy="288925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23" name="Line 21">
            <a:extLst>
              <a:ext uri="{FF2B5EF4-FFF2-40B4-BE49-F238E27FC236}">
                <a16:creationId xmlns:a16="http://schemas.microsoft.com/office/drawing/2014/main" id="{194C482C-82C4-4C93-A379-DE12921115E9}"/>
              </a:ext>
            </a:extLst>
          </p:cNvPr>
          <p:cNvSpPr>
            <a:spLocks noChangeShapeType="1"/>
          </p:cNvSpPr>
          <p:nvPr/>
        </p:nvSpPr>
        <p:spPr bwMode="auto">
          <a:xfrm>
            <a:off x="4644307" y="3479962"/>
            <a:ext cx="0" cy="144462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24" name="Line 22">
            <a:extLst>
              <a:ext uri="{FF2B5EF4-FFF2-40B4-BE49-F238E27FC236}">
                <a16:creationId xmlns:a16="http://schemas.microsoft.com/office/drawing/2014/main" id="{6A20A4A9-E3D1-49D8-9668-58FCE9D8A16F}"/>
              </a:ext>
            </a:extLst>
          </p:cNvPr>
          <p:cNvSpPr>
            <a:spLocks noChangeShapeType="1"/>
          </p:cNvSpPr>
          <p:nvPr/>
        </p:nvSpPr>
        <p:spPr bwMode="auto">
          <a:xfrm>
            <a:off x="4644307" y="3911762"/>
            <a:ext cx="0" cy="288925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25" name="Rectangle 23">
            <a:extLst>
              <a:ext uri="{FF2B5EF4-FFF2-40B4-BE49-F238E27FC236}">
                <a16:creationId xmlns:a16="http://schemas.microsoft.com/office/drawing/2014/main" id="{EC075388-1319-4988-A86E-8282ECE2712D}"/>
              </a:ext>
            </a:extLst>
          </p:cNvPr>
          <p:cNvSpPr>
            <a:spLocks noChangeArrowheads="1"/>
          </p:cNvSpPr>
          <p:nvPr/>
        </p:nvSpPr>
        <p:spPr bwMode="auto">
          <a:xfrm>
            <a:off x="5982569" y="3624424"/>
            <a:ext cx="504825" cy="503238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26" name="Text Box 24">
            <a:extLst>
              <a:ext uri="{FF2B5EF4-FFF2-40B4-BE49-F238E27FC236}">
                <a16:creationId xmlns:a16="http://schemas.microsoft.com/office/drawing/2014/main" id="{53F89647-7413-4C53-8C66-03B1F91F794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939707" y="3594262"/>
            <a:ext cx="614362" cy="549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 sz="1000" b="1">
                <a:latin typeface="Arial" panose="020B0604020202020204" pitchFamily="34" charset="0"/>
              </a:rPr>
              <a:t>Shared</a:t>
            </a:r>
          </a:p>
          <a:p>
            <a:pPr eaLnBrk="1" hangingPunct="1"/>
            <a:r>
              <a:rPr lang="en-GB" altLang="en-US" sz="1000" b="1">
                <a:latin typeface="Arial" panose="020B0604020202020204" pitchFamily="34" charset="0"/>
              </a:rPr>
              <a:t>Dis-</a:t>
            </a:r>
          </a:p>
          <a:p>
            <a:pPr eaLnBrk="1" hangingPunct="1"/>
            <a:r>
              <a:rPr lang="en-GB" altLang="en-US" sz="1000" b="1">
                <a:latin typeface="Arial" panose="020B0604020202020204" pitchFamily="34" charset="0"/>
              </a:rPr>
              <a:t>covery</a:t>
            </a:r>
            <a:endParaRPr lang="en-US" altLang="en-US" sz="1000" b="1">
              <a:latin typeface="Arial" panose="020B0604020202020204" pitchFamily="34" charset="0"/>
            </a:endParaRPr>
          </a:p>
        </p:txBody>
      </p:sp>
      <p:sp>
        <p:nvSpPr>
          <p:cNvPr id="27" name="Line 25">
            <a:extLst>
              <a:ext uri="{FF2B5EF4-FFF2-40B4-BE49-F238E27FC236}">
                <a16:creationId xmlns:a16="http://schemas.microsoft.com/office/drawing/2014/main" id="{05E81152-0F0D-4B51-8C0E-D8796BD49330}"/>
              </a:ext>
            </a:extLst>
          </p:cNvPr>
          <p:cNvSpPr>
            <a:spLocks noChangeShapeType="1"/>
          </p:cNvSpPr>
          <p:nvPr/>
        </p:nvSpPr>
        <p:spPr bwMode="auto">
          <a:xfrm>
            <a:off x="5868269" y="3479962"/>
            <a:ext cx="142875" cy="144462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28" name="Line 26">
            <a:extLst>
              <a:ext uri="{FF2B5EF4-FFF2-40B4-BE49-F238E27FC236}">
                <a16:creationId xmlns:a16="http://schemas.microsoft.com/office/drawing/2014/main" id="{6601AD18-CE08-4010-B1F0-E9A7AF2CFA93}"/>
              </a:ext>
            </a:extLst>
          </p:cNvPr>
          <p:cNvSpPr>
            <a:spLocks noChangeShapeType="1"/>
          </p:cNvSpPr>
          <p:nvPr/>
        </p:nvSpPr>
        <p:spPr bwMode="auto">
          <a:xfrm>
            <a:off x="6473107" y="4113374"/>
            <a:ext cx="188912" cy="230188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29" name="Rectangle 27">
            <a:extLst>
              <a:ext uri="{FF2B5EF4-FFF2-40B4-BE49-F238E27FC236}">
                <a16:creationId xmlns:a16="http://schemas.microsoft.com/office/drawing/2014/main" id="{BA44D5D8-085A-45C6-8B27-37B7FB9F3187}"/>
              </a:ext>
            </a:extLst>
          </p:cNvPr>
          <p:cNvSpPr>
            <a:spLocks noChangeArrowheads="1"/>
          </p:cNvSpPr>
          <p:nvPr/>
        </p:nvSpPr>
        <p:spPr bwMode="auto">
          <a:xfrm rot="16200000">
            <a:off x="5651576" y="4655505"/>
            <a:ext cx="1008062" cy="2889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30" name="Text Box 28">
            <a:extLst>
              <a:ext uri="{FF2B5EF4-FFF2-40B4-BE49-F238E27FC236}">
                <a16:creationId xmlns:a16="http://schemas.microsoft.com/office/drawing/2014/main" id="{9ED65957-51E1-4FD7-9F50-55ADF7A13EFB}"/>
              </a:ext>
            </a:extLst>
          </p:cNvPr>
          <p:cNvSpPr txBox="1">
            <a:spLocks noChangeArrowheads="1"/>
          </p:cNvSpPr>
          <p:nvPr/>
        </p:nvSpPr>
        <p:spPr bwMode="auto">
          <a:xfrm rot="16200000">
            <a:off x="5631732" y="4673761"/>
            <a:ext cx="1047750" cy="244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 sz="1000" b="1">
                <a:latin typeface="Arial" panose="020B0604020202020204" pitchFamily="34" charset="0"/>
              </a:rPr>
              <a:t>Self-discovery</a:t>
            </a:r>
            <a:endParaRPr lang="en-US" altLang="en-US" sz="1000" b="1">
              <a:latin typeface="Arial" panose="020B0604020202020204" pitchFamily="34" charset="0"/>
            </a:endParaRPr>
          </a:p>
        </p:txBody>
      </p:sp>
      <p:sp>
        <p:nvSpPr>
          <p:cNvPr id="31" name="Line 29">
            <a:extLst>
              <a:ext uri="{FF2B5EF4-FFF2-40B4-BE49-F238E27FC236}">
                <a16:creationId xmlns:a16="http://schemas.microsoft.com/office/drawing/2014/main" id="{C46A0CA8-5F11-49A8-AA05-BBFA6384D7B1}"/>
              </a:ext>
            </a:extLst>
          </p:cNvPr>
          <p:cNvSpPr>
            <a:spLocks noChangeShapeType="1"/>
          </p:cNvSpPr>
          <p:nvPr/>
        </p:nvSpPr>
        <p:spPr bwMode="auto">
          <a:xfrm>
            <a:off x="5868269" y="4776949"/>
            <a:ext cx="142875" cy="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32" name="Line 30">
            <a:extLst>
              <a:ext uri="{FF2B5EF4-FFF2-40B4-BE49-F238E27FC236}">
                <a16:creationId xmlns:a16="http://schemas.microsoft.com/office/drawing/2014/main" id="{8090C925-F82D-4DCE-B310-90D506346A1C}"/>
              </a:ext>
            </a:extLst>
          </p:cNvPr>
          <p:cNvSpPr>
            <a:spLocks noChangeShapeType="1"/>
          </p:cNvSpPr>
          <p:nvPr/>
        </p:nvSpPr>
        <p:spPr bwMode="auto">
          <a:xfrm>
            <a:off x="6300069" y="4776949"/>
            <a:ext cx="287338" cy="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33" name="Rectangle 31">
            <a:extLst>
              <a:ext uri="{FF2B5EF4-FFF2-40B4-BE49-F238E27FC236}">
                <a16:creationId xmlns:a16="http://schemas.microsoft.com/office/drawing/2014/main" id="{A7B48535-AEE1-45B8-A731-F0021DDFC279}"/>
              </a:ext>
            </a:extLst>
          </p:cNvPr>
          <p:cNvSpPr>
            <a:spLocks noChangeArrowheads="1"/>
          </p:cNvSpPr>
          <p:nvPr/>
        </p:nvSpPr>
        <p:spPr bwMode="auto">
          <a:xfrm>
            <a:off x="5550769" y="887574"/>
            <a:ext cx="647700" cy="360363"/>
          </a:xfrm>
          <a:prstGeom prst="rect">
            <a:avLst/>
          </a:prstGeom>
          <a:noFill/>
          <a:ln w="9525">
            <a:solidFill>
              <a:srgbClr val="FF99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34" name="Text Box 32">
            <a:extLst>
              <a:ext uri="{FF2B5EF4-FFF2-40B4-BE49-F238E27FC236}">
                <a16:creationId xmlns:a16="http://schemas.microsoft.com/office/drawing/2014/main" id="{DF8B6D1C-362C-4F3C-9DD1-BA16955540A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565057" y="901862"/>
            <a:ext cx="692150" cy="33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2857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 sz="1600" b="1">
                <a:solidFill>
                  <a:srgbClr val="FF9900"/>
                </a:solidFill>
                <a:latin typeface="Arial" panose="020B0604020202020204" pitchFamily="34" charset="0"/>
              </a:rPr>
              <a:t>ASK</a:t>
            </a:r>
            <a:endParaRPr lang="en-US" altLang="en-US" sz="1600" b="1">
              <a:solidFill>
                <a:srgbClr val="FF9900"/>
              </a:solidFill>
              <a:latin typeface="Arial" panose="020B0604020202020204" pitchFamily="34" charset="0"/>
            </a:endParaRPr>
          </a:p>
        </p:txBody>
      </p:sp>
      <p:sp>
        <p:nvSpPr>
          <p:cNvPr id="35" name="Rectangle 33">
            <a:extLst>
              <a:ext uri="{FF2B5EF4-FFF2-40B4-BE49-F238E27FC236}">
                <a16:creationId xmlns:a16="http://schemas.microsoft.com/office/drawing/2014/main" id="{3ADE86EE-DDDF-42BB-BE9E-399415660D97}"/>
              </a:ext>
            </a:extLst>
          </p:cNvPr>
          <p:cNvSpPr>
            <a:spLocks noChangeArrowheads="1"/>
          </p:cNvSpPr>
          <p:nvPr/>
        </p:nvSpPr>
        <p:spPr bwMode="auto">
          <a:xfrm>
            <a:off x="2483719" y="3335499"/>
            <a:ext cx="647700" cy="360363"/>
          </a:xfrm>
          <a:prstGeom prst="rect">
            <a:avLst/>
          </a:prstGeom>
          <a:noFill/>
          <a:ln w="9525">
            <a:solidFill>
              <a:srgbClr val="FF99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36" name="Text Box 34">
            <a:extLst>
              <a:ext uri="{FF2B5EF4-FFF2-40B4-BE49-F238E27FC236}">
                <a16:creationId xmlns:a16="http://schemas.microsoft.com/office/drawing/2014/main" id="{382E434B-2E7A-4928-BAAA-A8FED824E7B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483719" y="3337087"/>
            <a:ext cx="719138" cy="33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2857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 sz="1600" b="1">
                <a:solidFill>
                  <a:srgbClr val="FF9900"/>
                </a:solidFill>
                <a:latin typeface="Arial" panose="020B0604020202020204" pitchFamily="34" charset="0"/>
              </a:rPr>
              <a:t>TELL</a:t>
            </a:r>
            <a:endParaRPr lang="en-US" altLang="en-US" sz="1600" b="1">
              <a:solidFill>
                <a:srgbClr val="FF9900"/>
              </a:solidFill>
              <a:latin typeface="Arial" panose="020B0604020202020204" pitchFamily="34" charset="0"/>
            </a:endParaRPr>
          </a:p>
        </p:txBody>
      </p:sp>
      <p:sp>
        <p:nvSpPr>
          <p:cNvPr id="37" name="Line 35">
            <a:extLst>
              <a:ext uri="{FF2B5EF4-FFF2-40B4-BE49-F238E27FC236}">
                <a16:creationId xmlns:a16="http://schemas.microsoft.com/office/drawing/2014/main" id="{6B44ABF3-D9C6-47DC-B27C-24B878765B88}"/>
              </a:ext>
            </a:extLst>
          </p:cNvPr>
          <p:cNvSpPr>
            <a:spLocks noChangeShapeType="1"/>
          </p:cNvSpPr>
          <p:nvPr/>
        </p:nvSpPr>
        <p:spPr bwMode="auto">
          <a:xfrm>
            <a:off x="3493369" y="4416587"/>
            <a:ext cx="717550" cy="0"/>
          </a:xfrm>
          <a:prstGeom prst="line">
            <a:avLst/>
          </a:prstGeom>
          <a:noFill/>
          <a:ln w="9525">
            <a:solidFill>
              <a:schemeClr val="tx1"/>
            </a:solidFill>
            <a:prstDash val="dash"/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38" name="Line 36">
            <a:extLst>
              <a:ext uri="{FF2B5EF4-FFF2-40B4-BE49-F238E27FC236}">
                <a16:creationId xmlns:a16="http://schemas.microsoft.com/office/drawing/2014/main" id="{66D84EF7-0BB7-4278-8EEA-6CCD71EDE7B8}"/>
              </a:ext>
            </a:extLst>
          </p:cNvPr>
          <p:cNvSpPr>
            <a:spLocks noChangeShapeType="1"/>
          </p:cNvSpPr>
          <p:nvPr/>
        </p:nvSpPr>
        <p:spPr bwMode="auto">
          <a:xfrm>
            <a:off x="5076107" y="4416587"/>
            <a:ext cx="935037" cy="0"/>
          </a:xfrm>
          <a:prstGeom prst="line">
            <a:avLst/>
          </a:prstGeom>
          <a:noFill/>
          <a:ln w="9525">
            <a:solidFill>
              <a:schemeClr val="tx1"/>
            </a:solidFill>
            <a:prstDash val="dash"/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39" name="Line 37">
            <a:extLst>
              <a:ext uri="{FF2B5EF4-FFF2-40B4-BE49-F238E27FC236}">
                <a16:creationId xmlns:a16="http://schemas.microsoft.com/office/drawing/2014/main" id="{D82A1B37-C89D-45F5-BBD5-3B285AD3AFC4}"/>
              </a:ext>
            </a:extLst>
          </p:cNvPr>
          <p:cNvSpPr>
            <a:spLocks noChangeShapeType="1"/>
          </p:cNvSpPr>
          <p:nvPr/>
        </p:nvSpPr>
        <p:spPr bwMode="auto">
          <a:xfrm>
            <a:off x="6300069" y="4416587"/>
            <a:ext cx="287338" cy="0"/>
          </a:xfrm>
          <a:prstGeom prst="line">
            <a:avLst/>
          </a:prstGeom>
          <a:noFill/>
          <a:ln w="9525">
            <a:solidFill>
              <a:schemeClr val="tx1"/>
            </a:solidFill>
            <a:prstDash val="dash"/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40" name="Line 38">
            <a:extLst>
              <a:ext uri="{FF2B5EF4-FFF2-40B4-BE49-F238E27FC236}">
                <a16:creationId xmlns:a16="http://schemas.microsoft.com/office/drawing/2014/main" id="{7128829C-A473-440B-A2C2-45AC3F919DEC}"/>
              </a:ext>
            </a:extLst>
          </p:cNvPr>
          <p:cNvSpPr>
            <a:spLocks noChangeShapeType="1"/>
          </p:cNvSpPr>
          <p:nvPr/>
        </p:nvSpPr>
        <p:spPr bwMode="auto">
          <a:xfrm>
            <a:off x="7741519" y="4430874"/>
            <a:ext cx="503238" cy="0"/>
          </a:xfrm>
          <a:prstGeom prst="line">
            <a:avLst/>
          </a:prstGeom>
          <a:noFill/>
          <a:ln w="9525">
            <a:solidFill>
              <a:schemeClr val="tx1"/>
            </a:solidFill>
            <a:prstDash val="dash"/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41" name="Line 39">
            <a:extLst>
              <a:ext uri="{FF2B5EF4-FFF2-40B4-BE49-F238E27FC236}">
                <a16:creationId xmlns:a16="http://schemas.microsoft.com/office/drawing/2014/main" id="{C461BD04-8438-444D-92D5-ADCC2CF7FE3A}"/>
              </a:ext>
            </a:extLst>
          </p:cNvPr>
          <p:cNvSpPr>
            <a:spLocks noChangeShapeType="1"/>
          </p:cNvSpPr>
          <p:nvPr/>
        </p:nvSpPr>
        <p:spPr bwMode="auto">
          <a:xfrm>
            <a:off x="6776319" y="1578137"/>
            <a:ext cx="0" cy="720725"/>
          </a:xfrm>
          <a:prstGeom prst="line">
            <a:avLst/>
          </a:prstGeom>
          <a:noFill/>
          <a:ln w="9525">
            <a:solidFill>
              <a:schemeClr val="tx1"/>
            </a:solidFill>
            <a:prstDash val="dash"/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42" name="Line 40">
            <a:extLst>
              <a:ext uri="{FF2B5EF4-FFF2-40B4-BE49-F238E27FC236}">
                <a16:creationId xmlns:a16="http://schemas.microsoft.com/office/drawing/2014/main" id="{45EEF65C-F289-4F70-A001-FA0D3D2217BC}"/>
              </a:ext>
            </a:extLst>
          </p:cNvPr>
          <p:cNvSpPr>
            <a:spLocks noChangeShapeType="1"/>
          </p:cNvSpPr>
          <p:nvPr/>
        </p:nvSpPr>
        <p:spPr bwMode="auto">
          <a:xfrm>
            <a:off x="6776319" y="2817974"/>
            <a:ext cx="0" cy="792163"/>
          </a:xfrm>
          <a:prstGeom prst="line">
            <a:avLst/>
          </a:prstGeom>
          <a:noFill/>
          <a:ln w="9525">
            <a:solidFill>
              <a:schemeClr val="tx1"/>
            </a:solidFill>
            <a:prstDash val="dash"/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43" name="Line 41">
            <a:extLst>
              <a:ext uri="{FF2B5EF4-FFF2-40B4-BE49-F238E27FC236}">
                <a16:creationId xmlns:a16="http://schemas.microsoft.com/office/drawing/2014/main" id="{CF15FB0F-836D-4BED-B8EF-0E6067D23658}"/>
              </a:ext>
            </a:extLst>
          </p:cNvPr>
          <p:cNvSpPr>
            <a:spLocks noChangeShapeType="1"/>
          </p:cNvSpPr>
          <p:nvPr/>
        </p:nvSpPr>
        <p:spPr bwMode="auto">
          <a:xfrm>
            <a:off x="6776319" y="3940337"/>
            <a:ext cx="0" cy="360362"/>
          </a:xfrm>
          <a:prstGeom prst="line">
            <a:avLst/>
          </a:prstGeom>
          <a:noFill/>
          <a:ln w="9525">
            <a:solidFill>
              <a:schemeClr val="tx1"/>
            </a:solidFill>
            <a:prstDash val="dash"/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44" name="Rectangle 42">
            <a:extLst>
              <a:ext uri="{FF2B5EF4-FFF2-40B4-BE49-F238E27FC236}">
                <a16:creationId xmlns:a16="http://schemas.microsoft.com/office/drawing/2014/main" id="{677156D1-EBD4-469E-AC31-0F0C77C2608D}"/>
              </a:ext>
            </a:extLst>
          </p:cNvPr>
          <p:cNvSpPr>
            <a:spLocks noChangeArrowheads="1"/>
          </p:cNvSpPr>
          <p:nvPr/>
        </p:nvSpPr>
        <p:spPr bwMode="auto">
          <a:xfrm>
            <a:off x="3709269" y="1679737"/>
            <a:ext cx="431800" cy="431800"/>
          </a:xfrm>
          <a:prstGeom prst="rect">
            <a:avLst/>
          </a:prstGeom>
          <a:noFill/>
          <a:ln w="19050">
            <a:solidFill>
              <a:srgbClr val="FF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45" name="Text Box 43">
            <a:extLst>
              <a:ext uri="{FF2B5EF4-FFF2-40B4-BE49-F238E27FC236}">
                <a16:creationId xmlns:a16="http://schemas.microsoft.com/office/drawing/2014/main" id="{C9FFFEEC-D765-41CC-AEBF-87063943AA8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766419" y="1724187"/>
            <a:ext cx="295275" cy="33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 sz="1600" b="1">
                <a:solidFill>
                  <a:srgbClr val="FF0000"/>
                </a:solidFill>
                <a:latin typeface="Arial" panose="020B0604020202020204" pitchFamily="34" charset="0"/>
              </a:rPr>
              <a:t>1</a:t>
            </a:r>
            <a:endParaRPr lang="en-US" altLang="en-US" sz="1600" b="1">
              <a:solidFill>
                <a:srgbClr val="FF0000"/>
              </a:solidFill>
              <a:latin typeface="Arial" panose="020B0604020202020204" pitchFamily="34" charset="0"/>
            </a:endParaRPr>
          </a:p>
        </p:txBody>
      </p:sp>
      <p:sp>
        <p:nvSpPr>
          <p:cNvPr id="46" name="Rectangle 44">
            <a:extLst>
              <a:ext uri="{FF2B5EF4-FFF2-40B4-BE49-F238E27FC236}">
                <a16:creationId xmlns:a16="http://schemas.microsoft.com/office/drawing/2014/main" id="{2FE7B0A6-892F-4D3E-92A4-574BE0F5FA30}"/>
              </a:ext>
            </a:extLst>
          </p:cNvPr>
          <p:cNvSpPr>
            <a:spLocks noChangeArrowheads="1"/>
          </p:cNvSpPr>
          <p:nvPr/>
        </p:nvSpPr>
        <p:spPr bwMode="auto">
          <a:xfrm>
            <a:off x="3709269" y="4776949"/>
            <a:ext cx="431800" cy="431800"/>
          </a:xfrm>
          <a:prstGeom prst="rect">
            <a:avLst/>
          </a:prstGeom>
          <a:noFill/>
          <a:ln w="19050">
            <a:solidFill>
              <a:srgbClr val="FF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47" name="Rectangle 45">
            <a:extLst>
              <a:ext uri="{FF2B5EF4-FFF2-40B4-BE49-F238E27FC236}">
                <a16:creationId xmlns:a16="http://schemas.microsoft.com/office/drawing/2014/main" id="{48169CE3-A157-42C3-8848-0161E751C02E}"/>
              </a:ext>
            </a:extLst>
          </p:cNvPr>
          <p:cNvSpPr>
            <a:spLocks noChangeArrowheads="1"/>
          </p:cNvSpPr>
          <p:nvPr/>
        </p:nvSpPr>
        <p:spPr bwMode="auto">
          <a:xfrm>
            <a:off x="7595469" y="4776949"/>
            <a:ext cx="431800" cy="431800"/>
          </a:xfrm>
          <a:prstGeom prst="rect">
            <a:avLst/>
          </a:prstGeom>
          <a:noFill/>
          <a:ln w="19050">
            <a:solidFill>
              <a:srgbClr val="FF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r>
              <a:rPr lang="en-GB" altLang="en-US" sz="1600" b="1">
                <a:solidFill>
                  <a:srgbClr val="FF0000"/>
                </a:solidFill>
                <a:latin typeface="Arial" panose="020B0604020202020204" pitchFamily="34" charset="0"/>
              </a:rPr>
              <a:t>4</a:t>
            </a:r>
            <a:endParaRPr lang="en-US" altLang="en-US" sz="1600" b="1">
              <a:solidFill>
                <a:srgbClr val="FF0000"/>
              </a:solidFill>
              <a:latin typeface="Arial" panose="020B0604020202020204" pitchFamily="34" charset="0"/>
            </a:endParaRPr>
          </a:p>
        </p:txBody>
      </p:sp>
      <p:sp>
        <p:nvSpPr>
          <p:cNvPr id="48" name="Rectangle 46">
            <a:extLst>
              <a:ext uri="{FF2B5EF4-FFF2-40B4-BE49-F238E27FC236}">
                <a16:creationId xmlns:a16="http://schemas.microsoft.com/office/drawing/2014/main" id="{548519C0-4625-461E-B84D-A11BF00F5A57}"/>
              </a:ext>
            </a:extLst>
          </p:cNvPr>
          <p:cNvSpPr>
            <a:spLocks noChangeArrowheads="1"/>
          </p:cNvSpPr>
          <p:nvPr/>
        </p:nvSpPr>
        <p:spPr bwMode="auto">
          <a:xfrm>
            <a:off x="7595469" y="1679737"/>
            <a:ext cx="431800" cy="431800"/>
          </a:xfrm>
          <a:prstGeom prst="rect">
            <a:avLst/>
          </a:prstGeom>
          <a:noFill/>
          <a:ln w="19050">
            <a:solidFill>
              <a:srgbClr val="FF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49" name="Text Box 47">
            <a:extLst>
              <a:ext uri="{FF2B5EF4-FFF2-40B4-BE49-F238E27FC236}">
                <a16:creationId xmlns:a16="http://schemas.microsoft.com/office/drawing/2014/main" id="{F389888B-E68B-4E76-8726-9549CB43F27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662144" y="1724187"/>
            <a:ext cx="296863" cy="33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 sz="1600" b="1">
                <a:solidFill>
                  <a:srgbClr val="FF0000"/>
                </a:solidFill>
                <a:latin typeface="Arial" panose="020B0604020202020204" pitchFamily="34" charset="0"/>
              </a:rPr>
              <a:t>2</a:t>
            </a:r>
            <a:endParaRPr lang="en-US" altLang="en-US" sz="1600" b="1">
              <a:solidFill>
                <a:srgbClr val="FF0000"/>
              </a:solidFill>
              <a:latin typeface="Arial" panose="020B0604020202020204" pitchFamily="34" charset="0"/>
            </a:endParaRPr>
          </a:p>
        </p:txBody>
      </p:sp>
      <p:sp>
        <p:nvSpPr>
          <p:cNvPr id="50" name="Text Box 48">
            <a:extLst>
              <a:ext uri="{FF2B5EF4-FFF2-40B4-BE49-F238E27FC236}">
                <a16:creationId xmlns:a16="http://schemas.microsoft.com/office/drawing/2014/main" id="{AC88C9BF-1004-41E6-A05A-A837812FAB8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774357" y="4819812"/>
            <a:ext cx="296862" cy="33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 sz="1600" b="1">
                <a:solidFill>
                  <a:srgbClr val="FF0000"/>
                </a:solidFill>
                <a:latin typeface="Arial" panose="020B0604020202020204" pitchFamily="34" charset="0"/>
              </a:rPr>
              <a:t>3</a:t>
            </a:r>
            <a:endParaRPr lang="en-US" altLang="en-US" sz="1600" b="1">
              <a:solidFill>
                <a:srgbClr val="FF0000"/>
              </a:solidFill>
              <a:latin typeface="Arial" panose="020B0604020202020204" pitchFamily="34" charset="0"/>
            </a:endParaRPr>
          </a:p>
        </p:txBody>
      </p:sp>
      <p:pic>
        <p:nvPicPr>
          <p:cNvPr id="51" name="Picture 50">
            <a:extLst>
              <a:ext uri="{FF2B5EF4-FFF2-40B4-BE49-F238E27FC236}">
                <a16:creationId xmlns:a16="http://schemas.microsoft.com/office/drawing/2014/main" id="{4C08FE0B-6D16-426E-8985-1D5B9E68778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209" y="22854"/>
            <a:ext cx="2787011" cy="16568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42462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35CACE-A6D3-4384-BE48-C51933608E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 fontScale="90000"/>
          </a:bodyPr>
          <a:lstStyle/>
          <a:p>
            <a:r>
              <a:rPr lang="en-GB" dirty="0"/>
              <a:t>GROW Model</a:t>
            </a:r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B295ECD5-80B7-4212-8BFC-F8A7A994280D}"/>
              </a:ext>
            </a:extLst>
          </p:cNvPr>
          <p:cNvSpPr/>
          <p:nvPr/>
        </p:nvSpPr>
        <p:spPr>
          <a:xfrm>
            <a:off x="3923928" y="1413193"/>
            <a:ext cx="1296144" cy="100811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Topic</a:t>
            </a:r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5912A493-5360-434C-9E68-FB841A11B243}"/>
              </a:ext>
            </a:extLst>
          </p:cNvPr>
          <p:cNvSpPr/>
          <p:nvPr/>
        </p:nvSpPr>
        <p:spPr>
          <a:xfrm>
            <a:off x="5580112" y="2416458"/>
            <a:ext cx="1296144" cy="100811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Goal</a:t>
            </a: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A6A80399-E3F4-4256-A147-00C99A66E5EE}"/>
              </a:ext>
            </a:extLst>
          </p:cNvPr>
          <p:cNvSpPr/>
          <p:nvPr/>
        </p:nvSpPr>
        <p:spPr>
          <a:xfrm>
            <a:off x="2267744" y="2416458"/>
            <a:ext cx="1296144" cy="100811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Will</a:t>
            </a:r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D4F21708-AC8C-4722-A73B-02B387CBF5D9}"/>
              </a:ext>
            </a:extLst>
          </p:cNvPr>
          <p:cNvSpPr/>
          <p:nvPr/>
        </p:nvSpPr>
        <p:spPr>
          <a:xfrm>
            <a:off x="4762874" y="3937486"/>
            <a:ext cx="1296144" cy="100811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Reality</a:t>
            </a:r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6ABD8C23-B1D5-4CDE-986A-C9020F0905F7}"/>
              </a:ext>
            </a:extLst>
          </p:cNvPr>
          <p:cNvSpPr/>
          <p:nvPr/>
        </p:nvSpPr>
        <p:spPr>
          <a:xfrm>
            <a:off x="3084984" y="3937486"/>
            <a:ext cx="1296144" cy="100811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Options</a:t>
            </a:r>
          </a:p>
        </p:txBody>
      </p: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F2FD8C64-8E00-4FF5-8B66-4B5319ADF030}"/>
              </a:ext>
            </a:extLst>
          </p:cNvPr>
          <p:cNvCxnSpPr>
            <a:stCxn id="5" idx="6"/>
          </p:cNvCxnSpPr>
          <p:nvPr/>
        </p:nvCxnSpPr>
        <p:spPr>
          <a:xfrm>
            <a:off x="5220072" y="1917249"/>
            <a:ext cx="648072" cy="719663"/>
          </a:xfrm>
          <a:prstGeom prst="straightConnector1">
            <a:avLst/>
          </a:prstGeom>
          <a:ln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6BD9CC95-659B-4F0B-8A28-EF8386796FF1}"/>
              </a:ext>
            </a:extLst>
          </p:cNvPr>
          <p:cNvCxnSpPr>
            <a:stCxn id="6" idx="4"/>
            <a:endCxn id="8" idx="7"/>
          </p:cNvCxnSpPr>
          <p:nvPr/>
        </p:nvCxnSpPr>
        <p:spPr>
          <a:xfrm flipH="1">
            <a:off x="5869202" y="3424570"/>
            <a:ext cx="358982" cy="660551"/>
          </a:xfrm>
          <a:prstGeom prst="straightConnector1">
            <a:avLst/>
          </a:prstGeom>
          <a:ln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036B6AC3-7428-49EF-B979-D72DAC85B49C}"/>
              </a:ext>
            </a:extLst>
          </p:cNvPr>
          <p:cNvCxnSpPr>
            <a:stCxn id="8" idx="2"/>
            <a:endCxn id="9" idx="6"/>
          </p:cNvCxnSpPr>
          <p:nvPr/>
        </p:nvCxnSpPr>
        <p:spPr>
          <a:xfrm flipH="1">
            <a:off x="4381128" y="4441542"/>
            <a:ext cx="381746" cy="0"/>
          </a:xfrm>
          <a:prstGeom prst="straightConnector1">
            <a:avLst/>
          </a:prstGeom>
          <a:ln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Arrow Connector 19">
            <a:extLst>
              <a:ext uri="{FF2B5EF4-FFF2-40B4-BE49-F238E27FC236}">
                <a16:creationId xmlns:a16="http://schemas.microsoft.com/office/drawing/2014/main" id="{8E148EB3-283E-4895-A70D-E37E74A7D446}"/>
              </a:ext>
            </a:extLst>
          </p:cNvPr>
          <p:cNvCxnSpPr>
            <a:stCxn id="9" idx="1"/>
            <a:endCxn id="7" idx="4"/>
          </p:cNvCxnSpPr>
          <p:nvPr/>
        </p:nvCxnSpPr>
        <p:spPr>
          <a:xfrm flipH="1" flipV="1">
            <a:off x="2915816" y="3424570"/>
            <a:ext cx="358984" cy="660551"/>
          </a:xfrm>
          <a:prstGeom prst="straightConnector1">
            <a:avLst/>
          </a:prstGeom>
          <a:ln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Arrow Connector 21">
            <a:extLst>
              <a:ext uri="{FF2B5EF4-FFF2-40B4-BE49-F238E27FC236}">
                <a16:creationId xmlns:a16="http://schemas.microsoft.com/office/drawing/2014/main" id="{48BE87BB-BE42-4186-ABD0-3EDC5B183947}"/>
              </a:ext>
            </a:extLst>
          </p:cNvPr>
          <p:cNvCxnSpPr>
            <a:stCxn id="7" idx="7"/>
            <a:endCxn id="5" idx="2"/>
          </p:cNvCxnSpPr>
          <p:nvPr/>
        </p:nvCxnSpPr>
        <p:spPr>
          <a:xfrm flipV="1">
            <a:off x="3374072" y="1917249"/>
            <a:ext cx="549856" cy="646844"/>
          </a:xfrm>
          <a:prstGeom prst="straightConnector1">
            <a:avLst/>
          </a:prstGeom>
          <a:ln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Arrow Connector 23">
            <a:extLst>
              <a:ext uri="{FF2B5EF4-FFF2-40B4-BE49-F238E27FC236}">
                <a16:creationId xmlns:a16="http://schemas.microsoft.com/office/drawing/2014/main" id="{EFB66249-E8D2-495B-8914-7F77538009C9}"/>
              </a:ext>
            </a:extLst>
          </p:cNvPr>
          <p:cNvCxnSpPr>
            <a:cxnSpLocks/>
            <a:stCxn id="5" idx="5"/>
            <a:endCxn id="8" idx="0"/>
          </p:cNvCxnSpPr>
          <p:nvPr/>
        </p:nvCxnSpPr>
        <p:spPr>
          <a:xfrm>
            <a:off x="5030256" y="2273670"/>
            <a:ext cx="380690" cy="1663816"/>
          </a:xfrm>
          <a:prstGeom prst="straightConnector1">
            <a:avLst/>
          </a:prstGeom>
          <a:ln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Arrow Connector 25">
            <a:extLst>
              <a:ext uri="{FF2B5EF4-FFF2-40B4-BE49-F238E27FC236}">
                <a16:creationId xmlns:a16="http://schemas.microsoft.com/office/drawing/2014/main" id="{F3318C20-30C6-445C-801A-079FF753E033}"/>
              </a:ext>
            </a:extLst>
          </p:cNvPr>
          <p:cNvCxnSpPr>
            <a:cxnSpLocks/>
            <a:stCxn id="5" idx="3"/>
            <a:endCxn id="9" idx="0"/>
          </p:cNvCxnSpPr>
          <p:nvPr/>
        </p:nvCxnSpPr>
        <p:spPr>
          <a:xfrm flipH="1">
            <a:off x="3733056" y="2273670"/>
            <a:ext cx="380688" cy="1663816"/>
          </a:xfrm>
          <a:prstGeom prst="straightConnector1">
            <a:avLst/>
          </a:prstGeom>
          <a:ln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Straight Arrow Connector 27">
            <a:extLst>
              <a:ext uri="{FF2B5EF4-FFF2-40B4-BE49-F238E27FC236}">
                <a16:creationId xmlns:a16="http://schemas.microsoft.com/office/drawing/2014/main" id="{079FFD8B-8289-40EC-881D-BB7A2B67D1DD}"/>
              </a:ext>
            </a:extLst>
          </p:cNvPr>
          <p:cNvCxnSpPr>
            <a:stCxn id="7" idx="6"/>
            <a:endCxn id="6" idx="2"/>
          </p:cNvCxnSpPr>
          <p:nvPr/>
        </p:nvCxnSpPr>
        <p:spPr>
          <a:xfrm>
            <a:off x="3563888" y="2920514"/>
            <a:ext cx="2016224" cy="0"/>
          </a:xfrm>
          <a:prstGeom prst="straightConnector1">
            <a:avLst/>
          </a:prstGeom>
          <a:ln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Straight Arrow Connector 29">
            <a:extLst>
              <a:ext uri="{FF2B5EF4-FFF2-40B4-BE49-F238E27FC236}">
                <a16:creationId xmlns:a16="http://schemas.microsoft.com/office/drawing/2014/main" id="{5495D7DB-F496-4C34-AF89-33A66568719D}"/>
              </a:ext>
            </a:extLst>
          </p:cNvPr>
          <p:cNvCxnSpPr>
            <a:stCxn id="7" idx="5"/>
            <a:endCxn id="8" idx="1"/>
          </p:cNvCxnSpPr>
          <p:nvPr/>
        </p:nvCxnSpPr>
        <p:spPr>
          <a:xfrm>
            <a:off x="3374072" y="3276935"/>
            <a:ext cx="1578618" cy="808186"/>
          </a:xfrm>
          <a:prstGeom prst="straightConnector1">
            <a:avLst/>
          </a:prstGeom>
          <a:ln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Straight Arrow Connector 31">
            <a:extLst>
              <a:ext uri="{FF2B5EF4-FFF2-40B4-BE49-F238E27FC236}">
                <a16:creationId xmlns:a16="http://schemas.microsoft.com/office/drawing/2014/main" id="{912F5D74-4CA1-4710-805F-88FAA7130C49}"/>
              </a:ext>
            </a:extLst>
          </p:cNvPr>
          <p:cNvCxnSpPr>
            <a:stCxn id="9" idx="7"/>
            <a:endCxn id="6" idx="3"/>
          </p:cNvCxnSpPr>
          <p:nvPr/>
        </p:nvCxnSpPr>
        <p:spPr>
          <a:xfrm flipV="1">
            <a:off x="4191312" y="3276935"/>
            <a:ext cx="1578616" cy="808186"/>
          </a:xfrm>
          <a:prstGeom prst="straightConnector1">
            <a:avLst/>
          </a:prstGeom>
          <a:ln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TextBox 34">
            <a:extLst>
              <a:ext uri="{FF2B5EF4-FFF2-40B4-BE49-F238E27FC236}">
                <a16:creationId xmlns:a16="http://schemas.microsoft.com/office/drawing/2014/main" id="{68FA4D72-403E-4DDA-AE9E-C24764422068}"/>
              </a:ext>
            </a:extLst>
          </p:cNvPr>
          <p:cNvSpPr txBox="1"/>
          <p:nvPr/>
        </p:nvSpPr>
        <p:spPr>
          <a:xfrm>
            <a:off x="84986" y="908720"/>
            <a:ext cx="3014158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b="1" u="sng" dirty="0">
                <a:solidFill>
                  <a:srgbClr val="0000CC"/>
                </a:solidFill>
              </a:rPr>
              <a:t>GROW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000CC"/>
                </a:solidFill>
              </a:rPr>
              <a:t>Compel attention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000CC"/>
                </a:solidFill>
              </a:rPr>
              <a:t>Focus on precision/detail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000CC"/>
                </a:solidFill>
              </a:rPr>
              <a:t>Feedback loop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D3F123D1-D91F-4066-AA29-971D279CC1F1}"/>
              </a:ext>
            </a:extLst>
          </p:cNvPr>
          <p:cNvSpPr txBox="1"/>
          <p:nvPr/>
        </p:nvSpPr>
        <p:spPr>
          <a:xfrm>
            <a:off x="5220072" y="1204556"/>
            <a:ext cx="259950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>
                <a:solidFill>
                  <a:srgbClr val="FF0066"/>
                </a:solidFill>
              </a:rPr>
              <a:t>What the client wants to focus on?</a:t>
            </a:r>
            <a:endParaRPr lang="en-GB" dirty="0">
              <a:solidFill>
                <a:srgbClr val="FF0066"/>
              </a:solidFill>
            </a:endParaRP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C9D3B59A-4BB6-424E-A0DB-51CF9D20626E}"/>
              </a:ext>
            </a:extLst>
          </p:cNvPr>
          <p:cNvSpPr txBox="1"/>
          <p:nvPr/>
        </p:nvSpPr>
        <p:spPr>
          <a:xfrm>
            <a:off x="6974472" y="2580042"/>
            <a:ext cx="21695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0000CC"/>
                </a:solidFill>
              </a:rPr>
              <a:t>What the client wants to happen?</a:t>
            </a: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2287D760-0E9B-4B20-A1D5-F63F9154DDB9}"/>
              </a:ext>
            </a:extLst>
          </p:cNvPr>
          <p:cNvSpPr txBox="1"/>
          <p:nvPr/>
        </p:nvSpPr>
        <p:spPr>
          <a:xfrm>
            <a:off x="6417390" y="4153725"/>
            <a:ext cx="198853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>
                <a:solidFill>
                  <a:srgbClr val="009900"/>
                </a:solidFill>
              </a:rPr>
              <a:t>What is happening now?</a:t>
            </a: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A3884D16-8384-4358-95ED-8F3BDAB143A0}"/>
              </a:ext>
            </a:extLst>
          </p:cNvPr>
          <p:cNvSpPr txBox="1"/>
          <p:nvPr/>
        </p:nvSpPr>
        <p:spPr>
          <a:xfrm>
            <a:off x="687831" y="4085121"/>
            <a:ext cx="198853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>
                <a:solidFill>
                  <a:srgbClr val="0000CC"/>
                </a:solidFill>
              </a:rPr>
              <a:t>What could the client do?</a:t>
            </a: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2A33539B-843D-4609-8E1D-FCA10C1856AD}"/>
              </a:ext>
            </a:extLst>
          </p:cNvPr>
          <p:cNvSpPr txBox="1"/>
          <p:nvPr/>
        </p:nvSpPr>
        <p:spPr>
          <a:xfrm>
            <a:off x="89395" y="2580042"/>
            <a:ext cx="198853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>
                <a:solidFill>
                  <a:srgbClr val="0000CC"/>
                </a:solidFill>
              </a:rPr>
              <a:t>What will the  client do?</a:t>
            </a:r>
          </a:p>
        </p:txBody>
      </p:sp>
    </p:spTree>
    <p:extLst>
      <p:ext uri="{BB962C8B-B14F-4D97-AF65-F5344CB8AC3E}">
        <p14:creationId xmlns:p14="http://schemas.microsoft.com/office/powerpoint/2010/main" val="8206484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662B74-5B7E-4794-8955-D719E608FA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08720"/>
          </a:xfrm>
        </p:spPr>
        <p:txBody>
          <a:bodyPr/>
          <a:lstStyle/>
          <a:p>
            <a:r>
              <a:rPr lang="en-GB" b="1" dirty="0">
                <a:solidFill>
                  <a:srgbClr val="FF0000"/>
                </a:solidFill>
              </a:rPr>
              <a:t>G</a:t>
            </a:r>
            <a:r>
              <a:rPr lang="en-GB" b="1" dirty="0"/>
              <a:t>ROW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287BDAE7-359A-423F-A59C-E1284F839C3B}"/>
              </a:ext>
            </a:extLst>
          </p:cNvPr>
          <p:cNvSpPr/>
          <p:nvPr/>
        </p:nvSpPr>
        <p:spPr>
          <a:xfrm>
            <a:off x="241176" y="928222"/>
            <a:ext cx="8661648" cy="458587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altLang="en-US" sz="4000" b="1" dirty="0">
                <a:solidFill>
                  <a:srgbClr val="FF0000"/>
                </a:solidFill>
                <a:latin typeface="Arial" panose="020B0604020202020204" pitchFamily="34" charset="0"/>
              </a:rPr>
              <a:t>G</a:t>
            </a:r>
            <a:r>
              <a:rPr lang="en-GB" altLang="en-US" sz="4000" b="1" dirty="0">
                <a:latin typeface="Arial" panose="020B0604020202020204" pitchFamily="34" charset="0"/>
              </a:rPr>
              <a:t>oal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altLang="en-US" sz="2800" dirty="0">
                <a:latin typeface="Arial" panose="020B0604020202020204" pitchFamily="34" charset="0"/>
              </a:rPr>
              <a:t>What is the aim of the discussion?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altLang="en-US" sz="2800" dirty="0">
                <a:latin typeface="Arial" panose="020B0604020202020204" pitchFamily="34" charset="0"/>
              </a:rPr>
              <a:t>What do you want to achieve in the long term?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altLang="en-US" sz="2800" dirty="0">
                <a:latin typeface="Arial" panose="020B0604020202020204" pitchFamily="34" charset="0"/>
              </a:rPr>
              <a:t>What does success look like to you?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altLang="en-US" sz="2800" dirty="0">
                <a:latin typeface="Arial" panose="020B0604020202020204" pitchFamily="34" charset="0"/>
              </a:rPr>
              <a:t>How much personal control or influence do you have over your goal?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altLang="en-US" sz="2800" dirty="0">
                <a:latin typeface="Arial" panose="020B0604020202020204" pitchFamily="34" charset="0"/>
              </a:rPr>
              <a:t>What would be a milestone along the way?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altLang="en-US" sz="2800" dirty="0">
                <a:latin typeface="Arial" panose="020B0604020202020204" pitchFamily="34" charset="0"/>
              </a:rPr>
              <a:t>By when do you want to achieve it?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altLang="en-US" sz="2800" dirty="0">
                <a:latin typeface="Arial" panose="020B0604020202020204" pitchFamily="34" charset="0"/>
              </a:rPr>
              <a:t>Is that positive, challenging and obtainable?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altLang="en-US" sz="2800" dirty="0">
                <a:latin typeface="Arial" panose="020B0604020202020204" pitchFamily="34" charset="0"/>
              </a:rPr>
              <a:t>How will you measure it? </a:t>
            </a:r>
          </a:p>
        </p:txBody>
      </p:sp>
      <p:pic>
        <p:nvPicPr>
          <p:cNvPr id="7" name="Picture 6" descr="A picture containing building&#10;&#10;Description automatically generated">
            <a:extLst>
              <a:ext uri="{FF2B5EF4-FFF2-40B4-BE49-F238E27FC236}">
                <a16:creationId xmlns:a16="http://schemas.microsoft.com/office/drawing/2014/main" id="{E8EC1964-2AF3-40B1-A4C7-BEC3E2E5926C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376823" y="26477"/>
            <a:ext cx="2744674" cy="18183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907547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close up of a sign&#10;&#10;Description automatically generated">
            <a:extLst>
              <a:ext uri="{FF2B5EF4-FFF2-40B4-BE49-F238E27FC236}">
                <a16:creationId xmlns:a16="http://schemas.microsoft.com/office/drawing/2014/main" id="{85B4B599-F5C0-403B-8188-BDFB85B12F67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596336" y="31096"/>
            <a:ext cx="1547664" cy="1160748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5B4C879-B828-4606-85B1-573F05EFFE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4840" y="31095"/>
            <a:ext cx="8229600" cy="733609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G</a:t>
            </a:r>
            <a:r>
              <a:rPr lang="en-GB" b="1" dirty="0">
                <a:solidFill>
                  <a:srgbClr val="FF0000"/>
                </a:solidFill>
              </a:rPr>
              <a:t>R</a:t>
            </a:r>
            <a:r>
              <a:rPr lang="en-GB" b="1" dirty="0"/>
              <a:t>OW</a:t>
            </a:r>
            <a:endParaRPr lang="en-GB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15759CE1-24E7-45C7-AAF9-474A81AB41E4}"/>
              </a:ext>
            </a:extLst>
          </p:cNvPr>
          <p:cNvSpPr/>
          <p:nvPr/>
        </p:nvSpPr>
        <p:spPr>
          <a:xfrm>
            <a:off x="0" y="793721"/>
            <a:ext cx="9123167" cy="48320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altLang="en-US" sz="2800" b="1" dirty="0">
                <a:solidFill>
                  <a:srgbClr val="FF0000"/>
                </a:solidFill>
                <a:latin typeface="Arial" panose="020B0604020202020204" pitchFamily="34" charset="0"/>
              </a:rPr>
              <a:t>R</a:t>
            </a:r>
            <a:r>
              <a:rPr lang="en-GB" altLang="en-US" sz="2800" b="1" dirty="0">
                <a:latin typeface="Arial" panose="020B0604020202020204" pitchFamily="34" charset="0"/>
              </a:rPr>
              <a:t>eality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altLang="en-US" sz="2800" dirty="0">
                <a:latin typeface="Arial" panose="020B0604020202020204" pitchFamily="34" charset="0"/>
              </a:rPr>
              <a:t>What is happening right now (what, when, etc.)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altLang="en-US" sz="2800" dirty="0">
                <a:latin typeface="Arial" panose="020B0604020202020204" pitchFamily="34" charset="0"/>
              </a:rPr>
              <a:t>Who is directly and indirectly involved?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altLang="en-US" sz="2800" dirty="0">
                <a:latin typeface="Arial" panose="020B0604020202020204" pitchFamily="34" charset="0"/>
              </a:rPr>
              <a:t>If things aren’t going well, who else gets drawn in?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altLang="en-US" sz="2800" dirty="0">
                <a:latin typeface="Arial" panose="020B0604020202020204" pitchFamily="34" charset="0"/>
              </a:rPr>
              <a:t>If things aren’t going well, what happens to you?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altLang="en-US" sz="2800" dirty="0">
                <a:latin typeface="Arial" panose="020B0604020202020204" pitchFamily="34" charset="0"/>
              </a:rPr>
              <a:t>What about the others involved, what happens to them?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altLang="en-US" sz="2800" dirty="0">
                <a:latin typeface="Arial" panose="020B0604020202020204" pitchFamily="34" charset="0"/>
              </a:rPr>
              <a:t>What have you done about this so far - what results?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altLang="en-US" sz="2800" dirty="0">
                <a:latin typeface="Arial" panose="020B0604020202020204" pitchFamily="34" charset="0"/>
              </a:rPr>
              <a:t>How often have you tried?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altLang="en-US" sz="2800" dirty="0">
                <a:latin typeface="Arial" panose="020B0604020202020204" pitchFamily="34" charset="0"/>
              </a:rPr>
              <a:t>What is missing in this situation?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altLang="en-US" sz="2800" dirty="0">
                <a:latin typeface="Arial" panose="020B0604020202020204" pitchFamily="34" charset="0"/>
              </a:rPr>
              <a:t>What is stopping you finding a way forward?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56955863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green sign with white text&#10;&#10;Description automatically generated">
            <a:extLst>
              <a:ext uri="{FF2B5EF4-FFF2-40B4-BE49-F238E27FC236}">
                <a16:creationId xmlns:a16="http://schemas.microsoft.com/office/drawing/2014/main" id="{1B51462B-18FA-4A9C-8D6B-8E0A6A2D9F51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0" y="0"/>
            <a:ext cx="2376264" cy="1779723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7772137-C97F-4C71-884F-1581908D00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05829"/>
            <a:ext cx="8229600" cy="562074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GR</a:t>
            </a:r>
            <a:r>
              <a:rPr lang="en-GB" b="1" dirty="0">
                <a:solidFill>
                  <a:srgbClr val="FF0000"/>
                </a:solidFill>
              </a:rPr>
              <a:t>O</a:t>
            </a:r>
            <a:r>
              <a:rPr lang="en-GB" b="1" dirty="0"/>
              <a:t>W</a:t>
            </a:r>
            <a:endParaRPr lang="en-GB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BC83B3F-A69E-46B7-BAE6-1B95885D91C3}"/>
              </a:ext>
            </a:extLst>
          </p:cNvPr>
          <p:cNvSpPr/>
          <p:nvPr/>
        </p:nvSpPr>
        <p:spPr>
          <a:xfrm>
            <a:off x="161510" y="765707"/>
            <a:ext cx="8820980" cy="489364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altLang="en-US" sz="2400" b="1" dirty="0">
                <a:solidFill>
                  <a:srgbClr val="FF0000"/>
                </a:solidFill>
                <a:latin typeface="Arial" panose="020B0604020202020204" pitchFamily="34" charset="0"/>
              </a:rPr>
              <a:t>O</a:t>
            </a:r>
            <a:r>
              <a:rPr lang="en-GB" altLang="en-US" sz="2400" b="1" dirty="0">
                <a:latin typeface="Arial" panose="020B0604020202020204" pitchFamily="34" charset="0"/>
              </a:rPr>
              <a:t>ptions</a:t>
            </a:r>
            <a:r>
              <a:rPr lang="en-GB" altLang="en-US" sz="2400" b="1" dirty="0">
                <a:solidFill>
                  <a:srgbClr val="FF0000"/>
                </a:solidFill>
                <a:latin typeface="Arial" panose="020B0604020202020204" pitchFamily="34" charset="0"/>
              </a:rPr>
              <a:t> </a:t>
            </a:r>
          </a:p>
          <a:p>
            <a:pPr algn="ctr"/>
            <a:endParaRPr lang="en-GB" altLang="en-US" sz="2400" b="1" dirty="0">
              <a:latin typeface="Arial" panose="020B0604020202020204" pitchFamily="3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altLang="en-US" sz="2400" dirty="0">
                <a:latin typeface="Arial" panose="020B0604020202020204" pitchFamily="34" charset="0"/>
              </a:rPr>
              <a:t>What options do you have for steps to resolve this?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altLang="en-US" sz="2400" dirty="0">
                <a:latin typeface="Arial" panose="020B0604020202020204" pitchFamily="34" charset="0"/>
              </a:rPr>
              <a:t>What else might you do?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altLang="en-US" sz="2400" dirty="0">
                <a:latin typeface="Arial" panose="020B0604020202020204" pitchFamily="34" charset="0"/>
              </a:rPr>
              <a:t>What would someone who handles this issue really well do?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altLang="en-US" sz="2400" dirty="0">
                <a:latin typeface="Arial" panose="020B0604020202020204" pitchFamily="34" charset="0"/>
              </a:rPr>
              <a:t>If you had more time, what else might you try?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altLang="en-US" sz="2400" dirty="0">
                <a:latin typeface="Arial" panose="020B0604020202020204" pitchFamily="34" charset="0"/>
              </a:rPr>
              <a:t>If you had less time, what would you try?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altLang="en-US" sz="2400" dirty="0">
                <a:latin typeface="Arial" panose="020B0604020202020204" pitchFamily="34" charset="0"/>
              </a:rPr>
              <a:t>Imagine that you had more energy and confidence – what would you try then?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altLang="en-US" sz="2400" dirty="0">
                <a:latin typeface="Arial" panose="020B0604020202020204" pitchFamily="34" charset="0"/>
              </a:rPr>
              <a:t>If the constraints identified earlier were removed – what could you do then?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altLang="en-US" sz="2400" dirty="0">
                <a:latin typeface="Arial" panose="020B0604020202020204" pitchFamily="34" charset="0"/>
              </a:rPr>
              <a:t>What </a:t>
            </a:r>
            <a:r>
              <a:rPr lang="en-GB" altLang="en-US" sz="2400" b="1" dirty="0">
                <a:latin typeface="Arial" panose="020B0604020202020204" pitchFamily="34" charset="0"/>
              </a:rPr>
              <a:t>should </a:t>
            </a:r>
            <a:r>
              <a:rPr lang="en-GB" altLang="en-US" sz="2400" dirty="0">
                <a:latin typeface="Arial" panose="020B0604020202020204" pitchFamily="34" charset="0"/>
              </a:rPr>
              <a:t>you do?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altLang="en-US" sz="2400" dirty="0">
                <a:latin typeface="Arial" panose="020B0604020202020204" pitchFamily="34" charset="0"/>
              </a:rPr>
              <a:t>What are the costs and benefits of this?</a:t>
            </a:r>
          </a:p>
        </p:txBody>
      </p:sp>
    </p:spTree>
    <p:extLst>
      <p:ext uri="{BB962C8B-B14F-4D97-AF65-F5344CB8AC3E}">
        <p14:creationId xmlns:p14="http://schemas.microsoft.com/office/powerpoint/2010/main" val="39709976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1AC32497-80EE-49C7-B28E-C4F0F9DEF6B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6428508" y="125592"/>
            <a:ext cx="2613232" cy="1719232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3D44C59-8D17-4686-8DA4-F3AF87C2AA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4840" y="127497"/>
            <a:ext cx="8229600" cy="381016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GRO</a:t>
            </a:r>
            <a:r>
              <a:rPr lang="en-GB" b="1" dirty="0">
                <a:solidFill>
                  <a:srgbClr val="FF0000"/>
                </a:solidFill>
              </a:rPr>
              <a:t>W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AA155236-E10A-480A-ADF2-401FD1B3CE07}"/>
              </a:ext>
            </a:extLst>
          </p:cNvPr>
          <p:cNvSpPr/>
          <p:nvPr/>
        </p:nvSpPr>
        <p:spPr>
          <a:xfrm>
            <a:off x="97396" y="508513"/>
            <a:ext cx="8964488" cy="526297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altLang="en-US" sz="2800" b="1" dirty="0">
                <a:solidFill>
                  <a:srgbClr val="FF0000"/>
                </a:solidFill>
                <a:latin typeface="Arial" panose="020B0604020202020204" pitchFamily="34" charset="0"/>
              </a:rPr>
              <a:t>W</a:t>
            </a:r>
            <a:r>
              <a:rPr lang="en-GB" altLang="en-US" sz="2800" b="1" dirty="0">
                <a:latin typeface="Arial" panose="020B0604020202020204" pitchFamily="34" charset="0"/>
              </a:rPr>
              <a:t>ill </a:t>
            </a:r>
          </a:p>
          <a:p>
            <a:pPr algn="ctr"/>
            <a:endParaRPr lang="en-GB" altLang="en-US" sz="2400" b="1" dirty="0">
              <a:latin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altLang="en-US" sz="2000" dirty="0">
                <a:latin typeface="Arial" panose="020B0604020202020204" pitchFamily="34" charset="0"/>
              </a:rPr>
              <a:t>What option or options do you choose?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altLang="en-US" sz="2000" dirty="0">
                <a:latin typeface="Arial" panose="020B0604020202020204" pitchFamily="34" charset="0"/>
              </a:rPr>
              <a:t>To what extent does this meet all of your objectives?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altLang="en-US" sz="2000" dirty="0">
                <a:latin typeface="Arial" panose="020B0604020202020204" pitchFamily="34" charset="0"/>
              </a:rPr>
              <a:t>What are your criteria and measurement for success?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altLang="en-US" sz="2000" dirty="0">
                <a:latin typeface="Arial" panose="020B0604020202020204" pitchFamily="34" charset="0"/>
              </a:rPr>
              <a:t>When, precisely will you start and finish each action stop?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altLang="en-US" sz="2000" dirty="0">
                <a:latin typeface="Arial" panose="020B0604020202020204" pitchFamily="34" charset="0"/>
              </a:rPr>
              <a:t>What could hinder you taking these steps?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altLang="en-US" sz="2000" dirty="0">
                <a:latin typeface="Arial" panose="020B0604020202020204" pitchFamily="34" charset="0"/>
              </a:rPr>
              <a:t>What will you do to eliminate these internal/external factors?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altLang="en-US" sz="2000" dirty="0">
                <a:latin typeface="Arial" panose="020B0604020202020204" pitchFamily="34" charset="0"/>
              </a:rPr>
              <a:t>Who needs to know what you plans are?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altLang="en-US" sz="2000" dirty="0">
                <a:latin typeface="Arial" panose="020B0604020202020204" pitchFamily="34" charset="0"/>
              </a:rPr>
              <a:t>What support do you need, and from whom?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altLang="en-US" sz="2000" dirty="0">
                <a:latin typeface="Arial" panose="020B0604020202020204" pitchFamily="34" charset="0"/>
              </a:rPr>
              <a:t>What could I do to support you?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altLang="en-US" sz="2000" dirty="0">
                <a:latin typeface="Arial" panose="020B0604020202020204" pitchFamily="34" charset="0"/>
              </a:rPr>
              <a:t>What commitment on a scale of 1-10 do you have for taking these agreed actions?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altLang="en-US" sz="2000" dirty="0">
                <a:latin typeface="Arial" panose="020B0604020202020204" pitchFamily="34" charset="0"/>
              </a:rPr>
              <a:t>What prevents this from being 10?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altLang="en-US" sz="2000" dirty="0">
                <a:latin typeface="Arial" panose="020B0604020202020204" pitchFamily="34" charset="0"/>
              </a:rPr>
              <a:t>What could you do or alter to raise your commitment to a 10?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altLang="en-US" sz="2000" dirty="0">
                <a:latin typeface="Arial" panose="020B0604020202020204" pitchFamily="34" charset="0"/>
              </a:rPr>
              <a:t>Is there anything you want to talk about now?</a:t>
            </a:r>
          </a:p>
        </p:txBody>
      </p:sp>
    </p:spTree>
    <p:extLst>
      <p:ext uri="{BB962C8B-B14F-4D97-AF65-F5344CB8AC3E}">
        <p14:creationId xmlns:p14="http://schemas.microsoft.com/office/powerpoint/2010/main" val="79478738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Reference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>
                <a:solidFill>
                  <a:srgbClr val="7030A0"/>
                </a:solidFill>
              </a:rPr>
              <a:t>Whitmore, J. (2015) </a:t>
            </a:r>
            <a:r>
              <a:rPr lang="en-GB" i="1" dirty="0">
                <a:solidFill>
                  <a:srgbClr val="7030A0"/>
                </a:solidFill>
              </a:rPr>
              <a:t>Coaching for performance</a:t>
            </a:r>
            <a:r>
              <a:rPr lang="en-GB" dirty="0">
                <a:solidFill>
                  <a:srgbClr val="7030A0"/>
                </a:solidFill>
              </a:rPr>
              <a:t>, 4</a:t>
            </a:r>
            <a:r>
              <a:rPr lang="en-GB" baseline="30000" dirty="0">
                <a:solidFill>
                  <a:srgbClr val="7030A0"/>
                </a:solidFill>
              </a:rPr>
              <a:t>th</a:t>
            </a:r>
            <a:r>
              <a:rPr lang="en-GB" dirty="0">
                <a:solidFill>
                  <a:srgbClr val="7030A0"/>
                </a:solidFill>
              </a:rPr>
              <a:t> Edn. London: Nicholas Brearley Publishing</a:t>
            </a:r>
          </a:p>
        </p:txBody>
      </p:sp>
    </p:spTree>
    <p:extLst>
      <p:ext uri="{BB962C8B-B14F-4D97-AF65-F5344CB8AC3E}">
        <p14:creationId xmlns:p14="http://schemas.microsoft.com/office/powerpoint/2010/main" val="169400455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B9A943-CA74-406F-9834-1DA9C56D6D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For the next session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4335A4-21C7-42AA-9462-7BB405F7938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17638"/>
            <a:ext cx="8229600" cy="391703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>
                <a:solidFill>
                  <a:srgbClr val="0000CC"/>
                </a:solidFill>
              </a:rPr>
              <a:t>After reading and researching into a range of mentoring models and processes: -</a:t>
            </a:r>
          </a:p>
          <a:p>
            <a:r>
              <a:rPr lang="en-GB" i="1" dirty="0">
                <a:solidFill>
                  <a:srgbClr val="FF0066"/>
                </a:solidFill>
              </a:rPr>
              <a:t>Critically analyse </a:t>
            </a:r>
            <a:r>
              <a:rPr lang="en-GB" dirty="0">
                <a:solidFill>
                  <a:srgbClr val="FF0066"/>
                </a:solidFill>
              </a:rPr>
              <a:t>a mentoring model, or process</a:t>
            </a:r>
          </a:p>
          <a:p>
            <a:r>
              <a:rPr lang="en-GB" dirty="0">
                <a:solidFill>
                  <a:srgbClr val="7030A0"/>
                </a:solidFill>
              </a:rPr>
              <a:t>Write approximately </a:t>
            </a:r>
            <a:r>
              <a:rPr lang="en-GB" i="1" dirty="0">
                <a:solidFill>
                  <a:srgbClr val="7030A0"/>
                </a:solidFill>
              </a:rPr>
              <a:t>500 words </a:t>
            </a:r>
            <a:r>
              <a:rPr lang="en-GB" dirty="0">
                <a:solidFill>
                  <a:srgbClr val="7030A0"/>
                </a:solidFill>
              </a:rPr>
              <a:t>on your findings </a:t>
            </a:r>
          </a:p>
          <a:p>
            <a:r>
              <a:rPr lang="en-GB" dirty="0">
                <a:solidFill>
                  <a:srgbClr val="009900"/>
                </a:solidFill>
              </a:rPr>
              <a:t>Fully reference the evidence you provide</a:t>
            </a:r>
          </a:p>
        </p:txBody>
      </p:sp>
    </p:spTree>
    <p:extLst>
      <p:ext uri="{BB962C8B-B14F-4D97-AF65-F5344CB8AC3E}">
        <p14:creationId xmlns:p14="http://schemas.microsoft.com/office/powerpoint/2010/main" val="364309948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2F38BA25-F9E8-4E5F-8651-2D8A963FA99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0" y="45042"/>
            <a:ext cx="9144000" cy="565314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AC89C35-4F29-4E58-BE04-20D965CAEB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tx1">
                    <a:lumMod val="85000"/>
                    <a:lumOff val="15000"/>
                  </a:schemeClr>
                </a:solidFill>
              </a:rPr>
              <a:t>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5A2312-1B24-4FA6-B2A2-0A29923A85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2100427"/>
            <a:ext cx="8964488" cy="2900723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00"/>
                </a:solidFill>
              </a:rPr>
              <a:t>Take 5 minutes to reflect upon tonight – what have you learnt?  </a:t>
            </a:r>
          </a:p>
          <a:p>
            <a:r>
              <a:rPr lang="en-GB" dirty="0">
                <a:solidFill>
                  <a:srgbClr val="FFFF00"/>
                </a:solidFill>
              </a:rPr>
              <a:t>Any key areas you want to research further? </a:t>
            </a:r>
          </a:p>
          <a:p>
            <a:r>
              <a:rPr lang="en-GB" dirty="0">
                <a:solidFill>
                  <a:srgbClr val="FFFF00"/>
                </a:solidFill>
              </a:rPr>
              <a:t>What can help you with your assignment?</a:t>
            </a:r>
          </a:p>
          <a:p>
            <a:r>
              <a:rPr lang="en-GB" dirty="0">
                <a:solidFill>
                  <a:srgbClr val="FFFF00"/>
                </a:solidFill>
              </a:rPr>
              <a:t>What can help you in your career?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B1590A9-85E1-44C4-8875-F82C6BB63C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8534929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B9528BA58694940A69F131DBB6E1994" ma:contentTypeVersion="10" ma:contentTypeDescription="Create a new document." ma:contentTypeScope="" ma:versionID="67ad0adf2f928ed26371fcab58371e10">
  <xsd:schema xmlns:xsd="http://www.w3.org/2001/XMLSchema" xmlns:xs="http://www.w3.org/2001/XMLSchema" xmlns:p="http://schemas.microsoft.com/office/2006/metadata/properties" xmlns:ns3="f90edf9b-0f74-455c-b63c-928a27ec8b1c" targetNamespace="http://schemas.microsoft.com/office/2006/metadata/properties" ma:root="true" ma:fieldsID="7eddfc940f653d213bb439334c42ffe4" ns3:_="">
    <xsd:import namespace="f90edf9b-0f74-455c-b63c-928a27ec8b1c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DateTaken" minOccurs="0"/>
                <xsd:element ref="ns3:MediaServiceAutoTags" minOccurs="0"/>
                <xsd:element ref="ns3:MediaServiceLocation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AutoKeyPoints" minOccurs="0"/>
                <xsd:element ref="ns3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90edf9b-0f74-455c-b63c-928a27ec8b1c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DateTaken" ma:index="10" nillable="true" ma:displayName="MediaServiceDateTaken" ma:description="" ma:hidden="true" ma:internalName="MediaServiceDateTaken" ma:readOnly="true">
      <xsd:simpleType>
        <xsd:restriction base="dms:Text"/>
      </xsd:simpleType>
    </xsd:element>
    <xsd:element name="MediaServiceAutoTags" ma:index="11" nillable="true" ma:displayName="MediaServiceAutoTags" ma:description="" ma:internalName="MediaServiceAutoTags" ma:readOnly="true">
      <xsd:simpleType>
        <xsd:restriction base="dms:Text"/>
      </xsd:simpleType>
    </xsd:element>
    <xsd:element name="MediaServiceLocation" ma:index="12" nillable="true" ma:displayName="MediaServiceLocation" ma:description="" ma:internalName="MediaServiceLocation" ma:readOnly="true">
      <xsd:simpleType>
        <xsd:restriction base="dms:Text"/>
      </xsd:simpleType>
    </xsd:element>
    <xsd:element name="MediaServiceOCR" ma:index="13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FD7EE1FF-9B9F-45B9-89CA-7C4AF9B17063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90edf9b-0f74-455c-b63c-928a27ec8b1c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487331A4-C63F-4E4E-A563-96CEABD94796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9EC19A70-49D2-4B48-A37F-22A5AF9D44D6}">
  <ds:schemaRefs>
    <ds:schemaRef ds:uri="http://schemas.microsoft.com/office/2006/metadata/properties"/>
    <ds:schemaRef ds:uri="http://schemas.microsoft.com/office/infopath/2007/PartnerControl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UWTSD PowerPoint Presentation Template</Template>
  <TotalTime>8374</TotalTime>
  <Words>808</Words>
  <Application>Microsoft Office PowerPoint</Application>
  <PresentationFormat>On-screen Show (4:3)</PresentationFormat>
  <Paragraphs>184</Paragraphs>
  <Slides>18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4" baseType="lpstr">
      <vt:lpstr>Antique Olive Compact</vt:lpstr>
      <vt:lpstr>Arial</vt:lpstr>
      <vt:lpstr>Calibri</vt:lpstr>
      <vt:lpstr>Myriad Pro</vt:lpstr>
      <vt:lpstr>Times New Roman</vt:lpstr>
      <vt:lpstr>20140311PresentationUWTSDTemplate</vt:lpstr>
      <vt:lpstr>BMSK6005 Coaching &amp; Mentoring Skills of the Workplace</vt:lpstr>
      <vt:lpstr>Agenda</vt:lpstr>
      <vt:lpstr>Quick Group Review</vt:lpstr>
      <vt:lpstr>Coaching</vt:lpstr>
      <vt:lpstr>Kurt Lewin</vt:lpstr>
      <vt:lpstr>Three Core Values</vt:lpstr>
      <vt:lpstr>Three Core Values</vt:lpstr>
      <vt:lpstr>Starting Point</vt:lpstr>
      <vt:lpstr>Self-Image</vt:lpstr>
      <vt:lpstr>JOHARI Window</vt:lpstr>
      <vt:lpstr>GROW Model</vt:lpstr>
      <vt:lpstr>GROW</vt:lpstr>
      <vt:lpstr>GROW</vt:lpstr>
      <vt:lpstr>GROW</vt:lpstr>
      <vt:lpstr>GROW</vt:lpstr>
      <vt:lpstr>Reference</vt:lpstr>
      <vt:lpstr>For the next session</vt:lpstr>
      <vt:lpstr>Summary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core principles of coaching</dc:title>
  <dc:creator>Andrew Maund</dc:creator>
  <cp:lastModifiedBy>Paul Tinkler</cp:lastModifiedBy>
  <cp:revision>18</cp:revision>
  <dcterms:created xsi:type="dcterms:W3CDTF">2015-03-03T13:29:53Z</dcterms:created>
  <dcterms:modified xsi:type="dcterms:W3CDTF">2020-04-14T17:52:25Z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0x0101006B9528BA58694940A69F131DBB6E1994</vt:lpwstr>
  </property>
</Properties>
</file>