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71" r:id="rId4"/>
    <p:sldId id="261" r:id="rId5"/>
    <p:sldId id="263" r:id="rId6"/>
    <p:sldId id="264" r:id="rId7"/>
    <p:sldId id="266" r:id="rId8"/>
    <p:sldId id="268" r:id="rId9"/>
    <p:sldId id="267" r:id="rId10"/>
    <p:sldId id="272" r:id="rId11"/>
    <p:sldId id="270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6E76E2-7533-4ECE-8F2A-1341B0CE78D5}" v="209" dt="2026-01-09T17:38:17.4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86523" autoAdjust="0"/>
  </p:normalViewPr>
  <p:slideViewPr>
    <p:cSldViewPr snapToGrid="0">
      <p:cViewPr varScale="1">
        <p:scale>
          <a:sx n="63" d="100"/>
          <a:sy n="63" d="100"/>
        </p:scale>
        <p:origin x="117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ith Coulson" userId="4d62bab3ed19f4bb" providerId="LiveId" clId="{E465845C-F41F-4B33-B046-C0F9B74CB77B}"/>
    <pc:docChg chg="undo custSel addSld delSld modSld sldOrd">
      <pc:chgData name="Tanith Coulson" userId="4d62bab3ed19f4bb" providerId="LiveId" clId="{E465845C-F41F-4B33-B046-C0F9B74CB77B}" dt="2026-01-09T17:38:17.430" v="19192" actId="20577"/>
      <pc:docMkLst>
        <pc:docMk/>
      </pc:docMkLst>
      <pc:sldChg chg="addSp delSp modSp mod ord setBg addAnim setClrOvrMap delDesignElem">
        <pc:chgData name="Tanith Coulson" userId="4d62bab3ed19f4bb" providerId="LiveId" clId="{E465845C-F41F-4B33-B046-C0F9B74CB77B}" dt="2026-01-09T17:38:17.430" v="19192" actId="20577"/>
        <pc:sldMkLst>
          <pc:docMk/>
          <pc:sldMk cId="3512017392" sldId="256"/>
        </pc:sldMkLst>
        <pc:spChg chg="mod">
          <ac:chgData name="Tanith Coulson" userId="4d62bab3ed19f4bb" providerId="LiveId" clId="{E465845C-F41F-4B33-B046-C0F9B74CB77B}" dt="2026-01-05T14:20:18.022" v="767" actId="26606"/>
          <ac:spMkLst>
            <pc:docMk/>
            <pc:sldMk cId="3512017392" sldId="256"/>
            <ac:spMk id="2" creationId="{2D0BD0AE-5AB5-2B54-8261-FCDB02E4A55E}"/>
          </ac:spMkLst>
        </pc:spChg>
        <pc:spChg chg="mod">
          <ac:chgData name="Tanith Coulson" userId="4d62bab3ed19f4bb" providerId="LiveId" clId="{E465845C-F41F-4B33-B046-C0F9B74CB77B}" dt="2026-01-09T17:38:17.430" v="19192" actId="20577"/>
          <ac:spMkLst>
            <pc:docMk/>
            <pc:sldMk cId="3512017392" sldId="256"/>
            <ac:spMk id="3" creationId="{4434F2B2-FE03-4313-0D54-62F4785340B2}"/>
          </ac:spMkLst>
        </pc:spChg>
        <pc:spChg chg="add">
          <ac:chgData name="Tanith Coulson" userId="4d62bab3ed19f4bb" providerId="LiveId" clId="{E465845C-F41F-4B33-B046-C0F9B74CB77B}" dt="2026-01-05T14:20:18.022" v="767" actId="26606"/>
          <ac:spMkLst>
            <pc:docMk/>
            <pc:sldMk cId="3512017392" sldId="256"/>
            <ac:spMk id="1039" creationId="{71B2258F-86CA-4D4D-8270-BC05FCDEBFB3}"/>
          </ac:spMkLst>
        </pc:spChg>
        <pc:picChg chg="add mod ord">
          <ac:chgData name="Tanith Coulson" userId="4d62bab3ed19f4bb" providerId="LiveId" clId="{E465845C-F41F-4B33-B046-C0F9B74CB77B}" dt="2026-01-05T14:20:18.022" v="767" actId="26606"/>
          <ac:picMkLst>
            <pc:docMk/>
            <pc:sldMk cId="3512017392" sldId="256"/>
            <ac:picMk id="1026" creationId="{7CB9A3DD-6279-27E2-C5BA-BE8CE604E0EC}"/>
          </ac:picMkLst>
        </pc:picChg>
      </pc:sldChg>
      <pc:sldChg chg="addSp delSp modSp new mod ord modTransition setBg modAnim">
        <pc:chgData name="Tanith Coulson" userId="4d62bab3ed19f4bb" providerId="LiveId" clId="{E465845C-F41F-4B33-B046-C0F9B74CB77B}" dt="2026-01-07T22:35:15.696" v="18687"/>
        <pc:sldMkLst>
          <pc:docMk/>
          <pc:sldMk cId="3254715235" sldId="257"/>
        </pc:sldMkLst>
        <pc:spChg chg="mod">
          <ac:chgData name="Tanith Coulson" userId="4d62bab3ed19f4bb" providerId="LiveId" clId="{E465845C-F41F-4B33-B046-C0F9B74CB77B}" dt="2026-01-07T21:48:00.983" v="18349" actId="113"/>
          <ac:spMkLst>
            <pc:docMk/>
            <pc:sldMk cId="3254715235" sldId="257"/>
            <ac:spMk id="2" creationId="{159CD694-AB10-BFD7-C0ED-F6FC6A56A640}"/>
          </ac:spMkLst>
        </pc:spChg>
        <pc:spChg chg="add mod ord">
          <ac:chgData name="Tanith Coulson" userId="4d62bab3ed19f4bb" providerId="LiveId" clId="{E465845C-F41F-4B33-B046-C0F9B74CB77B}" dt="2026-01-07T21:46:45.616" v="18339" actId="12"/>
          <ac:spMkLst>
            <pc:docMk/>
            <pc:sldMk cId="3254715235" sldId="257"/>
            <ac:spMk id="8" creationId="{27074087-0D57-0AC0-6F2F-6E7E39027F1E}"/>
          </ac:spMkLst>
        </pc:spChg>
        <pc:spChg chg="add">
          <ac:chgData name="Tanith Coulson" userId="4d62bab3ed19f4bb" providerId="LiveId" clId="{E465845C-F41F-4B33-B046-C0F9B74CB77B}" dt="2026-01-07T21:25:12.363" v="18225" actId="26606"/>
          <ac:spMkLst>
            <pc:docMk/>
            <pc:sldMk cId="3254715235" sldId="257"/>
            <ac:spMk id="17" creationId="{23E547B5-89CF-4EC0-96DE-25771AED0799}"/>
          </ac:spMkLst>
        </pc:spChg>
        <pc:spChg chg="add">
          <ac:chgData name="Tanith Coulson" userId="4d62bab3ed19f4bb" providerId="LiveId" clId="{E465845C-F41F-4B33-B046-C0F9B74CB77B}" dt="2026-01-07T21:25:12.363" v="18225" actId="26606"/>
          <ac:spMkLst>
            <pc:docMk/>
            <pc:sldMk cId="3254715235" sldId="257"/>
            <ac:spMk id="18" creationId="{3F0B8CEB-8279-4E5E-A0CE-1FC9F71736F2}"/>
          </ac:spMkLst>
        </pc:spChg>
        <pc:picChg chg="add mod">
          <ac:chgData name="Tanith Coulson" userId="4d62bab3ed19f4bb" providerId="LiveId" clId="{E465845C-F41F-4B33-B046-C0F9B74CB77B}" dt="2026-01-07T21:25:18.910" v="18226" actId="27614"/>
          <ac:picMkLst>
            <pc:docMk/>
            <pc:sldMk cId="3254715235" sldId="257"/>
            <ac:picMk id="3" creationId="{0032C92D-9129-7BD3-AAEA-0C7AA72320B6}"/>
          </ac:picMkLst>
        </pc:picChg>
      </pc:sldChg>
      <pc:sldChg chg="addSp modSp new mod modTransition setBg modAnim setClrOvrMap modNotesTx">
        <pc:chgData name="Tanith Coulson" userId="4d62bab3ed19f4bb" providerId="LiveId" clId="{E465845C-F41F-4B33-B046-C0F9B74CB77B}" dt="2026-01-07T22:44:42.784" v="18734" actId="20577"/>
        <pc:sldMkLst>
          <pc:docMk/>
          <pc:sldMk cId="743339454" sldId="261"/>
        </pc:sldMkLst>
        <pc:spChg chg="mod">
          <ac:chgData name="Tanith Coulson" userId="4d62bab3ed19f4bb" providerId="LiveId" clId="{E465845C-F41F-4B33-B046-C0F9B74CB77B}" dt="2026-01-07T21:47:48.776" v="18345" actId="113"/>
          <ac:spMkLst>
            <pc:docMk/>
            <pc:sldMk cId="743339454" sldId="261"/>
            <ac:spMk id="2" creationId="{C34206C3-411C-D365-C50F-DBCB357A2865}"/>
          </ac:spMkLst>
        </pc:spChg>
        <pc:spChg chg="mod">
          <ac:chgData name="Tanith Coulson" userId="4d62bab3ed19f4bb" providerId="LiveId" clId="{E465845C-F41F-4B33-B046-C0F9B74CB77B}" dt="2026-01-07T21:49:13.276" v="18352" actId="404"/>
          <ac:spMkLst>
            <pc:docMk/>
            <pc:sldMk cId="743339454" sldId="261"/>
            <ac:spMk id="3" creationId="{4005F72B-478F-7F86-C0CF-BC87CDAF0E40}"/>
          </ac:spMkLst>
        </pc:spChg>
        <pc:spChg chg="add">
          <ac:chgData name="Tanith Coulson" userId="4d62bab3ed19f4bb" providerId="LiveId" clId="{E465845C-F41F-4B33-B046-C0F9B74CB77B}" dt="2026-01-07T21:45:10.232" v="18332" actId="26606"/>
          <ac:spMkLst>
            <pc:docMk/>
            <pc:sldMk cId="743339454" sldId="261"/>
            <ac:spMk id="9" creationId="{9228552E-C8B1-4A80-8448-0787CE0FC704}"/>
          </ac:spMkLst>
        </pc:spChg>
        <pc:picChg chg="add mod ord">
          <ac:chgData name="Tanith Coulson" userId="4d62bab3ed19f4bb" providerId="LiveId" clId="{E465845C-F41F-4B33-B046-C0F9B74CB77B}" dt="2026-01-07T21:45:10.232" v="18332" actId="26606"/>
          <ac:picMkLst>
            <pc:docMk/>
            <pc:sldMk cId="743339454" sldId="261"/>
            <ac:picMk id="4" creationId="{84A71488-30A4-6CB0-53ED-E1795DA14AD8}"/>
          </ac:picMkLst>
        </pc:picChg>
      </pc:sldChg>
      <pc:sldChg chg="addSp delSp modSp new mod modTransition setBg modAnim modNotesTx">
        <pc:chgData name="Tanith Coulson" userId="4d62bab3ed19f4bb" providerId="LiveId" clId="{E465845C-F41F-4B33-B046-C0F9B74CB77B}" dt="2026-01-09T12:45:36.075" v="18801" actId="113"/>
        <pc:sldMkLst>
          <pc:docMk/>
          <pc:sldMk cId="2907914085" sldId="263"/>
        </pc:sldMkLst>
        <pc:spChg chg="mod">
          <ac:chgData name="Tanith Coulson" userId="4d62bab3ed19f4bb" providerId="LiveId" clId="{E465845C-F41F-4B33-B046-C0F9B74CB77B}" dt="2026-01-07T21:51:56.481" v="18366" actId="113"/>
          <ac:spMkLst>
            <pc:docMk/>
            <pc:sldMk cId="2907914085" sldId="263"/>
            <ac:spMk id="2" creationId="{47CA732A-374D-1214-9638-E9E817D31D54}"/>
          </ac:spMkLst>
        </pc:spChg>
        <pc:spChg chg="mod ord">
          <ac:chgData name="Tanith Coulson" userId="4d62bab3ed19f4bb" providerId="LiveId" clId="{E465845C-F41F-4B33-B046-C0F9B74CB77B}" dt="2026-01-09T12:45:36.075" v="18801" actId="113"/>
          <ac:spMkLst>
            <pc:docMk/>
            <pc:sldMk cId="2907914085" sldId="263"/>
            <ac:spMk id="3" creationId="{D9B23DE5-8F83-9E5D-643E-A9851F9AE823}"/>
          </ac:spMkLst>
        </pc:spChg>
        <pc:spChg chg="add">
          <ac:chgData name="Tanith Coulson" userId="4d62bab3ed19f4bb" providerId="LiveId" clId="{E465845C-F41F-4B33-B046-C0F9B74CB77B}" dt="2026-01-07T21:50:48.957" v="18359" actId="26606"/>
          <ac:spMkLst>
            <pc:docMk/>
            <pc:sldMk cId="2907914085" sldId="263"/>
            <ac:spMk id="19" creationId="{F821940F-7A1D-4ACC-85B4-A932898ABB37}"/>
          </ac:spMkLst>
        </pc:spChg>
        <pc:spChg chg="add">
          <ac:chgData name="Tanith Coulson" userId="4d62bab3ed19f4bb" providerId="LiveId" clId="{E465845C-F41F-4B33-B046-C0F9B74CB77B}" dt="2026-01-07T21:50:48.957" v="18359" actId="26606"/>
          <ac:spMkLst>
            <pc:docMk/>
            <pc:sldMk cId="2907914085" sldId="263"/>
            <ac:spMk id="21" creationId="{16674508-81D3-48CF-96BF-7FC60EAA572A}"/>
          </ac:spMkLst>
        </pc:spChg>
        <pc:picChg chg="add mod">
          <ac:chgData name="Tanith Coulson" userId="4d62bab3ed19f4bb" providerId="LiveId" clId="{E465845C-F41F-4B33-B046-C0F9B74CB77B}" dt="2026-01-07T21:51:47.392" v="18364" actId="14100"/>
          <ac:picMkLst>
            <pc:docMk/>
            <pc:sldMk cId="2907914085" sldId="263"/>
            <ac:picMk id="4" creationId="{BA4530C0-1E8D-5DD1-7813-4A456DA9B1E5}"/>
          </ac:picMkLst>
        </pc:picChg>
      </pc:sldChg>
      <pc:sldChg chg="addSp delSp modSp new mod modTransition setBg modAnim">
        <pc:chgData name="Tanith Coulson" userId="4d62bab3ed19f4bb" providerId="LiveId" clId="{E465845C-F41F-4B33-B046-C0F9B74CB77B}" dt="2026-01-09T12:46:36.538" v="18802" actId="20577"/>
        <pc:sldMkLst>
          <pc:docMk/>
          <pc:sldMk cId="3296154942" sldId="264"/>
        </pc:sldMkLst>
        <pc:spChg chg="mod ord">
          <ac:chgData name="Tanith Coulson" userId="4d62bab3ed19f4bb" providerId="LiveId" clId="{E465845C-F41F-4B33-B046-C0F9B74CB77B}" dt="2026-01-07T22:05:59.488" v="18501" actId="1076"/>
          <ac:spMkLst>
            <pc:docMk/>
            <pc:sldMk cId="3296154942" sldId="264"/>
            <ac:spMk id="2" creationId="{46641FF2-461C-CD12-D319-BA3B63C20929}"/>
          </ac:spMkLst>
        </pc:spChg>
        <pc:spChg chg="mod ord">
          <ac:chgData name="Tanith Coulson" userId="4d62bab3ed19f4bb" providerId="LiveId" clId="{E465845C-F41F-4B33-B046-C0F9B74CB77B}" dt="2026-01-09T12:46:36.538" v="18802" actId="20577"/>
          <ac:spMkLst>
            <pc:docMk/>
            <pc:sldMk cId="3296154942" sldId="264"/>
            <ac:spMk id="3" creationId="{DCF2BE41-D6CE-9820-1D52-80CBD3B1834C}"/>
          </ac:spMkLst>
        </pc:spChg>
        <pc:spChg chg="add del">
          <ac:chgData name="Tanith Coulson" userId="4d62bab3ed19f4bb" providerId="LiveId" clId="{E465845C-F41F-4B33-B046-C0F9B74CB77B}" dt="2026-01-07T22:01:09.785" v="18406" actId="26606"/>
          <ac:spMkLst>
            <pc:docMk/>
            <pc:sldMk cId="3296154942" sldId="264"/>
            <ac:spMk id="33" creationId="{7FF47CB7-972F-479F-A36D-9E72D26EC8DA}"/>
          </ac:spMkLst>
        </pc:spChg>
        <pc:spChg chg="add del">
          <ac:chgData name="Tanith Coulson" userId="4d62bab3ed19f4bb" providerId="LiveId" clId="{E465845C-F41F-4B33-B046-C0F9B74CB77B}" dt="2026-01-07T22:01:09.785" v="18406" actId="26606"/>
          <ac:spMkLst>
            <pc:docMk/>
            <pc:sldMk cId="3296154942" sldId="264"/>
            <ac:spMk id="34" creationId="{0D153B68-5844-490D-8E67-F616D6D721CA}"/>
          </ac:spMkLst>
        </pc:spChg>
        <pc:spChg chg="add del">
          <ac:chgData name="Tanith Coulson" userId="4d62bab3ed19f4bb" providerId="LiveId" clId="{E465845C-F41F-4B33-B046-C0F9B74CB77B}" dt="2026-01-07T22:01:09.785" v="18406" actId="26606"/>
          <ac:spMkLst>
            <pc:docMk/>
            <pc:sldMk cId="3296154942" sldId="264"/>
            <ac:spMk id="35" creationId="{9A0D773F-7A7D-4DBB-9DEA-86BB8B8F4BC8}"/>
          </ac:spMkLst>
        </pc:spChg>
        <pc:picChg chg="add mod ord">
          <ac:chgData name="Tanith Coulson" userId="4d62bab3ed19f4bb" providerId="LiveId" clId="{E465845C-F41F-4B33-B046-C0F9B74CB77B}" dt="2026-01-07T22:01:41.574" v="18418" actId="14100"/>
          <ac:picMkLst>
            <pc:docMk/>
            <pc:sldMk cId="3296154942" sldId="264"/>
            <ac:picMk id="4" creationId="{A964A74D-7EE1-1818-394B-A5375F5868F8}"/>
          </ac:picMkLst>
        </pc:picChg>
      </pc:sldChg>
      <pc:sldChg chg="addSp delSp modSp new add del mod ord modTransition setBg modAnim setClrOvrMap">
        <pc:chgData name="Tanith Coulson" userId="4d62bab3ed19f4bb" providerId="LiveId" clId="{E465845C-F41F-4B33-B046-C0F9B74CB77B}" dt="2026-01-09T13:22:21" v="18886"/>
        <pc:sldMkLst>
          <pc:docMk/>
          <pc:sldMk cId="889063605" sldId="266"/>
        </pc:sldMkLst>
        <pc:spChg chg="mod ord">
          <ac:chgData name="Tanith Coulson" userId="4d62bab3ed19f4bb" providerId="LiveId" clId="{E465845C-F41F-4B33-B046-C0F9B74CB77B}" dt="2026-01-07T22:17:41.487" v="18553" actId="1076"/>
          <ac:spMkLst>
            <pc:docMk/>
            <pc:sldMk cId="889063605" sldId="266"/>
            <ac:spMk id="2" creationId="{024217A2-0E31-94D0-394C-71B018683B8D}"/>
          </ac:spMkLst>
        </pc:spChg>
        <pc:spChg chg="mod ord">
          <ac:chgData name="Tanith Coulson" userId="4d62bab3ed19f4bb" providerId="LiveId" clId="{E465845C-F41F-4B33-B046-C0F9B74CB77B}" dt="2026-01-09T12:48:09.995" v="18822" actId="1076"/>
          <ac:spMkLst>
            <pc:docMk/>
            <pc:sldMk cId="889063605" sldId="266"/>
            <ac:spMk id="3" creationId="{6D89E631-7ABC-1E29-275F-F91FEA98B696}"/>
          </ac:spMkLst>
        </pc:spChg>
        <pc:spChg chg="add">
          <ac:chgData name="Tanith Coulson" userId="4d62bab3ed19f4bb" providerId="LiveId" clId="{E465845C-F41F-4B33-B046-C0F9B74CB77B}" dt="2026-01-07T22:14:52.327" v="18516" actId="26606"/>
          <ac:spMkLst>
            <pc:docMk/>
            <pc:sldMk cId="889063605" sldId="266"/>
            <ac:spMk id="42" creationId="{637B2035-1FCB-439A-B421-095E136C7E07}"/>
          </ac:spMkLst>
        </pc:spChg>
        <pc:spChg chg="add">
          <ac:chgData name="Tanith Coulson" userId="4d62bab3ed19f4bb" providerId="LiveId" clId="{E465845C-F41F-4B33-B046-C0F9B74CB77B}" dt="2026-01-07T22:14:52.327" v="18516" actId="26606"/>
          <ac:spMkLst>
            <pc:docMk/>
            <pc:sldMk cId="889063605" sldId="266"/>
            <ac:spMk id="44" creationId="{676D6CDF-C512-4739-B158-55EE955EFA39}"/>
          </ac:spMkLst>
        </pc:spChg>
        <pc:picChg chg="add mod modCrop">
          <ac:chgData name="Tanith Coulson" userId="4d62bab3ed19f4bb" providerId="LiveId" clId="{E465845C-F41F-4B33-B046-C0F9B74CB77B}" dt="2026-01-07T22:15:12.740" v="18522" actId="14100"/>
          <ac:picMkLst>
            <pc:docMk/>
            <pc:sldMk cId="889063605" sldId="266"/>
            <ac:picMk id="7" creationId="{AA3B2734-807F-760C-1601-12FBAD916C6F}"/>
          </ac:picMkLst>
        </pc:picChg>
      </pc:sldChg>
      <pc:sldChg chg="addSp delSp modSp new mod modTransition setBg modAnim">
        <pc:chgData name="Tanith Coulson" userId="4d62bab3ed19f4bb" providerId="LiveId" clId="{E465845C-F41F-4B33-B046-C0F9B74CB77B}" dt="2026-01-07T22:40:05.046" v="18727"/>
        <pc:sldMkLst>
          <pc:docMk/>
          <pc:sldMk cId="2244006494" sldId="267"/>
        </pc:sldMkLst>
        <pc:spChg chg="mod">
          <ac:chgData name="Tanith Coulson" userId="4d62bab3ed19f4bb" providerId="LiveId" clId="{E465845C-F41F-4B33-B046-C0F9B74CB77B}" dt="2026-01-07T22:25:34.110" v="18612" actId="2711"/>
          <ac:spMkLst>
            <pc:docMk/>
            <pc:sldMk cId="2244006494" sldId="267"/>
            <ac:spMk id="2" creationId="{E73F2394-9000-DAF4-4501-76AE2605ADCB}"/>
          </ac:spMkLst>
        </pc:spChg>
        <pc:spChg chg="mod ord">
          <ac:chgData name="Tanith Coulson" userId="4d62bab3ed19f4bb" providerId="LiveId" clId="{E465845C-F41F-4B33-B046-C0F9B74CB77B}" dt="2026-01-07T22:27:14.459" v="18645" actId="113"/>
          <ac:spMkLst>
            <pc:docMk/>
            <pc:sldMk cId="2244006494" sldId="267"/>
            <ac:spMk id="3" creationId="{74D98605-9CF2-A577-3FDB-582B004E9ABB}"/>
          </ac:spMkLst>
        </pc:spChg>
        <pc:spChg chg="add">
          <ac:chgData name="Tanith Coulson" userId="4d62bab3ed19f4bb" providerId="LiveId" clId="{E465845C-F41F-4B33-B046-C0F9B74CB77B}" dt="2026-01-07T22:25:23.535" v="18610" actId="26606"/>
          <ac:spMkLst>
            <pc:docMk/>
            <pc:sldMk cId="2244006494" sldId="267"/>
            <ac:spMk id="16" creationId="{23E547B5-89CF-4EC0-96DE-25771AED0799}"/>
          </ac:spMkLst>
        </pc:spChg>
        <pc:spChg chg="add">
          <ac:chgData name="Tanith Coulson" userId="4d62bab3ed19f4bb" providerId="LiveId" clId="{E465845C-F41F-4B33-B046-C0F9B74CB77B}" dt="2026-01-07T22:25:23.535" v="18610" actId="26606"/>
          <ac:spMkLst>
            <pc:docMk/>
            <pc:sldMk cId="2244006494" sldId="267"/>
            <ac:spMk id="18" creationId="{3F0B8CEB-8279-4E5E-A0CE-1FC9F71736F2}"/>
          </ac:spMkLst>
        </pc:spChg>
        <pc:picChg chg="add mod">
          <ac:chgData name="Tanith Coulson" userId="4d62bab3ed19f4bb" providerId="LiveId" clId="{E465845C-F41F-4B33-B046-C0F9B74CB77B}" dt="2026-01-07T22:25:23.535" v="18610" actId="26606"/>
          <ac:picMkLst>
            <pc:docMk/>
            <pc:sldMk cId="2244006494" sldId="267"/>
            <ac:picMk id="5" creationId="{FDA6E4A4-BDFF-89ED-A682-4588B7298CFB}"/>
          </ac:picMkLst>
        </pc:picChg>
      </pc:sldChg>
      <pc:sldChg chg="addSp delSp modSp new mod ord modTransition setBg modAnim">
        <pc:chgData name="Tanith Coulson" userId="4d62bab3ed19f4bb" providerId="LiveId" clId="{E465845C-F41F-4B33-B046-C0F9B74CB77B}" dt="2026-01-09T13:22:12.707" v="18882" actId="20577"/>
        <pc:sldMkLst>
          <pc:docMk/>
          <pc:sldMk cId="36384884" sldId="268"/>
        </pc:sldMkLst>
        <pc:spChg chg="mod">
          <ac:chgData name="Tanith Coulson" userId="4d62bab3ed19f4bb" providerId="LiveId" clId="{E465845C-F41F-4B33-B046-C0F9B74CB77B}" dt="2026-01-07T22:21:07.808" v="18583" actId="14100"/>
          <ac:spMkLst>
            <pc:docMk/>
            <pc:sldMk cId="36384884" sldId="268"/>
            <ac:spMk id="2" creationId="{4CAAEEF5-6258-5A55-6F36-0DAE203C0E2A}"/>
          </ac:spMkLst>
        </pc:spChg>
        <pc:spChg chg="mod">
          <ac:chgData name="Tanith Coulson" userId="4d62bab3ed19f4bb" providerId="LiveId" clId="{E465845C-F41F-4B33-B046-C0F9B74CB77B}" dt="2026-01-09T13:22:12.707" v="18882" actId="20577"/>
          <ac:spMkLst>
            <pc:docMk/>
            <pc:sldMk cId="36384884" sldId="268"/>
            <ac:spMk id="3" creationId="{E18CA254-BE94-4A4F-BF77-B275E50A5D16}"/>
          </ac:spMkLst>
        </pc:spChg>
        <pc:spChg chg="add">
          <ac:chgData name="Tanith Coulson" userId="4d62bab3ed19f4bb" providerId="LiveId" clId="{E465845C-F41F-4B33-B046-C0F9B74CB77B}" dt="2026-01-07T22:20:24.080" v="18573" actId="26606"/>
          <ac:spMkLst>
            <pc:docMk/>
            <pc:sldMk cId="36384884" sldId="268"/>
            <ac:spMk id="30" creationId="{6CC7D015-0DD8-420F-A568-AC4FEDC41251}"/>
          </ac:spMkLst>
        </pc:spChg>
        <pc:spChg chg="add">
          <ac:chgData name="Tanith Coulson" userId="4d62bab3ed19f4bb" providerId="LiveId" clId="{E465845C-F41F-4B33-B046-C0F9B74CB77B}" dt="2026-01-07T22:20:24.080" v="18573" actId="26606"/>
          <ac:spMkLst>
            <pc:docMk/>
            <pc:sldMk cId="36384884" sldId="268"/>
            <ac:spMk id="31" creationId="{DC595556-C814-4F1F-B0E5-71812F38A8CD}"/>
          </ac:spMkLst>
        </pc:spChg>
        <pc:picChg chg="add mod ord">
          <ac:chgData name="Tanith Coulson" userId="4d62bab3ed19f4bb" providerId="LiveId" clId="{E465845C-F41F-4B33-B046-C0F9B74CB77B}" dt="2026-01-07T22:21:02.125" v="18581" actId="1076"/>
          <ac:picMkLst>
            <pc:docMk/>
            <pc:sldMk cId="36384884" sldId="268"/>
            <ac:picMk id="6" creationId="{38B1A8AD-EE2B-8927-8F2A-8DF1BC2A698D}"/>
          </ac:picMkLst>
        </pc:picChg>
      </pc:sldChg>
      <pc:sldChg chg="modSp new mod">
        <pc:chgData name="Tanith Coulson" userId="4d62bab3ed19f4bb" providerId="LiveId" clId="{E465845C-F41F-4B33-B046-C0F9B74CB77B}" dt="2026-01-09T13:30:59.333" v="18913" actId="1076"/>
        <pc:sldMkLst>
          <pc:docMk/>
          <pc:sldMk cId="3302541073" sldId="270"/>
        </pc:sldMkLst>
        <pc:spChg chg="mod">
          <ac:chgData name="Tanith Coulson" userId="4d62bab3ed19f4bb" providerId="LiveId" clId="{E465845C-F41F-4B33-B046-C0F9B74CB77B}" dt="2026-01-06T14:20:21.222" v="5443" actId="20577"/>
          <ac:spMkLst>
            <pc:docMk/>
            <pc:sldMk cId="3302541073" sldId="270"/>
            <ac:spMk id="2" creationId="{67ABC8CB-F849-793D-B035-C3EBE84A93D1}"/>
          </ac:spMkLst>
        </pc:spChg>
        <pc:spChg chg="mod">
          <ac:chgData name="Tanith Coulson" userId="4d62bab3ed19f4bb" providerId="LiveId" clId="{E465845C-F41F-4B33-B046-C0F9B74CB77B}" dt="2026-01-09T13:30:59.333" v="18913" actId="1076"/>
          <ac:spMkLst>
            <pc:docMk/>
            <pc:sldMk cId="3302541073" sldId="270"/>
            <ac:spMk id="3" creationId="{C9BA305F-7762-4231-4909-ABADB9B2C2C3}"/>
          </ac:spMkLst>
        </pc:spChg>
      </pc:sldChg>
      <pc:sldChg chg="addSp delSp modSp new mod modTransition setBg modAnim setClrOvrMap modNotesTx">
        <pc:chgData name="Tanith Coulson" userId="4d62bab3ed19f4bb" providerId="LiveId" clId="{E465845C-F41F-4B33-B046-C0F9B74CB77B}" dt="2026-01-09T17:37:15.066" v="19184"/>
        <pc:sldMkLst>
          <pc:docMk/>
          <pc:sldMk cId="3072911222" sldId="271"/>
        </pc:sldMkLst>
        <pc:spChg chg="mod">
          <ac:chgData name="Tanith Coulson" userId="4d62bab3ed19f4bb" providerId="LiveId" clId="{E465845C-F41F-4B33-B046-C0F9B74CB77B}" dt="2026-01-07T21:47:56.271" v="18348" actId="113"/>
          <ac:spMkLst>
            <pc:docMk/>
            <pc:sldMk cId="3072911222" sldId="271"/>
            <ac:spMk id="2" creationId="{53CEC23B-705F-A868-53A6-7AE35254D4AF}"/>
          </ac:spMkLst>
        </pc:spChg>
        <pc:spChg chg="mod">
          <ac:chgData name="Tanith Coulson" userId="4d62bab3ed19f4bb" providerId="LiveId" clId="{E465845C-F41F-4B33-B046-C0F9B74CB77B}" dt="2026-01-09T12:54:47.778" v="18853" actId="20577"/>
          <ac:spMkLst>
            <pc:docMk/>
            <pc:sldMk cId="3072911222" sldId="271"/>
            <ac:spMk id="3" creationId="{0BC79C1A-D6F6-5ADF-60C4-51BF95C8A306}"/>
          </ac:spMkLst>
        </pc:spChg>
        <pc:spChg chg="add mod">
          <ac:chgData name="Tanith Coulson" userId="4d62bab3ed19f4bb" providerId="LiveId" clId="{E465845C-F41F-4B33-B046-C0F9B74CB77B}" dt="2026-01-09T12:44:49.325" v="18795" actId="120"/>
          <ac:spMkLst>
            <pc:docMk/>
            <pc:sldMk cId="3072911222" sldId="271"/>
            <ac:spMk id="4" creationId="{48FD4B91-EAB8-F8E7-7A6E-EB61900500DC}"/>
          </ac:spMkLst>
        </pc:spChg>
        <pc:spChg chg="add mod">
          <ac:chgData name="Tanith Coulson" userId="4d62bab3ed19f4bb" providerId="LiveId" clId="{E465845C-F41F-4B33-B046-C0F9B74CB77B}" dt="2026-01-09T12:42:00.645" v="18740" actId="208"/>
          <ac:spMkLst>
            <pc:docMk/>
            <pc:sldMk cId="3072911222" sldId="271"/>
            <ac:spMk id="5" creationId="{9FE6C2DB-4241-0807-B47B-D3F560A16874}"/>
          </ac:spMkLst>
        </pc:spChg>
        <pc:spChg chg="add">
          <ac:chgData name="Tanith Coulson" userId="4d62bab3ed19f4bb" providerId="LiveId" clId="{E465845C-F41F-4B33-B046-C0F9B74CB77B}" dt="2026-01-07T21:35:46.780" v="18242" actId="26606"/>
          <ac:spMkLst>
            <pc:docMk/>
            <pc:sldMk cId="3072911222" sldId="271"/>
            <ac:spMk id="15" creationId="{1E214AA7-F028-4A0D-8698-61AEC754D1BC}"/>
          </ac:spMkLst>
        </pc:spChg>
        <pc:picChg chg="add mod modCrop">
          <ac:chgData name="Tanith Coulson" userId="4d62bab3ed19f4bb" providerId="LiveId" clId="{E465845C-F41F-4B33-B046-C0F9B74CB77B}" dt="2026-01-09T12:45:00.951" v="18796" actId="1076"/>
          <ac:picMkLst>
            <pc:docMk/>
            <pc:sldMk cId="3072911222" sldId="271"/>
            <ac:picMk id="6" creationId="{D9017074-1165-2DFA-AF9B-446BD4D2B6C6}"/>
          </ac:picMkLst>
        </pc:picChg>
        <pc:picChg chg="add mod ord modCrop">
          <ac:chgData name="Tanith Coulson" userId="4d62bab3ed19f4bb" providerId="LiveId" clId="{E465845C-F41F-4B33-B046-C0F9B74CB77B}" dt="2026-01-09T12:45:06.574" v="18798" actId="14100"/>
          <ac:picMkLst>
            <pc:docMk/>
            <pc:sldMk cId="3072911222" sldId="271"/>
            <ac:picMk id="8" creationId="{6F7A4C83-5943-F460-B160-1E6A815A1AAA}"/>
          </ac:picMkLst>
        </pc:picChg>
        <pc:cxnChg chg="add">
          <ac:chgData name="Tanith Coulson" userId="4d62bab3ed19f4bb" providerId="LiveId" clId="{E465845C-F41F-4B33-B046-C0F9B74CB77B}" dt="2026-01-07T21:35:46.780" v="18242" actId="26606"/>
          <ac:cxnSpMkLst>
            <pc:docMk/>
            <pc:sldMk cId="3072911222" sldId="271"/>
            <ac:cxnSpMk id="16" creationId="{D6206FDC-2777-4D7F-AF9C-73413DA664C9}"/>
          </ac:cxnSpMkLst>
        </pc:cxnChg>
      </pc:sldChg>
      <pc:sldChg chg="addSp delSp modSp new mod modTransition setBg modAnim">
        <pc:chgData name="Tanith Coulson" userId="4d62bab3ed19f4bb" providerId="LiveId" clId="{E465845C-F41F-4B33-B046-C0F9B74CB77B}" dt="2026-01-07T22:41:04.053" v="18732"/>
        <pc:sldMkLst>
          <pc:docMk/>
          <pc:sldMk cId="3130618158" sldId="272"/>
        </pc:sldMkLst>
        <pc:spChg chg="mod">
          <ac:chgData name="Tanith Coulson" userId="4d62bab3ed19f4bb" providerId="LiveId" clId="{E465845C-F41F-4B33-B046-C0F9B74CB77B}" dt="2026-01-07T22:32:36.290" v="18674" actId="26606"/>
          <ac:spMkLst>
            <pc:docMk/>
            <pc:sldMk cId="3130618158" sldId="272"/>
            <ac:spMk id="2" creationId="{DB112F1F-1C1E-610E-1255-4541B21E1223}"/>
          </ac:spMkLst>
        </pc:spChg>
        <pc:spChg chg="mod">
          <ac:chgData name="Tanith Coulson" userId="4d62bab3ed19f4bb" providerId="LiveId" clId="{E465845C-F41F-4B33-B046-C0F9B74CB77B}" dt="2026-01-07T22:33:21.240" v="18684" actId="20577"/>
          <ac:spMkLst>
            <pc:docMk/>
            <pc:sldMk cId="3130618158" sldId="272"/>
            <ac:spMk id="3" creationId="{00390434-478A-9024-7A66-A737AB26341A}"/>
          </ac:spMkLst>
        </pc:spChg>
        <pc:spChg chg="add">
          <ac:chgData name="Tanith Coulson" userId="4d62bab3ed19f4bb" providerId="LiveId" clId="{E465845C-F41F-4B33-B046-C0F9B74CB77B}" dt="2026-01-07T22:32:36.290" v="18674" actId="26606"/>
          <ac:spMkLst>
            <pc:docMk/>
            <pc:sldMk cId="3130618158" sldId="272"/>
            <ac:spMk id="10" creationId="{F821940F-7A1D-4ACC-85B4-A932898ABB37}"/>
          </ac:spMkLst>
        </pc:spChg>
        <pc:spChg chg="add">
          <ac:chgData name="Tanith Coulson" userId="4d62bab3ed19f4bb" providerId="LiveId" clId="{E465845C-F41F-4B33-B046-C0F9B74CB77B}" dt="2026-01-07T22:32:36.290" v="18674" actId="26606"/>
          <ac:spMkLst>
            <pc:docMk/>
            <pc:sldMk cId="3130618158" sldId="272"/>
            <ac:spMk id="12" creationId="{16674508-81D3-48CF-96BF-7FC60EAA572A}"/>
          </ac:spMkLst>
        </pc:spChg>
        <pc:picChg chg="add mod">
          <ac:chgData name="Tanith Coulson" userId="4d62bab3ed19f4bb" providerId="LiveId" clId="{E465845C-F41F-4B33-B046-C0F9B74CB77B}" dt="2026-01-07T22:32:36.290" v="18674" actId="26606"/>
          <ac:picMkLst>
            <pc:docMk/>
            <pc:sldMk cId="3130618158" sldId="272"/>
            <ac:picMk id="5" creationId="{D56742D8-C3CF-4685-CE03-42C1D96EAEA4}"/>
          </ac:picMkLst>
        </pc:picChg>
      </pc:sldChg>
      <pc:sldChg chg="delSp modSp new mod">
        <pc:chgData name="Tanith Coulson" userId="4d62bab3ed19f4bb" providerId="LiveId" clId="{E465845C-F41F-4B33-B046-C0F9B74CB77B}" dt="2026-01-09T17:36:14.601" v="19180" actId="114"/>
        <pc:sldMkLst>
          <pc:docMk/>
          <pc:sldMk cId="3004547004" sldId="273"/>
        </pc:sldMkLst>
        <pc:spChg chg="del">
          <ac:chgData name="Tanith Coulson" userId="4d62bab3ed19f4bb" providerId="LiveId" clId="{E465845C-F41F-4B33-B046-C0F9B74CB77B}" dt="2026-01-09T13:29:22.496" v="18887" actId="478"/>
          <ac:spMkLst>
            <pc:docMk/>
            <pc:sldMk cId="3004547004" sldId="273"/>
            <ac:spMk id="2" creationId="{C669B5AF-8F15-A85A-2B78-CD34E3196DE5}"/>
          </ac:spMkLst>
        </pc:spChg>
        <pc:spChg chg="mod">
          <ac:chgData name="Tanith Coulson" userId="4d62bab3ed19f4bb" providerId="LiveId" clId="{E465845C-F41F-4B33-B046-C0F9B74CB77B}" dt="2026-01-09T17:36:14.601" v="19180" actId="114"/>
          <ac:spMkLst>
            <pc:docMk/>
            <pc:sldMk cId="3004547004" sldId="273"/>
            <ac:spMk id="3" creationId="{B61D2602-0226-CED3-D540-659E53AA7A2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2CACD-F1DB-48EF-BF7F-FFC8678E0B10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8152BD-05BC-4A94-9764-5F26877F42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175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8152BD-05BC-4A94-9764-5F26877F420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58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8152BD-05BC-4A94-9764-5F26877F420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79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8152BD-05BC-4A94-9764-5F26877F420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854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20827-2A50-8BF3-6A39-DEE3C3CD8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84571F-864B-0004-4C6A-3A0A8DCC2C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6F483-B899-CC4E-F707-4B8CDF42C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F4B560-3FF6-3768-AF49-B19EC4D87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1C35E-67A6-BB29-3B08-8D500749C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4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E7ED-B94E-9905-024C-4A5C0553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150C2-EDEC-DF40-BD98-A11EAF581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D9560-3DFC-658E-D2F5-7CDCB3EB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6868F-E051-8572-B560-9E435CAC3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CE9B3-203B-4825-FA6B-2E52D1714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6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F5F55-0DC1-A623-EAB8-A23183907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5310E-C507-20CD-0241-01A9A4431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B9E56-4511-36FF-F6FC-B136F3F5D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FB9C9-A498-C3BA-9845-F86121720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4B248-24D4-45EA-F02C-6181DE824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885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D8F2B-B514-0B4E-FEE1-859E722A1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43FA7-EEB5-7204-5417-EE57A6D53C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60CFA2-C96D-E2F1-BEA9-949382F490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2F60E6-3948-F77E-FE3C-CB86025CC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A7334D-8BB0-264B-45BC-164134B43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64BE46-25B5-1F4C-C544-4373A5496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ED7B8-A998-7B4B-9B11-D6A628AC4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89D0D-E200-1299-36FF-3F3950100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E0F167-E4B4-B0EA-B330-485C42F05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EE1BB5-89B0-9B27-486D-AAA45A4B45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FD1BC4-8AF0-4445-18DC-AAF0634DDE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07FE95-3349-CA09-16BD-474A3E16E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5B4102-97C0-4886-A39E-47C7494B8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804F39-F347-BF0C-3435-A14E433B1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74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925E8-B399-2C46-7CFE-0331D04E1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B976A-174C-500A-FF51-60515C31D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2F869B-8D11-81E7-C487-0D77F77EE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358B9A-4C17-34EF-38D1-4AD5D208C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78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60AE4B-37DC-F9FE-8975-1051A0183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28EF4D-A1BF-9FBB-CED5-8122700D8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77C35-547C-A57B-FC35-7B2C33EAE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5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9BDF2-C4A3-C729-D2D9-C85B21648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A88D7-1EB1-6A12-6005-2A5312030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79297-9DB2-D20A-122E-DDA1948CF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79CD6-9833-C4B4-F4A7-CF90F2054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8EF01A-CD01-04D8-1143-BC279D7A1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8B42-A875-7D1C-2A42-69A66BA09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248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E35B9-E91E-E1F4-E659-579250C43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93F95D-E625-BDFB-5E72-048BB14D36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875A84-0F86-10DC-1A91-DD4393A258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279F76-52DB-F747-BA76-60787AF39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0C18FF-3FF3-94BC-494D-EAF89199F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4756A-822E-E282-3F2B-1342AD24F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156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3823F-D90D-DC09-2C98-D45F67FFA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B93FD2-AAC8-194C-15C7-C01DA783F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93CD5-19E4-0167-B18C-FD9314EB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0065E-152F-4841-AE16-944FD9CCD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602F94-AA95-BE03-C9EE-A9947C18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51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F4962A-B59B-E303-BFB4-F37B6E1F39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D1F19E-A37C-EA2B-3FE2-2B12A07405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735FA-09CD-ED7B-6221-809ECB60E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C28DF-C9E4-CDF7-C4BD-A1AAAD793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55F03-2D14-99EB-F8C8-E4D88B3FB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109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E0DD1-9C96-8DFC-9708-3BA93A4E5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67104-5F85-E32F-9AC3-4F86AD1B1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CE207-8ADC-A0F8-8810-0540384E43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D0A79F-D01D-45C0-AF47-AE96F539D5AF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59BD3-C37B-FD36-7FDB-523A353317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CC819-1A0C-0B28-F540-EF0416EE6C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BDC70B-D6CF-4C13-B365-B257E3388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91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foresightprojects.blog.gov.uk/2025/06/19/police-emerging-science-and-technology-trends/" TargetMode="External"/><Relationship Id="rId3" Type="http://schemas.openxmlformats.org/officeDocument/2006/relationships/hyperlink" Target="https://commonslibrary.parliament.uk/research-briefings/cbp-8637/" TargetMode="External"/><Relationship Id="rId7" Type="http://schemas.openxmlformats.org/officeDocument/2006/relationships/hyperlink" Target="https://www.college.police.uk/guidance/police-information-and-records-management-code-practice" TargetMode="External"/><Relationship Id="rId2" Type="http://schemas.openxmlformats.org/officeDocument/2006/relationships/hyperlink" Target="https://library.college.police.uk/docs/npia/NIM-Code-of-Practic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police-information-and-records-management-code-of-practice/police-information-and-records-management-code-of-practice-accessible" TargetMode="External"/><Relationship Id="rId5" Type="http://schemas.openxmlformats.org/officeDocument/2006/relationships/hyperlink" Target="https://www.college.police.uk/app/intelligence-management" TargetMode="External"/><Relationship Id="rId10" Type="http://schemas.openxmlformats.org/officeDocument/2006/relationships/hyperlink" Target="https://bscpolicingnetwork.wordpress.com/2022/05/31/the-national-intelligence-model-the-barriers-to-its-success/" TargetMode="External"/><Relationship Id="rId4" Type="http://schemas.openxmlformats.org/officeDocument/2006/relationships/hyperlink" Target="https://www.college.police.uk/app/information-management/management-police-information/collection-and-recording" TargetMode="External"/><Relationship Id="rId9" Type="http://schemas.openxmlformats.org/officeDocument/2006/relationships/hyperlink" Target="https://hmicfrs.justiceinspectorates.gov.uk/glossary/national-intelligence-model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orthyorkshire.police.uk/news/north-yorkshire/news/news/2022/06-june/the-power-of-intelligence--an-insight-into-the-world-of-intelligence-in-policing/#:~:text=Intelligence%20is%20a%20vital%20tool%20for%20policing.,All%20parts" TargetMode="External"/><Relationship Id="rId13" Type="http://schemas.openxmlformats.org/officeDocument/2006/relationships/hyperlink" Target="https://theweek.com/crime/facial-recognition-vans-and-policing" TargetMode="External"/><Relationship Id="rId3" Type="http://schemas.openxmlformats.org/officeDocument/2006/relationships/hyperlink" Target="https://www.police-foundation.org.uk/wp-content/uploads/2010/10/perspectives_intelligent_justice.pdf" TargetMode="External"/><Relationship Id="rId7" Type="http://schemas.openxmlformats.org/officeDocument/2006/relationships/hyperlink" Target="https://www.npcc.police.uk/SysSiteAssets/media/downloads/publications/publications-log/ddat/2025/national-policing-digital-strategy-2025-2030.pdf" TargetMode="External"/><Relationship Id="rId12" Type="http://schemas.openxmlformats.org/officeDocument/2006/relationships/hyperlink" Target="https://www.bbc.co.uk/news/uk-46964659" TargetMode="External"/><Relationship Id="rId2" Type="http://schemas.openxmlformats.org/officeDocument/2006/relationships/hyperlink" Target="https://news.met.police.uk/news/violent-offender-jailed-for-eight-years-after-live-facial-recognition-stop-50301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ationalcrimeagency.gov.uk/what-we-do/how-we-work/intelligence-enhancing-the-picture-of-serious-organised-crime-affecting-the-uk" TargetMode="External"/><Relationship Id="rId11" Type="http://schemas.openxmlformats.org/officeDocument/2006/relationships/hyperlink" Target="https://news.sky.com/story/ai-tool-that-can-do-81-years-of-detective-work-in-30-hours-trialled-by-police-13220891" TargetMode="External"/><Relationship Id="rId5" Type="http://schemas.openxmlformats.org/officeDocument/2006/relationships/hyperlink" Target="https://www.local.gov.uk/sites/default/files/documents/Intelligence%20Managem" TargetMode="External"/><Relationship Id="rId10" Type="http://schemas.openxmlformats.org/officeDocument/2006/relationships/hyperlink" Target="https://www.independent.co.uk/news/uk/home-news/southport-stabbing-riots-police-social-media-misinformation-b2733098.html" TargetMode="External"/><Relationship Id="rId4" Type="http://schemas.openxmlformats.org/officeDocument/2006/relationships/hyperlink" Target="https://www.police-foundation.org.uk/wp-content/uploads/2010/10/power-of-information-FINAL.pdf" TargetMode="External"/><Relationship Id="rId9" Type="http://schemas.openxmlformats.org/officeDocument/2006/relationships/hyperlink" Target="https://www.techuk.org/resource/policing-in-a-digital-age-how-artificial-intelligence-intelligent-automation-and-cyber-can-help-keep-citizens-saf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03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New Opportunities for Suppliers – Police Digital Service">
            <a:extLst>
              <a:ext uri="{FF2B5EF4-FFF2-40B4-BE49-F238E27FC236}">
                <a16:creationId xmlns:a16="http://schemas.microsoft.com/office/drawing/2014/main" id="{7CB9A3DD-6279-27E2-C5BA-BE8CE604E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0BD0AE-5AB5-2B54-8261-FCDB02E4A5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sz="5100" dirty="0">
                <a:solidFill>
                  <a:srgbClr val="FFFFFF"/>
                </a:solidFill>
                <a:latin typeface="Bahnschrift SemiBold Condensed" panose="020B0502040204020203" pitchFamily="34" charset="0"/>
                <a:cs typeface="Aldhabi" panose="020F0502020204030204" pitchFamily="2" charset="-78"/>
              </a:rPr>
              <a:t>“How does the integration of information and intelligence enhance the effectiveness of both operational and digital policing?”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34F2B2-FE03-4313-0D54-62F4785340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Tanith Coulson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230426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17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9CD694-AB10-BFD7-C0ED-F6FC6A56A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Introduction</a:t>
            </a:r>
          </a:p>
        </p:txBody>
      </p:sp>
      <p:pic>
        <p:nvPicPr>
          <p:cNvPr id="3" name="Picture 2" descr="A wooden blocks with letters on a table&#10;&#10;AI-generated content may be incorrect.">
            <a:extLst>
              <a:ext uri="{FF2B5EF4-FFF2-40B4-BE49-F238E27FC236}">
                <a16:creationId xmlns:a16="http://schemas.microsoft.com/office/drawing/2014/main" id="{0032C92D-9129-7BD3-AAEA-0C7AA72320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33" r="-2" b="-2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7074087-0D57-0AC0-6F2F-6E7E39027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0465" y="1654629"/>
            <a:ext cx="4523192" cy="487679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Explore how information and intelligence improve operational and digital policing.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Examine how intelligence supports effective decision-making and police responses.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Assess the benefits and challenges of integrating information and intelligence.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Consider relevant legislation and guidance governing intelligence use. </a:t>
            </a:r>
          </a:p>
        </p:txBody>
      </p:sp>
    </p:spTree>
    <p:extLst>
      <p:ext uri="{BB962C8B-B14F-4D97-AF65-F5344CB8AC3E}">
        <p14:creationId xmlns:p14="http://schemas.microsoft.com/office/powerpoint/2010/main" val="325471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E214AA7-F028-4A0D-8698-61AEC754D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59834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CEC23B-705F-A868-53A6-7AE35254D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9933" y="603631"/>
            <a:ext cx="9872134" cy="1193968"/>
          </a:xfrm>
          <a:solidFill>
            <a:srgbClr val="FFFFFF"/>
          </a:solidFill>
          <a:ln w="38100">
            <a:solidFill>
              <a:srgbClr val="7F7F7F"/>
            </a:solidFill>
            <a:miter lim="800000"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kern="1200" dirty="0">
                <a:solidFill>
                  <a:srgbClr val="3F3F3F"/>
                </a:solidFill>
                <a:latin typeface="Bahnschrift SemiCondensed" panose="020B0502040204020203" pitchFamily="34" charset="0"/>
              </a:rPr>
              <a:t>Definitions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79C1A-D6F6-5ADF-60C4-51BF95C8A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787" y="2201971"/>
            <a:ext cx="5210623" cy="38329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 b="1" i="1" u="sng" dirty="0"/>
              <a:t>Information</a:t>
            </a:r>
            <a:r>
              <a:rPr lang="en-US" sz="1800" b="1" u="sng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/>
              <a:t>Two categories: police corporate and police operational information (College of Policing, 2023).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/>
              <a:t>Recorded for a policing purpose – protecting life, preserving order, preventing crime or bringing offenders to justice.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/>
              <a:t>Collected in three ways:</a:t>
            </a:r>
            <a:br>
              <a:rPr lang="en-US" sz="1600" dirty="0"/>
            </a:br>
            <a:r>
              <a:rPr lang="en-US" sz="1600" b="1" dirty="0"/>
              <a:t>Routine collection, tasked information and volunteered information.</a:t>
            </a:r>
            <a:br>
              <a:rPr lang="en-US" sz="1600" b="1" dirty="0"/>
            </a:br>
            <a:r>
              <a:rPr lang="en-US" sz="1600" dirty="0"/>
              <a:t>(College of Policing, 2023).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/>
              <a:t>Information becomes intelligence</a:t>
            </a:r>
            <a:br>
              <a:rPr lang="en-US" sz="1600" dirty="0"/>
            </a:br>
            <a:r>
              <a:rPr lang="en-US" sz="1600" dirty="0"/>
              <a:t> once it has been analysed and </a:t>
            </a:r>
            <a:br>
              <a:rPr lang="en-US" sz="1600" dirty="0"/>
            </a:br>
            <a:r>
              <a:rPr lang="en-US" sz="1600" dirty="0"/>
              <a:t>evaluated</a:t>
            </a:r>
            <a:br>
              <a:rPr lang="en-US" sz="1600" dirty="0"/>
            </a:br>
            <a:r>
              <a:rPr lang="en-US" sz="1600" dirty="0"/>
              <a:t> (Innes and </a:t>
            </a:r>
            <a:r>
              <a:rPr lang="en-US" sz="1600" dirty="0" err="1"/>
              <a:t>Sheptycki</a:t>
            </a:r>
            <a:r>
              <a:rPr lang="en-US" sz="1600" dirty="0"/>
              <a:t>, 2004).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16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6206FDC-2777-4D7F-AF9C-73413DA66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2888250"/>
            <a:ext cx="0" cy="2769135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8FD4B91-EAB8-F8E7-7A6E-EB61900500DC}"/>
              </a:ext>
            </a:extLst>
          </p:cNvPr>
          <p:cNvSpPr txBox="1">
            <a:spLocks/>
          </p:cNvSpPr>
          <p:nvPr/>
        </p:nvSpPr>
        <p:spPr>
          <a:xfrm>
            <a:off x="7025180" y="2315029"/>
            <a:ext cx="4876517" cy="39705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i="1" u="sng" dirty="0"/>
              <a:t>Intelligence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750" dirty="0"/>
              <a:t>Information that has been analysed to assess relevance </a:t>
            </a:r>
            <a:br>
              <a:rPr lang="en-US" sz="1750" dirty="0"/>
            </a:br>
            <a:r>
              <a:rPr lang="en-US" sz="1750" dirty="0"/>
              <a:t>and reliability.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750" dirty="0"/>
              <a:t>Used at three levels: </a:t>
            </a:r>
            <a:br>
              <a:rPr lang="en-US" sz="1750" dirty="0"/>
            </a:br>
            <a:r>
              <a:rPr lang="en-US" sz="1750" b="1" dirty="0"/>
              <a:t>Strategic, tactical and operational. </a:t>
            </a:r>
            <a:br>
              <a:rPr lang="en-US" sz="1750" dirty="0"/>
            </a:br>
            <a:r>
              <a:rPr lang="en-US" sz="1750" dirty="0"/>
              <a:t>(NCA, 2019).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750" dirty="0"/>
              <a:t>Information has been collected </a:t>
            </a:r>
            <a:br>
              <a:rPr lang="en-US" sz="1750" dirty="0"/>
            </a:br>
            <a:r>
              <a:rPr lang="en-US" sz="1750" dirty="0"/>
              <a:t>and developed for action.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750" dirty="0"/>
              <a:t>Classified as confidential or</a:t>
            </a:r>
            <a:br>
              <a:rPr lang="en-US" sz="1750" dirty="0"/>
            </a:br>
            <a:r>
              <a:rPr lang="en-US" sz="1750" dirty="0"/>
              <a:t> sensitive.</a:t>
            </a:r>
            <a:br>
              <a:rPr lang="en-US" sz="1750" dirty="0"/>
            </a:br>
            <a:r>
              <a:rPr lang="en-US" sz="1750" dirty="0"/>
              <a:t>(College of Policing, 2013).  </a:t>
            </a:r>
          </a:p>
          <a:p>
            <a:pPr marL="57150" indent="-285750">
              <a:buFont typeface="Wingdings" panose="05000000000000000000" pitchFamily="2" charset="2"/>
              <a:buChar char="Ø"/>
            </a:pPr>
            <a:endParaRPr lang="en-US" sz="1750" dirty="0"/>
          </a:p>
          <a:p>
            <a:pPr>
              <a:buFont typeface="Wingdings" panose="05000000000000000000" pitchFamily="2" charset="2"/>
              <a:buChar char="Ø"/>
            </a:pPr>
            <a:endParaRPr lang="en-US" sz="1750" dirty="0"/>
          </a:p>
          <a:p>
            <a:pPr>
              <a:buFont typeface="Wingdings" panose="05000000000000000000" pitchFamily="2" charset="2"/>
              <a:buChar char="Ø"/>
            </a:pPr>
            <a:endParaRPr lang="en-US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E6C2DB-4241-0807-B47B-D3F560A16874}"/>
              </a:ext>
            </a:extLst>
          </p:cNvPr>
          <p:cNvSpPr/>
          <p:nvPr/>
        </p:nvSpPr>
        <p:spPr>
          <a:xfrm>
            <a:off x="5791200" y="2794000"/>
            <a:ext cx="609598" cy="3060700"/>
          </a:xfrm>
          <a:prstGeom prst="rect">
            <a:avLst/>
          </a:prstGeom>
          <a:solidFill>
            <a:srgbClr val="3F3F3F"/>
          </a:solidFill>
          <a:ln>
            <a:solidFill>
              <a:srgbClr val="3F3F3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7A4C83-5943-F460-B160-1E6A815A1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50001" r="-11609"/>
          <a:stretch>
            <a:fillRect/>
          </a:stretch>
        </p:blipFill>
        <p:spPr>
          <a:xfrm>
            <a:off x="5034375" y="4049304"/>
            <a:ext cx="2367242" cy="233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017074-1165-2DFA-AF9B-446BD4D2B6C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3276"/>
          <a:stretch>
            <a:fillRect/>
          </a:stretch>
        </p:blipFill>
        <p:spPr>
          <a:xfrm>
            <a:off x="4973395" y="1797599"/>
            <a:ext cx="1886649" cy="220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11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A71488-30A4-6CB0-53ED-E1795DA14AD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b="1541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4206C3-411C-D365-C50F-DBCB357A2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  <a:latin typeface="Bahnschrift SemiCondensed" panose="020B0502040204020203" pitchFamily="34" charset="0"/>
              </a:rPr>
              <a:t>Operational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5F72B-478F-7F86-C0CF-BC87CDAF0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Operational policing focuses on </a:t>
            </a:r>
            <a:r>
              <a:rPr lang="en-GB" sz="2400" b="1" dirty="0">
                <a:solidFill>
                  <a:srgbClr val="FFFFFF"/>
                </a:solidFill>
              </a:rPr>
              <a:t>investigating crime</a:t>
            </a:r>
            <a:r>
              <a:rPr lang="en-GB" sz="2400" dirty="0">
                <a:solidFill>
                  <a:srgbClr val="FFFFFF"/>
                </a:solidFill>
              </a:rPr>
              <a:t>, </a:t>
            </a:r>
            <a:r>
              <a:rPr lang="en-GB" sz="2400" b="1" dirty="0">
                <a:solidFill>
                  <a:srgbClr val="FFFFFF"/>
                </a:solidFill>
              </a:rPr>
              <a:t>collecting evidence</a:t>
            </a:r>
            <a:r>
              <a:rPr lang="en-GB" sz="2400" dirty="0">
                <a:solidFill>
                  <a:srgbClr val="FFFFFF"/>
                </a:solidFill>
              </a:rPr>
              <a:t>, </a:t>
            </a:r>
            <a:r>
              <a:rPr lang="en-GB" sz="2400" b="1" dirty="0">
                <a:solidFill>
                  <a:srgbClr val="FFFFFF"/>
                </a:solidFill>
              </a:rPr>
              <a:t>and identifying suspects</a:t>
            </a:r>
            <a:r>
              <a:rPr lang="en-GB" sz="2400" dirty="0">
                <a:solidFill>
                  <a:srgbClr val="FFFFFF"/>
                </a:solidFill>
              </a:rPr>
              <a:t>, as well as </a:t>
            </a:r>
            <a:r>
              <a:rPr lang="en-GB" sz="2400" b="1" dirty="0">
                <a:solidFill>
                  <a:srgbClr val="FFFFFF"/>
                </a:solidFill>
              </a:rPr>
              <a:t>preventing crime and maintaining public order</a:t>
            </a:r>
            <a:r>
              <a:rPr lang="en-GB" sz="2400" dirty="0">
                <a:solidFill>
                  <a:srgbClr val="FFFFFF"/>
                </a:solidFill>
              </a:rPr>
              <a:t> (Brown, 2021).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Information is gathered from multiple sources, then </a:t>
            </a:r>
            <a:r>
              <a:rPr lang="en-GB" sz="2400" b="1" dirty="0">
                <a:solidFill>
                  <a:srgbClr val="FFFFFF"/>
                </a:solidFill>
              </a:rPr>
              <a:t>recorded, graded, and evaluated</a:t>
            </a:r>
            <a:r>
              <a:rPr lang="en-GB" sz="2400" dirty="0">
                <a:solidFill>
                  <a:srgbClr val="FFFFFF"/>
                </a:solidFill>
              </a:rPr>
              <a:t> (Wood et al., 2022).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Sources include verbal information from frontline officers and the public, CCTV, and Automatic Number Plate Recognition (ANPR).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Intelligence supports operational policing by detecting crime, identifying suspects, and safeguarding vulnerable people.</a:t>
            </a:r>
            <a:br>
              <a:rPr lang="en-GB" sz="2400" dirty="0">
                <a:solidFill>
                  <a:srgbClr val="FFFFFF"/>
                </a:solidFill>
              </a:rPr>
            </a:br>
            <a:r>
              <a:rPr lang="en-GB" sz="2400" dirty="0">
                <a:solidFill>
                  <a:srgbClr val="FFFFFF"/>
                </a:solidFill>
              </a:rPr>
              <a:t>(North Yorkshire Police, 2022). </a:t>
            </a:r>
          </a:p>
        </p:txBody>
      </p:sp>
    </p:spTree>
    <p:extLst>
      <p:ext uri="{BB962C8B-B14F-4D97-AF65-F5344CB8AC3E}">
        <p14:creationId xmlns:p14="http://schemas.microsoft.com/office/powerpoint/2010/main" val="743339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821940F-7A1D-4ACC-85B4-A932898A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6674508-81D3-48CF-96BF-7FC60EAA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41994" cy="6858000"/>
          </a:xfrm>
          <a:custGeom>
            <a:avLst/>
            <a:gdLst>
              <a:gd name="connsiteX0" fmla="*/ 0 w 6568309"/>
              <a:gd name="connsiteY0" fmla="*/ 0 h 6858000"/>
              <a:gd name="connsiteX1" fmla="*/ 362841 w 6568309"/>
              <a:gd name="connsiteY1" fmla="*/ 0 h 6858000"/>
              <a:gd name="connsiteX2" fmla="*/ 523269 w 6568309"/>
              <a:gd name="connsiteY2" fmla="*/ 0 h 6858000"/>
              <a:gd name="connsiteX3" fmla="*/ 1343025 w 6568309"/>
              <a:gd name="connsiteY3" fmla="*/ 0 h 6858000"/>
              <a:gd name="connsiteX4" fmla="*/ 1705866 w 6568309"/>
              <a:gd name="connsiteY4" fmla="*/ 0 h 6858000"/>
              <a:gd name="connsiteX5" fmla="*/ 1866294 w 6568309"/>
              <a:gd name="connsiteY5" fmla="*/ 0 h 6858000"/>
              <a:gd name="connsiteX6" fmla="*/ 5225154 w 6568309"/>
              <a:gd name="connsiteY6" fmla="*/ 0 h 6858000"/>
              <a:gd name="connsiteX7" fmla="*/ 6568179 w 6568309"/>
              <a:gd name="connsiteY7" fmla="*/ 0 h 6858000"/>
              <a:gd name="connsiteX8" fmla="*/ 6568309 w 6568309"/>
              <a:gd name="connsiteY8" fmla="*/ 1 h 6858000"/>
              <a:gd name="connsiteX9" fmla="*/ 6562951 w 6568309"/>
              <a:gd name="connsiteY9" fmla="*/ 30700 h 6858000"/>
              <a:gd name="connsiteX10" fmla="*/ 6547446 w 6568309"/>
              <a:gd name="connsiteY10" fmla="*/ 310025 h 6858000"/>
              <a:gd name="connsiteX11" fmla="*/ 6558316 w 6568309"/>
              <a:gd name="connsiteY11" fmla="*/ 443960 h 6858000"/>
              <a:gd name="connsiteX12" fmla="*/ 6528896 w 6568309"/>
              <a:gd name="connsiteY12" fmla="*/ 642659 h 6858000"/>
              <a:gd name="connsiteX13" fmla="*/ 6523095 w 6568309"/>
              <a:gd name="connsiteY13" fmla="*/ 673307 h 6858000"/>
              <a:gd name="connsiteX14" fmla="*/ 6496169 w 6568309"/>
              <a:gd name="connsiteY14" fmla="*/ 839641 h 6858000"/>
              <a:gd name="connsiteX15" fmla="*/ 6450789 w 6568309"/>
              <a:gd name="connsiteY15" fmla="*/ 958357 h 6858000"/>
              <a:gd name="connsiteX16" fmla="*/ 6453996 w 6568309"/>
              <a:gd name="connsiteY16" fmla="*/ 963398 h 6858000"/>
              <a:gd name="connsiteX17" fmla="*/ 6419467 w 6568309"/>
              <a:gd name="connsiteY17" fmla="*/ 1117169 h 6858000"/>
              <a:gd name="connsiteX18" fmla="*/ 6417348 w 6568309"/>
              <a:gd name="connsiteY18" fmla="*/ 1144352 h 6858000"/>
              <a:gd name="connsiteX19" fmla="*/ 6418473 w 6568309"/>
              <a:gd name="connsiteY19" fmla="*/ 1164484 h 6858000"/>
              <a:gd name="connsiteX20" fmla="*/ 6406979 w 6568309"/>
              <a:gd name="connsiteY20" fmla="*/ 1213829 h 6858000"/>
              <a:gd name="connsiteX21" fmla="*/ 6381928 w 6568309"/>
              <a:gd name="connsiteY21" fmla="*/ 1294823 h 6858000"/>
              <a:gd name="connsiteX22" fmla="*/ 6377948 w 6568309"/>
              <a:gd name="connsiteY22" fmla="*/ 1312193 h 6858000"/>
              <a:gd name="connsiteX23" fmla="*/ 6379894 w 6568309"/>
              <a:gd name="connsiteY23" fmla="*/ 1327626 h 6858000"/>
              <a:gd name="connsiteX24" fmla="*/ 6385024 w 6568309"/>
              <a:gd name="connsiteY24" fmla="*/ 1331644 h 6858000"/>
              <a:gd name="connsiteX25" fmla="*/ 6383696 w 6568309"/>
              <a:gd name="connsiteY25" fmla="*/ 1341276 h 6858000"/>
              <a:gd name="connsiteX26" fmla="*/ 6384464 w 6568309"/>
              <a:gd name="connsiteY26" fmla="*/ 1343945 h 6858000"/>
              <a:gd name="connsiteX27" fmla="*/ 6387748 w 6568309"/>
              <a:gd name="connsiteY27" fmla="*/ 1359134 h 6858000"/>
              <a:gd name="connsiteX28" fmla="*/ 6364157 w 6568309"/>
              <a:gd name="connsiteY28" fmla="*/ 1427803 h 6858000"/>
              <a:gd name="connsiteX29" fmla="*/ 6335874 w 6568309"/>
              <a:gd name="connsiteY29" fmla="*/ 1540278 h 6858000"/>
              <a:gd name="connsiteX30" fmla="*/ 6331892 w 6568309"/>
              <a:gd name="connsiteY30" fmla="*/ 1547262 h 6858000"/>
              <a:gd name="connsiteX31" fmla="*/ 6332744 w 6568309"/>
              <a:gd name="connsiteY31" fmla="*/ 1577056 h 6858000"/>
              <a:gd name="connsiteX32" fmla="*/ 6333604 w 6568309"/>
              <a:gd name="connsiteY32" fmla="*/ 1595898 h 6858000"/>
              <a:gd name="connsiteX33" fmla="*/ 6324749 w 6568309"/>
              <a:gd name="connsiteY33" fmla="*/ 1703726 h 6858000"/>
              <a:gd name="connsiteX34" fmla="*/ 6329594 w 6568309"/>
              <a:gd name="connsiteY34" fmla="*/ 1809535 h 6858000"/>
              <a:gd name="connsiteX35" fmla="*/ 6329062 w 6568309"/>
              <a:gd name="connsiteY35" fmla="*/ 2018310 h 6858000"/>
              <a:gd name="connsiteX36" fmla="*/ 6321735 w 6568309"/>
              <a:gd name="connsiteY36" fmla="*/ 2071355 h 6858000"/>
              <a:gd name="connsiteX37" fmla="*/ 6322678 w 6568309"/>
              <a:gd name="connsiteY37" fmla="*/ 2141166 h 6858000"/>
              <a:gd name="connsiteX38" fmla="*/ 6321340 w 6568309"/>
              <a:gd name="connsiteY38" fmla="*/ 2154548 h 6858000"/>
              <a:gd name="connsiteX39" fmla="*/ 6316582 w 6568309"/>
              <a:gd name="connsiteY39" fmla="*/ 2158153 h 6858000"/>
              <a:gd name="connsiteX40" fmla="*/ 6311428 w 6568309"/>
              <a:gd name="connsiteY40" fmla="*/ 2178174 h 6858000"/>
              <a:gd name="connsiteX41" fmla="*/ 6310192 w 6568309"/>
              <a:gd name="connsiteY41" fmla="*/ 2202858 h 6858000"/>
              <a:gd name="connsiteX42" fmla="*/ 6309211 w 6568309"/>
              <a:gd name="connsiteY42" fmla="*/ 2320214 h 6858000"/>
              <a:gd name="connsiteX43" fmla="*/ 6300151 w 6568309"/>
              <a:gd name="connsiteY43" fmla="*/ 2417011 h 6858000"/>
              <a:gd name="connsiteX44" fmla="*/ 6295176 w 6568309"/>
              <a:gd name="connsiteY44" fmla="*/ 2454207 h 6858000"/>
              <a:gd name="connsiteX45" fmla="*/ 6293727 w 6568309"/>
              <a:gd name="connsiteY45" fmla="*/ 2487203 h 6858000"/>
              <a:gd name="connsiteX46" fmla="*/ 6285477 w 6568309"/>
              <a:gd name="connsiteY46" fmla="*/ 2512282 h 6858000"/>
              <a:gd name="connsiteX47" fmla="*/ 6286205 w 6568309"/>
              <a:gd name="connsiteY47" fmla="*/ 2514318 h 6858000"/>
              <a:gd name="connsiteX48" fmla="*/ 6304629 w 6568309"/>
              <a:gd name="connsiteY48" fmla="*/ 2574334 h 6858000"/>
              <a:gd name="connsiteX49" fmla="*/ 6303842 w 6568309"/>
              <a:gd name="connsiteY49" fmla="*/ 2579877 h 6858000"/>
              <a:gd name="connsiteX50" fmla="*/ 6303953 w 6568309"/>
              <a:gd name="connsiteY50" fmla="*/ 2608928 h 6858000"/>
              <a:gd name="connsiteX51" fmla="*/ 6303530 w 6568309"/>
              <a:gd name="connsiteY51" fmla="*/ 2613111 h 6858000"/>
              <a:gd name="connsiteX52" fmla="*/ 6297474 w 6568309"/>
              <a:gd name="connsiteY52" fmla="*/ 2621996 h 6858000"/>
              <a:gd name="connsiteX53" fmla="*/ 6299263 w 6568309"/>
              <a:gd name="connsiteY53" fmla="*/ 2634265 h 6858000"/>
              <a:gd name="connsiteX54" fmla="*/ 6293065 w 6568309"/>
              <a:gd name="connsiteY54" fmla="*/ 2647237 h 6858000"/>
              <a:gd name="connsiteX55" fmla="*/ 6297496 w 6568309"/>
              <a:gd name="connsiteY55" fmla="*/ 2650786 h 6858000"/>
              <a:gd name="connsiteX56" fmla="*/ 6301708 w 6568309"/>
              <a:gd name="connsiteY56" fmla="*/ 2661993 h 6858000"/>
              <a:gd name="connsiteX57" fmla="*/ 6295884 w 6568309"/>
              <a:gd name="connsiteY57" fmla="*/ 2670949 h 6858000"/>
              <a:gd name="connsiteX58" fmla="*/ 6291714 w 6568309"/>
              <a:gd name="connsiteY58" fmla="*/ 2690255 h 6858000"/>
              <a:gd name="connsiteX59" fmla="*/ 6292327 w 6568309"/>
              <a:gd name="connsiteY59" fmla="*/ 2695683 h 6858000"/>
              <a:gd name="connsiteX60" fmla="*/ 6284410 w 6568309"/>
              <a:gd name="connsiteY60" fmla="*/ 2713964 h 6858000"/>
              <a:gd name="connsiteX61" fmla="*/ 6280410 w 6568309"/>
              <a:gd name="connsiteY61" fmla="*/ 2730175 h 6858000"/>
              <a:gd name="connsiteX62" fmla="*/ 6288082 w 6568309"/>
              <a:gd name="connsiteY62" fmla="*/ 2763497 h 6858000"/>
              <a:gd name="connsiteX63" fmla="*/ 6260924 w 6568309"/>
              <a:gd name="connsiteY63" fmla="*/ 3051539 h 6858000"/>
              <a:gd name="connsiteX64" fmla="*/ 6210151 w 6568309"/>
              <a:gd name="connsiteY64" fmla="*/ 3335396 h 6858000"/>
              <a:gd name="connsiteX65" fmla="*/ 6212034 w 6568309"/>
              <a:gd name="connsiteY65" fmla="*/ 3456509 h 6858000"/>
              <a:gd name="connsiteX66" fmla="*/ 6197490 w 6568309"/>
              <a:gd name="connsiteY66" fmla="*/ 3531827 h 6858000"/>
              <a:gd name="connsiteX67" fmla="*/ 6208018 w 6568309"/>
              <a:gd name="connsiteY67" fmla="*/ 3570877 h 6858000"/>
              <a:gd name="connsiteX68" fmla="*/ 6205920 w 6568309"/>
              <a:gd name="connsiteY68" fmla="*/ 3583849 h 6858000"/>
              <a:gd name="connsiteX69" fmla="*/ 6199616 w 6568309"/>
              <a:gd name="connsiteY69" fmla="*/ 3592763 h 6858000"/>
              <a:gd name="connsiteX70" fmla="*/ 6181288 w 6568309"/>
              <a:gd name="connsiteY70" fmla="*/ 3653485 h 6858000"/>
              <a:gd name="connsiteX71" fmla="*/ 6175963 w 6568309"/>
              <a:gd name="connsiteY71" fmla="*/ 3670528 h 6858000"/>
              <a:gd name="connsiteX72" fmla="*/ 6176722 w 6568309"/>
              <a:gd name="connsiteY72" fmla="*/ 3685990 h 6858000"/>
              <a:gd name="connsiteX73" fmla="*/ 6181549 w 6568309"/>
              <a:gd name="connsiteY73" fmla="*/ 3690283 h 6858000"/>
              <a:gd name="connsiteX74" fmla="*/ 6179476 w 6568309"/>
              <a:gd name="connsiteY74" fmla="*/ 3699787 h 6858000"/>
              <a:gd name="connsiteX75" fmla="*/ 6180040 w 6568309"/>
              <a:gd name="connsiteY75" fmla="*/ 3702486 h 6858000"/>
              <a:gd name="connsiteX76" fmla="*/ 6182155 w 6568309"/>
              <a:gd name="connsiteY76" fmla="*/ 3717784 h 6858000"/>
              <a:gd name="connsiteX77" fmla="*/ 6158980 w 6568309"/>
              <a:gd name="connsiteY77" fmla="*/ 3746229 h 6858000"/>
              <a:gd name="connsiteX78" fmla="*/ 6096049 w 6568309"/>
              <a:gd name="connsiteY78" fmla="*/ 3924910 h 6858000"/>
              <a:gd name="connsiteX79" fmla="*/ 6069712 w 6568309"/>
              <a:gd name="connsiteY79" fmla="*/ 3989353 h 6858000"/>
              <a:gd name="connsiteX80" fmla="*/ 6067330 w 6568309"/>
              <a:gd name="connsiteY80" fmla="*/ 4033899 h 6858000"/>
              <a:gd name="connsiteX81" fmla="*/ 6061081 w 6568309"/>
              <a:gd name="connsiteY81" fmla="*/ 4142250 h 6858000"/>
              <a:gd name="connsiteX82" fmla="*/ 6042858 w 6568309"/>
              <a:gd name="connsiteY82" fmla="*/ 4329442 h 6858000"/>
              <a:gd name="connsiteX83" fmla="*/ 6034182 w 6568309"/>
              <a:gd name="connsiteY83" fmla="*/ 4456184 h 6858000"/>
              <a:gd name="connsiteX84" fmla="*/ 6029178 w 6568309"/>
              <a:gd name="connsiteY84" fmla="*/ 4468478 h 6858000"/>
              <a:gd name="connsiteX85" fmla="*/ 6029974 w 6568309"/>
              <a:gd name="connsiteY85" fmla="*/ 4469862 h 6858000"/>
              <a:gd name="connsiteX86" fmla="*/ 6028340 w 6568309"/>
              <a:gd name="connsiteY86" fmla="*/ 4483797 h 6858000"/>
              <a:gd name="connsiteX87" fmla="*/ 6025168 w 6568309"/>
              <a:gd name="connsiteY87" fmla="*/ 4487091 h 6858000"/>
              <a:gd name="connsiteX88" fmla="*/ 6023164 w 6568309"/>
              <a:gd name="connsiteY88" fmla="*/ 4496728 h 6858000"/>
              <a:gd name="connsiteX89" fmla="*/ 6016839 w 6568309"/>
              <a:gd name="connsiteY89" fmla="*/ 4515918 h 6858000"/>
              <a:gd name="connsiteX90" fmla="*/ 6017886 w 6568309"/>
              <a:gd name="connsiteY90" fmla="*/ 4519316 h 6858000"/>
              <a:gd name="connsiteX91" fmla="*/ 6011819 w 6568309"/>
              <a:gd name="connsiteY91" fmla="*/ 4547957 h 6858000"/>
              <a:gd name="connsiteX92" fmla="*/ 6012791 w 6568309"/>
              <a:gd name="connsiteY92" fmla="*/ 4548262 h 6858000"/>
              <a:gd name="connsiteX93" fmla="*/ 6015703 w 6568309"/>
              <a:gd name="connsiteY93" fmla="*/ 4555939 h 6858000"/>
              <a:gd name="connsiteX94" fmla="*/ 6018854 w 6568309"/>
              <a:gd name="connsiteY94" fmla="*/ 4570815 h 6858000"/>
              <a:gd name="connsiteX95" fmla="*/ 6033000 w 6568309"/>
              <a:gd name="connsiteY95" fmla="*/ 4633846 h 6858000"/>
              <a:gd name="connsiteX96" fmla="*/ 6032325 w 6568309"/>
              <a:gd name="connsiteY96" fmla="*/ 4639816 h 6858000"/>
              <a:gd name="connsiteX97" fmla="*/ 6032549 w 6568309"/>
              <a:gd name="connsiteY97" fmla="*/ 4639923 h 6858000"/>
              <a:gd name="connsiteX98" fmla="*/ 6032309 w 6568309"/>
              <a:gd name="connsiteY98" fmla="*/ 4646192 h 6858000"/>
              <a:gd name="connsiteX99" fmla="*/ 6031095 w 6568309"/>
              <a:gd name="connsiteY99" fmla="*/ 4650706 h 6858000"/>
              <a:gd name="connsiteX100" fmla="*/ 6029786 w 6568309"/>
              <a:gd name="connsiteY100" fmla="*/ 4662290 h 6858000"/>
              <a:gd name="connsiteX101" fmla="*/ 6030911 w 6568309"/>
              <a:gd name="connsiteY101" fmla="*/ 4666180 h 6858000"/>
              <a:gd name="connsiteX102" fmla="*/ 6033630 w 6568309"/>
              <a:gd name="connsiteY102" fmla="*/ 4667585 h 6858000"/>
              <a:gd name="connsiteX103" fmla="*/ 6033189 w 6568309"/>
              <a:gd name="connsiteY103" fmla="*/ 4668660 h 6858000"/>
              <a:gd name="connsiteX104" fmla="*/ 6038764 w 6568309"/>
              <a:gd name="connsiteY104" fmla="*/ 4689807 h 6858000"/>
              <a:gd name="connsiteX105" fmla="*/ 6042217 w 6568309"/>
              <a:gd name="connsiteY105" fmla="*/ 4737890 h 6858000"/>
              <a:gd name="connsiteX106" fmla="*/ 6040543 w 6568309"/>
              <a:gd name="connsiteY106" fmla="*/ 4765657 h 6858000"/>
              <a:gd name="connsiteX107" fmla="*/ 6039956 w 6568309"/>
              <a:gd name="connsiteY107" fmla="*/ 4841463 h 6858000"/>
              <a:gd name="connsiteX108" fmla="*/ 6057123 w 6568309"/>
              <a:gd name="connsiteY108" fmla="*/ 4969863 h 6858000"/>
              <a:gd name="connsiteX109" fmla="*/ 6055039 w 6568309"/>
              <a:gd name="connsiteY109" fmla="*/ 4974028 h 6858000"/>
              <a:gd name="connsiteX110" fmla="*/ 6053462 w 6568309"/>
              <a:gd name="connsiteY110" fmla="*/ 4980318 h 6858000"/>
              <a:gd name="connsiteX111" fmla="*/ 6053643 w 6568309"/>
              <a:gd name="connsiteY111" fmla="*/ 4980501 h 6858000"/>
              <a:gd name="connsiteX112" fmla="*/ 6051733 w 6568309"/>
              <a:gd name="connsiteY112" fmla="*/ 4986338 h 6858000"/>
              <a:gd name="connsiteX113" fmla="*/ 6049602 w 6568309"/>
              <a:gd name="connsiteY113" fmla="*/ 4991296 h 6858000"/>
              <a:gd name="connsiteX114" fmla="*/ 6075165 w 6568309"/>
              <a:gd name="connsiteY114" fmla="*/ 5076895 h 6858000"/>
              <a:gd name="connsiteX115" fmla="*/ 6073751 w 6568309"/>
              <a:gd name="connsiteY115" fmla="*/ 5081568 h 6858000"/>
              <a:gd name="connsiteX116" fmla="*/ 6073150 w 6568309"/>
              <a:gd name="connsiteY116" fmla="*/ 5088173 h 6858000"/>
              <a:gd name="connsiteX117" fmla="*/ 6073355 w 6568309"/>
              <a:gd name="connsiteY117" fmla="*/ 5088300 h 6858000"/>
              <a:gd name="connsiteX118" fmla="*/ 6072362 w 6568309"/>
              <a:gd name="connsiteY118" fmla="*/ 5094558 h 6858000"/>
              <a:gd name="connsiteX119" fmla="*/ 6064726 w 6568309"/>
              <a:gd name="connsiteY119" fmla="*/ 5125620 h 6858000"/>
              <a:gd name="connsiteX120" fmla="*/ 6065415 w 6568309"/>
              <a:gd name="connsiteY120" fmla="*/ 5268004 h 6858000"/>
              <a:gd name="connsiteX121" fmla="*/ 6066081 w 6568309"/>
              <a:gd name="connsiteY121" fmla="*/ 5269530 h 6858000"/>
              <a:gd name="connsiteX122" fmla="*/ 6043407 w 6568309"/>
              <a:gd name="connsiteY122" fmla="*/ 5390941 h 6858000"/>
              <a:gd name="connsiteX123" fmla="*/ 6025377 w 6568309"/>
              <a:gd name="connsiteY123" fmla="*/ 5539927 h 6858000"/>
              <a:gd name="connsiteX124" fmla="*/ 6010052 w 6568309"/>
              <a:gd name="connsiteY124" fmla="*/ 5791594 h 6858000"/>
              <a:gd name="connsiteX125" fmla="*/ 5994220 w 6568309"/>
              <a:gd name="connsiteY125" fmla="*/ 5855206 h 6858000"/>
              <a:gd name="connsiteX126" fmla="*/ 5982580 w 6568309"/>
              <a:gd name="connsiteY126" fmla="*/ 5873582 h 6858000"/>
              <a:gd name="connsiteX127" fmla="*/ 5983608 w 6568309"/>
              <a:gd name="connsiteY127" fmla="*/ 5876037 h 6858000"/>
              <a:gd name="connsiteX128" fmla="*/ 5983535 w 6568309"/>
              <a:gd name="connsiteY128" fmla="*/ 5886534 h 6858000"/>
              <a:gd name="connsiteX129" fmla="*/ 5988737 w 6568309"/>
              <a:gd name="connsiteY129" fmla="*/ 5888644 h 6858000"/>
              <a:gd name="connsiteX130" fmla="*/ 5992371 w 6568309"/>
              <a:gd name="connsiteY130" fmla="*/ 5903832 h 6858000"/>
              <a:gd name="connsiteX131" fmla="*/ 5990780 w 6568309"/>
              <a:gd name="connsiteY131" fmla="*/ 5923391 h 6858000"/>
              <a:gd name="connsiteX132" fmla="*/ 5993870 w 6568309"/>
              <a:gd name="connsiteY132" fmla="*/ 6013205 h 6858000"/>
              <a:gd name="connsiteX133" fmla="*/ 5997673 w 6568309"/>
              <a:gd name="connsiteY133" fmla="*/ 6074018 h 6858000"/>
              <a:gd name="connsiteX134" fmla="*/ 6014840 w 6568309"/>
              <a:gd name="connsiteY134" fmla="*/ 6130837 h 6858000"/>
              <a:gd name="connsiteX135" fmla="*/ 6010704 w 6568309"/>
              <a:gd name="connsiteY135" fmla="*/ 6152982 h 6858000"/>
              <a:gd name="connsiteX136" fmla="*/ 6038294 w 6568309"/>
              <a:gd name="connsiteY136" fmla="*/ 6221100 h 6858000"/>
              <a:gd name="connsiteX137" fmla="*/ 6052331 w 6568309"/>
              <a:gd name="connsiteY137" fmla="*/ 6287550 h 6858000"/>
              <a:gd name="connsiteX138" fmla="*/ 6074143 w 6568309"/>
              <a:gd name="connsiteY138" fmla="*/ 6401595 h 6858000"/>
              <a:gd name="connsiteX139" fmla="*/ 6060199 w 6568309"/>
              <a:gd name="connsiteY139" fmla="*/ 6487110 h 6858000"/>
              <a:gd name="connsiteX140" fmla="*/ 6081156 w 6568309"/>
              <a:gd name="connsiteY140" fmla="*/ 6588589 h 6858000"/>
              <a:gd name="connsiteX141" fmla="*/ 6114944 w 6568309"/>
              <a:gd name="connsiteY141" fmla="*/ 6769963 h 6858000"/>
              <a:gd name="connsiteX142" fmla="*/ 6128950 w 6568309"/>
              <a:gd name="connsiteY142" fmla="*/ 6835814 h 6858000"/>
              <a:gd name="connsiteX143" fmla="*/ 6132536 w 6568309"/>
              <a:gd name="connsiteY143" fmla="*/ 6858000 h 6858000"/>
              <a:gd name="connsiteX144" fmla="*/ 4789511 w 6568309"/>
              <a:gd name="connsiteY144" fmla="*/ 6858000 h 6858000"/>
              <a:gd name="connsiteX145" fmla="*/ 1866294 w 6568309"/>
              <a:gd name="connsiteY145" fmla="*/ 6858000 h 6858000"/>
              <a:gd name="connsiteX146" fmla="*/ 1705866 w 6568309"/>
              <a:gd name="connsiteY146" fmla="*/ 6858000 h 6858000"/>
              <a:gd name="connsiteX147" fmla="*/ 1343025 w 6568309"/>
              <a:gd name="connsiteY147" fmla="*/ 6858000 h 6858000"/>
              <a:gd name="connsiteX148" fmla="*/ 523269 w 6568309"/>
              <a:gd name="connsiteY148" fmla="*/ 6858000 h 6858000"/>
              <a:gd name="connsiteX149" fmla="*/ 362841 w 6568309"/>
              <a:gd name="connsiteY149" fmla="*/ 6858000 h 6858000"/>
              <a:gd name="connsiteX150" fmla="*/ 0 w 6568309"/>
              <a:gd name="connsiteY15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568309" h="6858000">
                <a:moveTo>
                  <a:pt x="0" y="0"/>
                </a:moveTo>
                <a:lnTo>
                  <a:pt x="362841" y="0"/>
                </a:lnTo>
                <a:lnTo>
                  <a:pt x="523269" y="0"/>
                </a:lnTo>
                <a:lnTo>
                  <a:pt x="1343025" y="0"/>
                </a:lnTo>
                <a:lnTo>
                  <a:pt x="1705866" y="0"/>
                </a:lnTo>
                <a:lnTo>
                  <a:pt x="1866294" y="0"/>
                </a:lnTo>
                <a:lnTo>
                  <a:pt x="5225154" y="0"/>
                </a:lnTo>
                <a:lnTo>
                  <a:pt x="6568179" y="0"/>
                </a:lnTo>
                <a:lnTo>
                  <a:pt x="6568309" y="1"/>
                </a:lnTo>
                <a:lnTo>
                  <a:pt x="6562951" y="30700"/>
                </a:lnTo>
                <a:cubicBezTo>
                  <a:pt x="6559126" y="84364"/>
                  <a:pt x="6548218" y="241149"/>
                  <a:pt x="6547446" y="310025"/>
                </a:cubicBezTo>
                <a:cubicBezTo>
                  <a:pt x="6550151" y="367544"/>
                  <a:pt x="6557712" y="408251"/>
                  <a:pt x="6558316" y="443960"/>
                </a:cubicBezTo>
                <a:cubicBezTo>
                  <a:pt x="6555224" y="499397"/>
                  <a:pt x="6534767" y="604434"/>
                  <a:pt x="6528896" y="642659"/>
                </a:cubicBezTo>
                <a:cubicBezTo>
                  <a:pt x="6535204" y="657287"/>
                  <a:pt x="6515365" y="658191"/>
                  <a:pt x="6523095" y="673307"/>
                </a:cubicBezTo>
                <a:cubicBezTo>
                  <a:pt x="6523388" y="693769"/>
                  <a:pt x="6506868" y="797295"/>
                  <a:pt x="6496169" y="839641"/>
                </a:cubicBezTo>
                <a:cubicBezTo>
                  <a:pt x="6484119" y="887148"/>
                  <a:pt x="6457817" y="937731"/>
                  <a:pt x="6450789" y="958357"/>
                </a:cubicBezTo>
                <a:cubicBezTo>
                  <a:pt x="6443760" y="978983"/>
                  <a:pt x="6459217" y="936930"/>
                  <a:pt x="6453996" y="963398"/>
                </a:cubicBezTo>
                <a:cubicBezTo>
                  <a:pt x="6448777" y="989867"/>
                  <a:pt x="6425575" y="1087010"/>
                  <a:pt x="6419467" y="1117169"/>
                </a:cubicBezTo>
                <a:cubicBezTo>
                  <a:pt x="6431540" y="1118586"/>
                  <a:pt x="6409651" y="1135372"/>
                  <a:pt x="6417348" y="1144352"/>
                </a:cubicBezTo>
                <a:cubicBezTo>
                  <a:pt x="6424109" y="1150681"/>
                  <a:pt x="6419047" y="1157251"/>
                  <a:pt x="6418473" y="1164484"/>
                </a:cubicBezTo>
                <a:cubicBezTo>
                  <a:pt x="6423767" y="1173524"/>
                  <a:pt x="6413947" y="1205209"/>
                  <a:pt x="6406979" y="1213829"/>
                </a:cubicBezTo>
                <a:cubicBezTo>
                  <a:pt x="6382818" y="1235037"/>
                  <a:pt x="6400452" y="1277327"/>
                  <a:pt x="6381928" y="1294823"/>
                </a:cubicBezTo>
                <a:cubicBezTo>
                  <a:pt x="6379195" y="1300845"/>
                  <a:pt x="6378069" y="1306615"/>
                  <a:pt x="6377948" y="1312193"/>
                </a:cubicBezTo>
                <a:lnTo>
                  <a:pt x="6379894" y="1327626"/>
                </a:lnTo>
                <a:lnTo>
                  <a:pt x="6385024" y="1331644"/>
                </a:lnTo>
                <a:lnTo>
                  <a:pt x="6383696" y="1341276"/>
                </a:lnTo>
                <a:cubicBezTo>
                  <a:pt x="6383952" y="1342166"/>
                  <a:pt x="6384208" y="1343055"/>
                  <a:pt x="6384464" y="1343945"/>
                </a:cubicBezTo>
                <a:cubicBezTo>
                  <a:pt x="6385957" y="1349040"/>
                  <a:pt x="6387253" y="1354080"/>
                  <a:pt x="6387748" y="1359134"/>
                </a:cubicBezTo>
                <a:cubicBezTo>
                  <a:pt x="6384363" y="1373109"/>
                  <a:pt x="6372802" y="1397612"/>
                  <a:pt x="6364157" y="1427803"/>
                </a:cubicBezTo>
                <a:cubicBezTo>
                  <a:pt x="6348141" y="1460349"/>
                  <a:pt x="6348362" y="1505076"/>
                  <a:pt x="6335874" y="1540278"/>
                </a:cubicBezTo>
                <a:lnTo>
                  <a:pt x="6331892" y="1547262"/>
                </a:lnTo>
                <a:lnTo>
                  <a:pt x="6332744" y="1577056"/>
                </a:lnTo>
                <a:cubicBezTo>
                  <a:pt x="6335859" y="1582205"/>
                  <a:pt x="6336674" y="1589568"/>
                  <a:pt x="6333604" y="1595898"/>
                </a:cubicBezTo>
                <a:lnTo>
                  <a:pt x="6324749" y="1703726"/>
                </a:lnTo>
                <a:cubicBezTo>
                  <a:pt x="6324080" y="1739332"/>
                  <a:pt x="6318019" y="1754453"/>
                  <a:pt x="6329594" y="1809535"/>
                </a:cubicBezTo>
                <a:cubicBezTo>
                  <a:pt x="6344930" y="1868036"/>
                  <a:pt x="6323725" y="1952670"/>
                  <a:pt x="6329062" y="2018310"/>
                </a:cubicBezTo>
                <a:cubicBezTo>
                  <a:pt x="6308075" y="2053162"/>
                  <a:pt x="6326925" y="2034561"/>
                  <a:pt x="6321735" y="2071355"/>
                </a:cubicBezTo>
                <a:lnTo>
                  <a:pt x="6322678" y="2141166"/>
                </a:lnTo>
                <a:lnTo>
                  <a:pt x="6321340" y="2154548"/>
                </a:lnTo>
                <a:lnTo>
                  <a:pt x="6316582" y="2158153"/>
                </a:lnTo>
                <a:lnTo>
                  <a:pt x="6311428" y="2178174"/>
                </a:lnTo>
                <a:cubicBezTo>
                  <a:pt x="6310177" y="2185696"/>
                  <a:pt x="6309622" y="2193828"/>
                  <a:pt x="6310192" y="2202858"/>
                </a:cubicBezTo>
                <a:cubicBezTo>
                  <a:pt x="6319667" y="2232772"/>
                  <a:pt x="6296459" y="2283357"/>
                  <a:pt x="6309211" y="2320214"/>
                </a:cubicBezTo>
                <a:cubicBezTo>
                  <a:pt x="6307537" y="2355906"/>
                  <a:pt x="6302490" y="2394678"/>
                  <a:pt x="6300151" y="2417011"/>
                </a:cubicBezTo>
                <a:cubicBezTo>
                  <a:pt x="6292303" y="2426377"/>
                  <a:pt x="6304439" y="2456509"/>
                  <a:pt x="6295176" y="2454207"/>
                </a:cubicBezTo>
                <a:cubicBezTo>
                  <a:pt x="6299335" y="2464947"/>
                  <a:pt x="6297305" y="2476105"/>
                  <a:pt x="6293727" y="2487203"/>
                </a:cubicBezTo>
                <a:lnTo>
                  <a:pt x="6285477" y="2512282"/>
                </a:lnTo>
                <a:cubicBezTo>
                  <a:pt x="6285720" y="2512961"/>
                  <a:pt x="6285962" y="2513640"/>
                  <a:pt x="6286205" y="2514318"/>
                </a:cubicBezTo>
                <a:cubicBezTo>
                  <a:pt x="6292347" y="2534324"/>
                  <a:pt x="6298487" y="2554328"/>
                  <a:pt x="6304629" y="2574334"/>
                </a:cubicBezTo>
                <a:lnTo>
                  <a:pt x="6303842" y="2579877"/>
                </a:lnTo>
                <a:cubicBezTo>
                  <a:pt x="6303729" y="2585644"/>
                  <a:pt x="6304006" y="2603388"/>
                  <a:pt x="6303953" y="2608928"/>
                </a:cubicBezTo>
                <a:lnTo>
                  <a:pt x="6303530" y="2613111"/>
                </a:lnTo>
                <a:lnTo>
                  <a:pt x="6297474" y="2621996"/>
                </a:lnTo>
                <a:lnTo>
                  <a:pt x="6299263" y="2634265"/>
                </a:lnTo>
                <a:lnTo>
                  <a:pt x="6293065" y="2647237"/>
                </a:lnTo>
                <a:cubicBezTo>
                  <a:pt x="6294685" y="2648158"/>
                  <a:pt x="6296180" y="2649356"/>
                  <a:pt x="6297496" y="2650786"/>
                </a:cubicBezTo>
                <a:lnTo>
                  <a:pt x="6301708" y="2661993"/>
                </a:lnTo>
                <a:lnTo>
                  <a:pt x="6295884" y="2670949"/>
                </a:lnTo>
                <a:cubicBezTo>
                  <a:pt x="6304913" y="2672007"/>
                  <a:pt x="6294429" y="2681695"/>
                  <a:pt x="6291714" y="2690255"/>
                </a:cubicBezTo>
                <a:lnTo>
                  <a:pt x="6292327" y="2695683"/>
                </a:lnTo>
                <a:lnTo>
                  <a:pt x="6284410" y="2713964"/>
                </a:lnTo>
                <a:lnTo>
                  <a:pt x="6280410" y="2730175"/>
                </a:lnTo>
                <a:lnTo>
                  <a:pt x="6288082" y="2763497"/>
                </a:lnTo>
                <a:lnTo>
                  <a:pt x="6260924" y="3051539"/>
                </a:lnTo>
                <a:cubicBezTo>
                  <a:pt x="6251455" y="3165645"/>
                  <a:pt x="6222174" y="3216611"/>
                  <a:pt x="6210151" y="3335396"/>
                </a:cubicBezTo>
                <a:lnTo>
                  <a:pt x="6212034" y="3456509"/>
                </a:lnTo>
                <a:lnTo>
                  <a:pt x="6197490" y="3531827"/>
                </a:lnTo>
                <a:lnTo>
                  <a:pt x="6208018" y="3570877"/>
                </a:lnTo>
                <a:lnTo>
                  <a:pt x="6205920" y="3583849"/>
                </a:lnTo>
                <a:lnTo>
                  <a:pt x="6199616" y="3592763"/>
                </a:lnTo>
                <a:cubicBezTo>
                  <a:pt x="6191839" y="3613948"/>
                  <a:pt x="6196204" y="3641245"/>
                  <a:pt x="6181288" y="3653485"/>
                </a:cubicBezTo>
                <a:cubicBezTo>
                  <a:pt x="6178087" y="3659316"/>
                  <a:pt x="6176516" y="3664985"/>
                  <a:pt x="6175963" y="3670528"/>
                </a:cubicBezTo>
                <a:lnTo>
                  <a:pt x="6176722" y="3685990"/>
                </a:lnTo>
                <a:lnTo>
                  <a:pt x="6181549" y="3690283"/>
                </a:lnTo>
                <a:lnTo>
                  <a:pt x="6179476" y="3699787"/>
                </a:lnTo>
                <a:cubicBezTo>
                  <a:pt x="6179664" y="3700686"/>
                  <a:pt x="6179852" y="3701586"/>
                  <a:pt x="6180040" y="3702486"/>
                </a:cubicBezTo>
                <a:cubicBezTo>
                  <a:pt x="6181140" y="3707637"/>
                  <a:pt x="6182047" y="3712728"/>
                  <a:pt x="6182155" y="3717784"/>
                </a:cubicBezTo>
                <a:cubicBezTo>
                  <a:pt x="6156678" y="3711701"/>
                  <a:pt x="6178864" y="3759789"/>
                  <a:pt x="6158980" y="3746229"/>
                </a:cubicBezTo>
                <a:cubicBezTo>
                  <a:pt x="6144630" y="3780750"/>
                  <a:pt x="6117520" y="3867558"/>
                  <a:pt x="6096049" y="3924910"/>
                </a:cubicBezTo>
                <a:lnTo>
                  <a:pt x="6069712" y="3989353"/>
                </a:lnTo>
                <a:lnTo>
                  <a:pt x="6067330" y="4033899"/>
                </a:lnTo>
                <a:cubicBezTo>
                  <a:pt x="6065506" y="4070470"/>
                  <a:pt x="6063599" y="4110146"/>
                  <a:pt x="6061081" y="4142250"/>
                </a:cubicBezTo>
                <a:cubicBezTo>
                  <a:pt x="6055260" y="4200007"/>
                  <a:pt x="6045907" y="4278998"/>
                  <a:pt x="6042858" y="4329442"/>
                </a:cubicBezTo>
                <a:cubicBezTo>
                  <a:pt x="6038376" y="4381764"/>
                  <a:pt x="6036461" y="4433012"/>
                  <a:pt x="6034182" y="4456184"/>
                </a:cubicBezTo>
                <a:lnTo>
                  <a:pt x="6029178" y="4468478"/>
                </a:lnTo>
                <a:lnTo>
                  <a:pt x="6029974" y="4469862"/>
                </a:lnTo>
                <a:cubicBezTo>
                  <a:pt x="6031287" y="4476321"/>
                  <a:pt x="6030316" y="4480555"/>
                  <a:pt x="6028340" y="4483797"/>
                </a:cubicBezTo>
                <a:lnTo>
                  <a:pt x="6025168" y="4487091"/>
                </a:lnTo>
                <a:lnTo>
                  <a:pt x="6023164" y="4496728"/>
                </a:lnTo>
                <a:lnTo>
                  <a:pt x="6016839" y="4515918"/>
                </a:lnTo>
                <a:cubicBezTo>
                  <a:pt x="6017189" y="4517049"/>
                  <a:pt x="6017537" y="4518182"/>
                  <a:pt x="6017886" y="4519316"/>
                </a:cubicBezTo>
                <a:lnTo>
                  <a:pt x="6011819" y="4547957"/>
                </a:lnTo>
                <a:lnTo>
                  <a:pt x="6012791" y="4548262"/>
                </a:lnTo>
                <a:cubicBezTo>
                  <a:pt x="6014837" y="4549595"/>
                  <a:pt x="6016087" y="4551811"/>
                  <a:pt x="6015703" y="4555939"/>
                </a:cubicBezTo>
                <a:cubicBezTo>
                  <a:pt x="6031790" y="4548276"/>
                  <a:pt x="6021405" y="4557977"/>
                  <a:pt x="6018854" y="4570815"/>
                </a:cubicBezTo>
                <a:cubicBezTo>
                  <a:pt x="6021736" y="4583801"/>
                  <a:pt x="6030754" y="4622347"/>
                  <a:pt x="6033000" y="4633846"/>
                </a:cubicBezTo>
                <a:lnTo>
                  <a:pt x="6032325" y="4639816"/>
                </a:lnTo>
                <a:lnTo>
                  <a:pt x="6032549" y="4639923"/>
                </a:lnTo>
                <a:cubicBezTo>
                  <a:pt x="6032911" y="4641190"/>
                  <a:pt x="6032878" y="4643141"/>
                  <a:pt x="6032309" y="4646192"/>
                </a:cubicBezTo>
                <a:lnTo>
                  <a:pt x="6031095" y="4650706"/>
                </a:lnTo>
                <a:lnTo>
                  <a:pt x="6029786" y="4662290"/>
                </a:lnTo>
                <a:cubicBezTo>
                  <a:pt x="6030161" y="4663587"/>
                  <a:pt x="6030536" y="4664883"/>
                  <a:pt x="6030911" y="4666180"/>
                </a:cubicBezTo>
                <a:lnTo>
                  <a:pt x="6033630" y="4667585"/>
                </a:lnTo>
                <a:lnTo>
                  <a:pt x="6033189" y="4668660"/>
                </a:lnTo>
                <a:cubicBezTo>
                  <a:pt x="6027286" y="4676831"/>
                  <a:pt x="6019767" y="4679345"/>
                  <a:pt x="6038764" y="4689807"/>
                </a:cubicBezTo>
                <a:cubicBezTo>
                  <a:pt x="6028616" y="4708535"/>
                  <a:pt x="6040474" y="4712235"/>
                  <a:pt x="6042217" y="4737890"/>
                </a:cubicBezTo>
                <a:cubicBezTo>
                  <a:pt x="6033362" y="4748600"/>
                  <a:pt x="6035273" y="4757223"/>
                  <a:pt x="6040543" y="4765657"/>
                </a:cubicBezTo>
                <a:cubicBezTo>
                  <a:pt x="6034416" y="4790618"/>
                  <a:pt x="6040696" y="4813399"/>
                  <a:pt x="6039956" y="4841463"/>
                </a:cubicBezTo>
                <a:lnTo>
                  <a:pt x="6057123" y="4969863"/>
                </a:lnTo>
                <a:lnTo>
                  <a:pt x="6055039" y="4974028"/>
                </a:lnTo>
                <a:cubicBezTo>
                  <a:pt x="6053860" y="4976933"/>
                  <a:pt x="6053409" y="4978909"/>
                  <a:pt x="6053462" y="4980318"/>
                </a:cubicBezTo>
                <a:lnTo>
                  <a:pt x="6053643" y="4980501"/>
                </a:lnTo>
                <a:lnTo>
                  <a:pt x="6051733" y="4986338"/>
                </a:lnTo>
                <a:lnTo>
                  <a:pt x="6049602" y="4991296"/>
                </a:lnTo>
                <a:cubicBezTo>
                  <a:pt x="6058123" y="5019829"/>
                  <a:pt x="6066643" y="5048361"/>
                  <a:pt x="6075165" y="5076895"/>
                </a:cubicBezTo>
                <a:lnTo>
                  <a:pt x="6073751" y="5081568"/>
                </a:lnTo>
                <a:cubicBezTo>
                  <a:pt x="6073034" y="5084748"/>
                  <a:pt x="6072888" y="5086810"/>
                  <a:pt x="6073150" y="5088173"/>
                </a:cubicBezTo>
                <a:lnTo>
                  <a:pt x="6073355" y="5088300"/>
                </a:lnTo>
                <a:lnTo>
                  <a:pt x="6072362" y="5094558"/>
                </a:lnTo>
                <a:cubicBezTo>
                  <a:pt x="6070184" y="5105196"/>
                  <a:pt x="6067588" y="5115626"/>
                  <a:pt x="6064726" y="5125620"/>
                </a:cubicBezTo>
                <a:cubicBezTo>
                  <a:pt x="6063568" y="5154527"/>
                  <a:pt x="6065189" y="5244020"/>
                  <a:pt x="6065415" y="5268004"/>
                </a:cubicBezTo>
                <a:cubicBezTo>
                  <a:pt x="6065637" y="5268513"/>
                  <a:pt x="6065860" y="5269021"/>
                  <a:pt x="6066081" y="5269530"/>
                </a:cubicBezTo>
                <a:lnTo>
                  <a:pt x="6043407" y="5390941"/>
                </a:lnTo>
                <a:cubicBezTo>
                  <a:pt x="6032545" y="5438194"/>
                  <a:pt x="6020942" y="5465286"/>
                  <a:pt x="6025377" y="5539927"/>
                </a:cubicBezTo>
                <a:cubicBezTo>
                  <a:pt x="6019787" y="5610775"/>
                  <a:pt x="6013913" y="5740573"/>
                  <a:pt x="6010052" y="5791594"/>
                </a:cubicBezTo>
                <a:cubicBezTo>
                  <a:pt x="5989401" y="5787060"/>
                  <a:pt x="6018524" y="5849672"/>
                  <a:pt x="5994220" y="5855206"/>
                </a:cubicBezTo>
                <a:cubicBezTo>
                  <a:pt x="5995282" y="5860240"/>
                  <a:pt x="5980598" y="5868910"/>
                  <a:pt x="5982580" y="5873582"/>
                </a:cubicBezTo>
                <a:cubicBezTo>
                  <a:pt x="5982922" y="5874401"/>
                  <a:pt x="5983265" y="5875218"/>
                  <a:pt x="5983608" y="5876037"/>
                </a:cubicBezTo>
                <a:lnTo>
                  <a:pt x="5983535" y="5886534"/>
                </a:lnTo>
                <a:lnTo>
                  <a:pt x="5988737" y="5888644"/>
                </a:lnTo>
                <a:cubicBezTo>
                  <a:pt x="5989948" y="5893707"/>
                  <a:pt x="5991159" y="5898769"/>
                  <a:pt x="5992371" y="5903832"/>
                </a:cubicBezTo>
                <a:cubicBezTo>
                  <a:pt x="5992924" y="5909651"/>
                  <a:pt x="5992578" y="5916068"/>
                  <a:pt x="5990780" y="5923391"/>
                </a:cubicBezTo>
                <a:cubicBezTo>
                  <a:pt x="5975822" y="5948880"/>
                  <a:pt x="6013580" y="5981626"/>
                  <a:pt x="5993870" y="6013205"/>
                </a:cubicBezTo>
                <a:cubicBezTo>
                  <a:pt x="5988486" y="6024901"/>
                  <a:pt x="5991718" y="6066777"/>
                  <a:pt x="5997673" y="6074018"/>
                </a:cubicBezTo>
                <a:cubicBezTo>
                  <a:pt x="5998007" y="6081731"/>
                  <a:pt x="6007861" y="6126985"/>
                  <a:pt x="6014840" y="6130837"/>
                </a:cubicBezTo>
                <a:cubicBezTo>
                  <a:pt x="6022998" y="6137057"/>
                  <a:pt x="5999420" y="6156330"/>
                  <a:pt x="6010704" y="6152982"/>
                </a:cubicBezTo>
                <a:cubicBezTo>
                  <a:pt x="6008682" y="6186619"/>
                  <a:pt x="6039938" y="6191636"/>
                  <a:pt x="6038294" y="6221100"/>
                </a:cubicBezTo>
                <a:cubicBezTo>
                  <a:pt x="6039643" y="6222126"/>
                  <a:pt x="6046356" y="6257468"/>
                  <a:pt x="6052331" y="6287550"/>
                </a:cubicBezTo>
                <a:cubicBezTo>
                  <a:pt x="6058307" y="6317632"/>
                  <a:pt x="6082079" y="6391312"/>
                  <a:pt x="6074143" y="6401595"/>
                </a:cubicBezTo>
                <a:cubicBezTo>
                  <a:pt x="6074931" y="6423902"/>
                  <a:pt x="6059614" y="6432919"/>
                  <a:pt x="6060199" y="6487110"/>
                </a:cubicBezTo>
                <a:cubicBezTo>
                  <a:pt x="6075583" y="6574474"/>
                  <a:pt x="6076150" y="6553611"/>
                  <a:pt x="6081156" y="6588589"/>
                </a:cubicBezTo>
                <a:cubicBezTo>
                  <a:pt x="6102088" y="6637976"/>
                  <a:pt x="6067660" y="6687723"/>
                  <a:pt x="6114944" y="6769963"/>
                </a:cubicBezTo>
                <a:cubicBezTo>
                  <a:pt x="6130462" y="6819284"/>
                  <a:pt x="6119243" y="6817955"/>
                  <a:pt x="6128950" y="6835814"/>
                </a:cubicBezTo>
                <a:lnTo>
                  <a:pt x="6132536" y="6858000"/>
                </a:lnTo>
                <a:lnTo>
                  <a:pt x="4789511" y="6858000"/>
                </a:lnTo>
                <a:lnTo>
                  <a:pt x="1866294" y="6858000"/>
                </a:lnTo>
                <a:lnTo>
                  <a:pt x="1705866" y="6858000"/>
                </a:lnTo>
                <a:lnTo>
                  <a:pt x="1343025" y="6858000"/>
                </a:lnTo>
                <a:lnTo>
                  <a:pt x="523269" y="6858000"/>
                </a:lnTo>
                <a:lnTo>
                  <a:pt x="36284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CA732A-374D-1214-9638-E9E817D31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4784796" cy="1330840"/>
          </a:xfrm>
        </p:spPr>
        <p:txBody>
          <a:bodyPr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Digital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23DE5-8F83-9E5D-643E-A9851F9AE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8215" y="1802216"/>
            <a:ext cx="5402434" cy="490338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Digital policing involves the use of </a:t>
            </a:r>
            <a:r>
              <a:rPr lang="en-GB" sz="1600" b="1" dirty="0"/>
              <a:t>technology</a:t>
            </a:r>
            <a:r>
              <a:rPr lang="en-GB" sz="1600" dirty="0"/>
              <a:t> and </a:t>
            </a:r>
            <a:r>
              <a:rPr lang="en-GB" sz="1600" b="1" dirty="0"/>
              <a:t>data</a:t>
            </a:r>
            <a:r>
              <a:rPr lang="en-GB" sz="1600" dirty="0"/>
              <a:t> to improve public safety, support decision-making and enhance policing services (NPCC, 2025).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Around </a:t>
            </a:r>
            <a:r>
              <a:rPr lang="en-GB" sz="1600" b="1" dirty="0"/>
              <a:t>90% of crime now has a digital element </a:t>
            </a:r>
            <a:r>
              <a:rPr lang="en-GB" sz="1600" dirty="0"/>
              <a:t>-</a:t>
            </a:r>
            <a:r>
              <a:rPr lang="en-GB" sz="1600" b="1" dirty="0"/>
              <a:t> </a:t>
            </a:r>
            <a:r>
              <a:rPr lang="en-GB" sz="1600" dirty="0"/>
              <a:t>highlighting the growing importance of digital policing (</a:t>
            </a:r>
            <a:r>
              <a:rPr lang="en-GB" sz="1600" dirty="0" err="1"/>
              <a:t>techUK</a:t>
            </a:r>
            <a:r>
              <a:rPr lang="en-GB" sz="1600" dirty="0"/>
              <a:t>, 2022).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b="1" dirty="0"/>
              <a:t>Digital policing is developing at an accelerating rate</a:t>
            </a:r>
            <a:r>
              <a:rPr lang="en-GB" sz="16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Tools once considered advanced (</a:t>
            </a:r>
            <a:r>
              <a:rPr lang="en-GB" sz="1600" i="1" dirty="0"/>
              <a:t>BWV, ANPR</a:t>
            </a:r>
            <a:r>
              <a:rPr lang="en-GB" sz="1600" dirty="0"/>
              <a:t>) are now </a:t>
            </a:r>
            <a:r>
              <a:rPr lang="en-GB" sz="1600" b="1" dirty="0"/>
              <a:t>standard practice</a:t>
            </a:r>
            <a:r>
              <a:rPr lang="en-GB" sz="16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b="1" dirty="0"/>
              <a:t>New technologies</a:t>
            </a:r>
            <a:r>
              <a:rPr lang="en-GB" sz="1600" dirty="0"/>
              <a:t>: AI, drones and facial recognition – shaping modern digital policing. </a:t>
            </a:r>
            <a:br>
              <a:rPr lang="en-GB" sz="1600" dirty="0"/>
            </a:br>
            <a:r>
              <a:rPr lang="en-GB" sz="1600" dirty="0"/>
              <a:t>(Estlin, 2025).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Reliance on digital tools </a:t>
            </a:r>
            <a:r>
              <a:rPr lang="en-GB" sz="1600" b="1" dirty="0"/>
              <a:t>comes with challenges</a:t>
            </a:r>
            <a:r>
              <a:rPr lang="en-GB" sz="1600" dirty="0"/>
              <a:t>, such as </a:t>
            </a:r>
            <a:r>
              <a:rPr lang="en-GB" sz="1600" b="1" dirty="0"/>
              <a:t>outdated IT </a:t>
            </a:r>
            <a:r>
              <a:rPr lang="en-GB" sz="1600" dirty="0"/>
              <a:t>and the need to </a:t>
            </a:r>
            <a:r>
              <a:rPr lang="en-GB" sz="1600" b="1" dirty="0"/>
              <a:t>manage data securely and legally</a:t>
            </a:r>
            <a:r>
              <a:rPr lang="en-GB" sz="16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3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4530C0-1E8D-5DD1-7813-4A456DA9B1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6932" y="1906675"/>
            <a:ext cx="5497604" cy="320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140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17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641FF2-461C-CD12-D319-BA3B63C20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789" y="250910"/>
            <a:ext cx="9392421" cy="1330841"/>
          </a:xfrm>
        </p:spPr>
        <p:txBody>
          <a:bodyPr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Integration of Information and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2BE41-D6CE-9820-1D52-80CBD3B18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965" y="1409208"/>
            <a:ext cx="6837749" cy="56315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i="1" u="sng" dirty="0"/>
              <a:t>National Intelligence Model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dirty="0"/>
              <a:t>Intelligence is guided by national frameworks such as the NIM and College of Policing guidance.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b="1" dirty="0"/>
              <a:t>Tells officers how to collect, analyse and use intelligence to make decisions.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dirty="0"/>
              <a:t>Enables a </a:t>
            </a:r>
            <a:r>
              <a:rPr lang="en-GB" sz="1550" b="1" dirty="0"/>
              <a:t>problem-solving approach </a:t>
            </a:r>
            <a:r>
              <a:rPr lang="en-GB" sz="1550" dirty="0"/>
              <a:t>to law enforcement and crime prevention.</a:t>
            </a:r>
            <a:br>
              <a:rPr lang="en-GB" sz="1550" dirty="0"/>
            </a:br>
            <a:r>
              <a:rPr lang="en-GB" sz="1550" dirty="0"/>
              <a:t>(College of Policing, 2005).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dirty="0"/>
              <a:t>Four intelligence products that support and inform police decisions:</a:t>
            </a:r>
            <a:br>
              <a:rPr lang="en-GB" sz="1550" dirty="0"/>
            </a:br>
            <a:r>
              <a:rPr lang="en-GB" sz="1550" i="1" dirty="0"/>
              <a:t>            1. Strategic Assessment </a:t>
            </a:r>
            <a:br>
              <a:rPr lang="en-GB" sz="1550" i="1" dirty="0"/>
            </a:br>
            <a:r>
              <a:rPr lang="en-GB" sz="1550" i="1" dirty="0"/>
              <a:t>            2. Tactical Assessment </a:t>
            </a:r>
            <a:br>
              <a:rPr lang="en-GB" sz="1550" i="1" dirty="0"/>
            </a:br>
            <a:r>
              <a:rPr lang="en-GB" sz="1550" i="1" dirty="0"/>
              <a:t>            3. Problem Profile</a:t>
            </a:r>
            <a:br>
              <a:rPr lang="en-GB" sz="1550" i="1" dirty="0"/>
            </a:br>
            <a:r>
              <a:rPr lang="en-GB" sz="1550" i="1" dirty="0"/>
              <a:t>            4. Target Profile</a:t>
            </a:r>
            <a:br>
              <a:rPr lang="en-GB" sz="1550" dirty="0"/>
            </a:br>
            <a:r>
              <a:rPr lang="en-GB" sz="1550" dirty="0"/>
              <a:t>(</a:t>
            </a:r>
            <a:r>
              <a:rPr lang="en-GB" sz="1550" dirty="0" err="1"/>
              <a:t>Keningale</a:t>
            </a:r>
            <a:r>
              <a:rPr lang="en-GB" sz="1550" dirty="0"/>
              <a:t>, 2022).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dirty="0"/>
              <a:t>Intelligence is graded using the </a:t>
            </a:r>
            <a:r>
              <a:rPr lang="en-GB" sz="1550" b="1" dirty="0"/>
              <a:t>3x5x2 method </a:t>
            </a:r>
            <a:r>
              <a:rPr lang="en-GB" sz="1550" dirty="0"/>
              <a:t>of the NIM (NAFN, 2023).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dirty="0"/>
              <a:t>Demonstrates how intelligence is transformed into decisions that improve operational and digital policing.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550" b="1" dirty="0"/>
              <a:t>The NIM needs a reliable, secure system to manage information </a:t>
            </a:r>
            <a:r>
              <a:rPr lang="en-GB" sz="1550" dirty="0"/>
              <a:t>(College of Policing, 2005).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600" dirty="0"/>
          </a:p>
          <a:p>
            <a:endParaRPr lang="en-GB" sz="11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64A74D-7EE1-1818-394B-A5375F5868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983"/>
          <a:stretch>
            <a:fillRect/>
          </a:stretch>
        </p:blipFill>
        <p:spPr>
          <a:xfrm>
            <a:off x="6618514" y="2198362"/>
            <a:ext cx="5441776" cy="3394441"/>
          </a:xfrm>
          <a:prstGeom prst="rect">
            <a:avLst/>
          </a:prstGeom>
        </p:spPr>
      </p:pic>
      <p:sp>
        <p:nvSpPr>
          <p:cNvPr id="35" name="Freeform: Shape 19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1549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3B2734-807F-760C-1601-12FBAD916C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14" r="-2" b="-2"/>
          <a:stretch>
            <a:fillRect/>
          </a:stretch>
        </p:blipFill>
        <p:spPr>
          <a:xfrm>
            <a:off x="82349" y="1633719"/>
            <a:ext cx="7189307" cy="5152475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4217A2-0E31-94D0-394C-71B01868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47" y="1152140"/>
            <a:ext cx="5654468" cy="963158"/>
          </a:xfrm>
        </p:spPr>
        <p:txBody>
          <a:bodyPr anchor="t"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Integration Challenges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E631-7ABC-1E29-275F-F91FEA98B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497" y="395512"/>
            <a:ext cx="5834743" cy="6066971"/>
          </a:xfrm>
        </p:spPr>
        <p:txBody>
          <a:bodyPr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GB" sz="2000" b="1" i="1" u="sng" dirty="0"/>
              <a:t>Technological challenges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/>
              <a:t>Outdated or poor ICT systems can slow intelligence</a:t>
            </a:r>
            <a:r>
              <a:rPr lang="en-GB" sz="20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Offenders may remain at large – as seen from </a:t>
            </a:r>
            <a:r>
              <a:rPr lang="en-GB" sz="2000" b="1" dirty="0"/>
              <a:t>nine forces in England and Wales</a:t>
            </a:r>
            <a:r>
              <a:rPr lang="en-GB" sz="2000" dirty="0"/>
              <a:t> (Waterhouse, 2019). </a:t>
            </a:r>
          </a:p>
          <a:p>
            <a:pPr marL="0" indent="0">
              <a:buNone/>
            </a:pPr>
            <a:r>
              <a:rPr lang="en-GB" sz="2000" dirty="0"/>
              <a:t>Statistics in 2018 show: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/>
              <a:t>55% officers dissatisfied with their force’s overall ICT provision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/>
              <a:t>30% officers and staff believe their force invests in technology wisely </a:t>
            </a:r>
            <a:r>
              <a:rPr lang="en-GB" sz="2000" dirty="0"/>
              <a:t>(Policing Insight, 2019).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Police duplicate work because systems don’t integrate – limits the ability to share or act on intelligence effectively.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New technologies often </a:t>
            </a:r>
            <a:r>
              <a:rPr lang="en-GB" sz="2000" b="1" dirty="0"/>
              <a:t>underused</a:t>
            </a:r>
            <a:r>
              <a:rPr lang="en-GB" sz="2000" dirty="0"/>
              <a:t> due to </a:t>
            </a:r>
            <a:r>
              <a:rPr lang="en-GB" sz="2000" b="1" dirty="0"/>
              <a:t>limited training and awareness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en-GB" sz="2000" dirty="0"/>
              <a:t>(Muir, 2024).</a:t>
            </a:r>
          </a:p>
          <a:p>
            <a:pPr marL="0" indent="0">
              <a:buNone/>
            </a:pPr>
            <a:r>
              <a:rPr lang="en-GB" sz="2000" b="1" i="1" u="sng" dirty="0"/>
              <a:t>Digital misinformation and false reporting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Sources can be inaccurate, incomplete, or deliberately misleading.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Police must invest time and resources verifying online content before acting.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Misinformation can lead </a:t>
            </a:r>
            <a:r>
              <a:rPr lang="en-GB" sz="2000" b="1" dirty="0"/>
              <a:t>to misallocated resources or escalation </a:t>
            </a:r>
            <a:r>
              <a:rPr lang="en-GB" sz="2000" dirty="0"/>
              <a:t>– as seen in the Southport riot in 2024 (The Independent, 2024). 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88906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CC7D015-0DD8-420F-A568-AC4FEDC41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C595556-C814-4F1F-B0E5-71812F38A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olice van parked in a parking lot&#10;&#10;AI-generated content may be incorrect.">
            <a:extLst>
              <a:ext uri="{FF2B5EF4-FFF2-40B4-BE49-F238E27FC236}">
                <a16:creationId xmlns:a16="http://schemas.microsoft.com/office/drawing/2014/main" id="{38B1A8AD-EE2B-8927-8F2A-8DF1BC2A698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5730"/>
          <a:stretch>
            <a:fillRect/>
          </a:stretch>
        </p:blipFill>
        <p:spPr>
          <a:xfrm>
            <a:off x="0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AAEEF5-6258-5A55-6F36-0DAE203C0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57189"/>
            <a:ext cx="2935514" cy="557189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  <a:latin typeface="Bahnschrift SemiCondensed" panose="020B0502040204020203" pitchFamily="34" charset="0"/>
              </a:rPr>
              <a:t>Case Examples: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CA254-BE94-4A4F-BF77-B275E50A5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4057" y="557188"/>
            <a:ext cx="8258630" cy="6300801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GB" sz="1700" b="1" i="1" u="sng" dirty="0">
                <a:solidFill>
                  <a:srgbClr val="FFFFFF"/>
                </a:solidFill>
              </a:rPr>
              <a:t>Live Facial Recognition (LFR) - Met Police.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Violent offender jailed after the use of LFR – combined operational policing with digital to identify the suspect.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Without this technology, the offender would have continued to pose a threat to the public.</a:t>
            </a:r>
            <a:br>
              <a:rPr lang="en-GB" sz="1700" dirty="0">
                <a:solidFill>
                  <a:srgbClr val="FFFFFF"/>
                </a:solidFill>
              </a:rPr>
            </a:br>
            <a:r>
              <a:rPr lang="en-GB" sz="1700" dirty="0">
                <a:solidFill>
                  <a:srgbClr val="FFFFFF"/>
                </a:solidFill>
              </a:rPr>
              <a:t>(Metropolitan Police, 2025).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b="1" dirty="0">
                <a:solidFill>
                  <a:srgbClr val="FFFFFF"/>
                </a:solidFill>
              </a:rPr>
              <a:t>580 arrests in 12 months; 7 false alerts (2025) – shows LFR is accurate</a:t>
            </a:r>
            <a:r>
              <a:rPr lang="en-GB" sz="1700" dirty="0">
                <a:solidFill>
                  <a:srgbClr val="FFFFFF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b="1" dirty="0">
                <a:solidFill>
                  <a:srgbClr val="FFFFFF"/>
                </a:solidFill>
              </a:rPr>
              <a:t>60% are comfortable with police using LFR </a:t>
            </a:r>
            <a:r>
              <a:rPr lang="en-GB" sz="1700" dirty="0">
                <a:solidFill>
                  <a:srgbClr val="FFFFFF"/>
                </a:solidFill>
              </a:rPr>
              <a:t>(Windsor, 2025).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Ethical concerns: </a:t>
            </a:r>
            <a:r>
              <a:rPr lang="en-GB" sz="1700" b="1" dirty="0">
                <a:solidFill>
                  <a:srgbClr val="FFFFFF"/>
                </a:solidFill>
              </a:rPr>
              <a:t>privacy, regulation, accuracy </a:t>
            </a:r>
            <a:r>
              <a:rPr lang="en-GB" sz="1700" dirty="0">
                <a:solidFill>
                  <a:srgbClr val="FFFFFF"/>
                </a:solidFill>
              </a:rPr>
              <a:t>– limits trust and effectiveness.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Small number of false alerts highlights potential errors.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7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1700" b="1" i="1" u="sng" dirty="0">
                <a:solidFill>
                  <a:srgbClr val="FFFFFF"/>
                </a:solidFill>
              </a:rPr>
              <a:t>The </a:t>
            </a:r>
            <a:r>
              <a:rPr lang="en-GB" sz="1700" b="1" i="1" u="sng" dirty="0" err="1">
                <a:solidFill>
                  <a:srgbClr val="FFFFFF"/>
                </a:solidFill>
              </a:rPr>
              <a:t>Soze</a:t>
            </a:r>
            <a:r>
              <a:rPr lang="en-GB" sz="1700" b="1" i="1" u="sng" dirty="0">
                <a:solidFill>
                  <a:srgbClr val="FFFFFF"/>
                </a:solidFill>
              </a:rPr>
              <a:t> tool – AI tool trialled by Avon and Somerset Police.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Analysed </a:t>
            </a:r>
            <a:r>
              <a:rPr lang="en-GB" sz="1700" b="1" dirty="0">
                <a:solidFill>
                  <a:srgbClr val="FFFFFF"/>
                </a:solidFill>
              </a:rPr>
              <a:t>27 complex cases in 30 hours </a:t>
            </a:r>
            <a:r>
              <a:rPr lang="en-GB" sz="1700" dirty="0">
                <a:solidFill>
                  <a:srgbClr val="FFFFFF"/>
                </a:solidFill>
              </a:rPr>
              <a:t>(estimated would </a:t>
            </a:r>
            <a:r>
              <a:rPr lang="en-GB" sz="1700" b="1" dirty="0">
                <a:solidFill>
                  <a:srgbClr val="FFFFFF"/>
                </a:solidFill>
              </a:rPr>
              <a:t>80 hours for humans</a:t>
            </a:r>
            <a:r>
              <a:rPr lang="en-GB" sz="1700" dirty="0">
                <a:solidFill>
                  <a:srgbClr val="FFFFFF"/>
                </a:solidFill>
              </a:rPr>
              <a:t>).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Saved approximately </a:t>
            </a:r>
            <a:r>
              <a:rPr lang="en-GB" sz="1700" b="1" dirty="0">
                <a:solidFill>
                  <a:srgbClr val="FFFFFF"/>
                </a:solidFill>
              </a:rPr>
              <a:t>15 million hours </a:t>
            </a:r>
            <a:r>
              <a:rPr lang="en-GB" sz="1700" dirty="0">
                <a:solidFill>
                  <a:srgbClr val="FFFFFF"/>
                </a:solidFill>
              </a:rPr>
              <a:t>of work.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dirty="0">
                <a:solidFill>
                  <a:srgbClr val="FFFFFF"/>
                </a:solidFill>
              </a:rPr>
              <a:t>Gavin Stephens (NPCC) states AI and LFR support police work but do not replace officers. </a:t>
            </a:r>
            <a:br>
              <a:rPr lang="en-GB" sz="1700" dirty="0">
                <a:solidFill>
                  <a:srgbClr val="FFFFFF"/>
                </a:solidFill>
              </a:rPr>
            </a:br>
            <a:r>
              <a:rPr lang="en-GB" sz="1700" dirty="0">
                <a:solidFill>
                  <a:srgbClr val="FFFFFF"/>
                </a:solidFill>
              </a:rPr>
              <a:t>(Vaughan, 2024).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00" b="1" dirty="0">
                <a:solidFill>
                  <a:srgbClr val="FFFFFF"/>
                </a:solidFill>
              </a:rPr>
              <a:t>Both demonstrate how digital tools can enhance decision-making and efficiency</a:t>
            </a:r>
            <a:r>
              <a:rPr lang="en-GB" sz="1700" dirty="0">
                <a:solidFill>
                  <a:srgbClr val="FFFFFF"/>
                </a:solidFill>
              </a:rPr>
              <a:t>.  </a:t>
            </a:r>
          </a:p>
          <a:p>
            <a:pPr marL="0" indent="0">
              <a:buNone/>
            </a:pPr>
            <a:endParaRPr lang="en-GB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4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3F2394-9000-DAF4-4501-76AE2605A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Future Improvements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A6E4A4-BDFF-89ED-A682-4588B7298C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632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98605-9CF2-A577-3FDB-582B004E9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0465" y="1940439"/>
            <a:ext cx="4523192" cy="47506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50" b="1" i="1" u="sng" dirty="0"/>
              <a:t>National Policing Digital Strategy 2020-2030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50" dirty="0"/>
              <a:t>Ensure staff have the knowledge, skills, and tools to tackle complex crimes.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50" dirty="0"/>
              <a:t>Reduce manual, repetitive tasks to improve operational efficiency.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50" dirty="0"/>
              <a:t>Connect data across forces and help police make smarter and faster decisions.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50" b="1" dirty="0"/>
              <a:t>Use digital tools to enhance policing. For example: BWV, AI analysis, predictive tools.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750" dirty="0"/>
              <a:t>Enable officers and staff to focus on important policing tasks – </a:t>
            </a:r>
            <a:r>
              <a:rPr lang="en-GB" sz="1750" b="1" dirty="0"/>
              <a:t>digital leadership, focus on critical and value-adding activities. </a:t>
            </a:r>
            <a:br>
              <a:rPr lang="en-GB" sz="1600" dirty="0"/>
            </a:br>
            <a:r>
              <a:rPr lang="en-GB" sz="1600" dirty="0"/>
              <a:t>(NPCC, 2020). </a:t>
            </a:r>
            <a:endParaRPr lang="en-GB" sz="1750" dirty="0"/>
          </a:p>
        </p:txBody>
      </p:sp>
    </p:spTree>
    <p:extLst>
      <p:ext uri="{BB962C8B-B14F-4D97-AF65-F5344CB8AC3E}">
        <p14:creationId xmlns:p14="http://schemas.microsoft.com/office/powerpoint/2010/main" val="224400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821940F-7A1D-4ACC-85B4-A932898A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6674508-81D3-48CF-96BF-7FC60EAA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41994" cy="6858000"/>
          </a:xfrm>
          <a:custGeom>
            <a:avLst/>
            <a:gdLst>
              <a:gd name="connsiteX0" fmla="*/ 0 w 6568309"/>
              <a:gd name="connsiteY0" fmla="*/ 0 h 6858000"/>
              <a:gd name="connsiteX1" fmla="*/ 362841 w 6568309"/>
              <a:gd name="connsiteY1" fmla="*/ 0 h 6858000"/>
              <a:gd name="connsiteX2" fmla="*/ 523269 w 6568309"/>
              <a:gd name="connsiteY2" fmla="*/ 0 h 6858000"/>
              <a:gd name="connsiteX3" fmla="*/ 1343025 w 6568309"/>
              <a:gd name="connsiteY3" fmla="*/ 0 h 6858000"/>
              <a:gd name="connsiteX4" fmla="*/ 1705866 w 6568309"/>
              <a:gd name="connsiteY4" fmla="*/ 0 h 6858000"/>
              <a:gd name="connsiteX5" fmla="*/ 1866294 w 6568309"/>
              <a:gd name="connsiteY5" fmla="*/ 0 h 6858000"/>
              <a:gd name="connsiteX6" fmla="*/ 5225154 w 6568309"/>
              <a:gd name="connsiteY6" fmla="*/ 0 h 6858000"/>
              <a:gd name="connsiteX7" fmla="*/ 6568179 w 6568309"/>
              <a:gd name="connsiteY7" fmla="*/ 0 h 6858000"/>
              <a:gd name="connsiteX8" fmla="*/ 6568309 w 6568309"/>
              <a:gd name="connsiteY8" fmla="*/ 1 h 6858000"/>
              <a:gd name="connsiteX9" fmla="*/ 6562951 w 6568309"/>
              <a:gd name="connsiteY9" fmla="*/ 30700 h 6858000"/>
              <a:gd name="connsiteX10" fmla="*/ 6547446 w 6568309"/>
              <a:gd name="connsiteY10" fmla="*/ 310025 h 6858000"/>
              <a:gd name="connsiteX11" fmla="*/ 6558316 w 6568309"/>
              <a:gd name="connsiteY11" fmla="*/ 443960 h 6858000"/>
              <a:gd name="connsiteX12" fmla="*/ 6528896 w 6568309"/>
              <a:gd name="connsiteY12" fmla="*/ 642659 h 6858000"/>
              <a:gd name="connsiteX13" fmla="*/ 6523095 w 6568309"/>
              <a:gd name="connsiteY13" fmla="*/ 673307 h 6858000"/>
              <a:gd name="connsiteX14" fmla="*/ 6496169 w 6568309"/>
              <a:gd name="connsiteY14" fmla="*/ 839641 h 6858000"/>
              <a:gd name="connsiteX15" fmla="*/ 6450789 w 6568309"/>
              <a:gd name="connsiteY15" fmla="*/ 958357 h 6858000"/>
              <a:gd name="connsiteX16" fmla="*/ 6453996 w 6568309"/>
              <a:gd name="connsiteY16" fmla="*/ 963398 h 6858000"/>
              <a:gd name="connsiteX17" fmla="*/ 6419467 w 6568309"/>
              <a:gd name="connsiteY17" fmla="*/ 1117169 h 6858000"/>
              <a:gd name="connsiteX18" fmla="*/ 6417348 w 6568309"/>
              <a:gd name="connsiteY18" fmla="*/ 1144352 h 6858000"/>
              <a:gd name="connsiteX19" fmla="*/ 6418473 w 6568309"/>
              <a:gd name="connsiteY19" fmla="*/ 1164484 h 6858000"/>
              <a:gd name="connsiteX20" fmla="*/ 6406979 w 6568309"/>
              <a:gd name="connsiteY20" fmla="*/ 1213829 h 6858000"/>
              <a:gd name="connsiteX21" fmla="*/ 6381928 w 6568309"/>
              <a:gd name="connsiteY21" fmla="*/ 1294823 h 6858000"/>
              <a:gd name="connsiteX22" fmla="*/ 6377948 w 6568309"/>
              <a:gd name="connsiteY22" fmla="*/ 1312193 h 6858000"/>
              <a:gd name="connsiteX23" fmla="*/ 6379894 w 6568309"/>
              <a:gd name="connsiteY23" fmla="*/ 1327626 h 6858000"/>
              <a:gd name="connsiteX24" fmla="*/ 6385024 w 6568309"/>
              <a:gd name="connsiteY24" fmla="*/ 1331644 h 6858000"/>
              <a:gd name="connsiteX25" fmla="*/ 6383696 w 6568309"/>
              <a:gd name="connsiteY25" fmla="*/ 1341276 h 6858000"/>
              <a:gd name="connsiteX26" fmla="*/ 6384464 w 6568309"/>
              <a:gd name="connsiteY26" fmla="*/ 1343945 h 6858000"/>
              <a:gd name="connsiteX27" fmla="*/ 6387748 w 6568309"/>
              <a:gd name="connsiteY27" fmla="*/ 1359134 h 6858000"/>
              <a:gd name="connsiteX28" fmla="*/ 6364157 w 6568309"/>
              <a:gd name="connsiteY28" fmla="*/ 1427803 h 6858000"/>
              <a:gd name="connsiteX29" fmla="*/ 6335874 w 6568309"/>
              <a:gd name="connsiteY29" fmla="*/ 1540278 h 6858000"/>
              <a:gd name="connsiteX30" fmla="*/ 6331892 w 6568309"/>
              <a:gd name="connsiteY30" fmla="*/ 1547262 h 6858000"/>
              <a:gd name="connsiteX31" fmla="*/ 6332744 w 6568309"/>
              <a:gd name="connsiteY31" fmla="*/ 1577056 h 6858000"/>
              <a:gd name="connsiteX32" fmla="*/ 6333604 w 6568309"/>
              <a:gd name="connsiteY32" fmla="*/ 1595898 h 6858000"/>
              <a:gd name="connsiteX33" fmla="*/ 6324749 w 6568309"/>
              <a:gd name="connsiteY33" fmla="*/ 1703726 h 6858000"/>
              <a:gd name="connsiteX34" fmla="*/ 6329594 w 6568309"/>
              <a:gd name="connsiteY34" fmla="*/ 1809535 h 6858000"/>
              <a:gd name="connsiteX35" fmla="*/ 6329062 w 6568309"/>
              <a:gd name="connsiteY35" fmla="*/ 2018310 h 6858000"/>
              <a:gd name="connsiteX36" fmla="*/ 6321735 w 6568309"/>
              <a:gd name="connsiteY36" fmla="*/ 2071355 h 6858000"/>
              <a:gd name="connsiteX37" fmla="*/ 6322678 w 6568309"/>
              <a:gd name="connsiteY37" fmla="*/ 2141166 h 6858000"/>
              <a:gd name="connsiteX38" fmla="*/ 6321340 w 6568309"/>
              <a:gd name="connsiteY38" fmla="*/ 2154548 h 6858000"/>
              <a:gd name="connsiteX39" fmla="*/ 6316582 w 6568309"/>
              <a:gd name="connsiteY39" fmla="*/ 2158153 h 6858000"/>
              <a:gd name="connsiteX40" fmla="*/ 6311428 w 6568309"/>
              <a:gd name="connsiteY40" fmla="*/ 2178174 h 6858000"/>
              <a:gd name="connsiteX41" fmla="*/ 6310192 w 6568309"/>
              <a:gd name="connsiteY41" fmla="*/ 2202858 h 6858000"/>
              <a:gd name="connsiteX42" fmla="*/ 6309211 w 6568309"/>
              <a:gd name="connsiteY42" fmla="*/ 2320214 h 6858000"/>
              <a:gd name="connsiteX43" fmla="*/ 6300151 w 6568309"/>
              <a:gd name="connsiteY43" fmla="*/ 2417011 h 6858000"/>
              <a:gd name="connsiteX44" fmla="*/ 6295176 w 6568309"/>
              <a:gd name="connsiteY44" fmla="*/ 2454207 h 6858000"/>
              <a:gd name="connsiteX45" fmla="*/ 6293727 w 6568309"/>
              <a:gd name="connsiteY45" fmla="*/ 2487203 h 6858000"/>
              <a:gd name="connsiteX46" fmla="*/ 6285477 w 6568309"/>
              <a:gd name="connsiteY46" fmla="*/ 2512282 h 6858000"/>
              <a:gd name="connsiteX47" fmla="*/ 6286205 w 6568309"/>
              <a:gd name="connsiteY47" fmla="*/ 2514318 h 6858000"/>
              <a:gd name="connsiteX48" fmla="*/ 6304629 w 6568309"/>
              <a:gd name="connsiteY48" fmla="*/ 2574334 h 6858000"/>
              <a:gd name="connsiteX49" fmla="*/ 6303842 w 6568309"/>
              <a:gd name="connsiteY49" fmla="*/ 2579877 h 6858000"/>
              <a:gd name="connsiteX50" fmla="*/ 6303953 w 6568309"/>
              <a:gd name="connsiteY50" fmla="*/ 2608928 h 6858000"/>
              <a:gd name="connsiteX51" fmla="*/ 6303530 w 6568309"/>
              <a:gd name="connsiteY51" fmla="*/ 2613111 h 6858000"/>
              <a:gd name="connsiteX52" fmla="*/ 6297474 w 6568309"/>
              <a:gd name="connsiteY52" fmla="*/ 2621996 h 6858000"/>
              <a:gd name="connsiteX53" fmla="*/ 6299263 w 6568309"/>
              <a:gd name="connsiteY53" fmla="*/ 2634265 h 6858000"/>
              <a:gd name="connsiteX54" fmla="*/ 6293065 w 6568309"/>
              <a:gd name="connsiteY54" fmla="*/ 2647237 h 6858000"/>
              <a:gd name="connsiteX55" fmla="*/ 6297496 w 6568309"/>
              <a:gd name="connsiteY55" fmla="*/ 2650786 h 6858000"/>
              <a:gd name="connsiteX56" fmla="*/ 6301708 w 6568309"/>
              <a:gd name="connsiteY56" fmla="*/ 2661993 h 6858000"/>
              <a:gd name="connsiteX57" fmla="*/ 6295884 w 6568309"/>
              <a:gd name="connsiteY57" fmla="*/ 2670949 h 6858000"/>
              <a:gd name="connsiteX58" fmla="*/ 6291714 w 6568309"/>
              <a:gd name="connsiteY58" fmla="*/ 2690255 h 6858000"/>
              <a:gd name="connsiteX59" fmla="*/ 6292327 w 6568309"/>
              <a:gd name="connsiteY59" fmla="*/ 2695683 h 6858000"/>
              <a:gd name="connsiteX60" fmla="*/ 6284410 w 6568309"/>
              <a:gd name="connsiteY60" fmla="*/ 2713964 h 6858000"/>
              <a:gd name="connsiteX61" fmla="*/ 6280410 w 6568309"/>
              <a:gd name="connsiteY61" fmla="*/ 2730175 h 6858000"/>
              <a:gd name="connsiteX62" fmla="*/ 6288082 w 6568309"/>
              <a:gd name="connsiteY62" fmla="*/ 2763497 h 6858000"/>
              <a:gd name="connsiteX63" fmla="*/ 6260924 w 6568309"/>
              <a:gd name="connsiteY63" fmla="*/ 3051539 h 6858000"/>
              <a:gd name="connsiteX64" fmla="*/ 6210151 w 6568309"/>
              <a:gd name="connsiteY64" fmla="*/ 3335396 h 6858000"/>
              <a:gd name="connsiteX65" fmla="*/ 6212034 w 6568309"/>
              <a:gd name="connsiteY65" fmla="*/ 3456509 h 6858000"/>
              <a:gd name="connsiteX66" fmla="*/ 6197490 w 6568309"/>
              <a:gd name="connsiteY66" fmla="*/ 3531827 h 6858000"/>
              <a:gd name="connsiteX67" fmla="*/ 6208018 w 6568309"/>
              <a:gd name="connsiteY67" fmla="*/ 3570877 h 6858000"/>
              <a:gd name="connsiteX68" fmla="*/ 6205920 w 6568309"/>
              <a:gd name="connsiteY68" fmla="*/ 3583849 h 6858000"/>
              <a:gd name="connsiteX69" fmla="*/ 6199616 w 6568309"/>
              <a:gd name="connsiteY69" fmla="*/ 3592763 h 6858000"/>
              <a:gd name="connsiteX70" fmla="*/ 6181288 w 6568309"/>
              <a:gd name="connsiteY70" fmla="*/ 3653485 h 6858000"/>
              <a:gd name="connsiteX71" fmla="*/ 6175963 w 6568309"/>
              <a:gd name="connsiteY71" fmla="*/ 3670528 h 6858000"/>
              <a:gd name="connsiteX72" fmla="*/ 6176722 w 6568309"/>
              <a:gd name="connsiteY72" fmla="*/ 3685990 h 6858000"/>
              <a:gd name="connsiteX73" fmla="*/ 6181549 w 6568309"/>
              <a:gd name="connsiteY73" fmla="*/ 3690283 h 6858000"/>
              <a:gd name="connsiteX74" fmla="*/ 6179476 w 6568309"/>
              <a:gd name="connsiteY74" fmla="*/ 3699787 h 6858000"/>
              <a:gd name="connsiteX75" fmla="*/ 6180040 w 6568309"/>
              <a:gd name="connsiteY75" fmla="*/ 3702486 h 6858000"/>
              <a:gd name="connsiteX76" fmla="*/ 6182155 w 6568309"/>
              <a:gd name="connsiteY76" fmla="*/ 3717784 h 6858000"/>
              <a:gd name="connsiteX77" fmla="*/ 6158980 w 6568309"/>
              <a:gd name="connsiteY77" fmla="*/ 3746229 h 6858000"/>
              <a:gd name="connsiteX78" fmla="*/ 6096049 w 6568309"/>
              <a:gd name="connsiteY78" fmla="*/ 3924910 h 6858000"/>
              <a:gd name="connsiteX79" fmla="*/ 6069712 w 6568309"/>
              <a:gd name="connsiteY79" fmla="*/ 3989353 h 6858000"/>
              <a:gd name="connsiteX80" fmla="*/ 6067330 w 6568309"/>
              <a:gd name="connsiteY80" fmla="*/ 4033899 h 6858000"/>
              <a:gd name="connsiteX81" fmla="*/ 6061081 w 6568309"/>
              <a:gd name="connsiteY81" fmla="*/ 4142250 h 6858000"/>
              <a:gd name="connsiteX82" fmla="*/ 6042858 w 6568309"/>
              <a:gd name="connsiteY82" fmla="*/ 4329442 h 6858000"/>
              <a:gd name="connsiteX83" fmla="*/ 6034182 w 6568309"/>
              <a:gd name="connsiteY83" fmla="*/ 4456184 h 6858000"/>
              <a:gd name="connsiteX84" fmla="*/ 6029178 w 6568309"/>
              <a:gd name="connsiteY84" fmla="*/ 4468478 h 6858000"/>
              <a:gd name="connsiteX85" fmla="*/ 6029974 w 6568309"/>
              <a:gd name="connsiteY85" fmla="*/ 4469862 h 6858000"/>
              <a:gd name="connsiteX86" fmla="*/ 6028340 w 6568309"/>
              <a:gd name="connsiteY86" fmla="*/ 4483797 h 6858000"/>
              <a:gd name="connsiteX87" fmla="*/ 6025168 w 6568309"/>
              <a:gd name="connsiteY87" fmla="*/ 4487091 h 6858000"/>
              <a:gd name="connsiteX88" fmla="*/ 6023164 w 6568309"/>
              <a:gd name="connsiteY88" fmla="*/ 4496728 h 6858000"/>
              <a:gd name="connsiteX89" fmla="*/ 6016839 w 6568309"/>
              <a:gd name="connsiteY89" fmla="*/ 4515918 h 6858000"/>
              <a:gd name="connsiteX90" fmla="*/ 6017886 w 6568309"/>
              <a:gd name="connsiteY90" fmla="*/ 4519316 h 6858000"/>
              <a:gd name="connsiteX91" fmla="*/ 6011819 w 6568309"/>
              <a:gd name="connsiteY91" fmla="*/ 4547957 h 6858000"/>
              <a:gd name="connsiteX92" fmla="*/ 6012791 w 6568309"/>
              <a:gd name="connsiteY92" fmla="*/ 4548262 h 6858000"/>
              <a:gd name="connsiteX93" fmla="*/ 6015703 w 6568309"/>
              <a:gd name="connsiteY93" fmla="*/ 4555939 h 6858000"/>
              <a:gd name="connsiteX94" fmla="*/ 6018854 w 6568309"/>
              <a:gd name="connsiteY94" fmla="*/ 4570815 h 6858000"/>
              <a:gd name="connsiteX95" fmla="*/ 6033000 w 6568309"/>
              <a:gd name="connsiteY95" fmla="*/ 4633846 h 6858000"/>
              <a:gd name="connsiteX96" fmla="*/ 6032325 w 6568309"/>
              <a:gd name="connsiteY96" fmla="*/ 4639816 h 6858000"/>
              <a:gd name="connsiteX97" fmla="*/ 6032549 w 6568309"/>
              <a:gd name="connsiteY97" fmla="*/ 4639923 h 6858000"/>
              <a:gd name="connsiteX98" fmla="*/ 6032309 w 6568309"/>
              <a:gd name="connsiteY98" fmla="*/ 4646192 h 6858000"/>
              <a:gd name="connsiteX99" fmla="*/ 6031095 w 6568309"/>
              <a:gd name="connsiteY99" fmla="*/ 4650706 h 6858000"/>
              <a:gd name="connsiteX100" fmla="*/ 6029786 w 6568309"/>
              <a:gd name="connsiteY100" fmla="*/ 4662290 h 6858000"/>
              <a:gd name="connsiteX101" fmla="*/ 6030911 w 6568309"/>
              <a:gd name="connsiteY101" fmla="*/ 4666180 h 6858000"/>
              <a:gd name="connsiteX102" fmla="*/ 6033630 w 6568309"/>
              <a:gd name="connsiteY102" fmla="*/ 4667585 h 6858000"/>
              <a:gd name="connsiteX103" fmla="*/ 6033189 w 6568309"/>
              <a:gd name="connsiteY103" fmla="*/ 4668660 h 6858000"/>
              <a:gd name="connsiteX104" fmla="*/ 6038764 w 6568309"/>
              <a:gd name="connsiteY104" fmla="*/ 4689807 h 6858000"/>
              <a:gd name="connsiteX105" fmla="*/ 6042217 w 6568309"/>
              <a:gd name="connsiteY105" fmla="*/ 4737890 h 6858000"/>
              <a:gd name="connsiteX106" fmla="*/ 6040543 w 6568309"/>
              <a:gd name="connsiteY106" fmla="*/ 4765657 h 6858000"/>
              <a:gd name="connsiteX107" fmla="*/ 6039956 w 6568309"/>
              <a:gd name="connsiteY107" fmla="*/ 4841463 h 6858000"/>
              <a:gd name="connsiteX108" fmla="*/ 6057123 w 6568309"/>
              <a:gd name="connsiteY108" fmla="*/ 4969863 h 6858000"/>
              <a:gd name="connsiteX109" fmla="*/ 6055039 w 6568309"/>
              <a:gd name="connsiteY109" fmla="*/ 4974028 h 6858000"/>
              <a:gd name="connsiteX110" fmla="*/ 6053462 w 6568309"/>
              <a:gd name="connsiteY110" fmla="*/ 4980318 h 6858000"/>
              <a:gd name="connsiteX111" fmla="*/ 6053643 w 6568309"/>
              <a:gd name="connsiteY111" fmla="*/ 4980501 h 6858000"/>
              <a:gd name="connsiteX112" fmla="*/ 6051733 w 6568309"/>
              <a:gd name="connsiteY112" fmla="*/ 4986338 h 6858000"/>
              <a:gd name="connsiteX113" fmla="*/ 6049602 w 6568309"/>
              <a:gd name="connsiteY113" fmla="*/ 4991296 h 6858000"/>
              <a:gd name="connsiteX114" fmla="*/ 6075165 w 6568309"/>
              <a:gd name="connsiteY114" fmla="*/ 5076895 h 6858000"/>
              <a:gd name="connsiteX115" fmla="*/ 6073751 w 6568309"/>
              <a:gd name="connsiteY115" fmla="*/ 5081568 h 6858000"/>
              <a:gd name="connsiteX116" fmla="*/ 6073150 w 6568309"/>
              <a:gd name="connsiteY116" fmla="*/ 5088173 h 6858000"/>
              <a:gd name="connsiteX117" fmla="*/ 6073355 w 6568309"/>
              <a:gd name="connsiteY117" fmla="*/ 5088300 h 6858000"/>
              <a:gd name="connsiteX118" fmla="*/ 6072362 w 6568309"/>
              <a:gd name="connsiteY118" fmla="*/ 5094558 h 6858000"/>
              <a:gd name="connsiteX119" fmla="*/ 6064726 w 6568309"/>
              <a:gd name="connsiteY119" fmla="*/ 5125620 h 6858000"/>
              <a:gd name="connsiteX120" fmla="*/ 6065415 w 6568309"/>
              <a:gd name="connsiteY120" fmla="*/ 5268004 h 6858000"/>
              <a:gd name="connsiteX121" fmla="*/ 6066081 w 6568309"/>
              <a:gd name="connsiteY121" fmla="*/ 5269530 h 6858000"/>
              <a:gd name="connsiteX122" fmla="*/ 6043407 w 6568309"/>
              <a:gd name="connsiteY122" fmla="*/ 5390941 h 6858000"/>
              <a:gd name="connsiteX123" fmla="*/ 6025377 w 6568309"/>
              <a:gd name="connsiteY123" fmla="*/ 5539927 h 6858000"/>
              <a:gd name="connsiteX124" fmla="*/ 6010052 w 6568309"/>
              <a:gd name="connsiteY124" fmla="*/ 5791594 h 6858000"/>
              <a:gd name="connsiteX125" fmla="*/ 5994220 w 6568309"/>
              <a:gd name="connsiteY125" fmla="*/ 5855206 h 6858000"/>
              <a:gd name="connsiteX126" fmla="*/ 5982580 w 6568309"/>
              <a:gd name="connsiteY126" fmla="*/ 5873582 h 6858000"/>
              <a:gd name="connsiteX127" fmla="*/ 5983608 w 6568309"/>
              <a:gd name="connsiteY127" fmla="*/ 5876037 h 6858000"/>
              <a:gd name="connsiteX128" fmla="*/ 5983535 w 6568309"/>
              <a:gd name="connsiteY128" fmla="*/ 5886534 h 6858000"/>
              <a:gd name="connsiteX129" fmla="*/ 5988737 w 6568309"/>
              <a:gd name="connsiteY129" fmla="*/ 5888644 h 6858000"/>
              <a:gd name="connsiteX130" fmla="*/ 5992371 w 6568309"/>
              <a:gd name="connsiteY130" fmla="*/ 5903832 h 6858000"/>
              <a:gd name="connsiteX131" fmla="*/ 5990780 w 6568309"/>
              <a:gd name="connsiteY131" fmla="*/ 5923391 h 6858000"/>
              <a:gd name="connsiteX132" fmla="*/ 5993870 w 6568309"/>
              <a:gd name="connsiteY132" fmla="*/ 6013205 h 6858000"/>
              <a:gd name="connsiteX133" fmla="*/ 5997673 w 6568309"/>
              <a:gd name="connsiteY133" fmla="*/ 6074018 h 6858000"/>
              <a:gd name="connsiteX134" fmla="*/ 6014840 w 6568309"/>
              <a:gd name="connsiteY134" fmla="*/ 6130837 h 6858000"/>
              <a:gd name="connsiteX135" fmla="*/ 6010704 w 6568309"/>
              <a:gd name="connsiteY135" fmla="*/ 6152982 h 6858000"/>
              <a:gd name="connsiteX136" fmla="*/ 6038294 w 6568309"/>
              <a:gd name="connsiteY136" fmla="*/ 6221100 h 6858000"/>
              <a:gd name="connsiteX137" fmla="*/ 6052331 w 6568309"/>
              <a:gd name="connsiteY137" fmla="*/ 6287550 h 6858000"/>
              <a:gd name="connsiteX138" fmla="*/ 6074143 w 6568309"/>
              <a:gd name="connsiteY138" fmla="*/ 6401595 h 6858000"/>
              <a:gd name="connsiteX139" fmla="*/ 6060199 w 6568309"/>
              <a:gd name="connsiteY139" fmla="*/ 6487110 h 6858000"/>
              <a:gd name="connsiteX140" fmla="*/ 6081156 w 6568309"/>
              <a:gd name="connsiteY140" fmla="*/ 6588589 h 6858000"/>
              <a:gd name="connsiteX141" fmla="*/ 6114944 w 6568309"/>
              <a:gd name="connsiteY141" fmla="*/ 6769963 h 6858000"/>
              <a:gd name="connsiteX142" fmla="*/ 6128950 w 6568309"/>
              <a:gd name="connsiteY142" fmla="*/ 6835814 h 6858000"/>
              <a:gd name="connsiteX143" fmla="*/ 6132536 w 6568309"/>
              <a:gd name="connsiteY143" fmla="*/ 6858000 h 6858000"/>
              <a:gd name="connsiteX144" fmla="*/ 4789511 w 6568309"/>
              <a:gd name="connsiteY144" fmla="*/ 6858000 h 6858000"/>
              <a:gd name="connsiteX145" fmla="*/ 1866294 w 6568309"/>
              <a:gd name="connsiteY145" fmla="*/ 6858000 h 6858000"/>
              <a:gd name="connsiteX146" fmla="*/ 1705866 w 6568309"/>
              <a:gd name="connsiteY146" fmla="*/ 6858000 h 6858000"/>
              <a:gd name="connsiteX147" fmla="*/ 1343025 w 6568309"/>
              <a:gd name="connsiteY147" fmla="*/ 6858000 h 6858000"/>
              <a:gd name="connsiteX148" fmla="*/ 523269 w 6568309"/>
              <a:gd name="connsiteY148" fmla="*/ 6858000 h 6858000"/>
              <a:gd name="connsiteX149" fmla="*/ 362841 w 6568309"/>
              <a:gd name="connsiteY149" fmla="*/ 6858000 h 6858000"/>
              <a:gd name="connsiteX150" fmla="*/ 0 w 6568309"/>
              <a:gd name="connsiteY15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568309" h="6858000">
                <a:moveTo>
                  <a:pt x="0" y="0"/>
                </a:moveTo>
                <a:lnTo>
                  <a:pt x="362841" y="0"/>
                </a:lnTo>
                <a:lnTo>
                  <a:pt x="523269" y="0"/>
                </a:lnTo>
                <a:lnTo>
                  <a:pt x="1343025" y="0"/>
                </a:lnTo>
                <a:lnTo>
                  <a:pt x="1705866" y="0"/>
                </a:lnTo>
                <a:lnTo>
                  <a:pt x="1866294" y="0"/>
                </a:lnTo>
                <a:lnTo>
                  <a:pt x="5225154" y="0"/>
                </a:lnTo>
                <a:lnTo>
                  <a:pt x="6568179" y="0"/>
                </a:lnTo>
                <a:lnTo>
                  <a:pt x="6568309" y="1"/>
                </a:lnTo>
                <a:lnTo>
                  <a:pt x="6562951" y="30700"/>
                </a:lnTo>
                <a:cubicBezTo>
                  <a:pt x="6559126" y="84364"/>
                  <a:pt x="6548218" y="241149"/>
                  <a:pt x="6547446" y="310025"/>
                </a:cubicBezTo>
                <a:cubicBezTo>
                  <a:pt x="6550151" y="367544"/>
                  <a:pt x="6557712" y="408251"/>
                  <a:pt x="6558316" y="443960"/>
                </a:cubicBezTo>
                <a:cubicBezTo>
                  <a:pt x="6555224" y="499397"/>
                  <a:pt x="6534767" y="604434"/>
                  <a:pt x="6528896" y="642659"/>
                </a:cubicBezTo>
                <a:cubicBezTo>
                  <a:pt x="6535204" y="657287"/>
                  <a:pt x="6515365" y="658191"/>
                  <a:pt x="6523095" y="673307"/>
                </a:cubicBezTo>
                <a:cubicBezTo>
                  <a:pt x="6523388" y="693769"/>
                  <a:pt x="6506868" y="797295"/>
                  <a:pt x="6496169" y="839641"/>
                </a:cubicBezTo>
                <a:cubicBezTo>
                  <a:pt x="6484119" y="887148"/>
                  <a:pt x="6457817" y="937731"/>
                  <a:pt x="6450789" y="958357"/>
                </a:cubicBezTo>
                <a:cubicBezTo>
                  <a:pt x="6443760" y="978983"/>
                  <a:pt x="6459217" y="936930"/>
                  <a:pt x="6453996" y="963398"/>
                </a:cubicBezTo>
                <a:cubicBezTo>
                  <a:pt x="6448777" y="989867"/>
                  <a:pt x="6425575" y="1087010"/>
                  <a:pt x="6419467" y="1117169"/>
                </a:cubicBezTo>
                <a:cubicBezTo>
                  <a:pt x="6431540" y="1118586"/>
                  <a:pt x="6409651" y="1135372"/>
                  <a:pt x="6417348" y="1144352"/>
                </a:cubicBezTo>
                <a:cubicBezTo>
                  <a:pt x="6424109" y="1150681"/>
                  <a:pt x="6419047" y="1157251"/>
                  <a:pt x="6418473" y="1164484"/>
                </a:cubicBezTo>
                <a:cubicBezTo>
                  <a:pt x="6423767" y="1173524"/>
                  <a:pt x="6413947" y="1205209"/>
                  <a:pt x="6406979" y="1213829"/>
                </a:cubicBezTo>
                <a:cubicBezTo>
                  <a:pt x="6382818" y="1235037"/>
                  <a:pt x="6400452" y="1277327"/>
                  <a:pt x="6381928" y="1294823"/>
                </a:cubicBezTo>
                <a:cubicBezTo>
                  <a:pt x="6379195" y="1300845"/>
                  <a:pt x="6378069" y="1306615"/>
                  <a:pt x="6377948" y="1312193"/>
                </a:cubicBezTo>
                <a:lnTo>
                  <a:pt x="6379894" y="1327626"/>
                </a:lnTo>
                <a:lnTo>
                  <a:pt x="6385024" y="1331644"/>
                </a:lnTo>
                <a:lnTo>
                  <a:pt x="6383696" y="1341276"/>
                </a:lnTo>
                <a:cubicBezTo>
                  <a:pt x="6383952" y="1342166"/>
                  <a:pt x="6384208" y="1343055"/>
                  <a:pt x="6384464" y="1343945"/>
                </a:cubicBezTo>
                <a:cubicBezTo>
                  <a:pt x="6385957" y="1349040"/>
                  <a:pt x="6387253" y="1354080"/>
                  <a:pt x="6387748" y="1359134"/>
                </a:cubicBezTo>
                <a:cubicBezTo>
                  <a:pt x="6384363" y="1373109"/>
                  <a:pt x="6372802" y="1397612"/>
                  <a:pt x="6364157" y="1427803"/>
                </a:cubicBezTo>
                <a:cubicBezTo>
                  <a:pt x="6348141" y="1460349"/>
                  <a:pt x="6348362" y="1505076"/>
                  <a:pt x="6335874" y="1540278"/>
                </a:cubicBezTo>
                <a:lnTo>
                  <a:pt x="6331892" y="1547262"/>
                </a:lnTo>
                <a:lnTo>
                  <a:pt x="6332744" y="1577056"/>
                </a:lnTo>
                <a:cubicBezTo>
                  <a:pt x="6335859" y="1582205"/>
                  <a:pt x="6336674" y="1589568"/>
                  <a:pt x="6333604" y="1595898"/>
                </a:cubicBezTo>
                <a:lnTo>
                  <a:pt x="6324749" y="1703726"/>
                </a:lnTo>
                <a:cubicBezTo>
                  <a:pt x="6324080" y="1739332"/>
                  <a:pt x="6318019" y="1754453"/>
                  <a:pt x="6329594" y="1809535"/>
                </a:cubicBezTo>
                <a:cubicBezTo>
                  <a:pt x="6344930" y="1868036"/>
                  <a:pt x="6323725" y="1952670"/>
                  <a:pt x="6329062" y="2018310"/>
                </a:cubicBezTo>
                <a:cubicBezTo>
                  <a:pt x="6308075" y="2053162"/>
                  <a:pt x="6326925" y="2034561"/>
                  <a:pt x="6321735" y="2071355"/>
                </a:cubicBezTo>
                <a:lnTo>
                  <a:pt x="6322678" y="2141166"/>
                </a:lnTo>
                <a:lnTo>
                  <a:pt x="6321340" y="2154548"/>
                </a:lnTo>
                <a:lnTo>
                  <a:pt x="6316582" y="2158153"/>
                </a:lnTo>
                <a:lnTo>
                  <a:pt x="6311428" y="2178174"/>
                </a:lnTo>
                <a:cubicBezTo>
                  <a:pt x="6310177" y="2185696"/>
                  <a:pt x="6309622" y="2193828"/>
                  <a:pt x="6310192" y="2202858"/>
                </a:cubicBezTo>
                <a:cubicBezTo>
                  <a:pt x="6319667" y="2232772"/>
                  <a:pt x="6296459" y="2283357"/>
                  <a:pt x="6309211" y="2320214"/>
                </a:cubicBezTo>
                <a:cubicBezTo>
                  <a:pt x="6307537" y="2355906"/>
                  <a:pt x="6302490" y="2394678"/>
                  <a:pt x="6300151" y="2417011"/>
                </a:cubicBezTo>
                <a:cubicBezTo>
                  <a:pt x="6292303" y="2426377"/>
                  <a:pt x="6304439" y="2456509"/>
                  <a:pt x="6295176" y="2454207"/>
                </a:cubicBezTo>
                <a:cubicBezTo>
                  <a:pt x="6299335" y="2464947"/>
                  <a:pt x="6297305" y="2476105"/>
                  <a:pt x="6293727" y="2487203"/>
                </a:cubicBezTo>
                <a:lnTo>
                  <a:pt x="6285477" y="2512282"/>
                </a:lnTo>
                <a:cubicBezTo>
                  <a:pt x="6285720" y="2512961"/>
                  <a:pt x="6285962" y="2513640"/>
                  <a:pt x="6286205" y="2514318"/>
                </a:cubicBezTo>
                <a:cubicBezTo>
                  <a:pt x="6292347" y="2534324"/>
                  <a:pt x="6298487" y="2554328"/>
                  <a:pt x="6304629" y="2574334"/>
                </a:cubicBezTo>
                <a:lnTo>
                  <a:pt x="6303842" y="2579877"/>
                </a:lnTo>
                <a:cubicBezTo>
                  <a:pt x="6303729" y="2585644"/>
                  <a:pt x="6304006" y="2603388"/>
                  <a:pt x="6303953" y="2608928"/>
                </a:cubicBezTo>
                <a:lnTo>
                  <a:pt x="6303530" y="2613111"/>
                </a:lnTo>
                <a:lnTo>
                  <a:pt x="6297474" y="2621996"/>
                </a:lnTo>
                <a:lnTo>
                  <a:pt x="6299263" y="2634265"/>
                </a:lnTo>
                <a:lnTo>
                  <a:pt x="6293065" y="2647237"/>
                </a:lnTo>
                <a:cubicBezTo>
                  <a:pt x="6294685" y="2648158"/>
                  <a:pt x="6296180" y="2649356"/>
                  <a:pt x="6297496" y="2650786"/>
                </a:cubicBezTo>
                <a:lnTo>
                  <a:pt x="6301708" y="2661993"/>
                </a:lnTo>
                <a:lnTo>
                  <a:pt x="6295884" y="2670949"/>
                </a:lnTo>
                <a:cubicBezTo>
                  <a:pt x="6304913" y="2672007"/>
                  <a:pt x="6294429" y="2681695"/>
                  <a:pt x="6291714" y="2690255"/>
                </a:cubicBezTo>
                <a:lnTo>
                  <a:pt x="6292327" y="2695683"/>
                </a:lnTo>
                <a:lnTo>
                  <a:pt x="6284410" y="2713964"/>
                </a:lnTo>
                <a:lnTo>
                  <a:pt x="6280410" y="2730175"/>
                </a:lnTo>
                <a:lnTo>
                  <a:pt x="6288082" y="2763497"/>
                </a:lnTo>
                <a:lnTo>
                  <a:pt x="6260924" y="3051539"/>
                </a:lnTo>
                <a:cubicBezTo>
                  <a:pt x="6251455" y="3165645"/>
                  <a:pt x="6222174" y="3216611"/>
                  <a:pt x="6210151" y="3335396"/>
                </a:cubicBezTo>
                <a:lnTo>
                  <a:pt x="6212034" y="3456509"/>
                </a:lnTo>
                <a:lnTo>
                  <a:pt x="6197490" y="3531827"/>
                </a:lnTo>
                <a:lnTo>
                  <a:pt x="6208018" y="3570877"/>
                </a:lnTo>
                <a:lnTo>
                  <a:pt x="6205920" y="3583849"/>
                </a:lnTo>
                <a:lnTo>
                  <a:pt x="6199616" y="3592763"/>
                </a:lnTo>
                <a:cubicBezTo>
                  <a:pt x="6191839" y="3613948"/>
                  <a:pt x="6196204" y="3641245"/>
                  <a:pt x="6181288" y="3653485"/>
                </a:cubicBezTo>
                <a:cubicBezTo>
                  <a:pt x="6178087" y="3659316"/>
                  <a:pt x="6176516" y="3664985"/>
                  <a:pt x="6175963" y="3670528"/>
                </a:cubicBezTo>
                <a:lnTo>
                  <a:pt x="6176722" y="3685990"/>
                </a:lnTo>
                <a:lnTo>
                  <a:pt x="6181549" y="3690283"/>
                </a:lnTo>
                <a:lnTo>
                  <a:pt x="6179476" y="3699787"/>
                </a:lnTo>
                <a:cubicBezTo>
                  <a:pt x="6179664" y="3700686"/>
                  <a:pt x="6179852" y="3701586"/>
                  <a:pt x="6180040" y="3702486"/>
                </a:cubicBezTo>
                <a:cubicBezTo>
                  <a:pt x="6181140" y="3707637"/>
                  <a:pt x="6182047" y="3712728"/>
                  <a:pt x="6182155" y="3717784"/>
                </a:cubicBezTo>
                <a:cubicBezTo>
                  <a:pt x="6156678" y="3711701"/>
                  <a:pt x="6178864" y="3759789"/>
                  <a:pt x="6158980" y="3746229"/>
                </a:cubicBezTo>
                <a:cubicBezTo>
                  <a:pt x="6144630" y="3780750"/>
                  <a:pt x="6117520" y="3867558"/>
                  <a:pt x="6096049" y="3924910"/>
                </a:cubicBezTo>
                <a:lnTo>
                  <a:pt x="6069712" y="3989353"/>
                </a:lnTo>
                <a:lnTo>
                  <a:pt x="6067330" y="4033899"/>
                </a:lnTo>
                <a:cubicBezTo>
                  <a:pt x="6065506" y="4070470"/>
                  <a:pt x="6063599" y="4110146"/>
                  <a:pt x="6061081" y="4142250"/>
                </a:cubicBezTo>
                <a:cubicBezTo>
                  <a:pt x="6055260" y="4200007"/>
                  <a:pt x="6045907" y="4278998"/>
                  <a:pt x="6042858" y="4329442"/>
                </a:cubicBezTo>
                <a:cubicBezTo>
                  <a:pt x="6038376" y="4381764"/>
                  <a:pt x="6036461" y="4433012"/>
                  <a:pt x="6034182" y="4456184"/>
                </a:cubicBezTo>
                <a:lnTo>
                  <a:pt x="6029178" y="4468478"/>
                </a:lnTo>
                <a:lnTo>
                  <a:pt x="6029974" y="4469862"/>
                </a:lnTo>
                <a:cubicBezTo>
                  <a:pt x="6031287" y="4476321"/>
                  <a:pt x="6030316" y="4480555"/>
                  <a:pt x="6028340" y="4483797"/>
                </a:cubicBezTo>
                <a:lnTo>
                  <a:pt x="6025168" y="4487091"/>
                </a:lnTo>
                <a:lnTo>
                  <a:pt x="6023164" y="4496728"/>
                </a:lnTo>
                <a:lnTo>
                  <a:pt x="6016839" y="4515918"/>
                </a:lnTo>
                <a:cubicBezTo>
                  <a:pt x="6017189" y="4517049"/>
                  <a:pt x="6017537" y="4518182"/>
                  <a:pt x="6017886" y="4519316"/>
                </a:cubicBezTo>
                <a:lnTo>
                  <a:pt x="6011819" y="4547957"/>
                </a:lnTo>
                <a:lnTo>
                  <a:pt x="6012791" y="4548262"/>
                </a:lnTo>
                <a:cubicBezTo>
                  <a:pt x="6014837" y="4549595"/>
                  <a:pt x="6016087" y="4551811"/>
                  <a:pt x="6015703" y="4555939"/>
                </a:cubicBezTo>
                <a:cubicBezTo>
                  <a:pt x="6031790" y="4548276"/>
                  <a:pt x="6021405" y="4557977"/>
                  <a:pt x="6018854" y="4570815"/>
                </a:cubicBezTo>
                <a:cubicBezTo>
                  <a:pt x="6021736" y="4583801"/>
                  <a:pt x="6030754" y="4622347"/>
                  <a:pt x="6033000" y="4633846"/>
                </a:cubicBezTo>
                <a:lnTo>
                  <a:pt x="6032325" y="4639816"/>
                </a:lnTo>
                <a:lnTo>
                  <a:pt x="6032549" y="4639923"/>
                </a:lnTo>
                <a:cubicBezTo>
                  <a:pt x="6032911" y="4641190"/>
                  <a:pt x="6032878" y="4643141"/>
                  <a:pt x="6032309" y="4646192"/>
                </a:cubicBezTo>
                <a:lnTo>
                  <a:pt x="6031095" y="4650706"/>
                </a:lnTo>
                <a:lnTo>
                  <a:pt x="6029786" y="4662290"/>
                </a:lnTo>
                <a:cubicBezTo>
                  <a:pt x="6030161" y="4663587"/>
                  <a:pt x="6030536" y="4664883"/>
                  <a:pt x="6030911" y="4666180"/>
                </a:cubicBezTo>
                <a:lnTo>
                  <a:pt x="6033630" y="4667585"/>
                </a:lnTo>
                <a:lnTo>
                  <a:pt x="6033189" y="4668660"/>
                </a:lnTo>
                <a:cubicBezTo>
                  <a:pt x="6027286" y="4676831"/>
                  <a:pt x="6019767" y="4679345"/>
                  <a:pt x="6038764" y="4689807"/>
                </a:cubicBezTo>
                <a:cubicBezTo>
                  <a:pt x="6028616" y="4708535"/>
                  <a:pt x="6040474" y="4712235"/>
                  <a:pt x="6042217" y="4737890"/>
                </a:cubicBezTo>
                <a:cubicBezTo>
                  <a:pt x="6033362" y="4748600"/>
                  <a:pt x="6035273" y="4757223"/>
                  <a:pt x="6040543" y="4765657"/>
                </a:cubicBezTo>
                <a:cubicBezTo>
                  <a:pt x="6034416" y="4790618"/>
                  <a:pt x="6040696" y="4813399"/>
                  <a:pt x="6039956" y="4841463"/>
                </a:cubicBezTo>
                <a:lnTo>
                  <a:pt x="6057123" y="4969863"/>
                </a:lnTo>
                <a:lnTo>
                  <a:pt x="6055039" y="4974028"/>
                </a:lnTo>
                <a:cubicBezTo>
                  <a:pt x="6053860" y="4976933"/>
                  <a:pt x="6053409" y="4978909"/>
                  <a:pt x="6053462" y="4980318"/>
                </a:cubicBezTo>
                <a:lnTo>
                  <a:pt x="6053643" y="4980501"/>
                </a:lnTo>
                <a:lnTo>
                  <a:pt x="6051733" y="4986338"/>
                </a:lnTo>
                <a:lnTo>
                  <a:pt x="6049602" y="4991296"/>
                </a:lnTo>
                <a:cubicBezTo>
                  <a:pt x="6058123" y="5019829"/>
                  <a:pt x="6066643" y="5048361"/>
                  <a:pt x="6075165" y="5076895"/>
                </a:cubicBezTo>
                <a:lnTo>
                  <a:pt x="6073751" y="5081568"/>
                </a:lnTo>
                <a:cubicBezTo>
                  <a:pt x="6073034" y="5084748"/>
                  <a:pt x="6072888" y="5086810"/>
                  <a:pt x="6073150" y="5088173"/>
                </a:cubicBezTo>
                <a:lnTo>
                  <a:pt x="6073355" y="5088300"/>
                </a:lnTo>
                <a:lnTo>
                  <a:pt x="6072362" y="5094558"/>
                </a:lnTo>
                <a:cubicBezTo>
                  <a:pt x="6070184" y="5105196"/>
                  <a:pt x="6067588" y="5115626"/>
                  <a:pt x="6064726" y="5125620"/>
                </a:cubicBezTo>
                <a:cubicBezTo>
                  <a:pt x="6063568" y="5154527"/>
                  <a:pt x="6065189" y="5244020"/>
                  <a:pt x="6065415" y="5268004"/>
                </a:cubicBezTo>
                <a:cubicBezTo>
                  <a:pt x="6065637" y="5268513"/>
                  <a:pt x="6065860" y="5269021"/>
                  <a:pt x="6066081" y="5269530"/>
                </a:cubicBezTo>
                <a:lnTo>
                  <a:pt x="6043407" y="5390941"/>
                </a:lnTo>
                <a:cubicBezTo>
                  <a:pt x="6032545" y="5438194"/>
                  <a:pt x="6020942" y="5465286"/>
                  <a:pt x="6025377" y="5539927"/>
                </a:cubicBezTo>
                <a:cubicBezTo>
                  <a:pt x="6019787" y="5610775"/>
                  <a:pt x="6013913" y="5740573"/>
                  <a:pt x="6010052" y="5791594"/>
                </a:cubicBezTo>
                <a:cubicBezTo>
                  <a:pt x="5989401" y="5787060"/>
                  <a:pt x="6018524" y="5849672"/>
                  <a:pt x="5994220" y="5855206"/>
                </a:cubicBezTo>
                <a:cubicBezTo>
                  <a:pt x="5995282" y="5860240"/>
                  <a:pt x="5980598" y="5868910"/>
                  <a:pt x="5982580" y="5873582"/>
                </a:cubicBezTo>
                <a:cubicBezTo>
                  <a:pt x="5982922" y="5874401"/>
                  <a:pt x="5983265" y="5875218"/>
                  <a:pt x="5983608" y="5876037"/>
                </a:cubicBezTo>
                <a:lnTo>
                  <a:pt x="5983535" y="5886534"/>
                </a:lnTo>
                <a:lnTo>
                  <a:pt x="5988737" y="5888644"/>
                </a:lnTo>
                <a:cubicBezTo>
                  <a:pt x="5989948" y="5893707"/>
                  <a:pt x="5991159" y="5898769"/>
                  <a:pt x="5992371" y="5903832"/>
                </a:cubicBezTo>
                <a:cubicBezTo>
                  <a:pt x="5992924" y="5909651"/>
                  <a:pt x="5992578" y="5916068"/>
                  <a:pt x="5990780" y="5923391"/>
                </a:cubicBezTo>
                <a:cubicBezTo>
                  <a:pt x="5975822" y="5948880"/>
                  <a:pt x="6013580" y="5981626"/>
                  <a:pt x="5993870" y="6013205"/>
                </a:cubicBezTo>
                <a:cubicBezTo>
                  <a:pt x="5988486" y="6024901"/>
                  <a:pt x="5991718" y="6066777"/>
                  <a:pt x="5997673" y="6074018"/>
                </a:cubicBezTo>
                <a:cubicBezTo>
                  <a:pt x="5998007" y="6081731"/>
                  <a:pt x="6007861" y="6126985"/>
                  <a:pt x="6014840" y="6130837"/>
                </a:cubicBezTo>
                <a:cubicBezTo>
                  <a:pt x="6022998" y="6137057"/>
                  <a:pt x="5999420" y="6156330"/>
                  <a:pt x="6010704" y="6152982"/>
                </a:cubicBezTo>
                <a:cubicBezTo>
                  <a:pt x="6008682" y="6186619"/>
                  <a:pt x="6039938" y="6191636"/>
                  <a:pt x="6038294" y="6221100"/>
                </a:cubicBezTo>
                <a:cubicBezTo>
                  <a:pt x="6039643" y="6222126"/>
                  <a:pt x="6046356" y="6257468"/>
                  <a:pt x="6052331" y="6287550"/>
                </a:cubicBezTo>
                <a:cubicBezTo>
                  <a:pt x="6058307" y="6317632"/>
                  <a:pt x="6082079" y="6391312"/>
                  <a:pt x="6074143" y="6401595"/>
                </a:cubicBezTo>
                <a:cubicBezTo>
                  <a:pt x="6074931" y="6423902"/>
                  <a:pt x="6059614" y="6432919"/>
                  <a:pt x="6060199" y="6487110"/>
                </a:cubicBezTo>
                <a:cubicBezTo>
                  <a:pt x="6075583" y="6574474"/>
                  <a:pt x="6076150" y="6553611"/>
                  <a:pt x="6081156" y="6588589"/>
                </a:cubicBezTo>
                <a:cubicBezTo>
                  <a:pt x="6102088" y="6637976"/>
                  <a:pt x="6067660" y="6687723"/>
                  <a:pt x="6114944" y="6769963"/>
                </a:cubicBezTo>
                <a:cubicBezTo>
                  <a:pt x="6130462" y="6819284"/>
                  <a:pt x="6119243" y="6817955"/>
                  <a:pt x="6128950" y="6835814"/>
                </a:cubicBezTo>
                <a:lnTo>
                  <a:pt x="6132536" y="6858000"/>
                </a:lnTo>
                <a:lnTo>
                  <a:pt x="4789511" y="6858000"/>
                </a:lnTo>
                <a:lnTo>
                  <a:pt x="1866294" y="6858000"/>
                </a:lnTo>
                <a:lnTo>
                  <a:pt x="1705866" y="6858000"/>
                </a:lnTo>
                <a:lnTo>
                  <a:pt x="1343025" y="6858000"/>
                </a:lnTo>
                <a:lnTo>
                  <a:pt x="523269" y="6858000"/>
                </a:lnTo>
                <a:lnTo>
                  <a:pt x="36284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12F1F-1C1E-610E-1255-4541B21E1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4784796" cy="1330840"/>
          </a:xfrm>
        </p:spPr>
        <p:txBody>
          <a:bodyPr>
            <a:normAutofit/>
          </a:bodyPr>
          <a:lstStyle/>
          <a:p>
            <a:r>
              <a:rPr lang="en-GB" b="1" dirty="0">
                <a:latin typeface="Bahnschrift SemiCondensed" panose="020B0502040204020203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90434-478A-9024-7A66-A737AB263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740" y="1940440"/>
            <a:ext cx="4985231" cy="49175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The integration of intelligence and information enhances policing by improving decision-making, efficiency and public protection.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The National Intelligence Model helps transform information into actionable intelligence – the effectiveness depends on reliable technology and data sharing.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Digital tools like LFR and </a:t>
            </a:r>
            <a:r>
              <a:rPr lang="en-GB" sz="1800" dirty="0" err="1"/>
              <a:t>Soze</a:t>
            </a:r>
            <a:r>
              <a:rPr lang="en-GB" sz="1800" dirty="0"/>
              <a:t> highlight the benefits.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Challenges (outdated IT systems, misinformation) can undermine intelligence-led policing.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Effective integration in the future relies on improved technology, training, ethical data use.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6742D8-C3CF-4685-CE03-42C1D96EA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0610" y="778506"/>
            <a:ext cx="4737650" cy="5323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1815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C8CB-F849-793D-B035-C3EBE84A9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A305F-7762-4231-4909-ABADB9B2C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7801"/>
            <a:ext cx="10515600" cy="569277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Association of Chief Police Officers (ACPO) (2005). </a:t>
            </a:r>
            <a:r>
              <a:rPr lang="en-GB" i="1" dirty="0"/>
              <a:t>National Intelligence Model: Code of Practice</a:t>
            </a:r>
            <a:r>
              <a:rPr lang="en-GB" dirty="0"/>
              <a:t>. Available at: </a:t>
            </a:r>
            <a:r>
              <a:rPr lang="en-GB" u="sng" dirty="0">
                <a:hlinkClick r:id="rId2"/>
              </a:rPr>
              <a:t>https://library.college.police.uk/docs/npia/NIM-Code-of-Practice.pdf</a:t>
            </a:r>
            <a:r>
              <a:rPr lang="en-GB" dirty="0"/>
              <a:t> (Accessed 7 January 2026).</a:t>
            </a:r>
          </a:p>
          <a:p>
            <a:pPr marL="0" indent="0">
              <a:buNone/>
            </a:pPr>
            <a:r>
              <a:rPr lang="en-GB" dirty="0"/>
              <a:t>Brown, J. (2021). Police powers: an introduction. </a:t>
            </a:r>
            <a:r>
              <a:rPr lang="en-GB" i="1" dirty="0"/>
              <a:t>commonslibrary.parliament.uk</a:t>
            </a:r>
            <a:r>
              <a:rPr lang="en-GB" dirty="0"/>
              <a:t>, [online] 8637(8637). Available at: </a:t>
            </a:r>
            <a:r>
              <a:rPr lang="en-GB" u="sng" dirty="0">
                <a:hlinkClick r:id="rId3"/>
              </a:rPr>
              <a:t>https://commonslibrary.parliament.uk/research-briefings/cbp-8637/</a:t>
            </a:r>
            <a:r>
              <a:rPr lang="en-GB" dirty="0"/>
              <a:t>. (Accessed 6 January 2026). </a:t>
            </a:r>
          </a:p>
          <a:p>
            <a:pPr marL="0" indent="0">
              <a:buNone/>
            </a:pPr>
            <a:r>
              <a:rPr lang="en-GB" dirty="0"/>
              <a:t>College of Policing (2013). </a:t>
            </a:r>
            <a:r>
              <a:rPr lang="en-GB" i="1" dirty="0"/>
              <a:t>Collection and Recording</a:t>
            </a:r>
            <a:r>
              <a:rPr lang="en-GB" dirty="0"/>
              <a:t>. [online] College of Policing. Available at: </a:t>
            </a:r>
            <a:r>
              <a:rPr lang="en-GB" u="sng" dirty="0">
                <a:hlinkClick r:id="rId4"/>
              </a:rPr>
              <a:t>https://www.college.police.uk/app/information-management/management-police-information/collection-and-recording</a:t>
            </a:r>
            <a:r>
              <a:rPr lang="en-GB" dirty="0"/>
              <a:t>. (Accessed 6 January 2026).</a:t>
            </a:r>
          </a:p>
          <a:p>
            <a:pPr marL="0" indent="0">
              <a:buNone/>
            </a:pPr>
            <a:r>
              <a:rPr lang="en-GB" dirty="0"/>
              <a:t>College of Policing (2013). </a:t>
            </a:r>
            <a:r>
              <a:rPr lang="en-GB" i="1" dirty="0"/>
              <a:t>Intelligence management</a:t>
            </a:r>
            <a:r>
              <a:rPr lang="en-GB" dirty="0"/>
              <a:t>. [online] College of Policing. Available at: </a:t>
            </a:r>
            <a:r>
              <a:rPr lang="en-GB" u="sng" dirty="0">
                <a:hlinkClick r:id="rId5"/>
              </a:rPr>
              <a:t>https://www.college.police.uk/app/intelligence-management</a:t>
            </a:r>
            <a:r>
              <a:rPr lang="en-GB" dirty="0"/>
              <a:t>. (Accessed 6 January 2026).</a:t>
            </a:r>
          </a:p>
          <a:p>
            <a:pPr marL="0" indent="0">
              <a:buNone/>
            </a:pPr>
            <a:r>
              <a:rPr lang="en-GB" dirty="0"/>
              <a:t>College of Policing (2023). </a:t>
            </a:r>
            <a:r>
              <a:rPr lang="en-GB" i="1" dirty="0"/>
              <a:t>Police information and records management: code of practice (accessible)</a:t>
            </a:r>
            <a:r>
              <a:rPr lang="en-GB" dirty="0"/>
              <a:t>. GOV. UK [online] Available at: </a:t>
            </a:r>
            <a:r>
              <a:rPr lang="en-GB" u="sng" dirty="0">
                <a:hlinkClick r:id="rId6"/>
              </a:rPr>
              <a:t>https://www.gov.uk/government/publications/police-information-and-records-management-code-of-practice/police-information-and-records-management-code-of-practice-accessible</a:t>
            </a:r>
            <a:r>
              <a:rPr lang="en-GB" dirty="0"/>
              <a:t>. (Accessed 6 January 2026). </a:t>
            </a:r>
          </a:p>
          <a:p>
            <a:pPr marL="0" indent="0">
              <a:buNone/>
            </a:pPr>
            <a:r>
              <a:rPr lang="en-GB" dirty="0"/>
              <a:t>College of Policing (2023). </a:t>
            </a:r>
            <a:r>
              <a:rPr lang="en-GB" i="1" dirty="0"/>
              <a:t>Police Information and Records Management Code of Practice</a:t>
            </a:r>
            <a:r>
              <a:rPr lang="en-GB" dirty="0"/>
              <a:t>. [online] College of Policing. Available at: </a:t>
            </a:r>
            <a:r>
              <a:rPr lang="en-GB" u="sng" dirty="0">
                <a:hlinkClick r:id="rId7"/>
              </a:rPr>
              <a:t>https://www.college.police.uk/guidance/police-information-and-records-management-code-practice</a:t>
            </a:r>
            <a:r>
              <a:rPr lang="en-GB" dirty="0"/>
              <a:t>. (Accessed 6 January 2026).</a:t>
            </a:r>
          </a:p>
          <a:p>
            <a:pPr marL="0" indent="0">
              <a:buNone/>
            </a:pPr>
            <a:r>
              <a:rPr lang="en-GB" dirty="0"/>
              <a:t>Estlin, A. (2025). </a:t>
            </a:r>
            <a:r>
              <a:rPr lang="en-GB" i="1" dirty="0"/>
              <a:t>Police Emerging Science and Technology Trends – Futures, Foresight and Horizon Scanning</a:t>
            </a:r>
            <a:r>
              <a:rPr lang="en-GB" dirty="0"/>
              <a:t>. [online] Blog.gov.uk. Available at: </a:t>
            </a:r>
            <a:r>
              <a:rPr lang="en-GB" u="sng" dirty="0">
                <a:hlinkClick r:id="rId8"/>
              </a:rPr>
              <a:t>https://foresightprojects.blog.gov.uk/2025/06/19/police-emerging-science-and-technology-trends/</a:t>
            </a:r>
            <a:r>
              <a:rPr lang="en-GB" dirty="0"/>
              <a:t>. (Accessed 7 January 2026).</a:t>
            </a:r>
          </a:p>
          <a:p>
            <a:pPr marL="0" indent="0">
              <a:buNone/>
            </a:pPr>
            <a:r>
              <a:rPr lang="en-GB" dirty="0"/>
              <a:t>HMICFRS (2023). </a:t>
            </a:r>
            <a:r>
              <a:rPr lang="en-GB" i="1" dirty="0"/>
              <a:t>National intelligence model (NIM)</a:t>
            </a:r>
            <a:r>
              <a:rPr lang="en-GB" dirty="0"/>
              <a:t>. [online] His Majesty’s Inspectorate of Constabulary and Fire &amp; Rescue Services. Available at: </a:t>
            </a:r>
            <a:r>
              <a:rPr lang="en-GB" u="sng" dirty="0">
                <a:hlinkClick r:id="rId9"/>
              </a:rPr>
              <a:t>https://hmicfrs.justiceinspectorates.gov.uk/glossary/national-intelligence-model/</a:t>
            </a:r>
            <a:r>
              <a:rPr lang="en-GB" dirty="0"/>
              <a:t>. (Accessed 7 January 2026). </a:t>
            </a:r>
          </a:p>
          <a:p>
            <a:pPr marL="0" indent="0">
              <a:buNone/>
            </a:pPr>
            <a:r>
              <a:rPr lang="en-GB" dirty="0" err="1"/>
              <a:t>Keningale</a:t>
            </a:r>
            <a:r>
              <a:rPr lang="en-GB" dirty="0"/>
              <a:t>, P. (2022). </a:t>
            </a:r>
            <a:r>
              <a:rPr lang="en-GB" i="1" dirty="0"/>
              <a:t>The National Intelligence Model: The barriers to its success</a:t>
            </a:r>
            <a:r>
              <a:rPr lang="en-GB" dirty="0"/>
              <a:t>. [online] BSC Policing Network. Available at: </a:t>
            </a:r>
            <a:r>
              <a:rPr lang="en-GB" u="sng" dirty="0">
                <a:hlinkClick r:id="rId10"/>
              </a:rPr>
              <a:t>https://bscpolicingnetwork.wordpress.com/2022/05/31/the-national-intelligence-model-the-barriers-to-its-success/#</a:t>
            </a:r>
            <a:r>
              <a:rPr lang="en-GB" dirty="0"/>
              <a:t>. (Accessed 7 January 2026). 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541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D2602-0226-CED3-D540-659E53AA7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64008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3300" dirty="0"/>
              <a:t>Metropolitan Police (2025). </a:t>
            </a:r>
            <a:r>
              <a:rPr lang="en-GB" sz="3300" i="1" dirty="0"/>
              <a:t>Violent offender jailed for eight years after Live Facial Recognition stop</a:t>
            </a:r>
            <a:r>
              <a:rPr lang="en-GB" sz="3300" dirty="0"/>
              <a:t>. [online] </a:t>
            </a:r>
            <a:r>
              <a:rPr lang="en-GB" sz="3300" dirty="0" err="1"/>
              <a:t>Mynewsdesk</a:t>
            </a:r>
            <a:r>
              <a:rPr lang="en-GB" sz="3300" dirty="0"/>
              <a:t>. Available at: </a:t>
            </a:r>
            <a:r>
              <a:rPr lang="en-GB" sz="3300" u="sng" dirty="0">
                <a:hlinkClick r:id="rId2"/>
              </a:rPr>
              <a:t>https://news.met.police.uk/news/violent-offender-jailed-for-eight-years-after-live-facial-recognition-stop-503010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Muir, R. (2020). </a:t>
            </a:r>
            <a:r>
              <a:rPr lang="en-GB" sz="3300" i="1" dirty="0"/>
              <a:t>INTELLIGENT JUSTICE? A discussion paper on the use of police intelligence data to inform offender management decisions PERSPECTIVES ON POLICING: PAPER 7</a:t>
            </a:r>
            <a:r>
              <a:rPr lang="en-GB" sz="3300" dirty="0"/>
              <a:t>. [online] Available at: </a:t>
            </a:r>
            <a:r>
              <a:rPr lang="en-GB" sz="3300" u="sng" dirty="0">
                <a:hlinkClick r:id="rId3"/>
              </a:rPr>
              <a:t>https://www.police-foundation.org.uk/wp-content/uploads/2010/10/perspectives_intelligent_justice.pdf</a:t>
            </a:r>
            <a:r>
              <a:rPr lang="en-GB" sz="3300" dirty="0"/>
              <a:t>. (Accessed 6 January 2026).</a:t>
            </a:r>
          </a:p>
          <a:p>
            <a:pPr marL="0" indent="0">
              <a:buNone/>
            </a:pPr>
            <a:r>
              <a:rPr lang="en-GB" sz="3300" dirty="0"/>
              <a:t>Muir, R. (2024). </a:t>
            </a:r>
            <a:r>
              <a:rPr lang="en-GB" sz="3300" i="1" dirty="0"/>
              <a:t>THE POWER OF INFORMATION HOW TO UNLOCK THE POTENTIAL OF DIGITAL, DATA AND TECHNOLOGY IN POLICING</a:t>
            </a:r>
            <a:r>
              <a:rPr lang="en-GB" sz="3300" dirty="0"/>
              <a:t>. [online] Available at: </a:t>
            </a:r>
            <a:r>
              <a:rPr lang="en-GB" sz="3300" u="sng" dirty="0">
                <a:hlinkClick r:id="rId4"/>
              </a:rPr>
              <a:t>https://www.police-foundation.org.uk/wp-content/uploads/2010/10/power-of-information-FINAL.pdf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NAFN (2023). </a:t>
            </a:r>
            <a:r>
              <a:rPr lang="en-GB" sz="3300" i="1" dirty="0"/>
              <a:t>Intelligence Management 3 x 5 x 2</a:t>
            </a:r>
            <a:r>
              <a:rPr lang="en-GB" sz="3300" dirty="0"/>
              <a:t>. [online] Available at: </a:t>
            </a:r>
            <a:r>
              <a:rPr lang="en-GB" sz="3300" u="sng" dirty="0">
                <a:hlinkClick r:id="rId5"/>
              </a:rPr>
              <a:t>https://www.local.gov.uk/sites/default/files/documents/Intelligence%20Managem</a:t>
            </a:r>
            <a:r>
              <a:rPr lang="en-GB" sz="3300" dirty="0"/>
              <a:t>. (Accessed 7 January 2026).</a:t>
            </a:r>
          </a:p>
          <a:p>
            <a:pPr marL="0" indent="0">
              <a:buNone/>
            </a:pPr>
            <a:r>
              <a:rPr lang="en-GB" sz="3300" dirty="0"/>
              <a:t>National Crime Agency (2019). </a:t>
            </a:r>
            <a:r>
              <a:rPr lang="en-GB" sz="3300" i="1" dirty="0"/>
              <a:t>Intelligence: Enhancing the Picture of Serious Organised Crime Affecting the UK - National Crime Agency</a:t>
            </a:r>
            <a:r>
              <a:rPr lang="en-GB" sz="3300" dirty="0"/>
              <a:t>. [online] Nationalcrimeagency.gov.uk. Available at: </a:t>
            </a:r>
            <a:r>
              <a:rPr lang="en-GB" sz="3300" u="sng" dirty="0">
                <a:hlinkClick r:id="rId6"/>
              </a:rPr>
              <a:t>https://www.nationalcrimeagency.gov.uk/what-we-do/how-we-work/intelligence-enhancing-the-picture-of-serious-organised-crime-affecting-the-uk</a:t>
            </a:r>
            <a:r>
              <a:rPr lang="en-GB" sz="3300" dirty="0"/>
              <a:t>. (Accessed 6 January 2026).</a:t>
            </a:r>
          </a:p>
          <a:p>
            <a:pPr marL="0" indent="0">
              <a:buNone/>
            </a:pPr>
            <a:r>
              <a:rPr lang="en-GB" sz="3300" dirty="0"/>
              <a:t>National Police Chiefs’ Council and Association of Police and Crime Commissioners (2025). </a:t>
            </a:r>
            <a:r>
              <a:rPr lang="en-GB" sz="3300" i="1" dirty="0"/>
              <a:t>National Policing Digital Strategy 2025-2030</a:t>
            </a:r>
            <a:r>
              <a:rPr lang="en-GB" sz="3300" dirty="0"/>
              <a:t>. Available at: </a:t>
            </a:r>
            <a:r>
              <a:rPr lang="en-GB" sz="3300" u="sng" dirty="0">
                <a:hlinkClick r:id="rId7"/>
              </a:rPr>
              <a:t>https://www.npcc.police.uk/SysSiteAssets/media/downloads/publications/publications-log/ddat/2025/national-policing-digital-strategy-2025-2030.pdf</a:t>
            </a:r>
            <a:r>
              <a:rPr lang="en-GB" sz="3300" dirty="0"/>
              <a:t>. (Accessed 6 January 2026). </a:t>
            </a:r>
          </a:p>
          <a:p>
            <a:pPr marL="0" indent="0">
              <a:buNone/>
            </a:pPr>
            <a:r>
              <a:rPr lang="en-GB" sz="3300" dirty="0"/>
              <a:t>North Yorkshire Police (2022). </a:t>
            </a:r>
            <a:r>
              <a:rPr lang="en-GB" sz="3300" i="1" dirty="0"/>
              <a:t>The power of intelligence: an insight into the world of intelligence in policing</a:t>
            </a:r>
            <a:r>
              <a:rPr lang="en-GB" sz="3300" dirty="0"/>
              <a:t>, 9 June. Available at: </a:t>
            </a:r>
            <a:r>
              <a:rPr lang="en-GB" sz="3300" u="sng" dirty="0">
                <a:hlinkClick r:id="rId8"/>
              </a:rPr>
              <a:t>https://www.northyorkshire.police.uk/news/north-yorkshire/news/news/2022/06-june/the-power-of-intelligence--an-insight-into-the-world-of-intelligence-in-policing/#:~:text=Intelligence%20is%20a%20vital%20tool%20for%20policing.,All%20parts</a:t>
            </a:r>
            <a:r>
              <a:rPr lang="en-GB" sz="3300" dirty="0"/>
              <a:t>. (Accessed 6 January 2026). </a:t>
            </a:r>
          </a:p>
          <a:p>
            <a:pPr marL="0" indent="0">
              <a:buNone/>
            </a:pPr>
            <a:r>
              <a:rPr lang="en-GB" sz="3300" dirty="0" err="1"/>
              <a:t>techUK</a:t>
            </a:r>
            <a:r>
              <a:rPr lang="en-GB" sz="3300" dirty="0"/>
              <a:t> (2022). </a:t>
            </a:r>
            <a:r>
              <a:rPr lang="en-GB" sz="3300" i="1" dirty="0"/>
              <a:t>Policing in a digital age - how Artificial Intelligence, Intelligent Automation and Cyber can help keep citizens safe</a:t>
            </a:r>
            <a:r>
              <a:rPr lang="en-GB" sz="3300" dirty="0"/>
              <a:t>. [online] Available at: </a:t>
            </a:r>
            <a:r>
              <a:rPr lang="en-GB" sz="3300" u="sng" dirty="0">
                <a:hlinkClick r:id="rId9"/>
              </a:rPr>
              <a:t>https://www.techuk.org/resource/policing-in-a-digital-age-how-artificial-intelligence-intelligent-automation-and-cyber-can-help-keep-citizens-safe.html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The Independent (2025). </a:t>
            </a:r>
            <a:r>
              <a:rPr lang="en-GB" sz="3300" i="1" dirty="0"/>
              <a:t>Southport riot police were held back by ‘outdated’ social media laws, MPs claim</a:t>
            </a:r>
            <a:r>
              <a:rPr lang="en-GB" sz="3300" dirty="0"/>
              <a:t>. [online] The Independent. Available at: </a:t>
            </a:r>
            <a:r>
              <a:rPr lang="en-GB" sz="3300" u="sng" dirty="0">
                <a:hlinkClick r:id="rId10"/>
              </a:rPr>
              <a:t>https://www.independent.co.uk/news/uk/home-news/southport-stabbing-riots-police-social-media-misinformation-b2733098.html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Vaughan, H. (2024). </a:t>
            </a:r>
            <a:r>
              <a:rPr lang="en-GB" sz="3300" i="1" dirty="0"/>
              <a:t>AI tool that can do ’81 years of detective work in 30 hours’ trialled by police</a:t>
            </a:r>
            <a:r>
              <a:rPr lang="en-GB" sz="3300" dirty="0"/>
              <a:t>. [online] Sky News. Available at: </a:t>
            </a:r>
            <a:r>
              <a:rPr lang="en-GB" sz="3300" u="sng" dirty="0">
                <a:hlinkClick r:id="rId11"/>
              </a:rPr>
              <a:t>https://news.sky.com/story/ai-tool-that-can-do-81-years-of-detective-work-in-30-hours-trialled-by-police-13220891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Waterhouse, J. (2019). </a:t>
            </a:r>
            <a:r>
              <a:rPr lang="en-GB" sz="3300" i="1" dirty="0"/>
              <a:t>Criminals escaping justice’ due to IT system</a:t>
            </a:r>
            <a:r>
              <a:rPr lang="en-GB" sz="3300" dirty="0"/>
              <a:t>. [online] BBC News. Available at: </a:t>
            </a:r>
            <a:r>
              <a:rPr lang="en-GB" sz="3300" u="sng" dirty="0">
                <a:hlinkClick r:id="rId12"/>
              </a:rPr>
              <a:t>https://www.bbc.co.uk/news/uk-46964659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Windsor, R. (2025). </a:t>
            </a:r>
            <a:r>
              <a:rPr lang="en-GB" sz="3300" i="1" dirty="0"/>
              <a:t>The ethics behind facial recognition vans and policing</a:t>
            </a:r>
            <a:r>
              <a:rPr lang="en-GB" sz="3300" dirty="0"/>
              <a:t>. [online] The Week. Available at: </a:t>
            </a:r>
            <a:r>
              <a:rPr lang="en-GB" sz="3300" u="sng" dirty="0">
                <a:hlinkClick r:id="rId13"/>
              </a:rPr>
              <a:t>https://theweek.com/crime/facial-recognition-vans-and-policing</a:t>
            </a:r>
            <a:r>
              <a:rPr lang="en-GB" sz="3300" dirty="0"/>
              <a:t>. (Accessed 7 January 2026). </a:t>
            </a:r>
          </a:p>
          <a:p>
            <a:pPr marL="0" indent="0">
              <a:buNone/>
            </a:pPr>
            <a:r>
              <a:rPr lang="en-GB" sz="3300" dirty="0"/>
              <a:t> Wood, D., Bradshaw, S., Dickens, T., Parker-McLeod, J., Simpson, F. and Weaver, G. (2022) </a:t>
            </a:r>
            <a:r>
              <a:rPr lang="en-GB" sz="3300" i="1" dirty="0"/>
              <a:t>Blackstone’s Handbook for Policing Students</a:t>
            </a:r>
            <a:r>
              <a:rPr lang="en-GB" sz="3300" dirty="0"/>
              <a:t>. 17</a:t>
            </a:r>
            <a:r>
              <a:rPr lang="en-GB" sz="3300" baseline="30000" dirty="0"/>
              <a:t>th</a:t>
            </a:r>
            <a:r>
              <a:rPr lang="en-GB" sz="3300" dirty="0"/>
              <a:t> </a:t>
            </a:r>
            <a:r>
              <a:rPr lang="en-GB" sz="3300" dirty="0" err="1"/>
              <a:t>edn</a:t>
            </a:r>
            <a:r>
              <a:rPr lang="en-GB" sz="3300" dirty="0"/>
              <a:t>. Oxford: Oxford University Press.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4547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2574</TotalTime>
  <Words>2178</Words>
  <Application>Microsoft Office PowerPoint</Application>
  <PresentationFormat>Widescreen</PresentationFormat>
  <Paragraphs>112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Aptos Display</vt:lpstr>
      <vt:lpstr>Arial</vt:lpstr>
      <vt:lpstr>Bahnschrift SemiBold Condensed</vt:lpstr>
      <vt:lpstr>Bahnschrift SemiCondensed</vt:lpstr>
      <vt:lpstr>Calibri</vt:lpstr>
      <vt:lpstr>Wingdings</vt:lpstr>
      <vt:lpstr>Office Theme</vt:lpstr>
      <vt:lpstr>“How does the integration of information and intelligence enhance the effectiveness of both operational and digital policing?”</vt:lpstr>
      <vt:lpstr>Introduction</vt:lpstr>
      <vt:lpstr>Definitions </vt:lpstr>
      <vt:lpstr>Operational Policing</vt:lpstr>
      <vt:lpstr>Digital Policing</vt:lpstr>
      <vt:lpstr>Integration of Information and Intelligence</vt:lpstr>
      <vt:lpstr>Integration Challenges </vt:lpstr>
      <vt:lpstr>Case Examples:</vt:lpstr>
      <vt:lpstr>Future Improvements </vt:lpstr>
      <vt:lpstr>Conclusion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Tanith Coulson</dc:creator>
  <cp:lastModifiedBy>Tanith Coulson</cp:lastModifiedBy>
  <cp:revision>1</cp:revision>
  <dcterms:created xsi:type="dcterms:W3CDTF">2026-01-05T13:49:18Z</dcterms:created>
  <dcterms:modified xsi:type="dcterms:W3CDTF">2026-01-09T17:38:19Z</dcterms:modified>
</cp:coreProperties>
</file>