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97126-0405-4F07-A41D-88AEBB1A0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9594E-1FA3-470F-BC47-90C4C6A591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0A594-E535-4044-952E-731E9AF25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B71C8F-3F28-42F7-8AD5-426923CF0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6E906-6A03-488D-AF7A-DDEE39EB0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950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FA2FF-A04A-4816-9F3B-B4A5DC4A4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44CB0-E703-4B3E-BC0D-A166CD365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DE8B1-9941-4277-9D8D-1624D7846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6151B7-9B94-4B9A-849B-23DD61FEE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36075-7489-455C-91E8-147F03F38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483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F145F-4BBC-478D-A63D-FAA7ECAA4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035A06-266E-4A4F-844D-BF0E85B0F3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C64E7-A1AF-440D-9D6F-C7CC24671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422F24-EC8C-480C-9EAF-76F740386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16CF-EEB9-4B30-BA22-39D82F5EB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387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68528-25BA-4B58-97CF-66F89A257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70050-C2BE-496D-9596-E5F67E807C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83666-B0A9-4C51-ABCC-92A49A5BB7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24DCAD-FEF4-4329-B81D-95FD465CF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7091FA-CA2A-4AFA-BEE0-F7CDFC783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AEF1F-928C-471A-AE49-0C911C53F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986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D89D1-1D9E-4EC0-B995-DCC9E86F4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1C9BC7-EBFB-4374-B111-E8ACAAFAC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7C1D62-9361-47E6-B924-87B5065175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59304A-ABDE-4B99-885F-3E0B9BF060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091F79-8F8B-4D6E-A9CF-D3988CA30C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6A2077-E0DD-4CD3-92E3-5EA820F61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A493DA-2FBB-4D66-B5BF-4891C11D1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4D4415-44BD-443C-A04D-A9A1DBFE1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859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A1927-3930-4F30-B74D-21190ED7D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8196B8-9411-4B56-9E35-4FBA85480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5F2B72-87A1-4653-ADFC-A65A9CF86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89B1D8-AA55-459C-A143-2A9C6FB02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835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C4DCFA-FD56-4633-BAD7-E5930AE73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0CD63E-7A3A-4E35-8D2D-18E312BC7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01D478-7432-4F6D-9D2A-AB24CA4A4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732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64B9A-0406-4E26-BC73-E81881546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EECA5-B0DE-4DD5-A860-85F7B3DE6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E05728-FAD0-41ED-B479-FBE2274658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C20795-9E77-4490-A3DF-7298AD1E0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310195-E8C0-4FDA-A42E-E9F14453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F03E37-F21A-4622-8F96-6C4BFEABA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165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D028A-7A1A-4140-AA64-6D356BC2F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013350-1CB1-4D86-9E54-D84E6D2B0A0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D5B70-EB91-49B7-96E8-4E505E258D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738F59-B6A6-4A5E-8FDE-ABE1DC01A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5273F-D26A-4310-A002-46E607738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2F161C-8A88-4D99-9EDC-429AC51BA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303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1FB2C-AD51-4E94-93BE-92B368A3E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A0CADC-970D-4379-A012-4DEB3317D9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EE5DA-6A07-4CF6-950C-442155179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0858E6-2C31-4FEA-BF98-96879C076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D0CE0E-4E1C-4CF5-A0E1-0B4A39818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634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C19048-B8AB-4AFE-98B5-4BB0F02471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A64256-158F-4605-B34E-DDB11F1FAF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675AFB-A1B1-4D6C-B3B4-EAA462B48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8CF69-68C5-467C-B5B0-BA415077A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35CFC-03BD-4393-808E-D1D137A4B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910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474C83-073C-4436-AE83-869D1516B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C3A879-9143-436E-8161-FC1F8E8E1A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EE4BEE-BDCD-4C2D-953F-DC0C2B21AB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DA2DF4-CEFD-48D6-B83D-6B4CE5B4289C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A01396-A9AD-4AE2-9579-70CC3A3DC3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43E72-8BE5-45E3-8422-83A9868174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BFEE7-1280-4DC0-ABF4-26ABC5EA3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980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.sharepoint.com/teams/111218_GRP/_layouts/15/stream.aspx?id=%2Fteams%2F111218%5FGRP%2FShared%20Documents%2FGeneral%2FRecordings%2FMeeting%20in%20%5FGeneral%5F%2D20221017%5F225141%2DMeeting%20Recording%2Emp4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1.bin"/><Relationship Id="rId4" Type="http://schemas.openxmlformats.org/officeDocument/2006/relationships/hyperlink" Target="https://teams.microsoft.com/l/channel/19%3afZejYPnc5RYzB-mH9JI_mab62oY97ncMo0wBYWmkdQE1%40thread.tacv2/General?groupId=2af47882-e768-461b-9dcd-2c2830a5d977&amp;tenantId=4e0f11f9-046e-4505-9cb8-db2152311e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396A2D-4CE9-4836-9F87-28C03DF00A4C}"/>
              </a:ext>
            </a:extLst>
          </p:cNvPr>
          <p:cNvSpPr/>
          <p:nvPr/>
        </p:nvSpPr>
        <p:spPr>
          <a:xfrm>
            <a:off x="2137001" y="2656669"/>
            <a:ext cx="77404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ECGE 4005 – Assignment 2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E3FEE2-5E8A-4A00-8466-3FA63C7768BC}"/>
              </a:ext>
            </a:extLst>
          </p:cNvPr>
          <p:cNvSpPr/>
          <p:nvPr/>
        </p:nvSpPr>
        <p:spPr>
          <a:xfrm>
            <a:off x="4590815" y="4201331"/>
            <a:ext cx="283282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By Dylan Kear</a:t>
            </a:r>
            <a:endParaRPr lang="en-US" sz="36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1399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3BC449-CAED-42C0-888B-A826709B97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4758431" y="196450"/>
            <a:ext cx="7173157" cy="40349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D9EFE9-856F-42ED-94D7-D3F0607E3C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75" y="3183153"/>
            <a:ext cx="6417733" cy="360997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2D128F5-67D5-447B-83EE-59B1A33BAD7C}"/>
              </a:ext>
            </a:extLst>
          </p:cNvPr>
          <p:cNvSpPr/>
          <p:nvPr/>
        </p:nvSpPr>
        <p:spPr>
          <a:xfrm>
            <a:off x="3313641" y="4775632"/>
            <a:ext cx="1277922" cy="282143"/>
          </a:xfrm>
          <a:prstGeom prst="ellipse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2D559EE-C9B0-4300-B0F9-D028919E7746}"/>
              </a:ext>
            </a:extLst>
          </p:cNvPr>
          <p:cNvSpPr/>
          <p:nvPr/>
        </p:nvSpPr>
        <p:spPr>
          <a:xfrm>
            <a:off x="640824" y="1228137"/>
            <a:ext cx="35815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1441044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5 Time Management Techniques to Improve your Personal ...">
            <a:extLst>
              <a:ext uri="{FF2B5EF4-FFF2-40B4-BE49-F238E27FC236}">
                <a16:creationId xmlns:a16="http://schemas.microsoft.com/office/drawing/2014/main" id="{5784A942-409C-448F-AE73-D0B3508D2E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986" y="365125"/>
            <a:ext cx="4715358" cy="388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9587F26-9EA5-4400-A9DE-A7DFE3BBE6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08" t="24553" r="-650" b="4914"/>
          <a:stretch/>
        </p:blipFill>
        <p:spPr>
          <a:xfrm>
            <a:off x="231956" y="3362325"/>
            <a:ext cx="7111819" cy="32194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9073EC0-5948-4EB4-93D5-4A82FDC7C15C}"/>
              </a:ext>
            </a:extLst>
          </p:cNvPr>
          <p:cNvSpPr/>
          <p:nvPr/>
        </p:nvSpPr>
        <p:spPr>
          <a:xfrm>
            <a:off x="507612" y="1227311"/>
            <a:ext cx="616271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Time Management</a:t>
            </a:r>
          </a:p>
        </p:txBody>
      </p:sp>
    </p:spTree>
    <p:extLst>
      <p:ext uri="{BB962C8B-B14F-4D97-AF65-F5344CB8AC3E}">
        <p14:creationId xmlns:p14="http://schemas.microsoft.com/office/powerpoint/2010/main" val="263287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D70EF7E-459F-46D5-8E19-A0EB3927FD89}"/>
              </a:ext>
            </a:extLst>
          </p:cNvPr>
          <p:cNvSpPr/>
          <p:nvPr/>
        </p:nvSpPr>
        <p:spPr>
          <a:xfrm>
            <a:off x="1057728" y="1129657"/>
            <a:ext cx="24062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Sources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BDD3EB-2254-42E5-B44B-77CC9A552836}"/>
              </a:ext>
            </a:extLst>
          </p:cNvPr>
          <p:cNvSpPr txBox="1"/>
          <p:nvPr/>
        </p:nvSpPr>
        <p:spPr>
          <a:xfrm>
            <a:off x="1057728" y="2334827"/>
            <a:ext cx="9524455" cy="34531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GB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Oxford (2019). </a:t>
            </a:r>
            <a:r>
              <a:rPr lang="en-GB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Plagiarism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University of Oxford. Available at: https://www.ox.ac.uk/students/academic/guidance/skills/plagiarism.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St. Augustine for Health Sciences (2019). </a:t>
            </a:r>
            <a:r>
              <a:rPr lang="en-GB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 Popular Time Management Techniques and Tools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University of St. Augustine for Health Sciences. Available at: https://www.usa.edu/blog/time-management-techniques/.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www.professionalacademy.com. (n.d.). </a:t>
            </a:r>
            <a:r>
              <a:rPr lang="en-GB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Time Management Techniques to Improve your Personal Effectiveness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https://www.professionalacademy.com/blogs/5-time-management-techniques-to-improve-your-personal-effectiveness/.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271444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8C8F5-D5AD-4181-9625-D418EF25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929" y="2696154"/>
            <a:ext cx="10515600" cy="370464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https://uowtsd.sharepoint.com/teams/111218_GRP/_layouts/15/stream.aspx?id=%2Fteams%2F111218%5FGRP%2FShared%20Documents%2FGeneral%2FRecordings%2FMeeting%20in%20%5FGeneral%5F%2D20221017%5F225141%2DMeeting%20Recording%2Emp4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https://teams.microsoft.com/l/channel/19%3afZejYPnc5RYzB-mH9JI_mab62oY97ncMo0wBYWmkdQE1%40thread.tacv2/General?groupId=2af47882-e768-461b-9dcd-2c2830a5d977&amp;tenantId=4e0f11f9-046e-4505-9cb8-db2152311e21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7285404E-A45B-4756-BDFD-5A4DCBE10C9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30708458"/>
              </p:ext>
            </p:extLst>
          </p:nvPr>
        </p:nvGraphicFramePr>
        <p:xfrm>
          <a:off x="349929" y="654212"/>
          <a:ext cx="11035668" cy="17232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ackager Shell Object" showAsIcon="1" r:id="rId5" imgW="2651040" imgH="349200" progId="Package">
                  <p:embed/>
                </p:oleObj>
              </mc:Choice>
              <mc:Fallback>
                <p:oleObj name="Packager Shell Object" showAsIcon="1" r:id="rId5" imgW="2651040" imgH="3492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49929" y="654212"/>
                        <a:ext cx="11035668" cy="17232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9B7E76D2-1E31-4004-8F92-C88C73CD2280}"/>
              </a:ext>
            </a:extLst>
          </p:cNvPr>
          <p:cNvSpPr/>
          <p:nvPr/>
        </p:nvSpPr>
        <p:spPr>
          <a:xfrm>
            <a:off x="728522" y="270225"/>
            <a:ext cx="41299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Links to video</a:t>
            </a:r>
          </a:p>
        </p:txBody>
      </p:sp>
    </p:spTree>
    <p:extLst>
      <p:ext uri="{BB962C8B-B14F-4D97-AF65-F5344CB8AC3E}">
        <p14:creationId xmlns:p14="http://schemas.microsoft.com/office/powerpoint/2010/main" val="4893830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1315</TotalTime>
  <Words>216</Words>
  <Application>Microsoft Office PowerPoint</Application>
  <PresentationFormat>Widescreen</PresentationFormat>
  <Paragraphs>14</Paragraphs>
  <Slides>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Package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 4005 – Assignment 2</dc:title>
  <dc:creator>Dylan Kear (2104111)</dc:creator>
  <cp:lastModifiedBy>Dylan Kear (2104111)</cp:lastModifiedBy>
  <cp:revision>7</cp:revision>
  <dcterms:created xsi:type="dcterms:W3CDTF">2022-10-16T23:54:30Z</dcterms:created>
  <dcterms:modified xsi:type="dcterms:W3CDTF">2022-10-17T22:11:01Z</dcterms:modified>
</cp:coreProperties>
</file>