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5.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78" r:id="rId2"/>
    <p:sldMasterId id="2147483696" r:id="rId3"/>
    <p:sldMasterId id="2147483731" r:id="rId4"/>
    <p:sldMasterId id="2147483773" r:id="rId5"/>
    <p:sldMasterId id="2147483785" r:id="rId6"/>
  </p:sldMasterIdLst>
  <p:notesMasterIdLst>
    <p:notesMasterId r:id="rId14"/>
  </p:notesMasterIdLst>
  <p:sldIdLst>
    <p:sldId id="256" r:id="rId7"/>
    <p:sldId id="257" r:id="rId8"/>
    <p:sldId id="258" r:id="rId9"/>
    <p:sldId id="260" r:id="rId10"/>
    <p:sldId id="259" r:id="rId11"/>
    <p:sldId id="261" r:id="rId12"/>
    <p:sldId id="264" r:id="rId13"/>
  </p:sldIdLst>
  <p:sldSz cx="18288000" cy="10287000"/>
  <p:notesSz cx="6858000" cy="9144000"/>
  <p:embeddedFontLst>
    <p:embeddedFont>
      <p:font typeface="Algerian" pitchFamily="82" charset="0"/>
      <p:regular r:id="rId15"/>
    </p:embeddedFont>
    <p:embeddedFont>
      <p:font typeface="Century Gothic" panose="020B0502020202020204" pitchFamily="34" charset="0"/>
      <p:regular r:id="rId16"/>
      <p:bold r:id="rId17"/>
      <p:italic r:id="rId18"/>
      <p:boldItalic r:id="rId19"/>
    </p:embeddedFont>
    <p:embeddedFont>
      <p:font typeface="Trebuchet MS" panose="020B0603020202020204" pitchFamily="34" charset="0"/>
      <p:regular r:id="rId20"/>
      <p:bold r:id="rId21"/>
      <p:italic r:id="rId22"/>
      <p:boldItalic r:id="rId23"/>
    </p:embeddedFont>
    <p:embeddedFont>
      <p:font typeface="Wingdings 3" pitchFamily="2" charset="2"/>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5948" autoAdjust="0"/>
  </p:normalViewPr>
  <p:slideViewPr>
    <p:cSldViewPr>
      <p:cViewPr varScale="1">
        <p:scale>
          <a:sx n="42" d="100"/>
          <a:sy n="42" d="100"/>
        </p:scale>
        <p:origin x="1426"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 /><Relationship Id="rId13" Type="http://schemas.openxmlformats.org/officeDocument/2006/relationships/slide" Target="slides/slide7.xml" /><Relationship Id="rId18" Type="http://schemas.openxmlformats.org/officeDocument/2006/relationships/font" Target="fonts/font4.fntdata" /><Relationship Id="rId26" Type="http://schemas.openxmlformats.org/officeDocument/2006/relationships/viewProps" Target="viewProps.xml" /><Relationship Id="rId3" Type="http://schemas.openxmlformats.org/officeDocument/2006/relationships/slideMaster" Target="slideMasters/slideMaster3.xml" /><Relationship Id="rId21" Type="http://schemas.openxmlformats.org/officeDocument/2006/relationships/font" Target="fonts/font7.fntdata" /><Relationship Id="rId7" Type="http://schemas.openxmlformats.org/officeDocument/2006/relationships/slide" Target="slides/slide1.xml" /><Relationship Id="rId12" Type="http://schemas.openxmlformats.org/officeDocument/2006/relationships/slide" Target="slides/slide6.xml" /><Relationship Id="rId17" Type="http://schemas.openxmlformats.org/officeDocument/2006/relationships/font" Target="fonts/font3.fntdata" /><Relationship Id="rId25"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font" Target="fonts/font2.fntdata" /><Relationship Id="rId20" Type="http://schemas.openxmlformats.org/officeDocument/2006/relationships/font" Target="fonts/font6.fntdata" /><Relationship Id="rId1" Type="http://schemas.openxmlformats.org/officeDocument/2006/relationships/slideMaster" Target="slideMasters/slideMaster1.xml" /><Relationship Id="rId6" Type="http://schemas.openxmlformats.org/officeDocument/2006/relationships/slideMaster" Target="slideMasters/slideMaster6.xml" /><Relationship Id="rId11" Type="http://schemas.openxmlformats.org/officeDocument/2006/relationships/slide" Target="slides/slide5.xml" /><Relationship Id="rId24" Type="http://schemas.openxmlformats.org/officeDocument/2006/relationships/font" Target="fonts/font10.fntdata" /><Relationship Id="rId5" Type="http://schemas.openxmlformats.org/officeDocument/2006/relationships/slideMaster" Target="slideMasters/slideMaster5.xml" /><Relationship Id="rId15" Type="http://schemas.openxmlformats.org/officeDocument/2006/relationships/font" Target="fonts/font1.fntdata" /><Relationship Id="rId23" Type="http://schemas.openxmlformats.org/officeDocument/2006/relationships/font" Target="fonts/font9.fntdata" /><Relationship Id="rId28" Type="http://schemas.openxmlformats.org/officeDocument/2006/relationships/tableStyles" Target="tableStyles.xml" /><Relationship Id="rId10" Type="http://schemas.openxmlformats.org/officeDocument/2006/relationships/slide" Target="slides/slide4.xml" /><Relationship Id="rId19" Type="http://schemas.openxmlformats.org/officeDocument/2006/relationships/font" Target="fonts/font5.fntdata" /><Relationship Id="rId4" Type="http://schemas.openxmlformats.org/officeDocument/2006/relationships/slideMaster" Target="slideMasters/slideMaster4.xml" /><Relationship Id="rId9" Type="http://schemas.openxmlformats.org/officeDocument/2006/relationships/slide" Target="slides/slide3.xml" /><Relationship Id="rId14" Type="http://schemas.openxmlformats.org/officeDocument/2006/relationships/notesMaster" Target="notesMasters/notesMaster1.xml" /><Relationship Id="rId22" Type="http://schemas.openxmlformats.org/officeDocument/2006/relationships/font" Target="fonts/font8.fntdata" /><Relationship Id="rId27"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9A8371-6F34-46CF-974F-89A85D91C48A}" type="doc">
      <dgm:prSet loTypeId="urn:microsoft.com/office/officeart/2008/layout/LinedList" loCatId="list" qsTypeId="urn:microsoft.com/office/officeart/2005/8/quickstyle/simple1" qsCatId="simple" csTypeId="urn:microsoft.com/office/officeart/2005/8/colors/accent0_2" csCatId="mainScheme" phldr="1"/>
      <dgm:spPr/>
      <dgm:t>
        <a:bodyPr/>
        <a:lstStyle/>
        <a:p>
          <a:endParaRPr lang="en-IN"/>
        </a:p>
      </dgm:t>
    </dgm:pt>
    <dgm:pt modelId="{3C22E82B-93F6-4A55-AC61-932583DD4841}">
      <dgm:prSet phldrT="[Text]" custT="1"/>
      <dgm:spPr/>
      <dgm:t>
        <a:bodyPr/>
        <a:lstStyle/>
        <a:p>
          <a:pPr>
            <a:buNone/>
          </a:pPr>
          <a:r>
            <a:rPr lang="en-IN" sz="2800" b="1" dirty="0">
              <a:latin typeface="Times New Roman" panose="02020603050405020304" pitchFamily="18" charset="0"/>
              <a:cs typeface="Times New Roman" panose="02020603050405020304" pitchFamily="18" charset="0"/>
            </a:rPr>
            <a:t>Combined Impact:</a:t>
          </a:r>
          <a:endParaRPr lang="en-IN" sz="2800" dirty="0">
            <a:latin typeface="Times New Roman" panose="02020603050405020304" pitchFamily="18" charset="0"/>
            <a:cs typeface="Times New Roman" panose="02020603050405020304" pitchFamily="18" charset="0"/>
          </a:endParaRPr>
        </a:p>
      </dgm:t>
    </dgm:pt>
    <dgm:pt modelId="{E03227E7-0D36-4BBE-8506-CEC9AC784F49}" type="parTrans" cxnId="{C294C613-FEAC-4862-8361-2DFC3F18FB7F}">
      <dgm:prSet/>
      <dgm:spPr/>
      <dgm:t>
        <a:bodyPr/>
        <a:lstStyle/>
        <a:p>
          <a:endParaRPr lang="en-IN"/>
        </a:p>
      </dgm:t>
    </dgm:pt>
    <dgm:pt modelId="{9430499E-2BF9-428B-A319-CBB671B13E41}" type="sibTrans" cxnId="{C294C613-FEAC-4862-8361-2DFC3F18FB7F}">
      <dgm:prSet/>
      <dgm:spPr/>
      <dgm:t>
        <a:bodyPr/>
        <a:lstStyle/>
        <a:p>
          <a:endParaRPr lang="en-IN"/>
        </a:p>
      </dgm:t>
    </dgm:pt>
    <dgm:pt modelId="{A446D226-295A-462B-AD9E-22BD7B64EB36}">
      <dgm:prSet phldrT="[Text]" custT="1"/>
      <dgm:spPr/>
      <dgm:t>
        <a:bodyPr/>
        <a:lstStyle/>
        <a:p>
          <a:r>
            <a:rPr lang="en-US" sz="2800" dirty="0">
              <a:latin typeface="Times New Roman" panose="02020603050405020304" pitchFamily="18" charset="0"/>
              <a:cs typeface="Times New Roman" panose="02020603050405020304" pitchFamily="18" charset="0"/>
            </a:rPr>
            <a:t>Creates leaders who are emotionally aware and culturally adaptive</a:t>
          </a:r>
          <a:endParaRPr lang="en-IN" sz="2800" dirty="0">
            <a:latin typeface="Times New Roman" panose="02020603050405020304" pitchFamily="18" charset="0"/>
            <a:cs typeface="Times New Roman" panose="02020603050405020304" pitchFamily="18" charset="0"/>
          </a:endParaRPr>
        </a:p>
      </dgm:t>
    </dgm:pt>
    <dgm:pt modelId="{F4AF27BC-3D5D-4BFA-909B-6E83A95977DC}" type="parTrans" cxnId="{99A73893-D0ED-4ACC-86C9-CDADBF4C58EB}">
      <dgm:prSet/>
      <dgm:spPr/>
      <dgm:t>
        <a:bodyPr/>
        <a:lstStyle/>
        <a:p>
          <a:endParaRPr lang="en-IN"/>
        </a:p>
      </dgm:t>
    </dgm:pt>
    <dgm:pt modelId="{485A5E30-876C-4643-A0AB-113A77DFA1D5}" type="sibTrans" cxnId="{99A73893-D0ED-4ACC-86C9-CDADBF4C58EB}">
      <dgm:prSet/>
      <dgm:spPr/>
      <dgm:t>
        <a:bodyPr/>
        <a:lstStyle/>
        <a:p>
          <a:endParaRPr lang="en-IN"/>
        </a:p>
      </dgm:t>
    </dgm:pt>
    <dgm:pt modelId="{13231D45-74ED-4EEC-ABFD-34773ACEFE2F}">
      <dgm:prSet phldrT="[Text]" custT="1"/>
      <dgm:spPr/>
      <dgm:t>
        <a:bodyPr/>
        <a:lstStyle/>
        <a:p>
          <a:r>
            <a:rPr lang="en-US" sz="2800" dirty="0">
              <a:latin typeface="Times New Roman" panose="02020603050405020304" pitchFamily="18" charset="0"/>
              <a:cs typeface="Times New Roman" panose="02020603050405020304" pitchFamily="18" charset="0"/>
            </a:rPr>
            <a:t>Essential for success in today’s diverse, global </a:t>
          </a:r>
          <a:r>
            <a:rPr lang="en-US" sz="2800" dirty="0" err="1">
              <a:latin typeface="Times New Roman" panose="02020603050405020304" pitchFamily="18" charset="0"/>
              <a:cs typeface="Times New Roman" panose="02020603050405020304" pitchFamily="18" charset="0"/>
            </a:rPr>
            <a:t>organisations</a:t>
          </a:r>
          <a:endParaRPr lang="en-IN" sz="2800" dirty="0">
            <a:latin typeface="Times New Roman" panose="02020603050405020304" pitchFamily="18" charset="0"/>
            <a:cs typeface="Times New Roman" panose="02020603050405020304" pitchFamily="18" charset="0"/>
          </a:endParaRPr>
        </a:p>
      </dgm:t>
    </dgm:pt>
    <dgm:pt modelId="{4CC93371-43A1-479A-ACAC-9D91997945C7}" type="parTrans" cxnId="{E69F520B-D3C4-4122-8820-C3C823810180}">
      <dgm:prSet/>
      <dgm:spPr/>
      <dgm:t>
        <a:bodyPr/>
        <a:lstStyle/>
        <a:p>
          <a:endParaRPr lang="en-IN"/>
        </a:p>
      </dgm:t>
    </dgm:pt>
    <dgm:pt modelId="{C9280428-58BA-4052-B875-27E8643901FB}" type="sibTrans" cxnId="{E69F520B-D3C4-4122-8820-C3C823810180}">
      <dgm:prSet/>
      <dgm:spPr/>
      <dgm:t>
        <a:bodyPr/>
        <a:lstStyle/>
        <a:p>
          <a:endParaRPr lang="en-IN"/>
        </a:p>
      </dgm:t>
    </dgm:pt>
    <dgm:pt modelId="{53603BCB-CBD3-4FC5-837E-49C93F30D3DE}" type="pres">
      <dgm:prSet presAssocID="{689A8371-6F34-46CF-974F-89A85D91C48A}" presName="vert0" presStyleCnt="0">
        <dgm:presLayoutVars>
          <dgm:dir/>
          <dgm:animOne val="branch"/>
          <dgm:animLvl val="lvl"/>
        </dgm:presLayoutVars>
      </dgm:prSet>
      <dgm:spPr/>
    </dgm:pt>
    <dgm:pt modelId="{71C8B4E0-115F-405C-BF67-FDE0B1F0E0FD}" type="pres">
      <dgm:prSet presAssocID="{3C22E82B-93F6-4A55-AC61-932583DD4841}" presName="thickLine" presStyleLbl="alignNode1" presStyleIdx="0" presStyleCnt="1"/>
      <dgm:spPr/>
    </dgm:pt>
    <dgm:pt modelId="{DAD1686D-3791-4F96-9E49-9E948E378CEF}" type="pres">
      <dgm:prSet presAssocID="{3C22E82B-93F6-4A55-AC61-932583DD4841}" presName="horz1" presStyleCnt="0"/>
      <dgm:spPr/>
    </dgm:pt>
    <dgm:pt modelId="{1FFF9B9A-33F4-483D-8923-42FC4F8C26A1}" type="pres">
      <dgm:prSet presAssocID="{3C22E82B-93F6-4A55-AC61-932583DD4841}" presName="tx1" presStyleLbl="revTx" presStyleIdx="0" presStyleCnt="3" custScaleX="83137" custScaleY="33425"/>
      <dgm:spPr/>
    </dgm:pt>
    <dgm:pt modelId="{07DDF0FA-264E-4D56-9FE0-141126AFA41D}" type="pres">
      <dgm:prSet presAssocID="{3C22E82B-93F6-4A55-AC61-932583DD4841}" presName="vert1" presStyleCnt="0"/>
      <dgm:spPr/>
    </dgm:pt>
    <dgm:pt modelId="{15F8435E-CF86-4F98-AC12-3D21EBB8340A}" type="pres">
      <dgm:prSet presAssocID="{A446D226-295A-462B-AD9E-22BD7B64EB36}" presName="vertSpace2a" presStyleCnt="0"/>
      <dgm:spPr/>
    </dgm:pt>
    <dgm:pt modelId="{E780DCF1-C248-4555-A19A-6EABD16D3E0B}" type="pres">
      <dgm:prSet presAssocID="{A446D226-295A-462B-AD9E-22BD7B64EB36}" presName="horz2" presStyleCnt="0"/>
      <dgm:spPr/>
    </dgm:pt>
    <dgm:pt modelId="{32975C9F-C40C-44CE-AFB8-F9F282DA4A9C}" type="pres">
      <dgm:prSet presAssocID="{A446D226-295A-462B-AD9E-22BD7B64EB36}" presName="horzSpace2" presStyleCnt="0"/>
      <dgm:spPr/>
    </dgm:pt>
    <dgm:pt modelId="{6393DD99-B699-4366-9202-2F2646120769}" type="pres">
      <dgm:prSet presAssocID="{A446D226-295A-462B-AD9E-22BD7B64EB36}" presName="tx2" presStyleLbl="revTx" presStyleIdx="1" presStyleCnt="3" custScaleY="16854" custLinFactNeighborX="-1911" custLinFactNeighborY="-1251"/>
      <dgm:spPr/>
    </dgm:pt>
    <dgm:pt modelId="{1A3CE9A7-7292-4878-8508-7B4F3285C706}" type="pres">
      <dgm:prSet presAssocID="{A446D226-295A-462B-AD9E-22BD7B64EB36}" presName="vert2" presStyleCnt="0"/>
      <dgm:spPr/>
    </dgm:pt>
    <dgm:pt modelId="{6C4B0A6F-085E-4911-A9F6-70C20DA3A48B}" type="pres">
      <dgm:prSet presAssocID="{A446D226-295A-462B-AD9E-22BD7B64EB36}" presName="thinLine2b" presStyleLbl="callout" presStyleIdx="0" presStyleCnt="2"/>
      <dgm:spPr/>
    </dgm:pt>
    <dgm:pt modelId="{6F7E3428-0908-49E3-AE43-C4BF3D6C0DAA}" type="pres">
      <dgm:prSet presAssocID="{A446D226-295A-462B-AD9E-22BD7B64EB36}" presName="vertSpace2b" presStyleCnt="0"/>
      <dgm:spPr/>
    </dgm:pt>
    <dgm:pt modelId="{811DFA78-EE2A-4F0F-AB00-9421D854FAD7}" type="pres">
      <dgm:prSet presAssocID="{13231D45-74ED-4EEC-ABFD-34773ACEFE2F}" presName="horz2" presStyleCnt="0"/>
      <dgm:spPr/>
    </dgm:pt>
    <dgm:pt modelId="{A2C9D916-7AD4-4E54-A763-BE6CAAEF9F7D}" type="pres">
      <dgm:prSet presAssocID="{13231D45-74ED-4EEC-ABFD-34773ACEFE2F}" presName="horzSpace2" presStyleCnt="0"/>
      <dgm:spPr/>
    </dgm:pt>
    <dgm:pt modelId="{5B1DD2D4-C298-4189-A9D2-6E8AFBE8BB86}" type="pres">
      <dgm:prSet presAssocID="{13231D45-74ED-4EEC-ABFD-34773ACEFE2F}" presName="tx2" presStyleLbl="revTx" presStyleIdx="2" presStyleCnt="3" custScaleY="9564" custLinFactNeighborX="-2707" custLinFactNeighborY="-2950"/>
      <dgm:spPr/>
    </dgm:pt>
    <dgm:pt modelId="{0B1EE145-4E73-45F7-8659-4823F997B78C}" type="pres">
      <dgm:prSet presAssocID="{13231D45-74ED-4EEC-ABFD-34773ACEFE2F}" presName="vert2" presStyleCnt="0"/>
      <dgm:spPr/>
    </dgm:pt>
    <dgm:pt modelId="{A03C0EF0-017F-4B1A-BCAD-12AEC9BC659B}" type="pres">
      <dgm:prSet presAssocID="{13231D45-74ED-4EEC-ABFD-34773ACEFE2F}" presName="thinLine2b" presStyleLbl="callout" presStyleIdx="1" presStyleCnt="2"/>
      <dgm:spPr/>
    </dgm:pt>
    <dgm:pt modelId="{506DEBC9-18F0-481F-BF94-92C3CBD2950C}" type="pres">
      <dgm:prSet presAssocID="{13231D45-74ED-4EEC-ABFD-34773ACEFE2F}" presName="vertSpace2b" presStyleCnt="0"/>
      <dgm:spPr/>
    </dgm:pt>
  </dgm:ptLst>
  <dgm:cxnLst>
    <dgm:cxn modelId="{E69F520B-D3C4-4122-8820-C3C823810180}" srcId="{3C22E82B-93F6-4A55-AC61-932583DD4841}" destId="{13231D45-74ED-4EEC-ABFD-34773ACEFE2F}" srcOrd="1" destOrd="0" parTransId="{4CC93371-43A1-479A-ACAC-9D91997945C7}" sibTransId="{C9280428-58BA-4052-B875-27E8643901FB}"/>
    <dgm:cxn modelId="{C294C613-FEAC-4862-8361-2DFC3F18FB7F}" srcId="{689A8371-6F34-46CF-974F-89A85D91C48A}" destId="{3C22E82B-93F6-4A55-AC61-932583DD4841}" srcOrd="0" destOrd="0" parTransId="{E03227E7-0D36-4BBE-8506-CEC9AC784F49}" sibTransId="{9430499E-2BF9-428B-A319-CBB671B13E41}"/>
    <dgm:cxn modelId="{691C6827-5436-4F4D-BBAE-4FD1C9A7D0FC}" type="presOf" srcId="{13231D45-74ED-4EEC-ABFD-34773ACEFE2F}" destId="{5B1DD2D4-C298-4189-A9D2-6E8AFBE8BB86}" srcOrd="0" destOrd="0" presId="urn:microsoft.com/office/officeart/2008/layout/LinedList"/>
    <dgm:cxn modelId="{03C6AF69-461F-444F-8092-E9AFE4624064}" type="presOf" srcId="{A446D226-295A-462B-AD9E-22BD7B64EB36}" destId="{6393DD99-B699-4366-9202-2F2646120769}" srcOrd="0" destOrd="0" presId="urn:microsoft.com/office/officeart/2008/layout/LinedList"/>
    <dgm:cxn modelId="{99A73893-D0ED-4ACC-86C9-CDADBF4C58EB}" srcId="{3C22E82B-93F6-4A55-AC61-932583DD4841}" destId="{A446D226-295A-462B-AD9E-22BD7B64EB36}" srcOrd="0" destOrd="0" parTransId="{F4AF27BC-3D5D-4BFA-909B-6E83A95977DC}" sibTransId="{485A5E30-876C-4643-A0AB-113A77DFA1D5}"/>
    <dgm:cxn modelId="{AC568DAD-17D9-4098-9405-D4435B92B053}" type="presOf" srcId="{3C22E82B-93F6-4A55-AC61-932583DD4841}" destId="{1FFF9B9A-33F4-483D-8923-42FC4F8C26A1}" srcOrd="0" destOrd="0" presId="urn:microsoft.com/office/officeart/2008/layout/LinedList"/>
    <dgm:cxn modelId="{E966F9B4-5D9F-4B4F-B1B5-5A0C48C4A1FE}" type="presOf" srcId="{689A8371-6F34-46CF-974F-89A85D91C48A}" destId="{53603BCB-CBD3-4FC5-837E-49C93F30D3DE}" srcOrd="0" destOrd="0" presId="urn:microsoft.com/office/officeart/2008/layout/LinedList"/>
    <dgm:cxn modelId="{F84ECCF5-C2D6-43F1-AA39-784718568D63}" type="presParOf" srcId="{53603BCB-CBD3-4FC5-837E-49C93F30D3DE}" destId="{71C8B4E0-115F-405C-BF67-FDE0B1F0E0FD}" srcOrd="0" destOrd="0" presId="urn:microsoft.com/office/officeart/2008/layout/LinedList"/>
    <dgm:cxn modelId="{6DC97995-4430-4980-ADFB-10D5F6DCE72E}" type="presParOf" srcId="{53603BCB-CBD3-4FC5-837E-49C93F30D3DE}" destId="{DAD1686D-3791-4F96-9E49-9E948E378CEF}" srcOrd="1" destOrd="0" presId="urn:microsoft.com/office/officeart/2008/layout/LinedList"/>
    <dgm:cxn modelId="{FC7C29DA-9474-402D-9A65-CF3883D4548A}" type="presParOf" srcId="{DAD1686D-3791-4F96-9E49-9E948E378CEF}" destId="{1FFF9B9A-33F4-483D-8923-42FC4F8C26A1}" srcOrd="0" destOrd="0" presId="urn:microsoft.com/office/officeart/2008/layout/LinedList"/>
    <dgm:cxn modelId="{6A48C421-C9AC-4CE0-B7F0-65B4F38DCB27}" type="presParOf" srcId="{DAD1686D-3791-4F96-9E49-9E948E378CEF}" destId="{07DDF0FA-264E-4D56-9FE0-141126AFA41D}" srcOrd="1" destOrd="0" presId="urn:microsoft.com/office/officeart/2008/layout/LinedList"/>
    <dgm:cxn modelId="{683D9AAA-689A-482B-96BC-EA4D2EAC4FEC}" type="presParOf" srcId="{07DDF0FA-264E-4D56-9FE0-141126AFA41D}" destId="{15F8435E-CF86-4F98-AC12-3D21EBB8340A}" srcOrd="0" destOrd="0" presId="urn:microsoft.com/office/officeart/2008/layout/LinedList"/>
    <dgm:cxn modelId="{993CFE3A-8F94-4477-AD49-E748CABA0778}" type="presParOf" srcId="{07DDF0FA-264E-4D56-9FE0-141126AFA41D}" destId="{E780DCF1-C248-4555-A19A-6EABD16D3E0B}" srcOrd="1" destOrd="0" presId="urn:microsoft.com/office/officeart/2008/layout/LinedList"/>
    <dgm:cxn modelId="{FA9C259D-B171-4A6E-9031-E9DAD10FFE7B}" type="presParOf" srcId="{E780DCF1-C248-4555-A19A-6EABD16D3E0B}" destId="{32975C9F-C40C-44CE-AFB8-F9F282DA4A9C}" srcOrd="0" destOrd="0" presId="urn:microsoft.com/office/officeart/2008/layout/LinedList"/>
    <dgm:cxn modelId="{27A0F63D-D12B-4080-B1B7-EAECE064C7F0}" type="presParOf" srcId="{E780DCF1-C248-4555-A19A-6EABD16D3E0B}" destId="{6393DD99-B699-4366-9202-2F2646120769}" srcOrd="1" destOrd="0" presId="urn:microsoft.com/office/officeart/2008/layout/LinedList"/>
    <dgm:cxn modelId="{19334B90-2F80-4D05-9D17-A2D08A0674B3}" type="presParOf" srcId="{E780DCF1-C248-4555-A19A-6EABD16D3E0B}" destId="{1A3CE9A7-7292-4878-8508-7B4F3285C706}" srcOrd="2" destOrd="0" presId="urn:microsoft.com/office/officeart/2008/layout/LinedList"/>
    <dgm:cxn modelId="{732C98D1-8256-495F-9A03-85AFC0C6C9DE}" type="presParOf" srcId="{07DDF0FA-264E-4D56-9FE0-141126AFA41D}" destId="{6C4B0A6F-085E-4911-A9F6-70C20DA3A48B}" srcOrd="2" destOrd="0" presId="urn:microsoft.com/office/officeart/2008/layout/LinedList"/>
    <dgm:cxn modelId="{ED84D03A-1AA5-44DD-8036-1D82ADFD0303}" type="presParOf" srcId="{07DDF0FA-264E-4D56-9FE0-141126AFA41D}" destId="{6F7E3428-0908-49E3-AE43-C4BF3D6C0DAA}" srcOrd="3" destOrd="0" presId="urn:microsoft.com/office/officeart/2008/layout/LinedList"/>
    <dgm:cxn modelId="{0D31E96F-B03A-420D-A41B-9DFE3374524E}" type="presParOf" srcId="{07DDF0FA-264E-4D56-9FE0-141126AFA41D}" destId="{811DFA78-EE2A-4F0F-AB00-9421D854FAD7}" srcOrd="4" destOrd="0" presId="urn:microsoft.com/office/officeart/2008/layout/LinedList"/>
    <dgm:cxn modelId="{36D05DD3-474C-46BA-A77F-24F2CEBD5310}" type="presParOf" srcId="{811DFA78-EE2A-4F0F-AB00-9421D854FAD7}" destId="{A2C9D916-7AD4-4E54-A763-BE6CAAEF9F7D}" srcOrd="0" destOrd="0" presId="urn:microsoft.com/office/officeart/2008/layout/LinedList"/>
    <dgm:cxn modelId="{56A4921D-5304-473B-A884-6A7E35C11138}" type="presParOf" srcId="{811DFA78-EE2A-4F0F-AB00-9421D854FAD7}" destId="{5B1DD2D4-C298-4189-A9D2-6E8AFBE8BB86}" srcOrd="1" destOrd="0" presId="urn:microsoft.com/office/officeart/2008/layout/LinedList"/>
    <dgm:cxn modelId="{D27D7ECF-7939-4989-B6C6-DE92CC78D136}" type="presParOf" srcId="{811DFA78-EE2A-4F0F-AB00-9421D854FAD7}" destId="{0B1EE145-4E73-45F7-8659-4823F997B78C}" srcOrd="2" destOrd="0" presId="urn:microsoft.com/office/officeart/2008/layout/LinedList"/>
    <dgm:cxn modelId="{850AC33A-8E83-4818-A2C7-A8A42B1EA2D3}" type="presParOf" srcId="{07DDF0FA-264E-4D56-9FE0-141126AFA41D}" destId="{A03C0EF0-017F-4B1A-BCAD-12AEC9BC659B}" srcOrd="5" destOrd="0" presId="urn:microsoft.com/office/officeart/2008/layout/LinedList"/>
    <dgm:cxn modelId="{BA1761F0-9599-4055-A446-7C522AE10AD0}" type="presParOf" srcId="{07DDF0FA-264E-4D56-9FE0-141126AFA41D}" destId="{506DEBC9-18F0-481F-BF94-92C3CBD2950C}"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8B4E0-115F-405C-BF67-FDE0B1F0E0FD}">
      <dsp:nvSpPr>
        <dsp:cNvPr id="0" name=""/>
        <dsp:cNvSpPr/>
      </dsp:nvSpPr>
      <dsp:spPr>
        <a:xfrm>
          <a:off x="0" y="1718393"/>
          <a:ext cx="11130308"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FF9B9A-33F4-483D-8923-42FC4F8C26A1}">
      <dsp:nvSpPr>
        <dsp:cNvPr id="0" name=""/>
        <dsp:cNvSpPr/>
      </dsp:nvSpPr>
      <dsp:spPr>
        <a:xfrm>
          <a:off x="0" y="1718393"/>
          <a:ext cx="1850680" cy="195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IN" sz="2800" b="1" kern="1200" dirty="0">
              <a:latin typeface="Times New Roman" panose="02020603050405020304" pitchFamily="18" charset="0"/>
              <a:cs typeface="Times New Roman" panose="02020603050405020304" pitchFamily="18" charset="0"/>
            </a:rPr>
            <a:t>Combined Impact:</a:t>
          </a:r>
          <a:endParaRPr lang="en-IN" sz="2800" kern="1200" dirty="0">
            <a:latin typeface="Times New Roman" panose="02020603050405020304" pitchFamily="18" charset="0"/>
            <a:cs typeface="Times New Roman" panose="02020603050405020304" pitchFamily="18" charset="0"/>
          </a:endParaRPr>
        </a:p>
      </dsp:txBody>
      <dsp:txXfrm>
        <a:off x="0" y="1718393"/>
        <a:ext cx="1850680" cy="1957652"/>
      </dsp:txXfrm>
    </dsp:sp>
    <dsp:sp modelId="{6393DD99-B699-4366-9202-2F2646120769}">
      <dsp:nvSpPr>
        <dsp:cNvPr id="0" name=""/>
        <dsp:cNvSpPr/>
      </dsp:nvSpPr>
      <dsp:spPr>
        <a:xfrm>
          <a:off x="1850665" y="1937966"/>
          <a:ext cx="8737291" cy="98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Creates leaders who are emotionally aware and culturally adaptive</a:t>
          </a:r>
          <a:endParaRPr lang="en-IN" sz="2800" kern="1200" dirty="0">
            <a:latin typeface="Times New Roman" panose="02020603050405020304" pitchFamily="18" charset="0"/>
            <a:cs typeface="Times New Roman" panose="02020603050405020304" pitchFamily="18" charset="0"/>
          </a:endParaRPr>
        </a:p>
      </dsp:txBody>
      <dsp:txXfrm>
        <a:off x="1850665" y="1937966"/>
        <a:ext cx="8737291" cy="987113"/>
      </dsp:txXfrm>
    </dsp:sp>
    <dsp:sp modelId="{6C4B0A6F-085E-4911-A9F6-70C20DA3A48B}">
      <dsp:nvSpPr>
        <dsp:cNvPr id="0" name=""/>
        <dsp:cNvSpPr/>
      </dsp:nvSpPr>
      <dsp:spPr>
        <a:xfrm>
          <a:off x="1850680" y="2998349"/>
          <a:ext cx="890424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1DD2D4-C298-4189-A9D2-6E8AFBE8BB86}">
      <dsp:nvSpPr>
        <dsp:cNvPr id="0" name=""/>
        <dsp:cNvSpPr/>
      </dsp:nvSpPr>
      <dsp:spPr>
        <a:xfrm>
          <a:off x="1781116" y="3118414"/>
          <a:ext cx="8737291" cy="560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Essential for success in today’s diverse, global </a:t>
          </a:r>
          <a:r>
            <a:rPr lang="en-US" sz="2800" kern="1200" dirty="0" err="1">
              <a:latin typeface="Times New Roman" panose="02020603050405020304" pitchFamily="18" charset="0"/>
              <a:cs typeface="Times New Roman" panose="02020603050405020304" pitchFamily="18" charset="0"/>
            </a:rPr>
            <a:t>organisations</a:t>
          </a:r>
          <a:endParaRPr lang="en-IN" sz="2800" kern="1200" dirty="0">
            <a:latin typeface="Times New Roman" panose="02020603050405020304" pitchFamily="18" charset="0"/>
            <a:cs typeface="Times New Roman" panose="02020603050405020304" pitchFamily="18" charset="0"/>
          </a:endParaRPr>
        </a:p>
      </dsp:txBody>
      <dsp:txXfrm>
        <a:off x="1781116" y="3118414"/>
        <a:ext cx="8737291" cy="560149"/>
      </dsp:txXfrm>
    </dsp:sp>
    <dsp:sp modelId="{A03C0EF0-017F-4B1A-BCAD-12AEC9BC659B}">
      <dsp:nvSpPr>
        <dsp:cNvPr id="0" name=""/>
        <dsp:cNvSpPr/>
      </dsp:nvSpPr>
      <dsp:spPr>
        <a:xfrm>
          <a:off x="1850680" y="3851341"/>
          <a:ext cx="890424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FB536-965E-441B-8861-4DACE009AF4D}"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7AA546-7751-40CC-BCC1-BA3807B31A3D}" type="slidenum">
              <a:rPr lang="en-IN" smtClean="0"/>
              <a:t>‹#›</a:t>
            </a:fld>
            <a:endParaRPr lang="en-IN"/>
          </a:p>
        </p:txBody>
      </p:sp>
    </p:spTree>
    <p:extLst>
      <p:ext uri="{BB962C8B-B14F-4D97-AF65-F5344CB8AC3E}">
        <p14:creationId xmlns:p14="http://schemas.microsoft.com/office/powerpoint/2010/main" val="287231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07AA546-7751-40CC-BCC1-BA3807B31A3D}" type="slidenum">
              <a:rPr lang="en-IN" smtClean="0"/>
              <a:t>1</a:t>
            </a:fld>
            <a:endParaRPr lang="en-IN"/>
          </a:p>
        </p:txBody>
      </p:sp>
    </p:spTree>
    <p:extLst>
      <p:ext uri="{BB962C8B-B14F-4D97-AF65-F5344CB8AC3E}">
        <p14:creationId xmlns:p14="http://schemas.microsoft.com/office/powerpoint/2010/main" val="3623649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 Introduction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today’s modern and connected world, leadership requires beyond technical expertise, it demands cultural and emotional depth. According to Edith Heard, Director-General of the European Molecular Biology Laboratory, encapsulating effective leadership is dependent on collaboration, empathy, and verse cultural understanding. This presentation examines Emotional Intelligence (EI) and Cultural Intelligence (CQ) as foundational pillars of leadership (Els and Jacobs, 2023). The consideration of emotional intelligence and cultural intelligence helps us understand the implications for good leadership as they relate to global business, decision- making, and teams. Furthermore, by critically analysing some major theoretical concepts show their strength and limitations to encapsulate the impact through real world business environments. Moreover, understanding the increasing multiculturalism and collaboration of organisations and exploring how leaders must respond with emotional awareness and cultural sensitivity in the given contexts. Overall, this presentation highlights the effectiveness of EI and CQ to shape the future, ethical and global.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 Defining Emotional Intelligence (EI)</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Emotional Intelligence (EI) is a concept of leadership skill that enables a person to handle difficult circumstances with empathy and compassion (Vettukallel,2024). Daniel Goleman’s influential framework (1995), discussed the five key dimensions: self-awareness, self-regulation, motivation, empathy, and social skills. All these factors help a leader to manage their emotions and sustain positive relationships, as well as team coherence (Antonopoulou, 2024). Also, Salovey and Mayer (1990) conceptualised EI as a tangible skill for internal and external emotion understanding, comprehension, and management. This framework encapsulates a skill that was developed through training, not just inherited (Ortuño-Ibarra and Rodríguez-Jiménez, 2023). This plays an important role in trust building, motivating teams and managing conflict, also improving communication, decision making and creating organisational cultures. As the working culture becomes diverse and collaborative, EI helps a leader in adaptation, inspirational, and authentic style with a level of compassion.</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 Defining Cultural Intelligence (CQ)</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Cultural Intelligence (CQ) has become a leadership competency essential to operating across diverse and globalised workplaces. CQ refers to an individual's ability to work effectively in different cultural contexts, which encourages leaders to be sensitive and adaptable to differences in cultural practices (Ali and Mohsin, 2023). The CQ model proposed by Earley and Ang (2003) outlines four primary dimensions: cognitive (knowledge of cultural norms); metacognitive (reflective awareness); motivational (drive for engagement), and behavioural (adaptation in action). These dimensions work together in a culturally responsive way in leading people (Allen and Brown, 2022). Hofstede's (1980) cultural dimensions are useful in examining how cultural values shape workplace behaviour and expectations, such as values of individualism vs collectivism and power distance (</a:t>
            </a:r>
            <a:r>
              <a:rPr lang="en-GB" sz="1200" kern="1200" dirty="0" err="1">
                <a:solidFill>
                  <a:schemeClr val="tx1"/>
                </a:solidFill>
                <a:effectLst/>
                <a:latin typeface="+mn-lt"/>
                <a:ea typeface="+mn-ea"/>
                <a:cs typeface="+mn-cs"/>
              </a:rPr>
              <a:t>Polatcan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Bellibaş</a:t>
            </a:r>
            <a:r>
              <a:rPr lang="en-GB" sz="1200" kern="1200" dirty="0">
                <a:solidFill>
                  <a:schemeClr val="tx1"/>
                </a:solidFill>
                <a:effectLst/>
                <a:latin typeface="+mn-lt"/>
                <a:ea typeface="+mn-ea"/>
                <a:cs typeface="+mn-cs"/>
              </a:rPr>
              <a:t> and Apaydın, 2025). Leaders with high CQ encourage inclusive teams, discourage miscommunication and misunderstanding across cultures, and lead with empathy across countries (Ali, 2024). While organisations are becoming more interconnected, CQ can support leaders in developing trust, clear communication, and convergent conclusions, toward a common goal of diverse groups (De Jong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CQ is an important consideration for ethical and sustainable leadership in the 21st century.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7AA546-7751-40CC-BCC1-BA3807B31A3D}" type="slidenum">
              <a:rPr lang="en-IN" smtClean="0"/>
              <a:t>2</a:t>
            </a:fld>
            <a:endParaRPr lang="en-IN"/>
          </a:p>
        </p:txBody>
      </p:sp>
    </p:spTree>
    <p:extLst>
      <p:ext uri="{BB962C8B-B14F-4D97-AF65-F5344CB8AC3E}">
        <p14:creationId xmlns:p14="http://schemas.microsoft.com/office/powerpoint/2010/main" val="3975097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4. Critical Evaluation of EI</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Emotional Intelligence (EI) is recognised as being an important part of leadership development, associated with better performance, engagement, and team dynamics. Additionally, the focus EI places on empathy and self-awareness and interpersonal skill areas creates an important context for EI to work in people-centric environments (Sokol, Mukuni and </a:t>
            </a:r>
            <a:r>
              <a:rPr lang="en-GB" sz="1200" kern="1200" dirty="0" err="1">
                <a:solidFill>
                  <a:schemeClr val="tx1"/>
                </a:solidFill>
                <a:effectLst/>
                <a:latin typeface="+mn-lt"/>
                <a:ea typeface="+mn-ea"/>
                <a:cs typeface="+mn-cs"/>
              </a:rPr>
              <a:t>Lapuzina</a:t>
            </a:r>
            <a:r>
              <a:rPr lang="en-GB" sz="1200" kern="1200" dirty="0">
                <a:solidFill>
                  <a:schemeClr val="tx1"/>
                </a:solidFill>
                <a:effectLst/>
                <a:latin typeface="+mn-lt"/>
                <a:ea typeface="+mn-ea"/>
                <a:cs typeface="+mn-cs"/>
              </a:rPr>
              <a:t>, 2024).  However, criticisms from authors such as Landy posit that EI reflects personality traits, raising concerns with clarity and measurement reliability. The debate regarding the results of EI tools, it can be wide across models and situations which is hard to measure reliability (George, 2024). Leaders should encourage EI with technical skills, ethical judgement, and strategic judgement to create resilient, inclusive, and effective leadership in the contemporary organisation.</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Critical Evaluation of CQ</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Cultural Intelligence (CQ) is an important leadership competence in the comparative international context, and among an increased diversity of cultures. CQ facilitates adaptability, inclusive leadership, and intercultural communication (Mahmoud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 Leaders who are high in CQ can be trusted because they consider cultural differences with sensitivity. However, CQ literature is critiqued in multiple ways; Thomas (2006), argues that CQ is theoretical and cannot be applied consistently in leadership practice— measurement tools lack reliability, and implementers can develop dangerous stereotypes if CQ is treated superficially as a fixed competency (Blasco, Feldt and Jakobsen, 2012). CQ requires an effective approach from leaders and must demonstrate some understanding of difference -- ideally CQ would be employed to understand individuals across cultures rather than generalizations about cultures (Deng and Gibson, 2008). CQ has great value for ethical leadership, when used carefully, and builds cooperation in multicultural leadership teams.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07AA546-7751-40CC-BCC1-BA3807B31A3D}" type="slidenum">
              <a:rPr lang="en-IN" smtClean="0"/>
              <a:t>3</a:t>
            </a:fld>
            <a:endParaRPr lang="en-IN"/>
          </a:p>
        </p:txBody>
      </p:sp>
    </p:spTree>
    <p:extLst>
      <p:ext uri="{BB962C8B-B14F-4D97-AF65-F5344CB8AC3E}">
        <p14:creationId xmlns:p14="http://schemas.microsoft.com/office/powerpoint/2010/main" val="1215735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6. Business Example 1: Google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excellent example of both emotional and cultural intelligence in leaders is Google. They have a diverse workforce, and leaders work particularly hard to create psychological safety (Livermore, 2023). Psychological safety is the feeling that employees can share ideas and speak up about things, which is a huge part of emotional intelligence. Google also qualifies as a multinational organization because they have offices in more than 70 countries, and strong cultural intelligence is necessary for leaders working across cultures (Tran, 2017). Leaders change their style in communication and leadership to adapt with their team members. They created trust using these factors, created cooperative partnerships and built new ideas, leading them to become one of the most creative organisations in the world.</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7. Business Example 2: Unilever</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Unilever illustrates a good pairing of emotional intelligence and cultural intelligence in leadership (Unilever, 2025). Alan Jope, who leads with purpose, is an invigorating leader whose emotional intelligence inspires teams with important values like caring for planet and caring for people. Jope is a purpose-driven leader because he inspires deep connection with employees and customers. At the same time, Unilever’s global projects like the Sustainable Living Brands are designed to reflect and fit cultural and local needs (Unilever, 2025).  This requires high cultural intelligence for leaders to know their audiences in a world where values can vary tremendously. Through the use of emotional intelligence along with cultural intelligence, Unilever promotes trust and support of the community to advance its global sustainability platform.</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8. Business Example 3: Starbucks</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Starbucks exemplifies emotional and cultural intelligence, and it is a vital part of leadership. Starbucks puts people first—leaders are invested in their employees’ wellbeing and are considerate about the experience in the stores, warm and engaging for customers (Starbucks, 2024). The first dimension is emotional intelligence in regard to empathy and emotional connection. The second is cultural intelligence—adapting products and services into local culture. Starbucks sells matcha drinks in Japan, and chai blends in India. This shows cultural intelligence and enhances the brand in different communities (Kadence International, 2025). In our hybrid work environment, Starbucks continues a lead with flexibility with trust and respect to develop loyalty and remain relevant worldwide.</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9. Business Example 4: NHS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demonstrates that emotional and cultural intelligence are the elements of effective healthcare leadership (Cavaness, Picchioni and Fleshman, 2020). Leaders are usually under pressure, and emotional intelligence enables them to remain composed, maintain the wellbeing of the staff and express sympathy to the patients. Simultaneously, cultural intelligence is essential in the context of comprehending the needs of various groups of patients and employees with different backgrounds (Majda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2021). As EI and CQ are both employed, NHS leaders are able to achieve trust, enhance communication, and make the environment more inclusive and supportive. This blend assists teams to collaborate more effectively, even in stressful circumstances and it assures improved attention to all people in the UK.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07AA546-7751-40CC-BCC1-BA3807B31A3D}" type="slidenum">
              <a:rPr lang="en-IN" smtClean="0"/>
              <a:t>4</a:t>
            </a:fld>
            <a:endParaRPr lang="en-IN"/>
          </a:p>
        </p:txBody>
      </p:sp>
    </p:spTree>
    <p:extLst>
      <p:ext uri="{BB962C8B-B14F-4D97-AF65-F5344CB8AC3E}">
        <p14:creationId xmlns:p14="http://schemas.microsoft.com/office/powerpoint/2010/main" val="2074314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10. Challenges in Developing EI and CQ</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developing emotional and cultural intelligence is engaged with high risk. There are challenges in how to measure them, and the challenges of stereotyping and generalisation (NS, 2025). Both need time, reflection, and ongoing work through coaching and training. Moreover, and as previously mentioned, it needs an intentional reaction to what is learnt. Evidence-based efforts are required to make leaders empathetic and culturally aware, also collaborative in the diverse and globalised world.</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11. Recommendations for Leadership Development</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creating future-ready leaders, organisations must utilise emotional and cultural intelligence in all types of training. Coaching, mentoring, and learning experiences that promote experiential learning stimulate adaptability and empathy (Coulson-Thomas, 2023). Both ongoing self-reflection and feedback will bolster leadership development. This strategy develops empathetic, adaptive, and inclusive leaders. Resilient leaders are made to lead teams with diverse and global challenges, which require sensitivity and strategic focus.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07AA546-7751-40CC-BCC1-BA3807B31A3D}" type="slidenum">
              <a:rPr lang="en-IN" smtClean="0"/>
              <a:t>5</a:t>
            </a:fld>
            <a:endParaRPr lang="en-IN"/>
          </a:p>
        </p:txBody>
      </p:sp>
    </p:spTree>
    <p:extLst>
      <p:ext uri="{BB962C8B-B14F-4D97-AF65-F5344CB8AC3E}">
        <p14:creationId xmlns:p14="http://schemas.microsoft.com/office/powerpoint/2010/main" val="202910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12. Conclusion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diverse landscape of the modern workplace, emotional intelligence and cultural intelligence for leaders is vital. Theories from Goleman, Salovey and Mayer, Earley and Ang, and Hofstede detail theories related to the influence of these skills on leadership behaviours. Some examples from Google, Unilever, Starbucks, and the NHS organisations, highlight the skill for emotional and cultural intelligence to create trust within a team, innovation, and resilience. As the world confronts ongoing global challenges, leaders are called to lean into their complexity by being more empathetic, inclusive, and adaptable, and these behaviours embody emotional intelligence and cultural intelligence, making it a foundational resource for the upcoming future of successful leadership.</a:t>
            </a:r>
            <a:endParaRPr lang="en-IN" dirty="0"/>
          </a:p>
        </p:txBody>
      </p:sp>
      <p:sp>
        <p:nvSpPr>
          <p:cNvPr id="4" name="Slide Number Placeholder 3"/>
          <p:cNvSpPr>
            <a:spLocks noGrp="1"/>
          </p:cNvSpPr>
          <p:nvPr>
            <p:ph type="sldNum" sz="quarter" idx="5"/>
          </p:nvPr>
        </p:nvSpPr>
        <p:spPr/>
        <p:txBody>
          <a:bodyPr/>
          <a:lstStyle/>
          <a:p>
            <a:fld id="{B07AA546-7751-40CC-BCC1-BA3807B31A3D}" type="slidenum">
              <a:rPr lang="en-IN" smtClean="0"/>
              <a:t>6</a:t>
            </a:fld>
            <a:endParaRPr lang="en-IN"/>
          </a:p>
        </p:txBody>
      </p:sp>
    </p:spTree>
    <p:extLst>
      <p:ext uri="{BB962C8B-B14F-4D97-AF65-F5344CB8AC3E}">
        <p14:creationId xmlns:p14="http://schemas.microsoft.com/office/powerpoint/2010/main" val="3349168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4.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5.xm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819150" y="-7144"/>
            <a:ext cx="7522368" cy="10294145"/>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392602" y="2070103"/>
            <a:ext cx="12861933" cy="3924299"/>
          </a:xfrm>
        </p:spPr>
        <p:txBody>
          <a:bodyPr anchor="b">
            <a:normAutofit/>
          </a:bodyPr>
          <a:lstStyle>
            <a:lvl1pPr algn="r">
              <a:defRPr sz="9000">
                <a:effectLst/>
              </a:defRPr>
            </a:lvl1pPr>
          </a:lstStyle>
          <a:p>
            <a:r>
              <a:rPr lang="en-US"/>
              <a:t>Click to edit Master title style</a:t>
            </a:r>
            <a:endParaRPr lang="en-US" dirty="0"/>
          </a:p>
        </p:txBody>
      </p:sp>
      <p:sp>
        <p:nvSpPr>
          <p:cNvPr id="3" name="Subtitle 2"/>
          <p:cNvSpPr>
            <a:spLocks noGrp="1"/>
          </p:cNvSpPr>
          <p:nvPr>
            <p:ph type="subTitle" idx="1"/>
          </p:nvPr>
        </p:nvSpPr>
        <p:spPr>
          <a:xfrm>
            <a:off x="6773066" y="5994401"/>
            <a:ext cx="10481468" cy="2082801"/>
          </a:xfrm>
        </p:spPr>
        <p:txBody>
          <a:bodyPr anchor="t">
            <a:normAutofit/>
          </a:bodyPr>
          <a:lstStyle>
            <a:lvl1pPr marL="0" indent="0" algn="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a:xfrm>
            <a:off x="7998618" y="8824913"/>
            <a:ext cx="6486066" cy="547688"/>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2884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6427785" y="8800697"/>
            <a:ext cx="8267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1354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58419" y="4000498"/>
            <a:ext cx="13396121" cy="3165573"/>
          </a:xfrm>
        </p:spPr>
        <p:txBody>
          <a:bodyPr anchor="b"/>
          <a:lstStyle>
            <a:lvl1pPr algn="r">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58417" y="7166072"/>
            <a:ext cx="13396122"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4182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26467" y="1028701"/>
            <a:ext cx="15028070" cy="26288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226469" y="4000499"/>
            <a:ext cx="7342583" cy="4686302"/>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911951" y="4000500"/>
            <a:ext cx="7342584" cy="4686300"/>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2289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658269" y="3987800"/>
            <a:ext cx="6910782"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226467"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320731" y="4000500"/>
            <a:ext cx="6933806"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911951"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55326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97955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17251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2400300"/>
            <a:ext cx="5323682"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7893050" y="1028699"/>
            <a:ext cx="9361485" cy="7658102"/>
          </a:xfrm>
        </p:spPr>
        <p:txBody>
          <a:bodyPr anchor="ctr">
            <a:normAutofit/>
          </a:bodyPr>
          <a:lstStyle>
            <a:lvl1pPr>
              <a:defRPr sz="30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26469" y="4457700"/>
            <a:ext cx="5323682" cy="2743200"/>
          </a:xfrm>
        </p:spPr>
        <p:txBody>
          <a:bodyPr>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95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4086" y="2628899"/>
            <a:ext cx="8139237" cy="2057400"/>
          </a:xfrm>
        </p:spPr>
        <p:txBody>
          <a:bodyPr anchor="b">
            <a:normAutofit/>
          </a:bodyPr>
          <a:lstStyle>
            <a:lvl1pPr algn="ctr">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1392023" y="1371600"/>
            <a:ext cx="4921461" cy="6858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4086" y="4686299"/>
            <a:ext cx="8139237" cy="2743200"/>
          </a:xfrm>
        </p:spPr>
        <p:txBody>
          <a:bodyPr>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844121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7" y="7099298"/>
            <a:ext cx="15028067"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9018" y="1398168"/>
            <a:ext cx="12338916" cy="474746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6467" y="7949405"/>
            <a:ext cx="15028067"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17669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1028700"/>
            <a:ext cx="15028067" cy="4572000"/>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9" y="6515100"/>
            <a:ext cx="15028070"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06336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655217" y="5143499"/>
            <a:ext cx="12799223" cy="571500"/>
          </a:xfrm>
        </p:spPr>
        <p:txBody>
          <a:bodyPr anchor="ctr">
            <a:normAutofit/>
          </a:bodyPr>
          <a:lstStyle>
            <a:lvl1pPr marL="0" indent="0">
              <a:buFontTx/>
              <a:buNone/>
              <a:defRPr sz="27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2226467" y="6515100"/>
            <a:ext cx="15028067"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33215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226470" y="4962872"/>
            <a:ext cx="15028064" cy="2203200"/>
          </a:xfrm>
        </p:spPr>
        <p:txBody>
          <a:bodyPr anchor="b">
            <a:normAutofit/>
          </a:bodyPr>
          <a:lstStyle>
            <a:lvl1pPr algn="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8" y="7166072"/>
            <a:ext cx="15028065"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75624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226470" y="5829300"/>
            <a:ext cx="15028065" cy="1333500"/>
          </a:xfrm>
        </p:spPr>
        <p:txBody>
          <a:bodyPr vert="horz" lIns="91440" tIns="45720" rIns="91440" bIns="45720" rtlCol="0" anchor="b">
            <a:normAutofit/>
          </a:bodyPr>
          <a:lstStyle>
            <a:lvl1pPr algn="r">
              <a:buNone/>
              <a:defRPr lang="en-US" sz="36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8" y="7162800"/>
            <a:ext cx="15028065" cy="1524000"/>
          </a:xfrm>
        </p:spPr>
        <p:txBody>
          <a:bodyPr anchor="t">
            <a:normAutofit/>
          </a:bodyPr>
          <a:lstStyle>
            <a:lvl1pPr marL="0" indent="0" algn="r">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432831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226470" y="1028701"/>
            <a:ext cx="15028068" cy="409098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226469" y="5257800"/>
            <a:ext cx="15028070" cy="1257300"/>
          </a:xfrm>
        </p:spPr>
        <p:txBody>
          <a:bodyPr vert="horz" lIns="91440" tIns="45720" rIns="91440" bIns="45720" rtlCol="0" anchor="b">
            <a:normAutofit/>
          </a:bodyPr>
          <a:lstStyle>
            <a:lvl1pPr>
              <a:buNone/>
              <a:defRPr lang="en-US" sz="42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7" y="6515100"/>
            <a:ext cx="15028070" cy="21717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32116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95863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598983" y="1028700"/>
            <a:ext cx="2655554" cy="76581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26468" y="1028700"/>
            <a:ext cx="12029613" cy="76581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283008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74443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654162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979504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05664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44208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377888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25622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192355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02650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44842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15919803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659278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06793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15654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570873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718405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Title 1"/>
          <p:cNvSpPr>
            <a:spLocks noGrp="1"/>
          </p:cNvSpPr>
          <p:nvPr>
            <p:ph type="ctrTitle"/>
          </p:nvPr>
        </p:nvSpPr>
        <p:spPr>
          <a:xfrm>
            <a:off x="2057400" y="2705108"/>
            <a:ext cx="14173200" cy="2737644"/>
          </a:xfrm>
        </p:spPr>
        <p:txBody>
          <a:bodyPr anchor="b">
            <a:normAutofit/>
          </a:bodyPr>
          <a:lstStyle>
            <a:lvl1pPr algn="l">
              <a:defRPr sz="9000"/>
            </a:lvl1pPr>
          </a:lstStyle>
          <a:p>
            <a:r>
              <a:rPr lang="en-US"/>
              <a:t>Click to edit Master title style</a:t>
            </a:r>
            <a:endParaRPr lang="en-US" dirty="0"/>
          </a:p>
        </p:txBody>
      </p:sp>
      <p:sp>
        <p:nvSpPr>
          <p:cNvPr id="3" name="Subtitle 2"/>
          <p:cNvSpPr>
            <a:spLocks noGrp="1"/>
          </p:cNvSpPr>
          <p:nvPr>
            <p:ph type="subTitle" idx="1"/>
          </p:nvPr>
        </p:nvSpPr>
        <p:spPr>
          <a:xfrm>
            <a:off x="2057400" y="5448302"/>
            <a:ext cx="14173200" cy="1028700"/>
          </a:xfrm>
        </p:spPr>
        <p:txBody>
          <a:bodyPr>
            <a:normAutofit/>
          </a:bodyPr>
          <a:lstStyle>
            <a:lvl1pPr marL="0" indent="0" algn="l">
              <a:buNone/>
              <a:defRPr sz="30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a:xfrm>
            <a:off x="11864342" y="6471492"/>
            <a:ext cx="4366260" cy="561963"/>
          </a:xfrm>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a:xfrm>
            <a:off x="2057400" y="6485768"/>
            <a:ext cx="9601200" cy="547688"/>
          </a:xfrm>
        </p:spPr>
        <p:txBody>
          <a:bodyPr/>
          <a:lstStyle/>
          <a:p>
            <a:endParaRPr lang="en-US"/>
          </a:p>
        </p:txBody>
      </p:sp>
      <p:sp>
        <p:nvSpPr>
          <p:cNvPr id="6" name="Slide Number Placeholder 5"/>
          <p:cNvSpPr>
            <a:spLocks noGrp="1"/>
          </p:cNvSpPr>
          <p:nvPr>
            <p:ph type="sldNum" sz="quarter" idx="12"/>
          </p:nvPr>
        </p:nvSpPr>
        <p:spPr>
          <a:xfrm>
            <a:off x="12115800" y="2146300"/>
            <a:ext cx="4114800"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21866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485253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Title 1"/>
          <p:cNvSpPr>
            <a:spLocks noGrp="1"/>
          </p:cNvSpPr>
          <p:nvPr>
            <p:ph type="title"/>
          </p:nvPr>
        </p:nvSpPr>
        <p:spPr>
          <a:xfrm>
            <a:off x="1028701" y="1130300"/>
            <a:ext cx="16230599" cy="4202903"/>
          </a:xfrm>
        </p:spPr>
        <p:txBody>
          <a:bodyPr anchor="b">
            <a:normAutofit/>
          </a:bodyPr>
          <a:lstStyle>
            <a:lvl1pPr algn="r">
              <a:defRPr sz="6000"/>
            </a:lvl1pPr>
          </a:lstStyle>
          <a:p>
            <a:r>
              <a:rPr lang="en-US"/>
              <a:t>Click to edit Master title style</a:t>
            </a:r>
            <a:endParaRPr lang="en-US" dirty="0"/>
          </a:p>
        </p:txBody>
      </p:sp>
      <p:sp>
        <p:nvSpPr>
          <p:cNvPr id="3" name="Text Placeholder 2"/>
          <p:cNvSpPr>
            <a:spLocks noGrp="1"/>
          </p:cNvSpPr>
          <p:nvPr>
            <p:ph type="body" idx="1"/>
          </p:nvPr>
        </p:nvSpPr>
        <p:spPr>
          <a:xfrm>
            <a:off x="1536701" y="5462588"/>
            <a:ext cx="15735300" cy="1433513"/>
          </a:xfrm>
        </p:spPr>
        <p:txBody>
          <a:bodyPr>
            <a:normAutofit/>
          </a:bodyPr>
          <a:lstStyle>
            <a:lvl1pPr marL="0" indent="0" algn="r">
              <a:buNone/>
              <a:defRPr sz="33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1721678" y="571501"/>
            <a:ext cx="4366260" cy="547688"/>
          </a:xfrm>
        </p:spPr>
        <p:txBody>
          <a:bodyPr/>
          <a:lstStyle>
            <a:lvl1pPr algn="r">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a:xfrm>
            <a:off x="1028700" y="571502"/>
            <a:ext cx="10487238" cy="546098"/>
          </a:xfrm>
        </p:spPr>
        <p:txBody>
          <a:bodyPr/>
          <a:lstStyle/>
          <a:p>
            <a:endParaRPr lang="en-US"/>
          </a:p>
        </p:txBody>
      </p:sp>
      <p:sp>
        <p:nvSpPr>
          <p:cNvPr id="6" name="Slide Number Placeholder 5"/>
          <p:cNvSpPr>
            <a:spLocks noGrp="1"/>
          </p:cNvSpPr>
          <p:nvPr>
            <p:ph type="sldNum" sz="quarter" idx="12"/>
          </p:nvPr>
        </p:nvSpPr>
        <p:spPr>
          <a:xfrm>
            <a:off x="16293678" y="571501"/>
            <a:ext cx="965622"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537656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28700" y="3291839"/>
            <a:ext cx="8001000" cy="603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58300" y="3291839"/>
            <a:ext cx="8001000" cy="603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763306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343400" y="1143000"/>
            <a:ext cx="12915900" cy="19431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1614" y="3275703"/>
            <a:ext cx="7619987" cy="1235868"/>
          </a:xfrm>
        </p:spPr>
        <p:txBody>
          <a:bodyPr anchor="b">
            <a:norm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28701" y="4699000"/>
            <a:ext cx="7967663" cy="4629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01200" y="3275703"/>
            <a:ext cx="7658100" cy="1235868"/>
          </a:xfrm>
        </p:spPr>
        <p:txBody>
          <a:bodyPr anchor="b">
            <a:norm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58300" y="4699000"/>
            <a:ext cx="8001000" cy="4629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509405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69521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724694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28700" y="2286000"/>
            <a:ext cx="6172200" cy="2400300"/>
          </a:xfrm>
        </p:spPr>
        <p:txBody>
          <a:bodyPr anchor="b"/>
          <a:lstStyle>
            <a:lvl1pPr algn="l">
              <a:defRPr sz="4800"/>
            </a:lvl1pPr>
          </a:lstStyle>
          <a:p>
            <a:r>
              <a:rPr lang="en-US"/>
              <a:t>Click to edit Master title style</a:t>
            </a:r>
            <a:endParaRPr lang="en-US" dirty="0"/>
          </a:p>
        </p:txBody>
      </p:sp>
      <p:sp>
        <p:nvSpPr>
          <p:cNvPr id="3" name="Content Placeholder 2"/>
          <p:cNvSpPr>
            <a:spLocks noGrp="1"/>
          </p:cNvSpPr>
          <p:nvPr>
            <p:ph idx="1"/>
          </p:nvPr>
        </p:nvSpPr>
        <p:spPr>
          <a:xfrm>
            <a:off x="7493373" y="1120139"/>
            <a:ext cx="9765927" cy="820788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8700" y="4686299"/>
            <a:ext cx="6172200" cy="4641728"/>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61684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28700" y="2286000"/>
            <a:ext cx="10309860" cy="2400300"/>
          </a:xfrm>
        </p:spPr>
        <p:txBody>
          <a:bodyPr anchor="b"/>
          <a:lstStyle>
            <a:lvl1pPr algn="l">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791857" y="1126862"/>
            <a:ext cx="5467443" cy="8201165"/>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028700" y="4686299"/>
            <a:ext cx="10309860" cy="4641728"/>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84383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28666" y="7046041"/>
            <a:ext cx="16233051" cy="1229033"/>
          </a:xfrm>
        </p:spPr>
        <p:txBody>
          <a:bodyPr anchor="b"/>
          <a:lstStyle>
            <a:lvl1pPr algn="l">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2591" y="1412159"/>
            <a:ext cx="16232760" cy="5217242"/>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028700" y="8275073"/>
            <a:ext cx="16230600" cy="1052954"/>
          </a:xfrm>
        </p:spPr>
        <p:txBody>
          <a:bodyPr/>
          <a:lstStyle>
            <a:lvl1pPr marL="0" indent="0" algn="l">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10740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Title 1"/>
          <p:cNvSpPr>
            <a:spLocks noGrp="1"/>
          </p:cNvSpPr>
          <p:nvPr>
            <p:ph type="title"/>
          </p:nvPr>
        </p:nvSpPr>
        <p:spPr>
          <a:xfrm>
            <a:off x="1028700" y="1130299"/>
            <a:ext cx="16230600" cy="4203701"/>
          </a:xfrm>
        </p:spPr>
        <p:txBody>
          <a:bodyPr anchor="ct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536701" y="5473700"/>
            <a:ext cx="15195774" cy="1498601"/>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11721678" y="571501"/>
            <a:ext cx="4366260" cy="547688"/>
          </a:xfrm>
        </p:spPr>
        <p:txBody>
          <a:bodyPr/>
          <a:lstStyle>
            <a:lvl1pPr algn="r">
              <a:defRPr/>
            </a:lvl1p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a:xfrm>
            <a:off x="1028700" y="569912"/>
            <a:ext cx="10487238" cy="547688"/>
          </a:xfrm>
        </p:spPr>
        <p:txBody>
          <a:bodyPr/>
          <a:lstStyle/>
          <a:p>
            <a:endParaRPr lang="en-US"/>
          </a:p>
        </p:txBody>
      </p:sp>
      <p:sp>
        <p:nvSpPr>
          <p:cNvPr id="7" name="Slide Number Placeholder 6"/>
          <p:cNvSpPr>
            <a:spLocks noGrp="1"/>
          </p:cNvSpPr>
          <p:nvPr>
            <p:ph type="sldNum" sz="quarter" idx="12"/>
          </p:nvPr>
        </p:nvSpPr>
        <p:spPr>
          <a:xfrm>
            <a:off x="16293678" y="571501"/>
            <a:ext cx="965622"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481132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Title 1"/>
          <p:cNvSpPr>
            <a:spLocks noGrp="1"/>
          </p:cNvSpPr>
          <p:nvPr>
            <p:ph type="title"/>
          </p:nvPr>
        </p:nvSpPr>
        <p:spPr>
          <a:xfrm>
            <a:off x="1536701" y="1130300"/>
            <a:ext cx="15227300" cy="3906743"/>
          </a:xfrm>
        </p:spPr>
        <p:txBody>
          <a:bodyPr anchor="ctr"/>
          <a:lstStyle>
            <a:lvl1pPr algn="l">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955798" y="5048335"/>
            <a:ext cx="14389104" cy="666665"/>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4" name="Text Placeholder 3"/>
          <p:cNvSpPr>
            <a:spLocks noGrp="1"/>
          </p:cNvSpPr>
          <p:nvPr>
            <p:ph type="body" sz="half" idx="2"/>
          </p:nvPr>
        </p:nvSpPr>
        <p:spPr>
          <a:xfrm>
            <a:off x="1536701" y="5939794"/>
            <a:ext cx="15227300" cy="1019807"/>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11721678" y="571501"/>
            <a:ext cx="4366260" cy="547688"/>
          </a:xfrm>
        </p:spPr>
        <p:txBody>
          <a:bodyPr/>
          <a:lstStyle>
            <a:lvl1pPr algn="r">
              <a:defRPr/>
            </a:lvl1p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a:xfrm>
            <a:off x="1028700" y="569912"/>
            <a:ext cx="10487238" cy="547688"/>
          </a:xfrm>
        </p:spPr>
        <p:txBody>
          <a:bodyPr/>
          <a:lstStyle/>
          <a:p>
            <a:endParaRPr lang="en-US"/>
          </a:p>
        </p:txBody>
      </p:sp>
      <p:sp>
        <p:nvSpPr>
          <p:cNvPr id="7" name="Slide Number Placeholder 6"/>
          <p:cNvSpPr>
            <a:spLocks noGrp="1"/>
          </p:cNvSpPr>
          <p:nvPr>
            <p:ph type="sldNum" sz="quarter" idx="12"/>
          </p:nvPr>
        </p:nvSpPr>
        <p:spPr>
          <a:xfrm>
            <a:off x="16293678" y="571501"/>
            <a:ext cx="965622" cy="547688"/>
          </a:xfrm>
        </p:spPr>
        <p:txBody>
          <a:bodyPr/>
          <a:lstStyle/>
          <a:p>
            <a:fld id="{B6F15528-21DE-4FAA-801E-634DDDAF4B2B}" type="slidenum">
              <a:rPr lang="en-US" smtClean="0"/>
              <a:pPr/>
              <a:t>‹#›</a:t>
            </a:fld>
            <a:endParaRPr lang="en-US"/>
          </a:p>
        </p:txBody>
      </p:sp>
      <p:sp>
        <p:nvSpPr>
          <p:cNvPr id="9" name="TextBox 8"/>
          <p:cNvSpPr txBox="1"/>
          <p:nvPr/>
        </p:nvSpPr>
        <p:spPr>
          <a:xfrm>
            <a:off x="714375" y="140017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dirty="0">
                <a:solidFill>
                  <a:schemeClr val="tx1"/>
                </a:solidFill>
                <a:effectLst/>
              </a:rPr>
              <a:t>“</a:t>
            </a:r>
          </a:p>
        </p:txBody>
      </p:sp>
      <p:sp>
        <p:nvSpPr>
          <p:cNvPr id="10" name="TextBox 9"/>
          <p:cNvSpPr txBox="1"/>
          <p:nvPr/>
        </p:nvSpPr>
        <p:spPr>
          <a:xfrm>
            <a:off x="16476345" y="40519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dirty="0">
                <a:solidFill>
                  <a:schemeClr val="tx1"/>
                </a:solidFill>
                <a:effectLst/>
              </a:rPr>
              <a:t>”</a:t>
            </a:r>
          </a:p>
        </p:txBody>
      </p:sp>
    </p:spTree>
    <p:extLst>
      <p:ext uri="{BB962C8B-B14F-4D97-AF65-F5344CB8AC3E}">
        <p14:creationId xmlns:p14="http://schemas.microsoft.com/office/powerpoint/2010/main" val="33935154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Title 1"/>
          <p:cNvSpPr>
            <a:spLocks noGrp="1"/>
          </p:cNvSpPr>
          <p:nvPr>
            <p:ph type="title"/>
          </p:nvPr>
        </p:nvSpPr>
        <p:spPr>
          <a:xfrm>
            <a:off x="1536743" y="1687052"/>
            <a:ext cx="15219279" cy="3767753"/>
          </a:xfrm>
        </p:spPr>
        <p:txBody>
          <a:bodyPr anchor="b"/>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1536701" y="5472473"/>
            <a:ext cx="15216981" cy="1499828"/>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11721678" y="568325"/>
            <a:ext cx="4366260" cy="547688"/>
          </a:xfrm>
        </p:spPr>
        <p:txBody>
          <a:bodyPr/>
          <a:lstStyle>
            <a:lvl1pPr algn="r">
              <a:defRPr/>
            </a:lvl1p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a:xfrm>
            <a:off x="1028700" y="568325"/>
            <a:ext cx="10487238" cy="547688"/>
          </a:xfrm>
        </p:spPr>
        <p:txBody>
          <a:bodyPr/>
          <a:lstStyle/>
          <a:p>
            <a:endParaRPr lang="en-US"/>
          </a:p>
        </p:txBody>
      </p:sp>
      <p:sp>
        <p:nvSpPr>
          <p:cNvPr id="7" name="Slide Number Placeholder 6"/>
          <p:cNvSpPr>
            <a:spLocks noGrp="1"/>
          </p:cNvSpPr>
          <p:nvPr>
            <p:ph type="sldNum" sz="quarter" idx="12"/>
          </p:nvPr>
        </p:nvSpPr>
        <p:spPr>
          <a:xfrm>
            <a:off x="16293678" y="571501"/>
            <a:ext cx="965622"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81919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4343401" y="1142999"/>
            <a:ext cx="12915899" cy="1955801"/>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28700" y="3303120"/>
            <a:ext cx="5184648" cy="925980"/>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8" name="Text Placeholder 3"/>
          <p:cNvSpPr>
            <a:spLocks noGrp="1"/>
          </p:cNvSpPr>
          <p:nvPr>
            <p:ph type="body" sz="half" idx="15"/>
          </p:nvPr>
        </p:nvSpPr>
        <p:spPr>
          <a:xfrm>
            <a:off x="1028699" y="4356848"/>
            <a:ext cx="5184648" cy="4971198"/>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9" name="Text Placeholder 4"/>
          <p:cNvSpPr>
            <a:spLocks noGrp="1"/>
          </p:cNvSpPr>
          <p:nvPr>
            <p:ph type="body" sz="quarter" idx="3"/>
          </p:nvPr>
        </p:nvSpPr>
        <p:spPr>
          <a:xfrm>
            <a:off x="6553200" y="3301999"/>
            <a:ext cx="5184648" cy="939801"/>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0" name="Text Placeholder 3"/>
          <p:cNvSpPr>
            <a:spLocks noGrp="1"/>
          </p:cNvSpPr>
          <p:nvPr>
            <p:ph type="body" sz="half" idx="16"/>
          </p:nvPr>
        </p:nvSpPr>
        <p:spPr>
          <a:xfrm>
            <a:off x="6550287" y="4356101"/>
            <a:ext cx="5184648" cy="497192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11" name="Text Placeholder 4"/>
          <p:cNvSpPr>
            <a:spLocks noGrp="1"/>
          </p:cNvSpPr>
          <p:nvPr>
            <p:ph type="body" sz="quarter" idx="13"/>
          </p:nvPr>
        </p:nvSpPr>
        <p:spPr>
          <a:xfrm>
            <a:off x="12077700" y="3289299"/>
            <a:ext cx="5184648" cy="939801"/>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12" name="Text Placeholder 3"/>
          <p:cNvSpPr>
            <a:spLocks noGrp="1"/>
          </p:cNvSpPr>
          <p:nvPr>
            <p:ph type="body" sz="half" idx="17"/>
          </p:nvPr>
        </p:nvSpPr>
        <p:spPr>
          <a:xfrm>
            <a:off x="12077702" y="4356848"/>
            <a:ext cx="5184648" cy="4971198"/>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156535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4343401" y="1143000"/>
            <a:ext cx="12915899" cy="19431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032927" y="6286501"/>
            <a:ext cx="5177373" cy="1024148"/>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0" name="Picture Placeholder 2"/>
          <p:cNvSpPr>
            <a:spLocks noGrp="1" noChangeAspect="1"/>
          </p:cNvSpPr>
          <p:nvPr>
            <p:ph type="pic" idx="15"/>
          </p:nvPr>
        </p:nvSpPr>
        <p:spPr>
          <a:xfrm>
            <a:off x="1032927" y="3543300"/>
            <a:ext cx="5177373"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1" name="Text Placeholder 3"/>
          <p:cNvSpPr>
            <a:spLocks noGrp="1"/>
          </p:cNvSpPr>
          <p:nvPr>
            <p:ph type="body" sz="half" idx="18"/>
          </p:nvPr>
        </p:nvSpPr>
        <p:spPr>
          <a:xfrm>
            <a:off x="1032927" y="7310647"/>
            <a:ext cx="5177373" cy="2017382"/>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2" name="Text Placeholder 4"/>
          <p:cNvSpPr>
            <a:spLocks noGrp="1"/>
          </p:cNvSpPr>
          <p:nvPr>
            <p:ph type="body" sz="quarter" idx="3"/>
          </p:nvPr>
        </p:nvSpPr>
        <p:spPr>
          <a:xfrm>
            <a:off x="6561395" y="6286501"/>
            <a:ext cx="5173403" cy="1024148"/>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3" name="Picture Placeholder 2"/>
          <p:cNvSpPr>
            <a:spLocks noGrp="1" noChangeAspect="1"/>
          </p:cNvSpPr>
          <p:nvPr>
            <p:ph type="pic" idx="21"/>
          </p:nvPr>
        </p:nvSpPr>
        <p:spPr>
          <a:xfrm>
            <a:off x="6561395" y="3543300"/>
            <a:ext cx="5173404"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4" name="Text Placeholder 3"/>
          <p:cNvSpPr>
            <a:spLocks noGrp="1"/>
          </p:cNvSpPr>
          <p:nvPr>
            <p:ph type="body" sz="half" idx="19"/>
          </p:nvPr>
        </p:nvSpPr>
        <p:spPr>
          <a:xfrm>
            <a:off x="6561397" y="7310645"/>
            <a:ext cx="5173403" cy="2017382"/>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25" name="Text Placeholder 4"/>
          <p:cNvSpPr>
            <a:spLocks noGrp="1"/>
          </p:cNvSpPr>
          <p:nvPr>
            <p:ph type="body" sz="quarter" idx="13"/>
          </p:nvPr>
        </p:nvSpPr>
        <p:spPr>
          <a:xfrm>
            <a:off x="12074597" y="6286501"/>
            <a:ext cx="5184704" cy="1024148"/>
          </a:xfrm>
        </p:spPr>
        <p:txBody>
          <a:bodyPr anchor="b">
            <a:noAutofit/>
          </a:bodyPr>
          <a:lstStyle>
            <a:lvl1pPr marL="0" indent="0">
              <a:buNone/>
              <a:defRPr sz="36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26" name="Picture Placeholder 2"/>
          <p:cNvSpPr>
            <a:spLocks noGrp="1" noChangeAspect="1"/>
          </p:cNvSpPr>
          <p:nvPr>
            <p:ph type="pic" idx="22"/>
          </p:nvPr>
        </p:nvSpPr>
        <p:spPr>
          <a:xfrm>
            <a:off x="12074783" y="3543300"/>
            <a:ext cx="5171817" cy="2286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27" name="Text Placeholder 3"/>
          <p:cNvSpPr>
            <a:spLocks noGrp="1"/>
          </p:cNvSpPr>
          <p:nvPr>
            <p:ph type="body" sz="half" idx="20"/>
          </p:nvPr>
        </p:nvSpPr>
        <p:spPr>
          <a:xfrm>
            <a:off x="12074597" y="7310642"/>
            <a:ext cx="5178668" cy="2017382"/>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9390830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3291839"/>
            <a:ext cx="16230600" cy="60361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660527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62725"/>
            <a:ext cx="18288000" cy="3724275"/>
          </a:xfrm>
          <a:prstGeom prst="rect">
            <a:avLst/>
          </a:prstGeom>
        </p:spPr>
      </p:pic>
      <p:sp>
        <p:nvSpPr>
          <p:cNvPr id="2" name="Vertical Title 1"/>
          <p:cNvSpPr>
            <a:spLocks noGrp="1"/>
          </p:cNvSpPr>
          <p:nvPr>
            <p:ph type="title" orient="vert"/>
          </p:nvPr>
        </p:nvSpPr>
        <p:spPr>
          <a:xfrm>
            <a:off x="14173200" y="1117600"/>
            <a:ext cx="3086100" cy="5854700"/>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6700" y="1117601"/>
            <a:ext cx="12306302" cy="5854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1721678" y="569912"/>
            <a:ext cx="4366260" cy="547688"/>
          </a:xfrm>
        </p:spPr>
        <p:txBody>
          <a:bodyPr/>
          <a:lstStyle>
            <a:lvl1pPr algn="r">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a:xfrm>
            <a:off x="1028700" y="571501"/>
            <a:ext cx="10487238" cy="547688"/>
          </a:xfrm>
        </p:spPr>
        <p:txBody>
          <a:bodyPr/>
          <a:lstStyle/>
          <a:p>
            <a:endParaRPr lang="en-US"/>
          </a:p>
        </p:txBody>
      </p:sp>
      <p:sp>
        <p:nvSpPr>
          <p:cNvPr id="6" name="Slide Number Placeholder 5"/>
          <p:cNvSpPr>
            <a:spLocks noGrp="1"/>
          </p:cNvSpPr>
          <p:nvPr>
            <p:ph type="sldNum" sz="quarter" idx="12"/>
          </p:nvPr>
        </p:nvSpPr>
        <p:spPr>
          <a:xfrm>
            <a:off x="16293678" y="571501"/>
            <a:ext cx="965622"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718965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45920" y="1138428"/>
            <a:ext cx="15087600" cy="5349240"/>
          </a:xfrm>
        </p:spPr>
        <p:txBody>
          <a:bodyPr anchor="b">
            <a:normAutofit/>
          </a:bodyPr>
          <a:lstStyle>
            <a:lvl1pPr algn="l">
              <a:lnSpc>
                <a:spcPct val="85000"/>
              </a:lnSpc>
              <a:defRPr sz="12000" spc="-75"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650077" y="6683430"/>
            <a:ext cx="15087600" cy="1714500"/>
          </a:xfrm>
        </p:spPr>
        <p:txBody>
          <a:bodyPr lIns="91440" rIns="91440">
            <a:normAutofit/>
          </a:bodyPr>
          <a:lstStyle>
            <a:lvl1pPr marL="0" indent="0" algn="l">
              <a:buNone/>
              <a:defRPr sz="3600" cap="all" spc="300" baseline="0">
                <a:solidFill>
                  <a:schemeClr val="tx2"/>
                </a:solidFill>
                <a:latin typeface="+mj-lt"/>
              </a:defRPr>
            </a:lvl1pPr>
            <a:lvl2pPr marL="685800" indent="0" algn="ctr">
              <a:buNone/>
              <a:defRPr sz="3600"/>
            </a:lvl2pPr>
            <a:lvl3pPr marL="1371600" indent="0" algn="ctr">
              <a:buNone/>
              <a:defRPr sz="36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347328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620700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1138428"/>
            <a:ext cx="15087600" cy="5349240"/>
          </a:xfrm>
        </p:spPr>
        <p:txBody>
          <a:bodyPr anchor="b" anchorCtr="0">
            <a:normAutofit/>
          </a:bodyPr>
          <a:lstStyle>
            <a:lvl1pPr>
              <a:lnSpc>
                <a:spcPct val="85000"/>
              </a:lnSpc>
              <a:defRPr sz="12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645920" y="6679692"/>
            <a:ext cx="15087600" cy="1714500"/>
          </a:xfrm>
        </p:spPr>
        <p:txBody>
          <a:bodyPr lIns="91440" rIns="91440" anchor="t" anchorCtr="0">
            <a:normAutofit/>
          </a:bodyPr>
          <a:lstStyle>
            <a:lvl1pPr marL="0" indent="0">
              <a:buNone/>
              <a:defRPr sz="3600" cap="all" spc="300" baseline="0">
                <a:solidFill>
                  <a:schemeClr val="tx2"/>
                </a:solidFill>
                <a:latin typeface="+mj-lt"/>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169296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645919" y="2768601"/>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326880" y="2768603"/>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602218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4592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4592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32688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32688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214530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17313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120751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25" y="0"/>
            <a:ext cx="6076187"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060107" y="0"/>
            <a:ext cx="96012" cy="10287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891538"/>
            <a:ext cx="4800600" cy="3429000"/>
          </a:xfrm>
        </p:spPr>
        <p:txBody>
          <a:bodyPr anchor="b">
            <a:normAutofit/>
          </a:bodyPr>
          <a:lstStyle>
            <a:lvl1pPr>
              <a:defRPr sz="5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200900" y="1097280"/>
            <a:ext cx="9738360" cy="7886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4389120"/>
            <a:ext cx="4800600" cy="5068686"/>
          </a:xfrm>
        </p:spPr>
        <p:txBody>
          <a:bodyPr lIns="91440" rIns="91440">
            <a:normAutofit/>
          </a:bodyPr>
          <a:lstStyle>
            <a:lvl1pPr marL="0" indent="0">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a:xfrm>
            <a:off x="698268" y="9689678"/>
            <a:ext cx="3927765" cy="547688"/>
          </a:xfrm>
        </p:spPr>
        <p:txBody>
          <a:bodyPr/>
          <a:lstStyle>
            <a:lvl1pPr algn="l">
              <a:defRPr/>
            </a:lvl1p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a:xfrm>
            <a:off x="7200900" y="9689678"/>
            <a:ext cx="6972300" cy="547688"/>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446804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7429500"/>
            <a:ext cx="18283238" cy="2857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3" y="737261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7612380"/>
            <a:ext cx="15169896" cy="1234440"/>
          </a:xfrm>
        </p:spPr>
        <p:txBody>
          <a:bodyPr lIns="91440" tIns="0" rIns="91440" bIns="0" anchor="b">
            <a:noAutofit/>
          </a:bodyPr>
          <a:lstStyle>
            <a:lvl1pPr>
              <a:defRPr sz="5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3" y="0"/>
            <a:ext cx="18287978" cy="7372614"/>
          </a:xfrm>
          <a:blipFill>
            <a:blip r:embed="rId2"/>
            <a:stretch>
              <a:fillRect/>
            </a:stretch>
          </a:blipFill>
        </p:spPr>
        <p:txBody>
          <a:bodyPr lIns="457200" tIns="457200" anchor="t"/>
          <a:lstStyle>
            <a:lvl1pPr marL="0" indent="0">
              <a:buNone/>
              <a:defRPr sz="4800">
                <a:solidFill>
                  <a:schemeClr val="bg1"/>
                </a:solidFill>
              </a:defRPr>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45920" y="8860535"/>
            <a:ext cx="15169896" cy="891540"/>
          </a:xfrm>
        </p:spPr>
        <p:txBody>
          <a:bodyPr lIns="91440" tIns="0" rIns="91440" bIns="0">
            <a:normAutofit/>
          </a:bodyPr>
          <a:lstStyle>
            <a:lvl1pPr marL="0" indent="0">
              <a:spcBef>
                <a:spcPts val="0"/>
              </a:spcBef>
              <a:spcAft>
                <a:spcPts val="900"/>
              </a:spcAft>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928935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88059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3087350" y="622168"/>
            <a:ext cx="3943350" cy="86361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622167"/>
            <a:ext cx="11601450" cy="8636133"/>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9818024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4223568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042041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911501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0667080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91459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0586841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6026062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2026163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809214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9942320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136941532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620509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401367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6316169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6589300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85795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 /><Relationship Id="rId13" Type="http://schemas.openxmlformats.org/officeDocument/2006/relationships/slideLayout" Target="../slideLayouts/slideLayout41.xml" /><Relationship Id="rId3" Type="http://schemas.openxmlformats.org/officeDocument/2006/relationships/slideLayout" Target="../slideLayouts/slideLayout31.xml" /><Relationship Id="rId7" Type="http://schemas.openxmlformats.org/officeDocument/2006/relationships/slideLayout" Target="../slideLayouts/slideLayout35.xml" /><Relationship Id="rId12" Type="http://schemas.openxmlformats.org/officeDocument/2006/relationships/slideLayout" Target="../slideLayouts/slideLayout40.xml" /><Relationship Id="rId17" Type="http://schemas.openxmlformats.org/officeDocument/2006/relationships/theme" Target="../theme/theme3.xml" /><Relationship Id="rId2" Type="http://schemas.openxmlformats.org/officeDocument/2006/relationships/slideLayout" Target="../slideLayouts/slideLayout30.xml" /><Relationship Id="rId16" Type="http://schemas.openxmlformats.org/officeDocument/2006/relationships/slideLayout" Target="../slideLayouts/slideLayout44.xml" /><Relationship Id="rId1" Type="http://schemas.openxmlformats.org/officeDocument/2006/relationships/slideLayout" Target="../slideLayouts/slideLayout29.xml" /><Relationship Id="rId6" Type="http://schemas.openxmlformats.org/officeDocument/2006/relationships/slideLayout" Target="../slideLayouts/slideLayout34.xml" /><Relationship Id="rId11" Type="http://schemas.openxmlformats.org/officeDocument/2006/relationships/slideLayout" Target="../slideLayouts/slideLayout39.xml" /><Relationship Id="rId5" Type="http://schemas.openxmlformats.org/officeDocument/2006/relationships/slideLayout" Target="../slideLayouts/slideLayout33.xml" /><Relationship Id="rId15" Type="http://schemas.openxmlformats.org/officeDocument/2006/relationships/slideLayout" Target="../slideLayouts/slideLayout43.xml" /><Relationship Id="rId10" Type="http://schemas.openxmlformats.org/officeDocument/2006/relationships/slideLayout" Target="../slideLayouts/slideLayout38.xml" /><Relationship Id="rId4" Type="http://schemas.openxmlformats.org/officeDocument/2006/relationships/slideLayout" Target="../slideLayouts/slideLayout32.xml" /><Relationship Id="rId9" Type="http://schemas.openxmlformats.org/officeDocument/2006/relationships/slideLayout" Target="../slideLayouts/slideLayout37.xml" /><Relationship Id="rId14" Type="http://schemas.openxmlformats.org/officeDocument/2006/relationships/slideLayout" Target="../slideLayouts/slideLayout42.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 /><Relationship Id="rId13" Type="http://schemas.openxmlformats.org/officeDocument/2006/relationships/slideLayout" Target="../slideLayouts/slideLayout57.xml" /><Relationship Id="rId18" Type="http://schemas.openxmlformats.org/officeDocument/2006/relationships/theme" Target="../theme/theme4.xml" /><Relationship Id="rId3" Type="http://schemas.openxmlformats.org/officeDocument/2006/relationships/slideLayout" Target="../slideLayouts/slideLayout47.xml" /><Relationship Id="rId7" Type="http://schemas.openxmlformats.org/officeDocument/2006/relationships/slideLayout" Target="../slideLayouts/slideLayout51.xml" /><Relationship Id="rId12" Type="http://schemas.openxmlformats.org/officeDocument/2006/relationships/slideLayout" Target="../slideLayouts/slideLayout56.xml" /><Relationship Id="rId17" Type="http://schemas.openxmlformats.org/officeDocument/2006/relationships/slideLayout" Target="../slideLayouts/slideLayout61.xml" /><Relationship Id="rId2" Type="http://schemas.openxmlformats.org/officeDocument/2006/relationships/slideLayout" Target="../slideLayouts/slideLayout46.xml" /><Relationship Id="rId16" Type="http://schemas.openxmlformats.org/officeDocument/2006/relationships/slideLayout" Target="../slideLayouts/slideLayout60.xml" /><Relationship Id="rId1" Type="http://schemas.openxmlformats.org/officeDocument/2006/relationships/slideLayout" Target="../slideLayouts/slideLayout45.xml" /><Relationship Id="rId6" Type="http://schemas.openxmlformats.org/officeDocument/2006/relationships/slideLayout" Target="../slideLayouts/slideLayout50.xml" /><Relationship Id="rId11" Type="http://schemas.openxmlformats.org/officeDocument/2006/relationships/slideLayout" Target="../slideLayouts/slideLayout55.xml" /><Relationship Id="rId5" Type="http://schemas.openxmlformats.org/officeDocument/2006/relationships/slideLayout" Target="../slideLayouts/slideLayout49.xml" /><Relationship Id="rId15" Type="http://schemas.openxmlformats.org/officeDocument/2006/relationships/slideLayout" Target="../slideLayouts/slideLayout59.xml" /><Relationship Id="rId10" Type="http://schemas.openxmlformats.org/officeDocument/2006/relationships/slideLayout" Target="../slideLayouts/slideLayout54.xml" /><Relationship Id="rId19" Type="http://schemas.openxmlformats.org/officeDocument/2006/relationships/image" Target="../media/image3.png" /><Relationship Id="rId4" Type="http://schemas.openxmlformats.org/officeDocument/2006/relationships/slideLayout" Target="../slideLayouts/slideLayout48.xml" /><Relationship Id="rId9" Type="http://schemas.openxmlformats.org/officeDocument/2006/relationships/slideLayout" Target="../slideLayouts/slideLayout53.xml" /><Relationship Id="rId14" Type="http://schemas.openxmlformats.org/officeDocument/2006/relationships/slideLayout" Target="../slideLayouts/slideLayout58.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9.xml" /><Relationship Id="rId3" Type="http://schemas.openxmlformats.org/officeDocument/2006/relationships/slideLayout" Target="../slideLayouts/slideLayout64.xml" /><Relationship Id="rId7" Type="http://schemas.openxmlformats.org/officeDocument/2006/relationships/slideLayout" Target="../slideLayouts/slideLayout68.xml" /><Relationship Id="rId12" Type="http://schemas.openxmlformats.org/officeDocument/2006/relationships/theme" Target="../theme/theme5.xml" /><Relationship Id="rId2" Type="http://schemas.openxmlformats.org/officeDocument/2006/relationships/slideLayout" Target="../slideLayouts/slideLayout63.xml" /><Relationship Id="rId1" Type="http://schemas.openxmlformats.org/officeDocument/2006/relationships/slideLayout" Target="../slideLayouts/slideLayout62.xml" /><Relationship Id="rId6" Type="http://schemas.openxmlformats.org/officeDocument/2006/relationships/slideLayout" Target="../slideLayouts/slideLayout67.xml" /><Relationship Id="rId11" Type="http://schemas.openxmlformats.org/officeDocument/2006/relationships/slideLayout" Target="../slideLayouts/slideLayout72.xml" /><Relationship Id="rId5" Type="http://schemas.openxmlformats.org/officeDocument/2006/relationships/slideLayout" Target="../slideLayouts/slideLayout66.xml" /><Relationship Id="rId10" Type="http://schemas.openxmlformats.org/officeDocument/2006/relationships/slideLayout" Target="../slideLayouts/slideLayout71.xml" /><Relationship Id="rId4" Type="http://schemas.openxmlformats.org/officeDocument/2006/relationships/slideLayout" Target="../slideLayouts/slideLayout65.xml" /><Relationship Id="rId9" Type="http://schemas.openxmlformats.org/officeDocument/2006/relationships/slideLayout" Target="../slideLayouts/slideLayout70.xml" /></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0.xml" /><Relationship Id="rId13" Type="http://schemas.openxmlformats.org/officeDocument/2006/relationships/slideLayout" Target="../slideLayouts/slideLayout85.xml" /><Relationship Id="rId3" Type="http://schemas.openxmlformats.org/officeDocument/2006/relationships/slideLayout" Target="../slideLayouts/slideLayout75.xml" /><Relationship Id="rId7" Type="http://schemas.openxmlformats.org/officeDocument/2006/relationships/slideLayout" Target="../slideLayouts/slideLayout79.xml" /><Relationship Id="rId12" Type="http://schemas.openxmlformats.org/officeDocument/2006/relationships/slideLayout" Target="../slideLayouts/slideLayout84.xml" /><Relationship Id="rId17" Type="http://schemas.openxmlformats.org/officeDocument/2006/relationships/theme" Target="../theme/theme6.xml" /><Relationship Id="rId2" Type="http://schemas.openxmlformats.org/officeDocument/2006/relationships/slideLayout" Target="../slideLayouts/slideLayout74.xml" /><Relationship Id="rId16" Type="http://schemas.openxmlformats.org/officeDocument/2006/relationships/slideLayout" Target="../slideLayouts/slideLayout88.xml" /><Relationship Id="rId1" Type="http://schemas.openxmlformats.org/officeDocument/2006/relationships/slideLayout" Target="../slideLayouts/slideLayout73.xml" /><Relationship Id="rId6" Type="http://schemas.openxmlformats.org/officeDocument/2006/relationships/slideLayout" Target="../slideLayouts/slideLayout78.xml" /><Relationship Id="rId11" Type="http://schemas.openxmlformats.org/officeDocument/2006/relationships/slideLayout" Target="../slideLayouts/slideLayout83.xml" /><Relationship Id="rId5" Type="http://schemas.openxmlformats.org/officeDocument/2006/relationships/slideLayout" Target="../slideLayouts/slideLayout77.xml" /><Relationship Id="rId15" Type="http://schemas.openxmlformats.org/officeDocument/2006/relationships/slideLayout" Target="../slideLayouts/slideLayout87.xml" /><Relationship Id="rId10" Type="http://schemas.openxmlformats.org/officeDocument/2006/relationships/slideLayout" Target="../slideLayouts/slideLayout82.xml" /><Relationship Id="rId4" Type="http://schemas.openxmlformats.org/officeDocument/2006/relationships/slideLayout" Target="../slideLayouts/slideLayout76.xml" /><Relationship Id="rId9" Type="http://schemas.openxmlformats.org/officeDocument/2006/relationships/slideLayout" Target="../slideLayouts/slideLayout81.xml" /><Relationship Id="rId14" Type="http://schemas.openxmlformats.org/officeDocument/2006/relationships/slideLayout" Target="../slideLayouts/slideLayout86.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226219" y="1"/>
            <a:ext cx="3655220" cy="10287002"/>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2226467" y="1028701"/>
            <a:ext cx="15028070" cy="26288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26466" y="4000499"/>
            <a:ext cx="15028070" cy="4686302"/>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598984" y="8824913"/>
            <a:ext cx="1714500"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858419" y="8824913"/>
            <a:ext cx="10626266" cy="547688"/>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6427785" y="8824913"/>
            <a:ext cx="826751"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66107202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685800" rtl="0" eaLnBrk="1" latinLnBrk="0" hangingPunct="1">
        <a:spcBef>
          <a:spcPct val="0"/>
        </a:spcBef>
        <a:buNone/>
        <a:defRPr sz="6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lumMod val="75000"/>
          </a:schemeClr>
        </a:buClr>
        <a:buSzPct val="145000"/>
        <a:buFont typeface="Arial"/>
        <a:buChar char="•"/>
        <a:defRPr sz="3600" kern="1200" cap="none">
          <a:solidFill>
            <a:schemeClr val="tx1"/>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lumMod val="75000"/>
          </a:schemeClr>
        </a:buClr>
        <a:buSzPct val="145000"/>
        <a:buFont typeface="Arial"/>
        <a:buChar char="•"/>
        <a:defRPr sz="3000" kern="1200" cap="none">
          <a:solidFill>
            <a:schemeClr val="tx1"/>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lumMod val="75000"/>
          </a:schemeClr>
        </a:buClr>
        <a:buSzPct val="145000"/>
        <a:buFont typeface="Arial"/>
        <a:buChar char="•"/>
        <a:defRPr sz="2700" kern="1200" cap="none">
          <a:solidFill>
            <a:schemeClr val="tx1"/>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lumMod val="75000"/>
          </a:schemeClr>
        </a:buClr>
        <a:buSzPct val="145000"/>
        <a:buFont typeface="Arial"/>
        <a:buChar char="•"/>
        <a:defRPr sz="2400" kern="1200" cap="none">
          <a:solidFill>
            <a:schemeClr val="tx1"/>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0749614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8288000" cy="2162175"/>
          </a:xfrm>
          <a:prstGeom prst="rect">
            <a:avLst/>
          </a:prstGeom>
        </p:spPr>
      </p:pic>
      <p:sp>
        <p:nvSpPr>
          <p:cNvPr id="2" name="Title Placeholder 1"/>
          <p:cNvSpPr>
            <a:spLocks noGrp="1"/>
          </p:cNvSpPr>
          <p:nvPr>
            <p:ph type="title"/>
          </p:nvPr>
        </p:nvSpPr>
        <p:spPr>
          <a:xfrm>
            <a:off x="4343400" y="1146560"/>
            <a:ext cx="12915900" cy="193954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3291841"/>
            <a:ext cx="16230600" cy="60361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893040" y="9534526"/>
            <a:ext cx="4366260" cy="547688"/>
          </a:xfrm>
          <a:prstGeom prst="rect">
            <a:avLst/>
          </a:prstGeom>
        </p:spPr>
        <p:txBody>
          <a:bodyPr vert="horz" lIns="91440" tIns="45720" rIns="91440" bIns="45720" rtlCol="0" anchor="ctr"/>
          <a:lstStyle>
            <a:lvl1pPr algn="r">
              <a:defRPr sz="1575">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1028700" y="9533768"/>
            <a:ext cx="11658600" cy="547688"/>
          </a:xfrm>
          <a:prstGeom prst="rect">
            <a:avLst/>
          </a:prstGeom>
        </p:spPr>
        <p:txBody>
          <a:bodyPr vert="horz" lIns="91440" tIns="45720" rIns="91440" bIns="45720" rtlCol="0" anchor="ctr"/>
          <a:lstStyle>
            <a:lvl1pPr algn="l">
              <a:defRPr sz="15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44500" y="571501"/>
            <a:ext cx="4114800" cy="547688"/>
          </a:xfrm>
          <a:prstGeom prst="rect">
            <a:avLst/>
          </a:prstGeom>
        </p:spPr>
        <p:txBody>
          <a:bodyPr vert="horz" lIns="91440" tIns="45720" rIns="91440" bIns="45720" rtlCol="0" anchor="ctr"/>
          <a:lstStyle>
            <a:lvl1pPr algn="r">
              <a:defRPr sz="1575">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32126429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r" defTabSz="1371600" rtl="0" eaLnBrk="1" latinLnBrk="0" hangingPunct="1">
        <a:lnSpc>
          <a:spcPct val="90000"/>
        </a:lnSpc>
        <a:spcBef>
          <a:spcPct val="0"/>
        </a:spcBef>
        <a:buNone/>
        <a:defRPr sz="6000" kern="1200" cap="all" baseline="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33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2" y="9601200"/>
            <a:ext cx="18288000"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9501474"/>
            <a:ext cx="18288002" cy="989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645920" y="429905"/>
            <a:ext cx="15087600" cy="217613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645920" y="2768601"/>
            <a:ext cx="15087600" cy="603504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45921" y="9689678"/>
            <a:ext cx="3708407" cy="547688"/>
          </a:xfrm>
          <a:prstGeom prst="rect">
            <a:avLst/>
          </a:prstGeom>
        </p:spPr>
        <p:txBody>
          <a:bodyPr vert="horz" lIns="91440" tIns="45720" rIns="91440" bIns="45720" rtlCol="0" anchor="ctr"/>
          <a:lstStyle>
            <a:lvl1pPr algn="l">
              <a:defRPr sz="1350">
                <a:solidFill>
                  <a:srgbClr val="FFFFFF"/>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5529278" y="9689678"/>
            <a:ext cx="7234206" cy="547688"/>
          </a:xfrm>
          <a:prstGeom prst="rect">
            <a:avLst/>
          </a:prstGeom>
        </p:spPr>
        <p:txBody>
          <a:bodyPr vert="horz" lIns="91440" tIns="45720" rIns="91440" bIns="45720" rtlCol="0" anchor="ctr"/>
          <a:lstStyle>
            <a:lvl1pPr algn="ctr">
              <a:defRPr sz="135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4850688" y="9689678"/>
            <a:ext cx="1968038" cy="547688"/>
          </a:xfrm>
          <a:prstGeom prst="rect">
            <a:avLst/>
          </a:prstGeom>
        </p:spPr>
        <p:txBody>
          <a:bodyPr vert="horz" lIns="91440" tIns="45720" rIns="91440" bIns="45720" rtlCol="0" anchor="ctr"/>
          <a:lstStyle>
            <a:lvl1pPr algn="r">
              <a:defRPr sz="1575">
                <a:solidFill>
                  <a:srgbClr val="FFFFFF"/>
                </a:solidFill>
              </a:defRPr>
            </a:lvl1pPr>
          </a:lstStyle>
          <a:p>
            <a:fld id="{B6F15528-21DE-4FAA-801E-634DDDAF4B2B}" type="slidenum">
              <a:rPr lang="en-US" smtClean="0"/>
              <a:pPr/>
              <a:t>‹#›</a:t>
            </a:fld>
            <a:endParaRPr lang="en-US"/>
          </a:p>
        </p:txBody>
      </p:sp>
      <p:cxnSp>
        <p:nvCxnSpPr>
          <p:cNvPr id="10" name="Straight Connector 9"/>
          <p:cNvCxnSpPr/>
          <p:nvPr/>
        </p:nvCxnSpPr>
        <p:spPr>
          <a:xfrm>
            <a:off x="1790298" y="2606768"/>
            <a:ext cx="149504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77869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1371600" rtl="0" eaLnBrk="1" latinLnBrk="0" hangingPunct="1">
        <a:lnSpc>
          <a:spcPct val="85000"/>
        </a:lnSpc>
        <a:spcBef>
          <a:spcPct val="0"/>
        </a:spcBef>
        <a:buNone/>
        <a:defRPr sz="7200" kern="1200" spc="-75" baseline="0">
          <a:solidFill>
            <a:schemeClr val="tx1">
              <a:lumMod val="75000"/>
              <a:lumOff val="25000"/>
            </a:schemeClr>
          </a:solidFill>
          <a:latin typeface="+mj-lt"/>
          <a:ea typeface="+mj-ea"/>
          <a:cs typeface="+mj-cs"/>
        </a:defRPr>
      </a:lvl1pPr>
    </p:titleStyle>
    <p:bodyStyle>
      <a:lvl1pPr marL="137160" indent="-137160" algn="l" defTabSz="1371600" rtl="0" eaLnBrk="1" latinLnBrk="0" hangingPunct="1">
        <a:lnSpc>
          <a:spcPct val="90000"/>
        </a:lnSpc>
        <a:spcBef>
          <a:spcPts val="1800"/>
        </a:spcBef>
        <a:spcAft>
          <a:spcPts val="300"/>
        </a:spcAft>
        <a:buClr>
          <a:schemeClr val="accent1"/>
        </a:buClr>
        <a:buSzPct val="100000"/>
        <a:buFont typeface="Calibri" panose="020F0502020204030204" pitchFamily="34" charset="0"/>
        <a:buChar char=" "/>
        <a:defRPr sz="3000" kern="1200">
          <a:solidFill>
            <a:schemeClr val="tx1">
              <a:lumMod val="75000"/>
              <a:lumOff val="25000"/>
            </a:schemeClr>
          </a:solidFill>
          <a:latin typeface="+mn-lt"/>
          <a:ea typeface="+mn-ea"/>
          <a:cs typeface="+mn-cs"/>
        </a:defRPr>
      </a:lvl1pPr>
      <a:lvl2pPr marL="576072" indent="-274320" algn="l" defTabSz="1371600" rtl="0" eaLnBrk="1" latinLnBrk="0" hangingPunct="1">
        <a:lnSpc>
          <a:spcPct val="90000"/>
        </a:lnSpc>
        <a:spcBef>
          <a:spcPts val="300"/>
        </a:spcBef>
        <a:spcAft>
          <a:spcPts val="600"/>
        </a:spcAft>
        <a:buClr>
          <a:schemeClr val="accent1"/>
        </a:buClr>
        <a:buFont typeface="Calibri" pitchFamily="34" charset="0"/>
        <a:buChar char="◦"/>
        <a:defRPr sz="2700" kern="1200">
          <a:solidFill>
            <a:schemeClr val="tx1">
              <a:lumMod val="75000"/>
              <a:lumOff val="25000"/>
            </a:schemeClr>
          </a:solidFill>
          <a:latin typeface="+mn-lt"/>
          <a:ea typeface="+mn-ea"/>
          <a:cs typeface="+mn-cs"/>
        </a:defRPr>
      </a:lvl2pPr>
      <a:lvl3pPr marL="85039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3pPr>
      <a:lvl4pPr marL="112471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4pPr>
      <a:lvl5pPr marL="139903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5pPr>
      <a:lvl6pPr marL="16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6pPr>
      <a:lvl7pPr marL="19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7pPr>
      <a:lvl8pPr marL="22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8pPr>
      <a:lvl9pPr marL="25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229019425"/>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18.xml" /><Relationship Id="rId4" Type="http://schemas.openxmlformats.org/officeDocument/2006/relationships/image" Target="../media/image8.png" /></Relationships>
</file>

<file path=ppt/slides/_rels/slide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79.xml" /></Relationships>
</file>

<file path=ppt/slides/_rels/slide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4.xml" /><Relationship Id="rId1" Type="http://schemas.openxmlformats.org/officeDocument/2006/relationships/slideLayout" Target="../slideLayouts/slideLayout68.xml" /><Relationship Id="rId6" Type="http://schemas.openxmlformats.org/officeDocument/2006/relationships/image" Target="../media/image13.png" /><Relationship Id="rId5" Type="http://schemas.openxmlformats.org/officeDocument/2006/relationships/image" Target="../media/image12.png" /><Relationship Id="rId4" Type="http://schemas.openxmlformats.org/officeDocument/2006/relationships/image" Target="../media/image11.png" /></Relationships>
</file>

<file path=ppt/slides/_rels/slide5.xml.rels><?xml version="1.0" encoding="UTF-8" standalone="yes"?>
<Relationships xmlns="http://schemas.openxmlformats.org/package/2006/relationships"><Relationship Id="rId8" Type="http://schemas.openxmlformats.org/officeDocument/2006/relationships/image" Target="../media/image14.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5.xml" /><Relationship Id="rId1" Type="http://schemas.openxmlformats.org/officeDocument/2006/relationships/slideLayout" Target="../slideLayouts/slideLayout51.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7"/>
        </a:solidFill>
        <a:effectLst/>
      </p:bgPr>
    </p:bg>
    <p:spTree>
      <p:nvGrpSpPr>
        <p:cNvPr id="1" name=""/>
        <p:cNvGrpSpPr/>
        <p:nvPr/>
      </p:nvGrpSpPr>
      <p:grpSpPr>
        <a:xfrm>
          <a:off x="0" y="0"/>
          <a:ext cx="0" cy="0"/>
          <a:chOff x="0" y="0"/>
          <a:chExt cx="0" cy="0"/>
        </a:xfrm>
      </p:grpSpPr>
      <p:sp>
        <p:nvSpPr>
          <p:cNvPr id="8" name="Arrow: Chevron 7">
            <a:extLst>
              <a:ext uri="{FF2B5EF4-FFF2-40B4-BE49-F238E27FC236}">
                <a16:creationId xmlns:a16="http://schemas.microsoft.com/office/drawing/2014/main" id="{0D67E5E9-88B6-9819-2659-8E0AC33F2551}"/>
              </a:ext>
            </a:extLst>
          </p:cNvPr>
          <p:cNvSpPr/>
          <p:nvPr/>
        </p:nvSpPr>
        <p:spPr>
          <a:xfrm>
            <a:off x="-4038600" y="0"/>
            <a:ext cx="12421248" cy="10287000"/>
          </a:xfrm>
          <a:prstGeom prst="chevron">
            <a:avLst/>
          </a:prstGeom>
          <a:gradFill flip="none" rotWithShape="1">
            <a:gsLst>
              <a:gs pos="0">
                <a:srgbClr val="FFFFCC">
                  <a:shade val="30000"/>
                  <a:satMod val="115000"/>
                  <a:alpha val="0"/>
                </a:srgbClr>
              </a:gs>
              <a:gs pos="50000">
                <a:srgbClr val="FFFFCC">
                  <a:shade val="67500"/>
                  <a:satMod val="115000"/>
                </a:srgbClr>
              </a:gs>
              <a:gs pos="100000">
                <a:srgbClr val="FFFFCC">
                  <a:shade val="100000"/>
                  <a:satMod val="115000"/>
                </a:srgb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solidFill>
                <a:srgbClr val="FFFFCC"/>
              </a:solidFill>
            </a:endParaRPr>
          </a:p>
        </p:txBody>
      </p:sp>
      <p:sp>
        <p:nvSpPr>
          <p:cNvPr id="3" name="TextBox 3"/>
          <p:cNvSpPr txBox="1"/>
          <p:nvPr/>
        </p:nvSpPr>
        <p:spPr>
          <a:xfrm>
            <a:off x="4419600" y="3086100"/>
            <a:ext cx="4520184" cy="1846659"/>
          </a:xfrm>
          <a:prstGeom prst="rect">
            <a:avLst/>
          </a:prstGeom>
        </p:spPr>
        <p:txBody>
          <a:bodyPr wrap="square" lIns="0" tIns="0" rIns="0" bIns="0" rtlCol="0" anchor="t">
            <a:spAutoFit/>
          </a:bodyPr>
          <a:lstStyle/>
          <a:p>
            <a:pPr algn="ctr"/>
            <a:r>
              <a:rPr lang="en-US" sz="6000" b="1" dirty="0">
                <a:solidFill>
                  <a:srgbClr val="975030"/>
                </a:solidFill>
                <a:latin typeface="Algerian" panose="04020705040A02060702" pitchFamily="82" charset="0"/>
                <a:ea typeface="Cormorant Garamond Bold"/>
                <a:cs typeface="Cormorant Garamond Bold"/>
                <a:sym typeface="Cormorant Garamond Bold"/>
              </a:rPr>
              <a:t>EI and CQ in Leadership</a:t>
            </a:r>
          </a:p>
        </p:txBody>
      </p:sp>
      <p:pic>
        <p:nvPicPr>
          <p:cNvPr id="6" name="Picture 5">
            <a:extLst>
              <a:ext uri="{FF2B5EF4-FFF2-40B4-BE49-F238E27FC236}">
                <a16:creationId xmlns:a16="http://schemas.microsoft.com/office/drawing/2014/main" id="{5E81F0FE-9BDC-0E8D-FB2B-564B34F4D935}"/>
              </a:ext>
            </a:extLst>
          </p:cNvPr>
          <p:cNvPicPr>
            <a:picLocks noChangeAspect="1"/>
          </p:cNvPicPr>
          <p:nvPr/>
        </p:nvPicPr>
        <p:blipFill>
          <a:blip r:embed="rId3"/>
          <a:stretch>
            <a:fillRect/>
          </a:stretch>
        </p:blipFill>
        <p:spPr>
          <a:xfrm>
            <a:off x="10591800" y="342484"/>
            <a:ext cx="7468247" cy="9602032"/>
          </a:xfrm>
          <a:prstGeom prst="rect">
            <a:avLst/>
          </a:prstGeom>
        </p:spPr>
      </p:pic>
      <p:sp>
        <p:nvSpPr>
          <p:cNvPr id="7" name="Google Shape;510;p1">
            <a:extLst>
              <a:ext uri="{FF2B5EF4-FFF2-40B4-BE49-F238E27FC236}">
                <a16:creationId xmlns:a16="http://schemas.microsoft.com/office/drawing/2014/main" id="{9F73F7EE-7415-414E-58CE-B5216D1F1758}"/>
              </a:ext>
            </a:extLst>
          </p:cNvPr>
          <p:cNvSpPr txBox="1"/>
          <p:nvPr/>
        </p:nvSpPr>
        <p:spPr>
          <a:xfrm>
            <a:off x="770616" y="3584092"/>
            <a:ext cx="8468400" cy="35403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IN" sz="2800" b="1" i="1" u="none" strike="noStrike" cap="none" dirty="0">
                <a:solidFill>
                  <a:schemeClr val="dk1"/>
                </a:solidFill>
                <a:latin typeface="Times New Roman"/>
                <a:ea typeface="Times New Roman"/>
                <a:cs typeface="Times New Roman"/>
                <a:sym typeface="Times New Roman"/>
              </a:rPr>
              <a:t>Module Name: Leadership and Management Theory and Practice</a:t>
            </a:r>
            <a:endParaRPr dirty="0">
              <a:solidFill>
                <a:schemeClr val="dk1"/>
              </a:solidFill>
            </a:endParaRPr>
          </a:p>
          <a:p>
            <a:pPr marL="0" marR="0" lvl="0" indent="0" algn="ctr" rtl="0">
              <a:spcBef>
                <a:spcPts val="0"/>
              </a:spcBef>
              <a:spcAft>
                <a:spcPts val="0"/>
              </a:spcAft>
              <a:buNone/>
            </a:pPr>
            <a:r>
              <a:rPr lang="en-IN" sz="2800" b="1" i="1" u="none" strike="noStrike" cap="none" dirty="0">
                <a:solidFill>
                  <a:schemeClr val="dk1"/>
                </a:solidFill>
                <a:latin typeface="Times New Roman"/>
                <a:ea typeface="Times New Roman"/>
                <a:cs typeface="Times New Roman"/>
                <a:sym typeface="Times New Roman"/>
              </a:rPr>
              <a:t>Module Code: LCBB6003</a:t>
            </a:r>
            <a:endParaRPr sz="2800" b="1" i="1"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2800" b="1" i="1" dirty="0">
                <a:solidFill>
                  <a:schemeClr val="dk1"/>
                </a:solidFill>
                <a:latin typeface="Times New Roman"/>
                <a:ea typeface="Times New Roman"/>
                <a:cs typeface="Times New Roman"/>
                <a:sym typeface="Times New Roman"/>
              </a:rPr>
              <a:t>Component 2</a:t>
            </a: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2800" b="1" i="1" dirty="0">
                <a:solidFill>
                  <a:schemeClr val="dk1"/>
                </a:solidFill>
                <a:latin typeface="Times New Roman"/>
                <a:ea typeface="Times New Roman"/>
                <a:cs typeface="Times New Roman"/>
                <a:sym typeface="Times New Roman"/>
              </a:rPr>
              <a:t>Student ID:</a:t>
            </a:r>
            <a:r>
              <a:rPr lang="ro-RO" sz="2800" b="1" i="1" dirty="0">
                <a:solidFill>
                  <a:schemeClr val="dk1"/>
                </a:solidFill>
                <a:latin typeface="Times New Roman"/>
                <a:ea typeface="Times New Roman"/>
                <a:cs typeface="Times New Roman"/>
                <a:sym typeface="Times New Roman"/>
              </a:rPr>
              <a:t>2245496</a:t>
            </a:r>
            <a:endParaRPr sz="2800" b="1" i="1" dirty="0">
              <a:solidFill>
                <a:schemeClr val="dk1"/>
              </a:solidFill>
              <a:latin typeface="Times New Roman"/>
              <a:ea typeface="Times New Roman"/>
              <a:cs typeface="Times New Roman"/>
              <a:sym typeface="Times New Roman"/>
            </a:endParaRPr>
          </a:p>
        </p:txBody>
      </p:sp>
      <p:sp>
        <p:nvSpPr>
          <p:cNvPr id="10" name="Arrow: Chevron 9">
            <a:extLst>
              <a:ext uri="{FF2B5EF4-FFF2-40B4-BE49-F238E27FC236}">
                <a16:creationId xmlns:a16="http://schemas.microsoft.com/office/drawing/2014/main" id="{99BFB4B5-FE87-EA72-F309-1A739F77FCE4}"/>
              </a:ext>
            </a:extLst>
          </p:cNvPr>
          <p:cNvSpPr/>
          <p:nvPr/>
        </p:nvSpPr>
        <p:spPr>
          <a:xfrm>
            <a:off x="-1238251" y="490728"/>
            <a:ext cx="4591051" cy="9449216"/>
          </a:xfrm>
          <a:prstGeom prst="chevron">
            <a:avLst>
              <a:gd name="adj" fmla="val 90774"/>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37D65"/>
        </a:solidFill>
        <a:effectLst/>
      </p:bgPr>
    </p:bg>
    <p:spTree>
      <p:nvGrpSpPr>
        <p:cNvPr id="1" name=""/>
        <p:cNvGrpSpPr/>
        <p:nvPr/>
      </p:nvGrpSpPr>
      <p:grpSpPr>
        <a:xfrm>
          <a:off x="0" y="0"/>
          <a:ext cx="0" cy="0"/>
          <a:chOff x="0" y="0"/>
          <a:chExt cx="0" cy="0"/>
        </a:xfrm>
      </p:grpSpPr>
      <p:sp>
        <p:nvSpPr>
          <p:cNvPr id="12" name="Google Shape;527;p2">
            <a:extLst>
              <a:ext uri="{FF2B5EF4-FFF2-40B4-BE49-F238E27FC236}">
                <a16:creationId xmlns:a16="http://schemas.microsoft.com/office/drawing/2014/main" id="{1FE120E0-2DF4-5C92-782B-DB7DB085D5E2}"/>
              </a:ext>
            </a:extLst>
          </p:cNvPr>
          <p:cNvSpPr txBox="1"/>
          <p:nvPr/>
        </p:nvSpPr>
        <p:spPr>
          <a:xfrm>
            <a:off x="1883760" y="4381500"/>
            <a:ext cx="7260240" cy="2215991"/>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IN" sz="4800" b="1" dirty="0">
                <a:solidFill>
                  <a:srgbClr val="FFFFFF"/>
                </a:solidFill>
                <a:latin typeface="Algerian"/>
                <a:ea typeface="Algerian"/>
                <a:cs typeface="Algerian"/>
                <a:sym typeface="Algerian"/>
              </a:rPr>
              <a:t>1</a:t>
            </a:r>
            <a:r>
              <a:rPr lang="en-IN" sz="4800" b="1" u="none" strike="noStrike" dirty="0">
                <a:solidFill>
                  <a:srgbClr val="FFFFFF"/>
                </a:solidFill>
                <a:latin typeface="Algerian"/>
                <a:ea typeface="Algerian"/>
                <a:cs typeface="Algerian"/>
                <a:sym typeface="Algerian"/>
              </a:rPr>
              <a:t>. Introduction – Define EI &amp; CQ; Outline Objectives</a:t>
            </a:r>
            <a:endParaRPr sz="1200" b="1" dirty="0"/>
          </a:p>
        </p:txBody>
      </p:sp>
      <p:sp>
        <p:nvSpPr>
          <p:cNvPr id="16" name="TextBox 15">
            <a:extLst>
              <a:ext uri="{FF2B5EF4-FFF2-40B4-BE49-F238E27FC236}">
                <a16:creationId xmlns:a16="http://schemas.microsoft.com/office/drawing/2014/main" id="{3AA92D54-7106-CEEC-58CD-32EB4DE392E4}"/>
              </a:ext>
            </a:extLst>
          </p:cNvPr>
          <p:cNvSpPr txBox="1"/>
          <p:nvPr/>
        </p:nvSpPr>
        <p:spPr>
          <a:xfrm>
            <a:off x="9906000" y="4838700"/>
            <a:ext cx="7772400" cy="3785652"/>
          </a:xfrm>
          <a:prstGeom prst="rect">
            <a:avLst/>
          </a:prstGeom>
          <a:gradFill flip="none" rotWithShape="1">
            <a:gsLst>
              <a:gs pos="0">
                <a:schemeClr val="accent6">
                  <a:lumMod val="40000"/>
                  <a:lumOff val="60000"/>
                  <a:shade val="30000"/>
                  <a:satMod val="115000"/>
                </a:schemeClr>
              </a:gs>
              <a:gs pos="50000">
                <a:schemeClr val="accent6">
                  <a:lumMod val="40000"/>
                  <a:lumOff val="60000"/>
                  <a:shade val="67500"/>
                  <a:satMod val="115000"/>
                </a:schemeClr>
              </a:gs>
              <a:gs pos="100000">
                <a:schemeClr val="accent6">
                  <a:lumMod val="40000"/>
                  <a:lumOff val="60000"/>
                  <a:shade val="100000"/>
                  <a:satMod val="115000"/>
                </a:schemeClr>
              </a:gs>
            </a:gsLst>
            <a:path path="circle">
              <a:fillToRect l="50000" t="50000" r="50000" b="50000"/>
            </a:path>
            <a:tileRect/>
          </a:gradFill>
        </p:spPr>
        <p:txBody>
          <a:bodyPr wrap="square" rtlCol="0">
            <a:spAutoFit/>
          </a:bodyPr>
          <a:lstStyle/>
          <a:p>
            <a:pPr algn="just"/>
            <a:r>
              <a:rPr lang="en-US" sz="2000" b="1" dirty="0"/>
              <a:t>Understanding Leadership: El and CQ Essentials</a:t>
            </a:r>
          </a:p>
          <a:p>
            <a:pPr marL="457200" indent="-457200" algn="just">
              <a:buFont typeface="Wingdings" panose="05000000000000000000" pitchFamily="2" charset="2"/>
              <a:buChar char="Ø"/>
            </a:pPr>
            <a:r>
              <a:rPr lang="en-US" sz="2000" dirty="0"/>
              <a:t>Leadership today demands empathy, collaboration, and cultural understanding.</a:t>
            </a:r>
          </a:p>
          <a:p>
            <a:pPr marL="457200" indent="-457200" algn="just">
              <a:buFont typeface="Arial" panose="020B0604020202020204" pitchFamily="34" charset="0"/>
              <a:buChar char="•"/>
            </a:pPr>
            <a:r>
              <a:rPr lang="en-US" sz="2000" b="1" dirty="0"/>
              <a:t>Emotional Intelligence (EI): </a:t>
            </a:r>
          </a:p>
          <a:p>
            <a:pPr marL="571500" indent="-571500" algn="just">
              <a:buFont typeface="+mj-lt"/>
              <a:buAutoNum type="romanUcPeriod"/>
            </a:pPr>
            <a:r>
              <a:rPr lang="en-US" sz="2000" dirty="0"/>
              <a:t>Ability to manage emotions and relationships effectively.</a:t>
            </a:r>
          </a:p>
          <a:p>
            <a:pPr marL="571500" indent="-571500" algn="just">
              <a:buFont typeface="+mj-lt"/>
              <a:buAutoNum type="romanUcPeriod"/>
            </a:pPr>
            <a:r>
              <a:rPr lang="en-US" sz="2000" dirty="0"/>
              <a:t>Goleman's dimensions: self-awareness, self-regulation, motivation, empathy, social skills.</a:t>
            </a:r>
          </a:p>
          <a:p>
            <a:pPr marL="571500" indent="-571500" algn="just">
              <a:buFont typeface="+mj-lt"/>
              <a:buAutoNum type="romanUcPeriod"/>
            </a:pPr>
            <a:r>
              <a:rPr lang="en-US" sz="2000" dirty="0"/>
              <a:t>Builds trust and team cohesion.</a:t>
            </a:r>
          </a:p>
          <a:p>
            <a:pPr marL="457200" indent="-457200" algn="just">
              <a:buFont typeface="Arial" panose="020B0604020202020204" pitchFamily="34" charset="0"/>
              <a:buChar char="•"/>
            </a:pPr>
            <a:r>
              <a:rPr lang="en-US" sz="2000" b="1" dirty="0"/>
              <a:t>Cultural Intelligence (CQ): </a:t>
            </a:r>
          </a:p>
          <a:p>
            <a:pPr marL="571500" indent="-571500" algn="just">
              <a:buFont typeface="+mj-lt"/>
              <a:buAutoNum type="romanUcPeriod"/>
            </a:pPr>
            <a:r>
              <a:rPr lang="en-US" sz="2000" dirty="0"/>
              <a:t>Capability to lead across cultures.</a:t>
            </a:r>
          </a:p>
          <a:p>
            <a:pPr marL="571500" indent="-571500" algn="just">
              <a:buFont typeface="+mj-lt"/>
              <a:buAutoNum type="romanUcPeriod"/>
            </a:pPr>
            <a:r>
              <a:rPr lang="en-US" sz="2000" dirty="0"/>
              <a:t>Dimensions: cognitive, metacognitive, motivational, behavioral.</a:t>
            </a:r>
          </a:p>
          <a:p>
            <a:pPr marL="571500" indent="-571500" algn="just">
              <a:buFont typeface="+mj-lt"/>
              <a:buAutoNum type="romanUcPeriod"/>
            </a:pPr>
            <a:r>
              <a:rPr lang="en-US" sz="2000" dirty="0"/>
              <a:t>Key to ethical leadership.</a:t>
            </a:r>
            <a:endParaRPr lang="en-IN" sz="2000" dirty="0"/>
          </a:p>
        </p:txBody>
      </p:sp>
      <p:sp>
        <p:nvSpPr>
          <p:cNvPr id="18" name="TextBox 17">
            <a:extLst>
              <a:ext uri="{FF2B5EF4-FFF2-40B4-BE49-F238E27FC236}">
                <a16:creationId xmlns:a16="http://schemas.microsoft.com/office/drawing/2014/main" id="{7780CA6A-5716-E216-9426-0B234632BB5F}"/>
              </a:ext>
            </a:extLst>
          </p:cNvPr>
          <p:cNvSpPr txBox="1"/>
          <p:nvPr/>
        </p:nvSpPr>
        <p:spPr>
          <a:xfrm>
            <a:off x="9906000" y="2324100"/>
            <a:ext cx="7772400" cy="2246769"/>
          </a:xfrm>
          <a:prstGeom prst="rect">
            <a:avLst/>
          </a:prstGeom>
          <a:gradFill flip="none" rotWithShape="1">
            <a:gsLst>
              <a:gs pos="0">
                <a:schemeClr val="accent4">
                  <a:lumMod val="75000"/>
                  <a:tint val="66000"/>
                  <a:satMod val="160000"/>
                </a:schemeClr>
              </a:gs>
              <a:gs pos="50000">
                <a:schemeClr val="accent4">
                  <a:lumMod val="75000"/>
                  <a:tint val="44500"/>
                  <a:satMod val="160000"/>
                </a:schemeClr>
              </a:gs>
              <a:gs pos="100000">
                <a:schemeClr val="accent4">
                  <a:lumMod val="75000"/>
                  <a:tint val="23500"/>
                  <a:satMod val="160000"/>
                </a:schemeClr>
              </a:gs>
            </a:gsLst>
            <a:lin ang="10800000" scaled="1"/>
            <a:tileRect/>
          </a:gradFill>
        </p:spPr>
        <p:txBody>
          <a:bodyPr wrap="square">
            <a:spAutoFit/>
          </a:bodyPr>
          <a:lstStyle/>
          <a:p>
            <a:r>
              <a:rPr lang="en-IN" sz="2000" b="1" dirty="0"/>
              <a:t>Emotional Intelligence (EI) and </a:t>
            </a:r>
            <a:r>
              <a:rPr lang="en-US" sz="2000" b="1" dirty="0"/>
              <a:t>Cultural Intelligence (CQ): </a:t>
            </a:r>
          </a:p>
          <a:p>
            <a:r>
              <a:rPr lang="en-IN" sz="2000" b="1" dirty="0"/>
              <a:t>Objectives: </a:t>
            </a:r>
          </a:p>
          <a:p>
            <a:pPr marL="285750" indent="-285750" algn="just">
              <a:buFont typeface="Wingdings" panose="05000000000000000000" pitchFamily="2" charset="2"/>
              <a:buChar char="Ø"/>
            </a:pPr>
            <a:r>
              <a:rPr lang="en-US" sz="2000" dirty="0"/>
              <a:t>To explain the importance of emotional and cultural intelligence in modern leadership</a:t>
            </a:r>
          </a:p>
          <a:p>
            <a:pPr marL="285750" indent="-285750" algn="just">
              <a:buFont typeface="Wingdings" panose="05000000000000000000" pitchFamily="2" charset="2"/>
              <a:buChar char="Ø"/>
            </a:pPr>
            <a:r>
              <a:rPr lang="en-US" sz="2000" dirty="0"/>
              <a:t>To define and distinguish EI and CQ as key leadership competencies</a:t>
            </a:r>
          </a:p>
          <a:p>
            <a:pPr marL="285750" indent="-285750" algn="just">
              <a:buFont typeface="Wingdings" panose="05000000000000000000" pitchFamily="2" charset="2"/>
              <a:buChar char="Ø"/>
            </a:pPr>
            <a:r>
              <a:rPr lang="en-US" sz="2000" dirty="0"/>
              <a:t>To highlight their role in shaping ethical, inclusive, and global leadership</a:t>
            </a:r>
            <a:endParaRPr lang="en-IN" sz="2000" dirty="0"/>
          </a:p>
        </p:txBody>
      </p:sp>
      <p:pic>
        <p:nvPicPr>
          <p:cNvPr id="22" name="Picture 21">
            <a:extLst>
              <a:ext uri="{FF2B5EF4-FFF2-40B4-BE49-F238E27FC236}">
                <a16:creationId xmlns:a16="http://schemas.microsoft.com/office/drawing/2014/main" id="{47809881-D5C5-2797-CCE8-B3533A1A8C0F}"/>
              </a:ext>
            </a:extLst>
          </p:cNvPr>
          <p:cNvPicPr>
            <a:picLocks noChangeAspect="1"/>
          </p:cNvPicPr>
          <p:nvPr/>
        </p:nvPicPr>
        <p:blipFill>
          <a:blip r:embed="rId3"/>
          <a:stretch>
            <a:fillRect/>
          </a:stretch>
        </p:blipFill>
        <p:spPr>
          <a:xfrm>
            <a:off x="838200" y="461974"/>
            <a:ext cx="5498260" cy="5971019"/>
          </a:xfrm>
          <a:prstGeom prst="rect">
            <a:avLst/>
          </a:prstGeom>
        </p:spPr>
      </p:pic>
      <p:pic>
        <p:nvPicPr>
          <p:cNvPr id="24" name="Picture 23">
            <a:extLst>
              <a:ext uri="{FF2B5EF4-FFF2-40B4-BE49-F238E27FC236}">
                <a16:creationId xmlns:a16="http://schemas.microsoft.com/office/drawing/2014/main" id="{BAC04C6A-7F60-18F2-9223-0418D96C2F3E}"/>
              </a:ext>
            </a:extLst>
          </p:cNvPr>
          <p:cNvPicPr>
            <a:picLocks noChangeAspect="1"/>
          </p:cNvPicPr>
          <p:nvPr/>
        </p:nvPicPr>
        <p:blipFill>
          <a:blip r:embed="rId4"/>
          <a:srcRect r="1602" b="1178"/>
          <a:stretch>
            <a:fillRect/>
          </a:stretch>
        </p:blipFill>
        <p:spPr>
          <a:xfrm>
            <a:off x="3200400" y="7194697"/>
            <a:ext cx="5410200" cy="28256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295400" y="1714500"/>
            <a:ext cx="8480852" cy="2215991"/>
          </a:xfrm>
          <a:prstGeom prst="rect">
            <a:avLst/>
          </a:prstGeom>
        </p:spPr>
        <p:txBody>
          <a:bodyPr wrap="square" lIns="0" tIns="0" rIns="0" bIns="0" rtlCol="0" anchor="t">
            <a:spAutoFit/>
          </a:bodyPr>
          <a:lstStyle/>
          <a:p>
            <a:pPr algn="ctr"/>
            <a:r>
              <a:rPr lang="en-US" sz="4800" b="1" dirty="0">
                <a:solidFill>
                  <a:srgbClr val="975030"/>
                </a:solidFill>
                <a:latin typeface="Algerian" panose="04020705040A02060702" pitchFamily="82" charset="0"/>
                <a:ea typeface="Cormorant Garamond Semi-Bold"/>
                <a:cs typeface="Cormorant Garamond Semi-Bold"/>
                <a:sym typeface="Cormorant Garamond Semi-Bold"/>
              </a:rPr>
              <a:t>2. Theoretical Evaluation – Present and Compare Two Models</a:t>
            </a:r>
          </a:p>
        </p:txBody>
      </p:sp>
      <p:sp>
        <p:nvSpPr>
          <p:cNvPr id="8" name="Rectangle 1">
            <a:extLst>
              <a:ext uri="{FF2B5EF4-FFF2-40B4-BE49-F238E27FC236}">
                <a16:creationId xmlns:a16="http://schemas.microsoft.com/office/drawing/2014/main" id="{97E200F4-1340-C1D5-AACE-CEF4AD652F4E}"/>
              </a:ext>
            </a:extLst>
          </p:cNvPr>
          <p:cNvSpPr>
            <a:spLocks noChangeArrowheads="1"/>
          </p:cNvSpPr>
          <p:nvPr/>
        </p:nvSpPr>
        <p:spPr bwMode="auto">
          <a:xfrm>
            <a:off x="9168384" y="4101237"/>
            <a:ext cx="601980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Goleman’s Emotional Intelligence (1995):</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Five dimensions: self-awareness, self-regulation, motivation, empathy, social skills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Enables leaders to manage emotions, build trust, and foster collaboration</a:t>
            </a:r>
          </a:p>
          <a:p>
            <a:pPr marL="342900" marR="0" lvl="0" indent="-34290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Earley &amp; Ang’s Cultural Intelligence (2003):</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Four components: cognitive, metacognitive, motivational, </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behavioural</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Helps leaders understand, reflect on, and adapt to cultural differences</a:t>
            </a:r>
          </a:p>
          <a:p>
            <a:pPr marL="342900" marR="0" lvl="0" indent="-34290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Comparison:</a:t>
            </a: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Times New Roman" panose="02020603050405020304" pitchFamily="18"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EI focuses on emotional management in interpersonal relationships</a:t>
            </a:r>
          </a:p>
          <a:p>
            <a:pPr marL="342900" marR="0" lvl="0" indent="-342900" algn="just" defTabSz="914400" rtl="0" eaLnBrk="0" fontAlgn="base" latinLnBrk="0" hangingPunct="0">
              <a:lnSpc>
                <a:spcPct val="100000"/>
              </a:lnSpc>
              <a:spcBef>
                <a:spcPct val="0"/>
              </a:spcBef>
              <a:spcAft>
                <a:spcPct val="0"/>
              </a:spcAft>
              <a:buClrTx/>
              <a:buSzTx/>
              <a:buFont typeface="Times New Roman" panose="02020603050405020304" pitchFamily="18"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CQ </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emphasises</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navigating cultural diversity in global contexts</a:t>
            </a:r>
          </a:p>
          <a:p>
            <a:pPr marL="342900" marR="0" lvl="0" indent="-342900" algn="just" defTabSz="914400" rtl="0" eaLnBrk="0" fontAlgn="base" latinLnBrk="0" hangingPunct="0">
              <a:lnSpc>
                <a:spcPct val="100000"/>
              </a:lnSpc>
              <a:spcBef>
                <a:spcPct val="0"/>
              </a:spcBef>
              <a:spcAft>
                <a:spcPct val="0"/>
              </a:spcAft>
              <a:buClrTx/>
              <a:buSzTx/>
              <a:buFont typeface="Times New Roman" panose="02020603050405020304" pitchFamily="18" charset="0"/>
              <a:buChar cha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Both rely on self-awareness and empathy as core leadership traits</a:t>
            </a:r>
          </a:p>
        </p:txBody>
      </p:sp>
      <p:pic>
        <p:nvPicPr>
          <p:cNvPr id="9" name="Picture 8">
            <a:extLst>
              <a:ext uri="{FF2B5EF4-FFF2-40B4-BE49-F238E27FC236}">
                <a16:creationId xmlns:a16="http://schemas.microsoft.com/office/drawing/2014/main" id="{A0995A37-C2C9-10EA-F5F2-AAB48A3EE8A9}"/>
              </a:ext>
            </a:extLst>
          </p:cNvPr>
          <p:cNvPicPr>
            <a:picLocks noChangeAspect="1"/>
          </p:cNvPicPr>
          <p:nvPr/>
        </p:nvPicPr>
        <p:blipFill>
          <a:blip r:embed="rId3"/>
          <a:srcRect l="20000" r="19583"/>
          <a:stretch>
            <a:fillRect/>
          </a:stretch>
        </p:blipFill>
        <p:spPr>
          <a:xfrm>
            <a:off x="838200" y="5981700"/>
            <a:ext cx="6324600" cy="34440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a:extLst>
              <a:ext uri="{FF2B5EF4-FFF2-40B4-BE49-F238E27FC236}">
                <a16:creationId xmlns:a16="http://schemas.microsoft.com/office/drawing/2014/main" id="{E2C28C53-E11B-0F8B-96D8-3105660C06E6}"/>
              </a:ext>
            </a:extLst>
          </p:cNvPr>
          <p:cNvSpPr/>
          <p:nvPr/>
        </p:nvSpPr>
        <p:spPr>
          <a:xfrm>
            <a:off x="17449800" y="0"/>
            <a:ext cx="838200" cy="10287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79612" y="3665824"/>
            <a:ext cx="4880543" cy="2673408"/>
            <a:chOff x="-307756" y="551011"/>
            <a:chExt cx="6507391" cy="3564544"/>
          </a:xfrm>
        </p:grpSpPr>
        <p:sp>
          <p:nvSpPr>
            <p:cNvPr id="3" name="TextBox 3"/>
            <p:cNvSpPr txBox="1"/>
            <p:nvPr/>
          </p:nvSpPr>
          <p:spPr>
            <a:xfrm>
              <a:off x="77215" y="551011"/>
              <a:ext cx="5130802" cy="1176561"/>
            </a:xfrm>
            <a:prstGeom prst="rect">
              <a:avLst/>
            </a:prstGeom>
          </p:spPr>
          <p:txBody>
            <a:bodyPr wrap="square" lIns="0" tIns="0" rIns="0" bIns="0" rtlCol="0" anchor="t">
              <a:spAutoFit/>
            </a:bodyPr>
            <a:lstStyle/>
            <a:p>
              <a:pPr algn="just">
                <a:lnSpc>
                  <a:spcPts val="8320"/>
                </a:lnSpc>
              </a:pPr>
              <a:r>
                <a:rPr lang="en-US" sz="2000" dirty="0">
                  <a:solidFill>
                    <a:srgbClr val="975030"/>
                  </a:solidFill>
                  <a:latin typeface="Times New Roman" panose="02020603050405020304" pitchFamily="18" charset="0"/>
                  <a:ea typeface="Cormorant Garamond"/>
                  <a:cs typeface="Times New Roman" panose="02020603050405020304" pitchFamily="18" charset="0"/>
                  <a:sym typeface="Cormorant Garamond"/>
                </a:rPr>
                <a:t>01 Google</a:t>
              </a:r>
            </a:p>
          </p:txBody>
        </p:sp>
        <p:sp>
          <p:nvSpPr>
            <p:cNvPr id="4" name="TextBox 4"/>
            <p:cNvSpPr txBox="1"/>
            <p:nvPr/>
          </p:nvSpPr>
          <p:spPr>
            <a:xfrm>
              <a:off x="-307756" y="2310616"/>
              <a:ext cx="6507391" cy="1804939"/>
            </a:xfrm>
            <a:prstGeom prst="rect">
              <a:avLst/>
            </a:prstGeom>
          </p:spPr>
          <p:txBody>
            <a:bodyPr wrap="square" lIns="0" tIns="0" rIns="0" bIns="0" rtlCol="0" anchor="t">
              <a:spAutoFit/>
            </a:bodyPr>
            <a:lstStyle/>
            <a:p>
              <a:pPr algn="just">
                <a:lnSpc>
                  <a:spcPts val="3640"/>
                </a:lnSpc>
              </a:pPr>
              <a:r>
                <a:rPr lang="en-IN" sz="2000" dirty="0">
                  <a:latin typeface="Times New Roman" panose="02020603050405020304" pitchFamily="18" charset="0"/>
                  <a:cs typeface="Times New Roman" panose="02020603050405020304" pitchFamily="18" charset="0"/>
                </a:rPr>
                <a:t>Promotes psychological safety, encouraging open communication and collaboration across cultures</a:t>
              </a:r>
              <a:endParaRPr lang="en-US" sz="2000" dirty="0">
                <a:solidFill>
                  <a:srgbClr val="975030"/>
                </a:solidFill>
                <a:latin typeface="Times New Roman" panose="02020603050405020304" pitchFamily="18" charset="0"/>
                <a:ea typeface="Cormorant Garamond Bold"/>
                <a:cs typeface="Times New Roman" panose="02020603050405020304" pitchFamily="18" charset="0"/>
                <a:sym typeface="Cormorant Garamond Bold"/>
              </a:endParaRPr>
            </a:p>
          </p:txBody>
        </p:sp>
      </p:grpSp>
      <p:grpSp>
        <p:nvGrpSpPr>
          <p:cNvPr id="5" name="Group 5"/>
          <p:cNvGrpSpPr/>
          <p:nvPr/>
        </p:nvGrpSpPr>
        <p:grpSpPr>
          <a:xfrm>
            <a:off x="6542310" y="3671507"/>
            <a:ext cx="5421090" cy="2574312"/>
            <a:chOff x="-1117761" y="827508"/>
            <a:chExt cx="7228121" cy="3432416"/>
          </a:xfrm>
        </p:grpSpPr>
        <p:sp>
          <p:nvSpPr>
            <p:cNvPr id="6" name="TextBox 6"/>
            <p:cNvSpPr txBox="1"/>
            <p:nvPr/>
          </p:nvSpPr>
          <p:spPr>
            <a:xfrm>
              <a:off x="-411828" y="827508"/>
              <a:ext cx="5986967" cy="1176561"/>
            </a:xfrm>
            <a:prstGeom prst="rect">
              <a:avLst/>
            </a:prstGeom>
          </p:spPr>
          <p:txBody>
            <a:bodyPr wrap="square" lIns="0" tIns="0" rIns="0" bIns="0" rtlCol="0" anchor="t">
              <a:spAutoFit/>
            </a:bodyPr>
            <a:lstStyle/>
            <a:p>
              <a:pPr algn="just">
                <a:lnSpc>
                  <a:spcPts val="8320"/>
                </a:lnSpc>
              </a:pPr>
              <a:r>
                <a:rPr lang="en-US" sz="2000" dirty="0">
                  <a:solidFill>
                    <a:srgbClr val="975030"/>
                  </a:solidFill>
                  <a:latin typeface="Times New Roman" panose="02020603050405020304" pitchFamily="18" charset="0"/>
                  <a:ea typeface="Cormorant Garamond"/>
                  <a:cs typeface="Times New Roman" panose="02020603050405020304" pitchFamily="18" charset="0"/>
                  <a:sym typeface="Cormorant Garamond"/>
                </a:rPr>
                <a:t>02 Unilever</a:t>
              </a:r>
            </a:p>
          </p:txBody>
        </p:sp>
        <p:sp>
          <p:nvSpPr>
            <p:cNvPr id="7" name="TextBox 7"/>
            <p:cNvSpPr txBox="1"/>
            <p:nvPr/>
          </p:nvSpPr>
          <p:spPr>
            <a:xfrm>
              <a:off x="-1117761" y="2487046"/>
              <a:ext cx="7228121" cy="1772878"/>
            </a:xfrm>
            <a:prstGeom prst="rect">
              <a:avLst/>
            </a:prstGeom>
          </p:spPr>
          <p:txBody>
            <a:bodyPr wrap="square" lIns="0" tIns="0" rIns="0" bIns="0" rtlCol="0" anchor="t">
              <a:spAutoFit/>
            </a:bodyPr>
            <a:lstStyle/>
            <a:p>
              <a:pPr algn="just">
                <a:lnSpc>
                  <a:spcPts val="3640"/>
                </a:lnSpc>
              </a:pPr>
              <a:r>
                <a:rPr lang="en-US" sz="2000" dirty="0">
                  <a:latin typeface="Times New Roman" panose="02020603050405020304" pitchFamily="18" charset="0"/>
                  <a:cs typeface="Times New Roman" panose="02020603050405020304" pitchFamily="18" charset="0"/>
                </a:rPr>
                <a:t>Embeds empathy and global awareness in leadership, adapting to local values while promoting sustainability.</a:t>
              </a:r>
              <a:endParaRPr lang="en-US" sz="2000" dirty="0">
                <a:solidFill>
                  <a:srgbClr val="975030"/>
                </a:solidFill>
                <a:latin typeface="Times New Roman" panose="02020603050405020304" pitchFamily="18" charset="0"/>
                <a:ea typeface="Cormorant Garamond Bold"/>
                <a:cs typeface="Times New Roman" panose="02020603050405020304" pitchFamily="18" charset="0"/>
                <a:sym typeface="Cormorant Garamond Bold"/>
              </a:endParaRPr>
            </a:p>
          </p:txBody>
        </p:sp>
      </p:grpSp>
      <p:grpSp>
        <p:nvGrpSpPr>
          <p:cNvPr id="8" name="Group 8"/>
          <p:cNvGrpSpPr/>
          <p:nvPr/>
        </p:nvGrpSpPr>
        <p:grpSpPr>
          <a:xfrm>
            <a:off x="12836432" y="3671507"/>
            <a:ext cx="5410285" cy="2198367"/>
            <a:chOff x="-2272582" y="488123"/>
            <a:chExt cx="7213713" cy="2931156"/>
          </a:xfrm>
        </p:grpSpPr>
        <p:sp>
          <p:nvSpPr>
            <p:cNvPr id="9" name="TextBox 9"/>
            <p:cNvSpPr txBox="1"/>
            <p:nvPr/>
          </p:nvSpPr>
          <p:spPr>
            <a:xfrm>
              <a:off x="-1632203" y="488123"/>
              <a:ext cx="6573334" cy="1176561"/>
            </a:xfrm>
            <a:prstGeom prst="rect">
              <a:avLst/>
            </a:prstGeom>
          </p:spPr>
          <p:txBody>
            <a:bodyPr wrap="square" lIns="0" tIns="0" rIns="0" bIns="0" rtlCol="0" anchor="t">
              <a:spAutoFit/>
            </a:bodyPr>
            <a:lstStyle/>
            <a:p>
              <a:pPr algn="just">
                <a:lnSpc>
                  <a:spcPts val="8320"/>
                </a:lnSpc>
              </a:pPr>
              <a:r>
                <a:rPr lang="en-US" sz="2000" dirty="0">
                  <a:solidFill>
                    <a:srgbClr val="975030"/>
                  </a:solidFill>
                  <a:latin typeface="Times New Roman" panose="02020603050405020304" pitchFamily="18" charset="0"/>
                  <a:ea typeface="Cormorant Garamond"/>
                  <a:cs typeface="Times New Roman" panose="02020603050405020304" pitchFamily="18" charset="0"/>
                  <a:sym typeface="Cormorant Garamond"/>
                </a:rPr>
                <a:t>03 Starbucks</a:t>
              </a:r>
            </a:p>
          </p:txBody>
        </p:sp>
        <p:sp>
          <p:nvSpPr>
            <p:cNvPr id="10" name="TextBox 10"/>
            <p:cNvSpPr txBox="1"/>
            <p:nvPr/>
          </p:nvSpPr>
          <p:spPr>
            <a:xfrm>
              <a:off x="-2272582" y="2261952"/>
              <a:ext cx="6573334" cy="1157327"/>
            </a:xfrm>
            <a:prstGeom prst="rect">
              <a:avLst/>
            </a:prstGeom>
          </p:spPr>
          <p:txBody>
            <a:bodyPr wrap="square" lIns="0" tIns="0" rIns="0" bIns="0" rtlCol="0" anchor="t">
              <a:spAutoFit/>
            </a:bodyPr>
            <a:lstStyle/>
            <a:p>
              <a:pPr algn="just">
                <a:lnSpc>
                  <a:spcPts val="3640"/>
                </a:lnSpc>
              </a:pPr>
              <a:r>
                <a:rPr lang="en-US" sz="2000" dirty="0">
                  <a:latin typeface="Times New Roman" panose="02020603050405020304" pitchFamily="18" charset="0"/>
                  <a:cs typeface="Times New Roman" panose="02020603050405020304" pitchFamily="18" charset="0"/>
                </a:rPr>
                <a:t>Uses EI in customer care and CQ in adapting menus and values to local cultures.</a:t>
              </a:r>
              <a:endParaRPr lang="en-US" sz="2000" dirty="0">
                <a:solidFill>
                  <a:srgbClr val="975030"/>
                </a:solidFill>
                <a:latin typeface="Times New Roman" panose="02020603050405020304" pitchFamily="18" charset="0"/>
                <a:ea typeface="Cormorant Garamond Bold"/>
                <a:cs typeface="Times New Roman" panose="02020603050405020304" pitchFamily="18" charset="0"/>
                <a:sym typeface="Cormorant Garamond Bold"/>
              </a:endParaRPr>
            </a:p>
          </p:txBody>
        </p:sp>
      </p:grpSp>
      <p:sp>
        <p:nvSpPr>
          <p:cNvPr id="14" name="TextBox 2">
            <a:extLst>
              <a:ext uri="{FF2B5EF4-FFF2-40B4-BE49-F238E27FC236}">
                <a16:creationId xmlns:a16="http://schemas.microsoft.com/office/drawing/2014/main" id="{4C0530C6-44F0-3EE0-81F5-7D5FE5B6C845}"/>
              </a:ext>
            </a:extLst>
          </p:cNvPr>
          <p:cNvSpPr txBox="1"/>
          <p:nvPr/>
        </p:nvSpPr>
        <p:spPr>
          <a:xfrm>
            <a:off x="4460543" y="1734862"/>
            <a:ext cx="8508285" cy="1477328"/>
          </a:xfrm>
          <a:prstGeom prst="rect">
            <a:avLst/>
          </a:prstGeom>
        </p:spPr>
        <p:txBody>
          <a:bodyPr wrap="square" lIns="0" tIns="0" rIns="0" bIns="0" rtlCol="0" anchor="t">
            <a:spAutoFit/>
          </a:bodyPr>
          <a:lstStyle/>
          <a:p>
            <a:pPr algn="ctr"/>
            <a:r>
              <a:rPr lang="en-US" sz="4800" b="1" dirty="0">
                <a:latin typeface="Algerian" panose="04020705040A02060702" pitchFamily="82" charset="0"/>
                <a:ea typeface="Cormorant Garamond Bold"/>
                <a:cs typeface="Cormorant Garamond Bold"/>
                <a:sym typeface="Cormorant Garamond Bold"/>
              </a:rPr>
              <a:t>3. Business Examples –Four Relevant Cases</a:t>
            </a:r>
          </a:p>
        </p:txBody>
      </p:sp>
      <p:grpSp>
        <p:nvGrpSpPr>
          <p:cNvPr id="15" name="Group 5">
            <a:extLst>
              <a:ext uri="{FF2B5EF4-FFF2-40B4-BE49-F238E27FC236}">
                <a16:creationId xmlns:a16="http://schemas.microsoft.com/office/drawing/2014/main" id="{5BCB658E-5CD6-74C6-B161-5FF9E69EFC02}"/>
              </a:ext>
            </a:extLst>
          </p:cNvPr>
          <p:cNvGrpSpPr/>
          <p:nvPr/>
        </p:nvGrpSpPr>
        <p:grpSpPr>
          <a:xfrm>
            <a:off x="6705600" y="7093763"/>
            <a:ext cx="5421090" cy="1912794"/>
            <a:chOff x="-6840500" y="728246"/>
            <a:chExt cx="5811334" cy="2550391"/>
          </a:xfrm>
        </p:grpSpPr>
        <p:sp>
          <p:nvSpPr>
            <p:cNvPr id="16" name="TextBox 6">
              <a:extLst>
                <a:ext uri="{FF2B5EF4-FFF2-40B4-BE49-F238E27FC236}">
                  <a16:creationId xmlns:a16="http://schemas.microsoft.com/office/drawing/2014/main" id="{4FF52D8F-8E69-1F32-EDED-85A202E5D5CD}"/>
                </a:ext>
              </a:extLst>
            </p:cNvPr>
            <p:cNvSpPr txBox="1"/>
            <p:nvPr/>
          </p:nvSpPr>
          <p:spPr>
            <a:xfrm>
              <a:off x="-6448577" y="728246"/>
              <a:ext cx="4335500" cy="1176561"/>
            </a:xfrm>
            <a:prstGeom prst="rect">
              <a:avLst/>
            </a:prstGeom>
          </p:spPr>
          <p:txBody>
            <a:bodyPr wrap="square" lIns="0" tIns="0" rIns="0" bIns="0" rtlCol="0" anchor="t">
              <a:spAutoFit/>
            </a:bodyPr>
            <a:lstStyle/>
            <a:p>
              <a:pPr algn="just">
                <a:lnSpc>
                  <a:spcPts val="8320"/>
                </a:lnSpc>
              </a:pPr>
              <a:r>
                <a:rPr lang="en-US" sz="2000" dirty="0">
                  <a:solidFill>
                    <a:srgbClr val="975030"/>
                  </a:solidFill>
                  <a:latin typeface="Times New Roman" panose="02020603050405020304" pitchFamily="18" charset="0"/>
                  <a:ea typeface="Cormorant Garamond"/>
                  <a:cs typeface="Times New Roman" panose="02020603050405020304" pitchFamily="18" charset="0"/>
                  <a:sym typeface="Cormorant Garamond"/>
                </a:rPr>
                <a:t>04 NHS</a:t>
              </a:r>
            </a:p>
          </p:txBody>
        </p:sp>
        <p:sp>
          <p:nvSpPr>
            <p:cNvPr id="17" name="TextBox 7">
              <a:extLst>
                <a:ext uri="{FF2B5EF4-FFF2-40B4-BE49-F238E27FC236}">
                  <a16:creationId xmlns:a16="http://schemas.microsoft.com/office/drawing/2014/main" id="{C0B51807-05B1-49BE-A4EE-7C590361C9A1}"/>
                </a:ext>
              </a:extLst>
            </p:cNvPr>
            <p:cNvSpPr txBox="1"/>
            <p:nvPr/>
          </p:nvSpPr>
          <p:spPr>
            <a:xfrm>
              <a:off x="-6840500" y="2121311"/>
              <a:ext cx="5811334" cy="1157326"/>
            </a:xfrm>
            <a:prstGeom prst="rect">
              <a:avLst/>
            </a:prstGeom>
          </p:spPr>
          <p:txBody>
            <a:bodyPr lIns="0" tIns="0" rIns="0" bIns="0" rtlCol="0" anchor="t">
              <a:spAutoFit/>
            </a:bodyPr>
            <a:lstStyle/>
            <a:p>
              <a:pPr algn="just">
                <a:lnSpc>
                  <a:spcPts val="3640"/>
                </a:lnSpc>
              </a:pPr>
              <a:r>
                <a:rPr lang="en-US" sz="2000" dirty="0">
                  <a:latin typeface="Times New Roman" panose="02020603050405020304" pitchFamily="18" charset="0"/>
                  <a:cs typeface="Times New Roman" panose="02020603050405020304" pitchFamily="18" charset="0"/>
                </a:rPr>
                <a:t>Demonstrates EI through empathy in healthcare and CQ in serving a diverse population.</a:t>
              </a:r>
              <a:endParaRPr lang="en-US" sz="2000" dirty="0">
                <a:solidFill>
                  <a:srgbClr val="975030"/>
                </a:solidFill>
                <a:latin typeface="Times New Roman" panose="02020603050405020304" pitchFamily="18" charset="0"/>
                <a:ea typeface="Cormorant Garamond Bold"/>
                <a:cs typeface="Times New Roman" panose="02020603050405020304" pitchFamily="18" charset="0"/>
                <a:sym typeface="Cormorant Garamond Bold"/>
              </a:endParaRPr>
            </a:p>
          </p:txBody>
        </p:sp>
      </p:grpSp>
      <p:pic>
        <p:nvPicPr>
          <p:cNvPr id="18" name="Picture 17">
            <a:extLst>
              <a:ext uri="{FF2B5EF4-FFF2-40B4-BE49-F238E27FC236}">
                <a16:creationId xmlns:a16="http://schemas.microsoft.com/office/drawing/2014/main" id="{A8EFDA72-999B-EFAB-28A8-5CF7F72F46F3}"/>
              </a:ext>
            </a:extLst>
          </p:cNvPr>
          <p:cNvPicPr>
            <a:picLocks noChangeAspect="1"/>
          </p:cNvPicPr>
          <p:nvPr/>
        </p:nvPicPr>
        <p:blipFill>
          <a:blip r:embed="rId3"/>
          <a:stretch>
            <a:fillRect/>
          </a:stretch>
        </p:blipFill>
        <p:spPr>
          <a:xfrm>
            <a:off x="13174287" y="800100"/>
            <a:ext cx="4490225" cy="4572090"/>
          </a:xfrm>
          <a:prstGeom prst="rect">
            <a:avLst/>
          </a:prstGeom>
        </p:spPr>
      </p:pic>
      <p:pic>
        <p:nvPicPr>
          <p:cNvPr id="19" name="Picture 18">
            <a:extLst>
              <a:ext uri="{FF2B5EF4-FFF2-40B4-BE49-F238E27FC236}">
                <a16:creationId xmlns:a16="http://schemas.microsoft.com/office/drawing/2014/main" id="{A8E5674F-4D00-8873-3418-5170DE6DB8F6}"/>
              </a:ext>
            </a:extLst>
          </p:cNvPr>
          <p:cNvPicPr>
            <a:picLocks noChangeAspect="1"/>
          </p:cNvPicPr>
          <p:nvPr/>
        </p:nvPicPr>
        <p:blipFill>
          <a:blip r:embed="rId4"/>
          <a:stretch>
            <a:fillRect/>
          </a:stretch>
        </p:blipFill>
        <p:spPr>
          <a:xfrm>
            <a:off x="-551055" y="205814"/>
            <a:ext cx="4381348" cy="6931385"/>
          </a:xfrm>
          <a:prstGeom prst="rect">
            <a:avLst/>
          </a:prstGeom>
        </p:spPr>
      </p:pic>
      <p:pic>
        <p:nvPicPr>
          <p:cNvPr id="20" name="Picture 19">
            <a:extLst>
              <a:ext uri="{FF2B5EF4-FFF2-40B4-BE49-F238E27FC236}">
                <a16:creationId xmlns:a16="http://schemas.microsoft.com/office/drawing/2014/main" id="{491D9C8B-CA98-8730-7B62-AA42FE2BF755}"/>
              </a:ext>
            </a:extLst>
          </p:cNvPr>
          <p:cNvPicPr>
            <a:picLocks noChangeAspect="1"/>
          </p:cNvPicPr>
          <p:nvPr/>
        </p:nvPicPr>
        <p:blipFill>
          <a:blip r:embed="rId5"/>
          <a:stretch>
            <a:fillRect/>
          </a:stretch>
        </p:blipFill>
        <p:spPr>
          <a:xfrm>
            <a:off x="-1217881" y="6792866"/>
            <a:ext cx="5715000" cy="5871147"/>
          </a:xfrm>
          <a:prstGeom prst="rect">
            <a:avLst/>
          </a:prstGeom>
          <a:ln>
            <a:noFill/>
          </a:ln>
          <a:effectLst>
            <a:softEdge rad="112500"/>
          </a:effectLst>
        </p:spPr>
      </p:pic>
      <p:pic>
        <p:nvPicPr>
          <p:cNvPr id="21" name="Picture 20">
            <a:extLst>
              <a:ext uri="{FF2B5EF4-FFF2-40B4-BE49-F238E27FC236}">
                <a16:creationId xmlns:a16="http://schemas.microsoft.com/office/drawing/2014/main" id="{B574809E-F8AF-CB82-DEC5-0669B13C9F91}"/>
              </a:ext>
            </a:extLst>
          </p:cNvPr>
          <p:cNvPicPr>
            <a:picLocks noChangeAspect="1"/>
          </p:cNvPicPr>
          <p:nvPr/>
        </p:nvPicPr>
        <p:blipFill>
          <a:blip r:embed="rId6"/>
          <a:stretch>
            <a:fillRect/>
          </a:stretch>
        </p:blipFill>
        <p:spPr>
          <a:xfrm>
            <a:off x="13316716" y="7067855"/>
            <a:ext cx="6839382" cy="3913234"/>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95800" y="1263367"/>
            <a:ext cx="10515600" cy="1477328"/>
          </a:xfrm>
          <a:prstGeom prst="rect">
            <a:avLst/>
          </a:prstGeom>
        </p:spPr>
        <p:txBody>
          <a:bodyPr wrap="square" lIns="0" tIns="0" rIns="0" bIns="0" rtlCol="0" anchor="t">
            <a:spAutoFit/>
          </a:bodyPr>
          <a:lstStyle/>
          <a:p>
            <a:pPr algn="ctr"/>
            <a:r>
              <a:rPr lang="en-US" sz="4800" b="1" dirty="0">
                <a:latin typeface="Algerian" panose="04020705040A02060702" pitchFamily="82" charset="0"/>
                <a:ea typeface="Cormorant Garamond Bold"/>
                <a:cs typeface="Cormorant Garamond Bold"/>
                <a:sym typeface="Cormorant Garamond Bold"/>
              </a:rPr>
              <a:t>4. Application to Leadership – How EI and CQ Impact Leadership</a:t>
            </a:r>
          </a:p>
        </p:txBody>
      </p:sp>
      <p:grpSp>
        <p:nvGrpSpPr>
          <p:cNvPr id="3" name="Group 3"/>
          <p:cNvGrpSpPr/>
          <p:nvPr/>
        </p:nvGrpSpPr>
        <p:grpSpPr>
          <a:xfrm>
            <a:off x="223892" y="3652466"/>
            <a:ext cx="5110108" cy="2788462"/>
            <a:chOff x="0" y="-76200"/>
            <a:chExt cx="6813478" cy="3717949"/>
          </a:xfrm>
        </p:grpSpPr>
        <p:sp>
          <p:nvSpPr>
            <p:cNvPr id="4" name="TextBox 4"/>
            <p:cNvSpPr txBox="1"/>
            <p:nvPr/>
          </p:nvSpPr>
          <p:spPr>
            <a:xfrm>
              <a:off x="0" y="1253317"/>
              <a:ext cx="6813478" cy="2388432"/>
            </a:xfrm>
            <a:prstGeom prst="rect">
              <a:avLst/>
            </a:prstGeom>
            <a:ln>
              <a:solidFill>
                <a:schemeClr val="accent6">
                  <a:lumMod val="50000"/>
                </a:schemeClr>
              </a:solidFill>
            </a:ln>
          </p:spPr>
          <p:txBody>
            <a:bodyPr wrap="square" lIns="0" tIns="0" rIns="0" bIns="0" rtlCol="0" anchor="t">
              <a:spAutoFit/>
            </a:bodyPr>
            <a:lstStyle/>
            <a:p>
              <a:pPr marL="457200" indent="-457200" algn="just">
                <a:lnSpc>
                  <a:spcPts val="3640"/>
                </a:lnSpc>
                <a:buFont typeface="Wingdings" panose="05000000000000000000" pitchFamily="2" charset="2"/>
                <a:buChar char="Ø"/>
              </a:pPr>
              <a:r>
                <a:rPr lang="en-US" sz="2000" dirty="0">
                  <a:latin typeface="Times New Roman" panose="02020603050405020304" pitchFamily="18" charset="0"/>
                  <a:ea typeface="Cormorant Garamond"/>
                  <a:cs typeface="Times New Roman" panose="02020603050405020304" pitchFamily="18" charset="0"/>
                  <a:sym typeface="Cormorant Garamond"/>
                </a:rPr>
                <a:t>Supports composure under pressure and conflict resolution</a:t>
              </a:r>
            </a:p>
            <a:p>
              <a:pPr marL="457200" indent="-457200" algn="just">
                <a:lnSpc>
                  <a:spcPts val="3640"/>
                </a:lnSpc>
                <a:buFont typeface="Wingdings" panose="05000000000000000000" pitchFamily="2" charset="2"/>
                <a:buChar char="Ø"/>
              </a:pPr>
              <a:r>
                <a:rPr lang="en-US" sz="2000" dirty="0">
                  <a:latin typeface="Times New Roman" panose="02020603050405020304" pitchFamily="18" charset="0"/>
                  <a:ea typeface="Cormorant Garamond"/>
                  <a:cs typeface="Times New Roman" panose="02020603050405020304" pitchFamily="18" charset="0"/>
                  <a:sym typeface="Cormorant Garamond"/>
                </a:rPr>
                <a:t>Builds trust and strengthens team relationships</a:t>
              </a:r>
            </a:p>
          </p:txBody>
        </p:sp>
        <p:sp>
          <p:nvSpPr>
            <p:cNvPr id="5" name="TextBox 5"/>
            <p:cNvSpPr txBox="1"/>
            <p:nvPr/>
          </p:nvSpPr>
          <p:spPr>
            <a:xfrm>
              <a:off x="0" y="-76200"/>
              <a:ext cx="6813478" cy="775855"/>
            </a:xfrm>
            <a:prstGeom prst="rect">
              <a:avLst/>
            </a:prstGeom>
            <a:ln>
              <a:solidFill>
                <a:schemeClr val="accent6">
                  <a:lumMod val="50000"/>
                </a:schemeClr>
              </a:solidFill>
            </a:ln>
          </p:spPr>
          <p:txBody>
            <a:bodyPr wrap="square" lIns="0" tIns="0" rIns="0" bIns="0" rtlCol="0" anchor="t">
              <a:spAutoFit/>
            </a:bodyPr>
            <a:lstStyle/>
            <a:p>
              <a:pPr algn="l">
                <a:lnSpc>
                  <a:spcPts val="5320"/>
                </a:lnSpc>
              </a:pPr>
              <a:r>
                <a:rPr lang="en-US" sz="2000" b="1" i="1" spc="76" dirty="0">
                  <a:latin typeface="Times New Roman" panose="02020603050405020304" pitchFamily="18" charset="0"/>
                  <a:ea typeface="Cormorant Garamond Italics"/>
                  <a:cs typeface="Times New Roman" panose="02020603050405020304" pitchFamily="18" charset="0"/>
                  <a:sym typeface="Cormorant Garamond Italics"/>
                </a:rPr>
                <a:t>Emotional Intelligence (EI):</a:t>
              </a:r>
            </a:p>
          </p:txBody>
        </p:sp>
      </p:grpSp>
      <p:grpSp>
        <p:nvGrpSpPr>
          <p:cNvPr id="6" name="Group 6"/>
          <p:cNvGrpSpPr/>
          <p:nvPr/>
        </p:nvGrpSpPr>
        <p:grpSpPr>
          <a:xfrm>
            <a:off x="12801600" y="3764433"/>
            <a:ext cx="4724400" cy="2676495"/>
            <a:chOff x="-36945" y="73089"/>
            <a:chExt cx="6299200" cy="3568660"/>
          </a:xfrm>
        </p:grpSpPr>
        <p:sp>
          <p:nvSpPr>
            <p:cNvPr id="7" name="TextBox 7"/>
            <p:cNvSpPr txBox="1"/>
            <p:nvPr/>
          </p:nvSpPr>
          <p:spPr>
            <a:xfrm>
              <a:off x="0" y="1253317"/>
              <a:ext cx="6262255" cy="2388432"/>
            </a:xfrm>
            <a:prstGeom prst="rect">
              <a:avLst/>
            </a:prstGeom>
            <a:ln>
              <a:solidFill>
                <a:schemeClr val="tx1"/>
              </a:solidFill>
            </a:ln>
          </p:spPr>
          <p:txBody>
            <a:bodyPr wrap="square" lIns="0" tIns="0" rIns="0" bIns="0" rtlCol="0" anchor="t">
              <a:spAutoFit/>
            </a:bodyPr>
            <a:lstStyle/>
            <a:p>
              <a:pPr marL="457200" indent="-457200" algn="just">
                <a:lnSpc>
                  <a:spcPts val="3640"/>
                </a:lnSpc>
                <a:buFont typeface="Wingdings" panose="05000000000000000000" pitchFamily="2" charset="2"/>
                <a:buChar char="Ø"/>
              </a:pPr>
              <a:r>
                <a:rPr lang="en-US" sz="2000" dirty="0">
                  <a:latin typeface="Times New Roman" panose="02020603050405020304" pitchFamily="18" charset="0"/>
                  <a:ea typeface="Cormorant Garamond"/>
                  <a:cs typeface="Times New Roman" panose="02020603050405020304" pitchFamily="18" charset="0"/>
                  <a:sym typeface="Cormorant Garamond"/>
                </a:rPr>
                <a:t>Enables effective cross-cultural communication</a:t>
              </a:r>
            </a:p>
            <a:p>
              <a:pPr marL="457200" indent="-457200" algn="just">
                <a:lnSpc>
                  <a:spcPts val="3640"/>
                </a:lnSpc>
                <a:buFont typeface="Wingdings" panose="05000000000000000000" pitchFamily="2" charset="2"/>
                <a:buChar char="Ø"/>
              </a:pPr>
              <a:r>
                <a:rPr lang="en-US" sz="2000" dirty="0">
                  <a:latin typeface="Times New Roman" panose="02020603050405020304" pitchFamily="18" charset="0"/>
                  <a:ea typeface="Cormorant Garamond"/>
                  <a:cs typeface="Times New Roman" panose="02020603050405020304" pitchFamily="18" charset="0"/>
                  <a:sym typeface="Cormorant Garamond"/>
                </a:rPr>
                <a:t>Reduces misunderstandings and promotes inclusive leadership</a:t>
              </a:r>
            </a:p>
          </p:txBody>
        </p:sp>
        <p:sp>
          <p:nvSpPr>
            <p:cNvPr id="8" name="TextBox 8"/>
            <p:cNvSpPr txBox="1"/>
            <p:nvPr/>
          </p:nvSpPr>
          <p:spPr>
            <a:xfrm>
              <a:off x="-36945" y="73089"/>
              <a:ext cx="6299200" cy="775856"/>
            </a:xfrm>
            <a:prstGeom prst="rect">
              <a:avLst/>
            </a:prstGeom>
            <a:ln>
              <a:solidFill>
                <a:schemeClr val="tx1"/>
              </a:solidFill>
            </a:ln>
          </p:spPr>
          <p:txBody>
            <a:bodyPr wrap="square" lIns="0" tIns="0" rIns="0" bIns="0" rtlCol="0" anchor="t">
              <a:spAutoFit/>
            </a:bodyPr>
            <a:lstStyle/>
            <a:p>
              <a:pPr algn="l">
                <a:lnSpc>
                  <a:spcPts val="5320"/>
                </a:lnSpc>
              </a:pPr>
              <a:r>
                <a:rPr lang="en-US" sz="2000" b="1" i="1" spc="76" dirty="0">
                  <a:latin typeface="Times New Roman" panose="02020603050405020304" pitchFamily="18" charset="0"/>
                  <a:ea typeface="Cormorant Garamond Italics"/>
                  <a:cs typeface="Times New Roman" panose="02020603050405020304" pitchFamily="18" charset="0"/>
                  <a:sym typeface="Cormorant Garamond Italics"/>
                </a:rPr>
                <a:t>Cultural Intelligence (CQ):</a:t>
              </a:r>
            </a:p>
          </p:txBody>
        </p:sp>
      </p:grpSp>
      <p:graphicFrame>
        <p:nvGraphicFramePr>
          <p:cNvPr id="11" name="Diagram 10">
            <a:extLst>
              <a:ext uri="{FF2B5EF4-FFF2-40B4-BE49-F238E27FC236}">
                <a16:creationId xmlns:a16="http://schemas.microsoft.com/office/drawing/2014/main" id="{D23B3B5B-68C6-93A4-E2BB-E2A026DAC15E}"/>
              </a:ext>
            </a:extLst>
          </p:cNvPr>
          <p:cNvGraphicFramePr/>
          <p:nvPr>
            <p:extLst>
              <p:ext uri="{D42A27DB-BD31-4B8C-83A1-F6EECF244321}">
                <p14:modId xmlns:p14="http://schemas.microsoft.com/office/powerpoint/2010/main" val="1924288515"/>
              </p:ext>
            </p:extLst>
          </p:nvPr>
        </p:nvGraphicFramePr>
        <p:xfrm>
          <a:off x="4724400" y="6057900"/>
          <a:ext cx="11130308" cy="5862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84743B57-E394-6224-4305-DC202FFED483}"/>
              </a:ext>
            </a:extLst>
          </p:cNvPr>
          <p:cNvPicPr>
            <a:picLocks noChangeAspect="1"/>
          </p:cNvPicPr>
          <p:nvPr/>
        </p:nvPicPr>
        <p:blipFill>
          <a:blip r:embed="rId8"/>
          <a:stretch>
            <a:fillRect/>
          </a:stretch>
        </p:blipFill>
        <p:spPr>
          <a:xfrm>
            <a:off x="6553201" y="3330176"/>
            <a:ext cx="5439494" cy="546610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37D65"/>
        </a:solidFill>
        <a:effectLst/>
      </p:bgPr>
    </p:bg>
    <p:spTree>
      <p:nvGrpSpPr>
        <p:cNvPr id="1" name=""/>
        <p:cNvGrpSpPr/>
        <p:nvPr/>
      </p:nvGrpSpPr>
      <p:grpSpPr>
        <a:xfrm>
          <a:off x="0" y="0"/>
          <a:ext cx="0" cy="0"/>
          <a:chOff x="0" y="0"/>
          <a:chExt cx="0" cy="0"/>
        </a:xfrm>
      </p:grpSpPr>
      <p:sp>
        <p:nvSpPr>
          <p:cNvPr id="2" name="AutoShape 2"/>
          <p:cNvSpPr/>
          <p:nvPr/>
        </p:nvSpPr>
        <p:spPr>
          <a:xfrm>
            <a:off x="10668000" y="0"/>
            <a:ext cx="7620000" cy="10287000"/>
          </a:xfrm>
          <a:prstGeom prst="rect">
            <a:avLst/>
          </a:prstGeom>
          <a:solidFill>
            <a:srgbClr val="803F22"/>
          </a:solidFill>
        </p:spPr>
      </p:sp>
      <p:grpSp>
        <p:nvGrpSpPr>
          <p:cNvPr id="6" name="Group 6"/>
          <p:cNvGrpSpPr/>
          <p:nvPr/>
        </p:nvGrpSpPr>
        <p:grpSpPr>
          <a:xfrm>
            <a:off x="1716984" y="3722308"/>
            <a:ext cx="7427016" cy="4343197"/>
            <a:chOff x="0" y="66675"/>
            <a:chExt cx="9902688" cy="5790929"/>
          </a:xfrm>
        </p:grpSpPr>
        <p:sp>
          <p:nvSpPr>
            <p:cNvPr id="7" name="TextBox 7"/>
            <p:cNvSpPr txBox="1"/>
            <p:nvPr/>
          </p:nvSpPr>
          <p:spPr>
            <a:xfrm>
              <a:off x="0" y="66675"/>
              <a:ext cx="9394688" cy="1211187"/>
            </a:xfrm>
            <a:prstGeom prst="rect">
              <a:avLst/>
            </a:prstGeom>
          </p:spPr>
          <p:txBody>
            <a:bodyPr lIns="0" tIns="0" rIns="0" bIns="0" rtlCol="0" anchor="t">
              <a:spAutoFit/>
            </a:bodyPr>
            <a:lstStyle/>
            <a:p>
              <a:pPr algn="l">
                <a:lnSpc>
                  <a:spcPts val="7920"/>
                </a:lnSpc>
              </a:pPr>
              <a:r>
                <a:rPr lang="en-US" sz="4800" b="1" dirty="0">
                  <a:latin typeface="Algerian" panose="04020705040A02060702" pitchFamily="82" charset="0"/>
                  <a:ea typeface="Cormorant Garamond Bold"/>
                  <a:cs typeface="Cormorant Garamond Bold"/>
                  <a:sym typeface="Cormorant Garamond Bold"/>
                </a:rPr>
                <a:t>CONCLUSION </a:t>
              </a:r>
            </a:p>
          </p:txBody>
        </p:sp>
        <p:sp>
          <p:nvSpPr>
            <p:cNvPr id="8" name="TextBox 8"/>
            <p:cNvSpPr txBox="1"/>
            <p:nvPr/>
          </p:nvSpPr>
          <p:spPr>
            <a:xfrm>
              <a:off x="0" y="3469172"/>
              <a:ext cx="9902688" cy="2388432"/>
            </a:xfrm>
            <a:prstGeom prst="rect">
              <a:avLst/>
            </a:prstGeom>
          </p:spPr>
          <p:txBody>
            <a:bodyPr wrap="square" lIns="0" tIns="0" rIns="0" bIns="0" rtlCol="0" anchor="t">
              <a:spAutoFit/>
            </a:bodyPr>
            <a:lstStyle/>
            <a:p>
              <a:pPr algn="just">
                <a:lnSpc>
                  <a:spcPts val="3640"/>
                </a:lnSpc>
              </a:pPr>
              <a:r>
                <a:rPr lang="en-US" sz="2000" dirty="0">
                  <a:latin typeface="Times New Roman" panose="02020603050405020304" pitchFamily="18" charset="0"/>
                  <a:ea typeface="Cormorant Garamond Bold"/>
                  <a:cs typeface="Times New Roman" panose="02020603050405020304" pitchFamily="18" charset="0"/>
                  <a:sym typeface="Cormorant Garamond Bold"/>
                </a:rPr>
                <a:t>Emotional and cultural intelligence are vital leadership skills. EI fosters empathy and awareness; CQ drives inclusion and adaptability. Together, they empower ethical, resilient leaders to thrive in diverse, collaborative environments.</a:t>
              </a:r>
            </a:p>
          </p:txBody>
        </p:sp>
      </p:grpSp>
      <p:pic>
        <p:nvPicPr>
          <p:cNvPr id="11" name="Picture 10">
            <a:extLst>
              <a:ext uri="{FF2B5EF4-FFF2-40B4-BE49-F238E27FC236}">
                <a16:creationId xmlns:a16="http://schemas.microsoft.com/office/drawing/2014/main" id="{4E9B81A6-91C3-5637-EA46-AC38858613EE}"/>
              </a:ext>
            </a:extLst>
          </p:cNvPr>
          <p:cNvPicPr>
            <a:picLocks noChangeAspect="1"/>
          </p:cNvPicPr>
          <p:nvPr/>
        </p:nvPicPr>
        <p:blipFill>
          <a:blip r:embed="rId3"/>
          <a:stretch>
            <a:fillRect/>
          </a:stretch>
        </p:blipFill>
        <p:spPr>
          <a:xfrm>
            <a:off x="9677400" y="952500"/>
            <a:ext cx="8272795" cy="10287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7"/>
        </a:solidFill>
        <a:effectLst/>
      </p:bgPr>
    </p:bg>
    <p:spTree>
      <p:nvGrpSpPr>
        <p:cNvPr id="1" name=""/>
        <p:cNvGrpSpPr/>
        <p:nvPr/>
      </p:nvGrpSpPr>
      <p:grpSpPr>
        <a:xfrm>
          <a:off x="0" y="0"/>
          <a:ext cx="0" cy="0"/>
          <a:chOff x="0" y="0"/>
          <a:chExt cx="0" cy="0"/>
        </a:xfrm>
      </p:grpSpPr>
      <p:sp>
        <p:nvSpPr>
          <p:cNvPr id="3" name="TextBox 3"/>
          <p:cNvSpPr txBox="1"/>
          <p:nvPr/>
        </p:nvSpPr>
        <p:spPr>
          <a:xfrm>
            <a:off x="3392142" y="5676900"/>
            <a:ext cx="11503716" cy="1273426"/>
          </a:xfrm>
          <a:prstGeom prst="rect">
            <a:avLst/>
          </a:prstGeom>
        </p:spPr>
        <p:txBody>
          <a:bodyPr wrap="square" lIns="0" tIns="0" rIns="0" bIns="0" rtlCol="0" anchor="t">
            <a:spAutoFit/>
          </a:bodyPr>
          <a:lstStyle/>
          <a:p>
            <a:pPr algn="ctr">
              <a:lnSpc>
                <a:spcPts val="9600"/>
              </a:lnSpc>
            </a:pPr>
            <a:r>
              <a:rPr lang="en-US" sz="11500" b="1" dirty="0">
                <a:solidFill>
                  <a:srgbClr val="975030"/>
                </a:solidFill>
                <a:latin typeface="Algerian" panose="04020705040A02060702" pitchFamily="82" charset="0"/>
                <a:ea typeface="Cormorant Garamond Bold"/>
                <a:cs typeface="Cormorant Garamond Bold"/>
                <a:sym typeface="Cormorant Garamond Bold"/>
              </a:rPr>
              <a:t>Thank You </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_rels/theme4.xml.rels><?xml version="1.0" encoding="UTF-8" standalone="yes"?>
<Relationships xmlns="http://schemas.openxmlformats.org/package/2006/relationships"><Relationship Id="rId1" Type="http://schemas.openxmlformats.org/officeDocument/2006/relationships/image" Target="../media/image2.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time">
      <a:majorFont>
        <a:latin typeface="Algerian"/>
        <a:ea typeface=""/>
        <a:cs typeface=""/>
      </a:majorFont>
      <a:minorFont>
        <a:latin typeface="Times New Roman"/>
        <a:ea typeface=""/>
        <a:cs typeface=""/>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Vapor Trail">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5.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6.xml><?xml version="1.0" encoding="utf-8"?>
<a:theme xmlns:a="http://schemas.openxmlformats.org/drawingml/2006/main" name="1_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2246</Words>
  <Application>Microsoft Office PowerPoint</Application>
  <PresentationFormat>Particularizare</PresentationFormat>
  <Paragraphs>86</Paragraphs>
  <Slides>7</Slides>
  <Notes>6</Notes>
  <HiddenSlides>0</HiddenSlides>
  <MMClips>0</MMClips>
  <ScaleCrop>false</ScaleCrop>
  <HeadingPairs>
    <vt:vector size="4" baseType="variant">
      <vt:variant>
        <vt:lpstr>Temă</vt:lpstr>
      </vt:variant>
      <vt:variant>
        <vt:i4>6</vt:i4>
      </vt:variant>
      <vt:variant>
        <vt:lpstr>Titluri diapozitive</vt:lpstr>
      </vt:variant>
      <vt:variant>
        <vt:i4>7</vt:i4>
      </vt:variant>
    </vt:vector>
  </HeadingPairs>
  <TitlesOfParts>
    <vt:vector size="13" baseType="lpstr">
      <vt:lpstr>Office Theme</vt:lpstr>
      <vt:lpstr>Parallax</vt:lpstr>
      <vt:lpstr>Facet</vt:lpstr>
      <vt:lpstr>Vapor Trail</vt:lpstr>
      <vt:lpstr>Retrospect</vt:lpstr>
      <vt:lpstr>1_Facet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bogdan pacuraru</cp:lastModifiedBy>
  <cp:revision>1</cp:revision>
  <dcterms:created xsi:type="dcterms:W3CDTF">2006-08-16T00:00:00Z</dcterms:created>
  <dcterms:modified xsi:type="dcterms:W3CDTF">2025-11-03T11:15:45Z</dcterms:modified>
  <dc:identifier>DAG3J9lvhJw</dc:identifier>
</cp:coreProperties>
</file>