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1273F3-1DF4-4968-B599-CCA5A6D78823}" v="63" dt="2021-10-13T12:22:46.342"/>
    <p1510:client id="{9C630B7C-D0E1-D14A-DB15-BC3098BDC049}" v="8" dt="2021-10-13T15:57:58.538"/>
    <p1510:client id="{B532C856-6814-B3A2-60C1-857B797DA7EC}" v="47" dt="2021-11-02T12:05:11.535"/>
    <p1510:client id="{C3576627-EA7B-3A6F-F3F4-0B1E58C6EC66}" v="93" dt="2021-10-25T09:08:18.333"/>
    <p1510:client id="{C83ACD9E-1B3D-4D3A-C3BC-3D9CCBFB36C0}" v="1047" dt="2021-10-13T13:34:19.365"/>
    <p1510:client id="{F23B3368-B9D7-1010-6309-FB5C2FD8962D}" v="128" dt="2021-11-03T12:27:16.4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C83ACD9E-1B3D-4D3A-C3BC-3D9CCBFB36C0}"/>
    <pc:docChg chg="modSld">
      <pc:chgData name="" userId="" providerId="" clId="Web-{C83ACD9E-1B3D-4D3A-C3BC-3D9CCBFB36C0}" dt="2021-10-13T12:23:06.554" v="0" actId="1076"/>
      <pc:docMkLst>
        <pc:docMk/>
      </pc:docMkLst>
      <pc:sldChg chg="modSp">
        <pc:chgData name="" userId="" providerId="" clId="Web-{C83ACD9E-1B3D-4D3A-C3BC-3D9CCBFB36C0}" dt="2021-10-13T12:23:06.554" v="0" actId="1076"/>
        <pc:sldMkLst>
          <pc:docMk/>
          <pc:sldMk cId="109857222" sldId="256"/>
        </pc:sldMkLst>
        <pc:spChg chg="mod">
          <ac:chgData name="" userId="" providerId="" clId="Web-{C83ACD9E-1B3D-4D3A-C3BC-3D9CCBFB36C0}" dt="2021-10-13T12:23:06.554" v="0" actId="1076"/>
          <ac:spMkLst>
            <pc:docMk/>
            <pc:sldMk cId="109857222" sldId="256"/>
            <ac:spMk id="18" creationId="{6EAC9CAA-8E4E-479A-9505-407D14B51CB2}"/>
          </ac:spMkLst>
        </pc:spChg>
      </pc:sldChg>
    </pc:docChg>
  </pc:docChgLst>
  <pc:docChgLst>
    <pc:chgData name="Georgi Mihaela Mitu (2008820)" userId="S::2008820@student.uwtsd.ac.uk::b1d2a17c-5132-4ca5-8827-23e42c2c2ad2" providerId="AD" clId="Web-{9C630B7C-D0E1-D14A-DB15-BC3098BDC049}"/>
    <pc:docChg chg="modSld">
      <pc:chgData name="Georgi Mihaela Mitu (2008820)" userId="S::2008820@student.uwtsd.ac.uk::b1d2a17c-5132-4ca5-8827-23e42c2c2ad2" providerId="AD" clId="Web-{9C630B7C-D0E1-D14A-DB15-BC3098BDC049}" dt="2021-10-13T15:57:55.366" v="2" actId="20577"/>
      <pc:docMkLst>
        <pc:docMk/>
      </pc:docMkLst>
      <pc:sldChg chg="modSp">
        <pc:chgData name="Georgi Mihaela Mitu (2008820)" userId="S::2008820@student.uwtsd.ac.uk::b1d2a17c-5132-4ca5-8827-23e42c2c2ad2" providerId="AD" clId="Web-{9C630B7C-D0E1-D14A-DB15-BC3098BDC049}" dt="2021-10-13T15:57:55.366" v="2" actId="20577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9C630B7C-D0E1-D14A-DB15-BC3098BDC049}" dt="2021-10-13T15:57:55.366" v="2" actId="20577"/>
          <ac:spMkLst>
            <pc:docMk/>
            <pc:sldMk cId="109857222" sldId="256"/>
            <ac:spMk id="5" creationId="{D9C39756-3A40-4E56-86C3-9EC147591278}"/>
          </ac:spMkLst>
        </pc:spChg>
      </pc:sldChg>
    </pc:docChg>
  </pc:docChgLst>
  <pc:docChgLst>
    <pc:chgData name="Georgi Mihaela Mitu (2008820)" userId="S::2008820@student.uwtsd.ac.uk::b1d2a17c-5132-4ca5-8827-23e42c2c2ad2" providerId="AD" clId="Web-{001273F3-1DF4-4968-B599-CCA5A6D78823}"/>
    <pc:docChg chg="modSld addMainMaster delMainMaster">
      <pc:chgData name="Georgi Mihaela Mitu (2008820)" userId="S::2008820@student.uwtsd.ac.uk::b1d2a17c-5132-4ca5-8827-23e42c2c2ad2" providerId="AD" clId="Web-{001273F3-1DF4-4968-B599-CCA5A6D78823}" dt="2021-10-13T12:22:46.342" v="64" actId="14100"/>
      <pc:docMkLst>
        <pc:docMk/>
      </pc:docMkLst>
      <pc:sldChg chg="addSp delSp modSp mod setBg modClrScheme addAnim chgLayout">
        <pc:chgData name="Georgi Mihaela Mitu (2008820)" userId="S::2008820@student.uwtsd.ac.uk::b1d2a17c-5132-4ca5-8827-23e42c2c2ad2" providerId="AD" clId="Web-{001273F3-1DF4-4968-B599-CCA5A6D78823}" dt="2021-10-13T12:22:46.342" v="64" actId="14100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001273F3-1DF4-4968-B599-CCA5A6D78823}" dt="2021-10-13T12:18:38.968" v="30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Georgi Mihaela Mitu (2008820)" userId="S::2008820@student.uwtsd.ac.uk::b1d2a17c-5132-4ca5-8827-23e42c2c2ad2" providerId="AD" clId="Web-{001273F3-1DF4-4968-B599-CCA5A6D78823}" dt="2021-10-13T12:16:03.317" v="1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5:39.847" v="7"/>
          <ac:spMkLst>
            <pc:docMk/>
            <pc:sldMk cId="109857222" sldId="256"/>
            <ac:spMk id="5" creationId="{2CBB6076-FDDE-4ACA-B615-13C5A4F70CEE}"/>
          </ac:spMkLst>
        </pc:spChg>
        <pc:spChg chg="add del mod">
          <ac:chgData name="Georgi Mihaela Mitu (2008820)" userId="S::2008820@student.uwtsd.ac.uk::b1d2a17c-5132-4ca5-8827-23e42c2c2ad2" providerId="AD" clId="Web-{001273F3-1DF4-4968-B599-CCA5A6D78823}" dt="2021-10-13T12:16:10.943" v="12"/>
          <ac:spMkLst>
            <pc:docMk/>
            <pc:sldMk cId="109857222" sldId="256"/>
            <ac:spMk id="7" creationId="{8C8EE806-FC92-4D68-BB0A-797E221DD4B2}"/>
          </ac:spMkLst>
        </pc:spChg>
        <pc:spChg chg="add">
          <ac:chgData name="Georgi Mihaela Mitu (2008820)" userId="S::2008820@student.uwtsd.ac.uk::b1d2a17c-5132-4ca5-8827-23e42c2c2ad2" providerId="AD" clId="Web-{001273F3-1DF4-4968-B599-CCA5A6D78823}" dt="2021-10-13T12:18:44.062" v="32"/>
          <ac:spMkLst>
            <pc:docMk/>
            <pc:sldMk cId="109857222" sldId="256"/>
            <ac:spMk id="8" creationId="{2CF954A2-A6E1-4C40-8059-2AB70AE5720F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5:39.847" v="7"/>
          <ac:spMkLst>
            <pc:docMk/>
            <pc:sldMk cId="109857222" sldId="256"/>
            <ac:spMk id="9" creationId="{25E62178-5DE6-44C8-AE62-8B9F37AC0167}"/>
          </ac:spMkLst>
        </pc:spChg>
        <pc:spChg chg="add mod">
          <ac:chgData name="Georgi Mihaela Mitu (2008820)" userId="S::2008820@student.uwtsd.ac.uk::b1d2a17c-5132-4ca5-8827-23e42c2c2ad2" providerId="AD" clId="Web-{001273F3-1DF4-4968-B599-CCA5A6D78823}" dt="2021-10-13T12:22:46.342" v="64" actId="14100"/>
          <ac:spMkLst>
            <pc:docMk/>
            <pc:sldMk cId="109857222" sldId="256"/>
            <ac:spMk id="10" creationId="{6727E630-65AE-422E-8BC9-802ED7E8A44D}"/>
          </ac:spMkLst>
        </pc:spChg>
        <pc:spChg chg="add">
          <ac:chgData name="Georgi Mihaela Mitu (2008820)" userId="S::2008820@student.uwtsd.ac.uk::b1d2a17c-5132-4ca5-8827-23e42c2c2ad2" providerId="AD" clId="Web-{001273F3-1DF4-4968-B599-CCA5A6D78823}" dt="2021-10-13T12:19:52.957" v="42"/>
          <ac:spMkLst>
            <pc:docMk/>
            <pc:sldMk cId="109857222" sldId="256"/>
            <ac:spMk id="18" creationId="{6EAC9CAA-8E4E-479A-9505-407D14B51CB2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8:11.169" v="22"/>
          <ac:spMkLst>
            <pc:docMk/>
            <pc:sldMk cId="109857222" sldId="256"/>
            <ac:spMk id="22" creationId="{4BD3D2AC-21AB-44A3-8D46-777B3B880EC6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8:11.169" v="22"/>
          <ac:spMkLst>
            <pc:docMk/>
            <pc:sldMk cId="109857222" sldId="256"/>
            <ac:spMk id="28" creationId="{488D8CFA-009C-4869-A531-BDBC89C464C2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8:11.122" v="21"/>
          <ac:spMkLst>
            <pc:docMk/>
            <pc:sldMk cId="109857222" sldId="256"/>
            <ac:spMk id="34" creationId="{E183CBD3-765E-49B4-B3A8-B29203D43C8F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8:11.122" v="21"/>
          <ac:spMkLst>
            <pc:docMk/>
            <pc:sldMk cId="109857222" sldId="256"/>
            <ac:spMk id="35" creationId="{CF76C0B7-929F-44F9-9C4C-B0AD48DCB32F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8:11.122" v="21"/>
          <ac:spMkLst>
            <pc:docMk/>
            <pc:sldMk cId="109857222" sldId="256"/>
            <ac:spMk id="36" creationId="{A567A692-E165-4BCD-842C-A9081974A9F8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8:05.028" v="19"/>
          <ac:spMkLst>
            <pc:docMk/>
            <pc:sldMk cId="109857222" sldId="256"/>
            <ac:spMk id="37" creationId="{33E93247-6229-44AB-A550-739E971E690B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8:38.968" v="30"/>
          <ac:spMkLst>
            <pc:docMk/>
            <pc:sldMk cId="109857222" sldId="256"/>
            <ac:spMk id="38" creationId="{33E93247-6229-44AB-A550-739E971E690B}"/>
          </ac:spMkLst>
        </pc:spChg>
        <pc:spChg chg="add del">
          <ac:chgData name="Georgi Mihaela Mitu (2008820)" userId="S::2008820@student.uwtsd.ac.uk::b1d2a17c-5132-4ca5-8827-23e42c2c2ad2" providerId="AD" clId="Web-{001273F3-1DF4-4968-B599-CCA5A6D78823}" dt="2021-10-13T12:18:11.122" v="21"/>
          <ac:spMkLst>
            <pc:docMk/>
            <pc:sldMk cId="109857222" sldId="256"/>
            <ac:spMk id="43" creationId="{80609B64-A36F-4F2F-BFC6-C751FDE27974}"/>
          </ac:spMkLst>
        </pc:spChg>
        <pc:spChg chg="add">
          <ac:chgData name="Georgi Mihaela Mitu (2008820)" userId="S::2008820@student.uwtsd.ac.uk::b1d2a17c-5132-4ca5-8827-23e42c2c2ad2" providerId="AD" clId="Web-{001273F3-1DF4-4968-B599-CCA5A6D78823}" dt="2021-10-13T12:18:38.968" v="30"/>
          <ac:spMkLst>
            <pc:docMk/>
            <pc:sldMk cId="109857222" sldId="256"/>
            <ac:spMk id="44" creationId="{3E5E751B-5852-4839-83B3-6F79F8E83673}"/>
          </ac:spMkLst>
        </pc:spChg>
        <pc:spChg chg="add">
          <ac:chgData name="Georgi Mihaela Mitu (2008820)" userId="S::2008820@student.uwtsd.ac.uk::b1d2a17c-5132-4ca5-8827-23e42c2c2ad2" providerId="AD" clId="Web-{001273F3-1DF4-4968-B599-CCA5A6D78823}" dt="2021-10-13T12:18:38.968" v="30"/>
          <ac:spMkLst>
            <pc:docMk/>
            <pc:sldMk cId="109857222" sldId="256"/>
            <ac:spMk id="49" creationId="{428B6687-5D8A-41C9-A626-A8C2CBFD8491}"/>
          </ac:spMkLst>
        </pc:spChg>
        <pc:spChg chg="add">
          <ac:chgData name="Georgi Mihaela Mitu (2008820)" userId="S::2008820@student.uwtsd.ac.uk::b1d2a17c-5132-4ca5-8827-23e42c2c2ad2" providerId="AD" clId="Web-{001273F3-1DF4-4968-B599-CCA5A6D78823}" dt="2021-10-13T12:18:38.968" v="30"/>
          <ac:spMkLst>
            <pc:docMk/>
            <pc:sldMk cId="109857222" sldId="256"/>
            <ac:spMk id="58" creationId="{D9F678FF-4541-4601-B506-CC0A4AC9695B}"/>
          </ac:spMkLst>
        </pc:spChg>
        <pc:grpChg chg="add del">
          <ac:chgData name="Georgi Mihaela Mitu (2008820)" userId="S::2008820@student.uwtsd.ac.uk::b1d2a17c-5132-4ca5-8827-23e42c2c2ad2" providerId="AD" clId="Web-{001273F3-1DF4-4968-B599-CCA5A6D78823}" dt="2021-10-13T12:15:39.847" v="7"/>
          <ac:grpSpMkLst>
            <pc:docMk/>
            <pc:sldMk cId="109857222" sldId="256"/>
            <ac:grpSpMk id="11" creationId="{C29863D6-0FE2-4F80-9C72-1419BDEB4EDA}"/>
          </ac:grpSpMkLst>
        </pc:grpChg>
        <pc:grpChg chg="add">
          <ac:chgData name="Georgi Mihaela Mitu (2008820)" userId="S::2008820@student.uwtsd.ac.uk::b1d2a17c-5132-4ca5-8827-23e42c2c2ad2" providerId="AD" clId="Web-{001273F3-1DF4-4968-B599-CCA5A6D78823}" dt="2021-10-13T12:18:38.968" v="30"/>
          <ac:grpSpMkLst>
            <pc:docMk/>
            <pc:sldMk cId="109857222" sldId="256"/>
            <ac:grpSpMk id="51" creationId="{BF73574D-F06D-455C-8175-AF8EB2E328DF}"/>
          </ac:grpSpMkLst>
        </pc:grpChg>
        <pc:picChg chg="add mod">
          <ac:chgData name="Georgi Mihaela Mitu (2008820)" userId="S::2008820@student.uwtsd.ac.uk::b1d2a17c-5132-4ca5-8827-23e42c2c2ad2" providerId="AD" clId="Web-{001273F3-1DF4-4968-B599-CCA5A6D78823}" dt="2021-10-13T12:18:38.968" v="30"/>
          <ac:picMkLst>
            <pc:docMk/>
            <pc:sldMk cId="109857222" sldId="256"/>
            <ac:picMk id="4" creationId="{1E275552-AC23-4520-8DE5-6963EEC13C36}"/>
          </ac:picMkLst>
        </pc:picChg>
        <pc:cxnChg chg="add del">
          <ac:chgData name="Georgi Mihaela Mitu (2008820)" userId="S::2008820@student.uwtsd.ac.uk::b1d2a17c-5132-4ca5-8827-23e42c2c2ad2" providerId="AD" clId="Web-{001273F3-1DF4-4968-B599-CCA5A6D78823}" dt="2021-10-13T12:18:11.169" v="22"/>
          <ac:cxnSpMkLst>
            <pc:docMk/>
            <pc:sldMk cId="109857222" sldId="256"/>
            <ac:cxnSpMk id="24" creationId="{ED6E1D47-E043-40F2-A36C-A0391282DE6D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11.169" v="22"/>
          <ac:cxnSpMkLst>
            <pc:docMk/>
            <pc:sldMk cId="109857222" sldId="256"/>
            <ac:cxnSpMk id="26" creationId="{A629B0E7-0B3A-42F1-B116-1E81FFD13637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11.169" v="22"/>
          <ac:cxnSpMkLst>
            <pc:docMk/>
            <pc:sldMk cId="109857222" sldId="256"/>
            <ac:cxnSpMk id="30" creationId="{0631FEB4-5156-4C45-AA39-E86F2FD2C375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11.169" v="22"/>
          <ac:cxnSpMkLst>
            <pc:docMk/>
            <pc:sldMk cId="109857222" sldId="256"/>
            <ac:cxnSpMk id="32" creationId="{33BB92B6-30B8-4DBD-BDA8-68C0813CA54D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05.028" v="19"/>
          <ac:cxnSpMkLst>
            <pc:docMk/>
            <pc:sldMk cId="109857222" sldId="256"/>
            <ac:cxnSpMk id="39" creationId="{EE2E603F-4A95-4FE8-BB06-211DFD75DBEF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38.968" v="30"/>
          <ac:cxnSpMkLst>
            <pc:docMk/>
            <pc:sldMk cId="109857222" sldId="256"/>
            <ac:cxnSpMk id="40" creationId="{EE2E603F-4A95-4FE8-BB06-211DFD75DBEF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05.028" v="19"/>
          <ac:cxnSpMkLst>
            <pc:docMk/>
            <pc:sldMk cId="109857222" sldId="256"/>
            <ac:cxnSpMk id="41" creationId="{D7CC41EB-2D81-4303-9171-6401B388BA35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38.968" v="30"/>
          <ac:cxnSpMkLst>
            <pc:docMk/>
            <pc:sldMk cId="109857222" sldId="256"/>
            <ac:cxnSpMk id="42" creationId="{D7CC41EB-2D81-4303-9171-6401B388BA35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11.122" v="21"/>
          <ac:cxnSpMkLst>
            <pc:docMk/>
            <pc:sldMk cId="109857222" sldId="256"/>
            <ac:cxnSpMk id="45" creationId="{35D3937F-89B8-4A4C-BA42-C663D9B6C8E3}"/>
          </ac:cxnSpMkLst>
        </pc:cxnChg>
        <pc:cxnChg chg="add del">
          <ac:chgData name="Georgi Mihaela Mitu (2008820)" userId="S::2008820@student.uwtsd.ac.uk::b1d2a17c-5132-4ca5-8827-23e42c2c2ad2" providerId="AD" clId="Web-{001273F3-1DF4-4968-B599-CCA5A6D78823}" dt="2021-10-13T12:18:11.122" v="21"/>
          <ac:cxnSpMkLst>
            <pc:docMk/>
            <pc:sldMk cId="109857222" sldId="256"/>
            <ac:cxnSpMk id="47" creationId="{F04C3AED-6D36-45C0-95CD-A7378D9DD6C3}"/>
          </ac:cxnSpMkLst>
        </pc:cxnChg>
      </pc:sldChg>
      <pc:sldMasterChg chg="del delSldLayout">
        <pc:chgData name="Georgi Mihaela Mitu (2008820)" userId="S::2008820@student.uwtsd.ac.uk::b1d2a17c-5132-4ca5-8827-23e42c2c2ad2" providerId="AD" clId="Web-{001273F3-1DF4-4968-B599-CCA5A6D78823}" dt="2021-10-13T12:15:39.847" v="7"/>
        <pc:sldMasterMkLst>
          <pc:docMk/>
          <pc:sldMasterMk cId="2460954070" sldId="2147483660"/>
        </pc:sldMasterMkLst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Georgi Mihaela Mitu (2008820)" userId="S::2008820@student.uwtsd.ac.uk::b1d2a17c-5132-4ca5-8827-23e42c2c2ad2" providerId="AD" clId="Web-{001273F3-1DF4-4968-B599-CCA5A6D78823}" dt="2021-10-13T12:15:39.847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001273F3-1DF4-4968-B599-CCA5A6D78823}" dt="2021-10-13T12:18:11.169" v="22"/>
        <pc:sldMasterMkLst>
          <pc:docMk/>
          <pc:sldMasterMk cId="1819059680" sldId="2147483685"/>
        </pc:sldMasterMkLst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1918791660" sldId="2147483674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1808426148" sldId="2147483675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3160716764" sldId="2147483676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3509164137" sldId="2147483677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3936124711" sldId="2147483678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766784899" sldId="2147483679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3735728198" sldId="2147483680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30309801" sldId="2147483681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3824172454" sldId="2147483682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414614323" sldId="2147483683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69" v="22"/>
          <pc:sldLayoutMkLst>
            <pc:docMk/>
            <pc:sldMasterMk cId="1819059680" sldId="2147483685"/>
            <pc:sldLayoutMk cId="1940025717" sldId="2147483684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001273F3-1DF4-4968-B599-CCA5A6D78823}" dt="2021-10-13T12:18:38.968" v="30"/>
        <pc:sldMasterMkLst>
          <pc:docMk/>
          <pc:sldMasterMk cId="754754948" sldId="2147483709"/>
        </pc:sldMasterMkLst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4096187446" sldId="2147483698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1028622689" sldId="2147483699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4274328050" sldId="2147483700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2977528869" sldId="2147483701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3698733332" sldId="2147483702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2436929816" sldId="2147483703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2861963095" sldId="2147483704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2263237816" sldId="2147483705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759723910" sldId="2147483706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4277288006" sldId="2147483707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754754948" sldId="2147483709"/>
            <pc:sldLayoutMk cId="1591592328" sldId="2147483708"/>
          </pc:sldLayoutMkLst>
        </pc:sldLayoutChg>
      </pc:sldMasterChg>
      <pc:sldMasterChg chg="add del addSldLayout delSldLayout">
        <pc:chgData name="Georgi Mihaela Mitu (2008820)" userId="S::2008820@student.uwtsd.ac.uk::b1d2a17c-5132-4ca5-8827-23e42c2c2ad2" providerId="AD" clId="Web-{001273F3-1DF4-4968-B599-CCA5A6D78823}" dt="2021-10-13T12:18:11.122" v="21"/>
        <pc:sldMasterMkLst>
          <pc:docMk/>
          <pc:sldMasterMk cId="1790448812" sldId="2147483722"/>
        </pc:sldMasterMkLst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2183606108" sldId="2147483711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2887174550" sldId="2147483712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122514320" sldId="2147483713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3730650393" sldId="2147483714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553500836" sldId="2147483715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2630684213" sldId="2147483716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1437987194" sldId="2147483717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1773119045" sldId="2147483718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740690323" sldId="2147483719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3171196026" sldId="2147483720"/>
          </pc:sldLayoutMkLst>
        </pc:sldLayoutChg>
        <pc:sldLayoutChg chg="add del">
          <pc:chgData name="Georgi Mihaela Mitu (2008820)" userId="S::2008820@student.uwtsd.ac.uk::b1d2a17c-5132-4ca5-8827-23e42c2c2ad2" providerId="AD" clId="Web-{001273F3-1DF4-4968-B599-CCA5A6D78823}" dt="2021-10-13T12:18:11.122" v="21"/>
          <pc:sldLayoutMkLst>
            <pc:docMk/>
            <pc:sldMasterMk cId="1790448812" sldId="2147483722"/>
            <pc:sldLayoutMk cId="3053284869" sldId="2147483721"/>
          </pc:sldLayoutMkLst>
        </pc:sldLayoutChg>
      </pc:sldMasterChg>
      <pc:sldMasterChg chg="add addSldLayout">
        <pc:chgData name="Georgi Mihaela Mitu (2008820)" userId="S::2008820@student.uwtsd.ac.uk::b1d2a17c-5132-4ca5-8827-23e42c2c2ad2" providerId="AD" clId="Web-{001273F3-1DF4-4968-B599-CCA5A6D78823}" dt="2021-10-13T12:18:38.968" v="30"/>
        <pc:sldMasterMkLst>
          <pc:docMk/>
          <pc:sldMasterMk cId="3091397445" sldId="2147483759"/>
        </pc:sldMasterMkLst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2619777279" sldId="2147483748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2386388460" sldId="2147483749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2367223864" sldId="2147483750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3124603624" sldId="2147483751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3059066037" sldId="2147483752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2285559543" sldId="2147483753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2277929742" sldId="2147483754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3515555373" sldId="2147483755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865550657" sldId="2147483756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3993281146" sldId="2147483757"/>
          </pc:sldLayoutMkLst>
        </pc:sldLayoutChg>
        <pc:sldLayoutChg chg="add">
          <pc:chgData name="Georgi Mihaela Mitu (2008820)" userId="S::2008820@student.uwtsd.ac.uk::b1d2a17c-5132-4ca5-8827-23e42c2c2ad2" providerId="AD" clId="Web-{001273F3-1DF4-4968-B599-CCA5A6D78823}" dt="2021-10-13T12:18:38.968" v="30"/>
          <pc:sldLayoutMkLst>
            <pc:docMk/>
            <pc:sldMasterMk cId="3091397445" sldId="2147483759"/>
            <pc:sldLayoutMk cId="2995738539" sldId="2147483758"/>
          </pc:sldLayoutMkLst>
        </pc:sldLayoutChg>
      </pc:sldMasterChg>
    </pc:docChg>
  </pc:docChgLst>
  <pc:docChgLst>
    <pc:chgData name="Georgi Mihaela Mitu (2008820)" userId="S::2008820@student.uwtsd.ac.uk::b1d2a17c-5132-4ca5-8827-23e42c2c2ad2" providerId="AD" clId="Web-{C83ACD9E-1B3D-4D3A-C3BC-3D9CCBFB36C0}"/>
    <pc:docChg chg="modSld">
      <pc:chgData name="Georgi Mihaela Mitu (2008820)" userId="S::2008820@student.uwtsd.ac.uk::b1d2a17c-5132-4ca5-8827-23e42c2c2ad2" providerId="AD" clId="Web-{C83ACD9E-1B3D-4D3A-C3BC-3D9CCBFB36C0}" dt="2021-10-13T13:34:19.365" v="563" actId="20577"/>
      <pc:docMkLst>
        <pc:docMk/>
      </pc:docMkLst>
      <pc:sldChg chg="addSp delSp modSp">
        <pc:chgData name="Georgi Mihaela Mitu (2008820)" userId="S::2008820@student.uwtsd.ac.uk::b1d2a17c-5132-4ca5-8827-23e42c2c2ad2" providerId="AD" clId="Web-{C83ACD9E-1B3D-4D3A-C3BC-3D9CCBFB36C0}" dt="2021-10-13T13:34:19.365" v="563" actId="20577"/>
        <pc:sldMkLst>
          <pc:docMk/>
          <pc:sldMk cId="109857222" sldId="256"/>
        </pc:sldMkLst>
        <pc:spChg chg="add mod">
          <ac:chgData name="Georgi Mihaela Mitu (2008820)" userId="S::2008820@student.uwtsd.ac.uk::b1d2a17c-5132-4ca5-8827-23e42c2c2ad2" providerId="AD" clId="Web-{C83ACD9E-1B3D-4D3A-C3BC-3D9CCBFB36C0}" dt="2021-10-13T13:21:54.900" v="483" actId="1076"/>
          <ac:spMkLst>
            <pc:docMk/>
            <pc:sldMk cId="109857222" sldId="256"/>
            <ac:spMk id="3" creationId="{35F64548-5C15-4CFE-ACAF-A323BA047625}"/>
          </ac:spMkLst>
        </pc:spChg>
        <pc:spChg chg="add mod">
          <ac:chgData name="Georgi Mihaela Mitu (2008820)" userId="S::2008820@student.uwtsd.ac.uk::b1d2a17c-5132-4ca5-8827-23e42c2c2ad2" providerId="AD" clId="Web-{C83ACD9E-1B3D-4D3A-C3BC-3D9CCBFB36C0}" dt="2021-10-13T12:52:16.390" v="310" actId="20577"/>
          <ac:spMkLst>
            <pc:docMk/>
            <pc:sldMk cId="109857222" sldId="256"/>
            <ac:spMk id="5" creationId="{D9C39756-3A40-4E56-86C3-9EC147591278}"/>
          </ac:spMkLst>
        </pc:spChg>
        <pc:spChg chg="add mod">
          <ac:chgData name="Georgi Mihaela Mitu (2008820)" userId="S::2008820@student.uwtsd.ac.uk::b1d2a17c-5132-4ca5-8827-23e42c2c2ad2" providerId="AD" clId="Web-{C83ACD9E-1B3D-4D3A-C3BC-3D9CCBFB36C0}" dt="2021-10-13T13:15:22.252" v="414" actId="1076"/>
          <ac:spMkLst>
            <pc:docMk/>
            <pc:sldMk cId="109857222" sldId="256"/>
            <ac:spMk id="6" creationId="{93FC47E8-2679-4E25-B07D-99C541E4FF99}"/>
          </ac:spMkLst>
        </pc:spChg>
        <pc:spChg chg="add mod">
          <ac:chgData name="Georgi Mihaela Mitu (2008820)" userId="S::2008820@student.uwtsd.ac.uk::b1d2a17c-5132-4ca5-8827-23e42c2c2ad2" providerId="AD" clId="Web-{C83ACD9E-1B3D-4D3A-C3BC-3D9CCBFB36C0}" dt="2021-10-13T13:16:02.723" v="421" actId="20577"/>
          <ac:spMkLst>
            <pc:docMk/>
            <pc:sldMk cId="109857222" sldId="256"/>
            <ac:spMk id="7" creationId="{773024A7-A3BE-4DBB-B7AE-F2D234E8E3AC}"/>
          </ac:spMkLst>
        </pc:spChg>
        <pc:spChg chg="del">
          <ac:chgData name="Georgi Mihaela Mitu (2008820)" userId="S::2008820@student.uwtsd.ac.uk::b1d2a17c-5132-4ca5-8827-23e42c2c2ad2" providerId="AD" clId="Web-{C83ACD9E-1B3D-4D3A-C3BC-3D9CCBFB36C0}" dt="2021-10-13T12:23:24.055" v="2"/>
          <ac:spMkLst>
            <pc:docMk/>
            <pc:sldMk cId="109857222" sldId="256"/>
            <ac:spMk id="8" creationId="{2CF954A2-A6E1-4C40-8059-2AB70AE5720F}"/>
          </ac:spMkLst>
        </pc:spChg>
        <pc:spChg chg="add mod">
          <ac:chgData name="Georgi Mihaela Mitu (2008820)" userId="S::2008820@student.uwtsd.ac.uk::b1d2a17c-5132-4ca5-8827-23e42c2c2ad2" providerId="AD" clId="Web-{C83ACD9E-1B3D-4D3A-C3BC-3D9CCBFB36C0}" dt="2021-10-13T13:32:18.358" v="559" actId="20577"/>
          <ac:spMkLst>
            <pc:docMk/>
            <pc:sldMk cId="109857222" sldId="256"/>
            <ac:spMk id="9" creationId="{EADB42EC-3335-4975-816F-F6E85C3CB923}"/>
          </ac:spMkLst>
        </pc:spChg>
        <pc:spChg chg="mod">
          <ac:chgData name="Georgi Mihaela Mitu (2008820)" userId="S::2008820@student.uwtsd.ac.uk::b1d2a17c-5132-4ca5-8827-23e42c2c2ad2" providerId="AD" clId="Web-{C83ACD9E-1B3D-4D3A-C3BC-3D9CCBFB36C0}" dt="2021-10-13T12:23:18.211" v="1" actId="20577"/>
          <ac:spMkLst>
            <pc:docMk/>
            <pc:sldMk cId="109857222" sldId="256"/>
            <ac:spMk id="10" creationId="{6727E630-65AE-422E-8BC9-802ED7E8A44D}"/>
          </ac:spMkLst>
        </pc:spChg>
        <pc:spChg chg="mod">
          <ac:chgData name="Georgi Mihaela Mitu (2008820)" userId="S::2008820@student.uwtsd.ac.uk::b1d2a17c-5132-4ca5-8827-23e42c2c2ad2" providerId="AD" clId="Web-{C83ACD9E-1B3D-4D3A-C3BC-3D9CCBFB36C0}" dt="2021-10-13T13:34:19.365" v="563" actId="20577"/>
          <ac:spMkLst>
            <pc:docMk/>
            <pc:sldMk cId="109857222" sldId="256"/>
            <ac:spMk id="18" creationId="{6EAC9CAA-8E4E-479A-9505-407D14B51CB2}"/>
          </ac:spMkLst>
        </pc:spChg>
      </pc:sldChg>
    </pc:docChg>
  </pc:docChgLst>
  <pc:docChgLst>
    <pc:chgData name="Georgi Mihaela Mitu (2008820)" userId="S::2008820@student.uwtsd.ac.uk::b1d2a17c-5132-4ca5-8827-23e42c2c2ad2" providerId="AD" clId="Web-{B532C856-6814-B3A2-60C1-857B797DA7EC}"/>
    <pc:docChg chg="modSld">
      <pc:chgData name="Georgi Mihaela Mitu (2008820)" userId="S::2008820@student.uwtsd.ac.uk::b1d2a17c-5132-4ca5-8827-23e42c2c2ad2" providerId="AD" clId="Web-{B532C856-6814-B3A2-60C1-857B797DA7EC}" dt="2021-11-02T12:05:11.535" v="22" actId="20577"/>
      <pc:docMkLst>
        <pc:docMk/>
      </pc:docMkLst>
      <pc:sldChg chg="modSp">
        <pc:chgData name="Georgi Mihaela Mitu (2008820)" userId="S::2008820@student.uwtsd.ac.uk::b1d2a17c-5132-4ca5-8827-23e42c2c2ad2" providerId="AD" clId="Web-{B532C856-6814-B3A2-60C1-857B797DA7EC}" dt="2021-11-02T12:05:11.535" v="22" actId="20577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B532C856-6814-B3A2-60C1-857B797DA7EC}" dt="2021-11-02T12:05:11.535" v="22" actId="20577"/>
          <ac:spMkLst>
            <pc:docMk/>
            <pc:sldMk cId="109857222" sldId="256"/>
            <ac:spMk id="9" creationId="{EADB42EC-3335-4975-816F-F6E85C3CB923}"/>
          </ac:spMkLst>
        </pc:spChg>
      </pc:sldChg>
    </pc:docChg>
  </pc:docChgLst>
  <pc:docChgLst>
    <pc:chgData name="Georgi Mihaela Mitu (2008820)" userId="S::2008820@student.uwtsd.ac.uk::b1d2a17c-5132-4ca5-8827-23e42c2c2ad2" providerId="AD" clId="Web-{C3576627-EA7B-3A6F-F3F4-0B1E58C6EC66}"/>
    <pc:docChg chg="modSld">
      <pc:chgData name="Georgi Mihaela Mitu (2008820)" userId="S::2008820@student.uwtsd.ac.uk::b1d2a17c-5132-4ca5-8827-23e42c2c2ad2" providerId="AD" clId="Web-{C3576627-EA7B-3A6F-F3F4-0B1E58C6EC66}" dt="2021-10-25T09:08:18.333" v="50" actId="14100"/>
      <pc:docMkLst>
        <pc:docMk/>
      </pc:docMkLst>
      <pc:sldChg chg="modSp">
        <pc:chgData name="Georgi Mihaela Mitu (2008820)" userId="S::2008820@student.uwtsd.ac.uk::b1d2a17c-5132-4ca5-8827-23e42c2c2ad2" providerId="AD" clId="Web-{C3576627-EA7B-3A6F-F3F4-0B1E58C6EC66}" dt="2021-10-25T09:08:18.333" v="50" actId="14100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C3576627-EA7B-3A6F-F3F4-0B1E58C6EC66}" dt="2021-10-25T09:05:08.462" v="43" actId="20577"/>
          <ac:spMkLst>
            <pc:docMk/>
            <pc:sldMk cId="109857222" sldId="256"/>
            <ac:spMk id="3" creationId="{35F64548-5C15-4CFE-ACAF-A323BA047625}"/>
          </ac:spMkLst>
        </pc:spChg>
        <pc:spChg chg="mod">
          <ac:chgData name="Georgi Mihaela Mitu (2008820)" userId="S::2008820@student.uwtsd.ac.uk::b1d2a17c-5132-4ca5-8827-23e42c2c2ad2" providerId="AD" clId="Web-{C3576627-EA7B-3A6F-F3F4-0B1E58C6EC66}" dt="2021-10-25T08:53:31.685" v="13" actId="20577"/>
          <ac:spMkLst>
            <pc:docMk/>
            <pc:sldMk cId="109857222" sldId="256"/>
            <ac:spMk id="5" creationId="{D9C39756-3A40-4E56-86C3-9EC147591278}"/>
          </ac:spMkLst>
        </pc:spChg>
        <pc:spChg chg="mod">
          <ac:chgData name="Georgi Mihaela Mitu (2008820)" userId="S::2008820@student.uwtsd.ac.uk::b1d2a17c-5132-4ca5-8827-23e42c2c2ad2" providerId="AD" clId="Web-{C3576627-EA7B-3A6F-F3F4-0B1E58C6EC66}" dt="2021-10-25T09:08:18.333" v="50" actId="14100"/>
          <ac:spMkLst>
            <pc:docMk/>
            <pc:sldMk cId="109857222" sldId="256"/>
            <ac:spMk id="18" creationId="{6EAC9CAA-8E4E-479A-9505-407D14B51CB2}"/>
          </ac:spMkLst>
        </pc:spChg>
      </pc:sldChg>
    </pc:docChg>
  </pc:docChgLst>
  <pc:docChgLst>
    <pc:chgData name="Georgi Mihaela Mitu (2008820)" userId="S::2008820@student.uwtsd.ac.uk::b1d2a17c-5132-4ca5-8827-23e42c2c2ad2" providerId="AD" clId="Web-{F23B3368-B9D7-1010-6309-FB5C2FD8962D}"/>
    <pc:docChg chg="modSld">
      <pc:chgData name="Georgi Mihaela Mitu (2008820)" userId="S::2008820@student.uwtsd.ac.uk::b1d2a17c-5132-4ca5-8827-23e42c2c2ad2" providerId="AD" clId="Web-{F23B3368-B9D7-1010-6309-FB5C2FD8962D}" dt="2021-11-03T12:27:16.455" v="62" actId="14100"/>
      <pc:docMkLst>
        <pc:docMk/>
      </pc:docMkLst>
      <pc:sldChg chg="modSp">
        <pc:chgData name="Georgi Mihaela Mitu (2008820)" userId="S::2008820@student.uwtsd.ac.uk::b1d2a17c-5132-4ca5-8827-23e42c2c2ad2" providerId="AD" clId="Web-{F23B3368-B9D7-1010-6309-FB5C2FD8962D}" dt="2021-11-03T12:27:16.455" v="62" actId="14100"/>
        <pc:sldMkLst>
          <pc:docMk/>
          <pc:sldMk cId="109857222" sldId="256"/>
        </pc:sldMkLst>
        <pc:spChg chg="mod">
          <ac:chgData name="Georgi Mihaela Mitu (2008820)" userId="S::2008820@student.uwtsd.ac.uk::b1d2a17c-5132-4ca5-8827-23e42c2c2ad2" providerId="AD" clId="Web-{F23B3368-B9D7-1010-6309-FB5C2FD8962D}" dt="2021-11-03T12:27:16.455" v="62" actId="14100"/>
          <ac:spMkLst>
            <pc:docMk/>
            <pc:sldMk cId="109857222" sldId="256"/>
            <ac:spMk id="3" creationId="{35F64548-5C15-4CFE-ACAF-A323BA047625}"/>
          </ac:spMkLst>
        </pc:spChg>
        <pc:spChg chg="mod">
          <ac:chgData name="Georgi Mihaela Mitu (2008820)" userId="S::2008820@student.uwtsd.ac.uk::b1d2a17c-5132-4ca5-8827-23e42c2c2ad2" providerId="AD" clId="Web-{F23B3368-B9D7-1010-6309-FB5C2FD8962D}" dt="2021-11-03T12:23:45.029" v="36" actId="20577"/>
          <ac:spMkLst>
            <pc:docMk/>
            <pc:sldMk cId="109857222" sldId="256"/>
            <ac:spMk id="5" creationId="{D9C39756-3A40-4E56-86C3-9EC147591278}"/>
          </ac:spMkLst>
        </pc:spChg>
        <pc:spChg chg="mod">
          <ac:chgData name="Georgi Mihaela Mitu (2008820)" userId="S::2008820@student.uwtsd.ac.uk::b1d2a17c-5132-4ca5-8827-23e42c2c2ad2" providerId="AD" clId="Web-{F23B3368-B9D7-1010-6309-FB5C2FD8962D}" dt="2021-11-03T11:55:53.716" v="8" actId="20577"/>
          <ac:spMkLst>
            <pc:docMk/>
            <pc:sldMk cId="109857222" sldId="256"/>
            <ac:spMk id="9" creationId="{EADB42EC-3335-4975-816F-F6E85C3CB92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929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555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550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281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38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777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559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388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223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603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066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11/3/2021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397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48" r:id="rId6"/>
    <p:sldLayoutId id="2147483753" r:id="rId7"/>
    <p:sldLayoutId id="2147483749" r:id="rId8"/>
    <p:sldLayoutId id="2147483750" r:id="rId9"/>
    <p:sldLayoutId id="2147483751" r:id="rId10"/>
    <p:sldLayoutId id="21474837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NFO@SANSEBAYHOTE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Background Fill">
            <a:extLst>
              <a:ext uri="{FF2B5EF4-FFF2-40B4-BE49-F238E27FC236}">
                <a16:creationId xmlns:a16="http://schemas.microsoft.com/office/drawing/2014/main" id="{3E5E751B-5852-4839-83B3-6F79F8E8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9" name="Color Fill">
            <a:extLst>
              <a:ext uri="{FF2B5EF4-FFF2-40B4-BE49-F238E27FC236}">
                <a16:creationId xmlns:a16="http://schemas.microsoft.com/office/drawing/2014/main" id="{428B6687-5D8A-41C9-A626-A8C2CBFD8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BF73574D-F06D-455C-8175-AF8EB2E32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34870" y="0"/>
            <a:ext cx="4257130" cy="6858000"/>
            <a:chOff x="7934870" y="0"/>
            <a:chExt cx="4257130" cy="6858000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6F862D1-D372-44FB-AEB1-8F6EA5683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48949" y="5077229"/>
              <a:ext cx="2643051" cy="1780771"/>
            </a:xfrm>
            <a:custGeom>
              <a:avLst/>
              <a:gdLst>
                <a:gd name="connsiteX0" fmla="*/ 688454 w 2606118"/>
                <a:gd name="connsiteY0" fmla="*/ 45 h 1780771"/>
                <a:gd name="connsiteX1" fmla="*/ 2185726 w 2606118"/>
                <a:gd name="connsiteY1" fmla="*/ 493214 h 1780771"/>
                <a:gd name="connsiteX2" fmla="*/ 2604211 w 2606118"/>
                <a:gd name="connsiteY2" fmla="*/ 1304250 h 1780771"/>
                <a:gd name="connsiteX3" fmla="*/ 2606118 w 2606118"/>
                <a:gd name="connsiteY3" fmla="*/ 1313978 h 1780771"/>
                <a:gd name="connsiteX4" fmla="*/ 2606118 w 2606118"/>
                <a:gd name="connsiteY4" fmla="*/ 1780771 h 1780771"/>
                <a:gd name="connsiteX5" fmla="*/ 215846 w 2606118"/>
                <a:gd name="connsiteY5" fmla="*/ 1780771 h 1780771"/>
                <a:gd name="connsiteX6" fmla="*/ 187787 w 2606118"/>
                <a:gd name="connsiteY6" fmla="*/ 1724104 h 1780771"/>
                <a:gd name="connsiteX7" fmla="*/ 49732 w 2606118"/>
                <a:gd name="connsiteY7" fmla="*/ 49732 h 1780771"/>
                <a:gd name="connsiteX8" fmla="*/ 688454 w 2606118"/>
                <a:gd name="connsiteY8" fmla="*/ 45 h 178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6118" h="1780771">
                  <a:moveTo>
                    <a:pt x="688454" y="45"/>
                  </a:moveTo>
                  <a:cubicBezTo>
                    <a:pt x="1159303" y="2313"/>
                    <a:pt x="1785062" y="92550"/>
                    <a:pt x="2185726" y="493214"/>
                  </a:cubicBezTo>
                  <a:cubicBezTo>
                    <a:pt x="2408317" y="715805"/>
                    <a:pt x="2535097" y="1007870"/>
                    <a:pt x="2604211" y="1304250"/>
                  </a:cubicBezTo>
                  <a:lnTo>
                    <a:pt x="2606118" y="1313978"/>
                  </a:lnTo>
                  <a:lnTo>
                    <a:pt x="2606118" y="1780771"/>
                  </a:lnTo>
                  <a:lnTo>
                    <a:pt x="215846" y="1780771"/>
                  </a:lnTo>
                  <a:lnTo>
                    <a:pt x="187787" y="1724104"/>
                  </a:lnTo>
                  <a:cubicBezTo>
                    <a:pt x="-127724" y="989597"/>
                    <a:pt x="49732" y="49732"/>
                    <a:pt x="49732" y="49732"/>
                  </a:cubicBezTo>
                  <a:cubicBezTo>
                    <a:pt x="49732" y="49732"/>
                    <a:pt x="322237" y="-1720"/>
                    <a:pt x="688454" y="45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4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0288BFC-8446-4D20-BA63-79FA81DA9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0221" y="469962"/>
              <a:ext cx="528731" cy="1057462"/>
            </a:xfrm>
            <a:custGeom>
              <a:avLst/>
              <a:gdLst>
                <a:gd name="connsiteX0" fmla="*/ 528731 w 528731"/>
                <a:gd name="connsiteY0" fmla="*/ 0 h 1057462"/>
                <a:gd name="connsiteX1" fmla="*/ 528731 w 528731"/>
                <a:gd name="connsiteY1" fmla="*/ 1057462 h 1057462"/>
                <a:gd name="connsiteX2" fmla="*/ 0 w 528731"/>
                <a:gd name="connsiteY2" fmla="*/ 528731 h 1057462"/>
                <a:gd name="connsiteX3" fmla="*/ 528731 w 528731"/>
                <a:gd name="connsiteY3" fmla="*/ 0 h 105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731" h="1057462">
                  <a:moveTo>
                    <a:pt x="528731" y="0"/>
                  </a:moveTo>
                  <a:lnTo>
                    <a:pt x="528731" y="1057462"/>
                  </a:lnTo>
                  <a:cubicBezTo>
                    <a:pt x="236721" y="1057462"/>
                    <a:pt x="0" y="820741"/>
                    <a:pt x="0" y="528731"/>
                  </a:cubicBezTo>
                  <a:cubicBezTo>
                    <a:pt x="0" y="236721"/>
                    <a:pt x="236721" y="0"/>
                    <a:pt x="528731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F939C530-AFE7-4C51-B999-86DC5F3F7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65646" y="1470520"/>
              <a:ext cx="328008" cy="328008"/>
            </a:xfrm>
            <a:prstGeom prst="ellipse">
              <a:avLst/>
            </a:pr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7CC9DA47-842F-4D6E-AED6-94B36610C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34870" y="1"/>
              <a:ext cx="3034340" cy="2483913"/>
            </a:xfrm>
            <a:custGeom>
              <a:avLst/>
              <a:gdLst>
                <a:gd name="connsiteX0" fmla="*/ 39219 w 3034340"/>
                <a:gd name="connsiteY0" fmla="*/ 0 h 2483913"/>
                <a:gd name="connsiteX1" fmla="*/ 2995122 w 3034340"/>
                <a:gd name="connsiteY1" fmla="*/ 0 h 2483913"/>
                <a:gd name="connsiteX2" fmla="*/ 3006509 w 3034340"/>
                <a:gd name="connsiteY2" fmla="*/ 46641 h 2483913"/>
                <a:gd name="connsiteX3" fmla="*/ 2589045 w 3034340"/>
                <a:gd name="connsiteY3" fmla="*/ 1412038 h 2483913"/>
                <a:gd name="connsiteX4" fmla="*/ 1517170 w 3034340"/>
                <a:gd name="connsiteY4" fmla="*/ 2483913 h 2483913"/>
                <a:gd name="connsiteX5" fmla="*/ 445296 w 3034340"/>
                <a:gd name="connsiteY5" fmla="*/ 1412038 h 2483913"/>
                <a:gd name="connsiteX6" fmla="*/ 27832 w 3034340"/>
                <a:gd name="connsiteY6" fmla="*/ 46641 h 2483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4340" h="2483913">
                  <a:moveTo>
                    <a:pt x="39219" y="0"/>
                  </a:moveTo>
                  <a:lnTo>
                    <a:pt x="2995122" y="0"/>
                  </a:lnTo>
                  <a:lnTo>
                    <a:pt x="3006509" y="46641"/>
                  </a:lnTo>
                  <a:cubicBezTo>
                    <a:pt x="3099279" y="525788"/>
                    <a:pt x="2960124" y="1040959"/>
                    <a:pt x="2589045" y="1412038"/>
                  </a:cubicBezTo>
                  <a:lnTo>
                    <a:pt x="1517170" y="2483913"/>
                  </a:lnTo>
                  <a:lnTo>
                    <a:pt x="445296" y="1412038"/>
                  </a:lnTo>
                  <a:cubicBezTo>
                    <a:pt x="74217" y="1040959"/>
                    <a:pt x="-64938" y="525788"/>
                    <a:pt x="27832" y="46641"/>
                  </a:cubicBez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D7B5037-A44A-4D5D-B12D-68631CF4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97828" y="0"/>
              <a:ext cx="2708425" cy="2263840"/>
            </a:xfrm>
            <a:custGeom>
              <a:avLst/>
              <a:gdLst>
                <a:gd name="connsiteX0" fmla="*/ 46413 w 2708425"/>
                <a:gd name="connsiteY0" fmla="*/ 0 h 2263840"/>
                <a:gd name="connsiteX1" fmla="*/ 2662013 w 2708425"/>
                <a:gd name="connsiteY1" fmla="*/ 0 h 2263840"/>
                <a:gd name="connsiteX2" fmla="*/ 2683584 w 2708425"/>
                <a:gd name="connsiteY2" fmla="*/ 88351 h 2263840"/>
                <a:gd name="connsiteX3" fmla="*/ 2310959 w 2708425"/>
                <a:gd name="connsiteY3" fmla="*/ 1307094 h 2263840"/>
                <a:gd name="connsiteX4" fmla="*/ 1354213 w 2708425"/>
                <a:gd name="connsiteY4" fmla="*/ 2263840 h 2263840"/>
                <a:gd name="connsiteX5" fmla="*/ 397467 w 2708425"/>
                <a:gd name="connsiteY5" fmla="*/ 1307094 h 2263840"/>
                <a:gd name="connsiteX6" fmla="*/ 24842 w 2708425"/>
                <a:gd name="connsiteY6" fmla="*/ 88351 h 226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8425" h="2263840">
                  <a:moveTo>
                    <a:pt x="46413" y="0"/>
                  </a:moveTo>
                  <a:lnTo>
                    <a:pt x="2662013" y="0"/>
                  </a:lnTo>
                  <a:lnTo>
                    <a:pt x="2683584" y="88351"/>
                  </a:lnTo>
                  <a:cubicBezTo>
                    <a:pt x="2766390" y="516035"/>
                    <a:pt x="2642182" y="975871"/>
                    <a:pt x="2310959" y="1307094"/>
                  </a:cubicBezTo>
                  <a:lnTo>
                    <a:pt x="1354213" y="2263840"/>
                  </a:lnTo>
                  <a:lnTo>
                    <a:pt x="397467" y="1307094"/>
                  </a:lnTo>
                  <a:cubicBezTo>
                    <a:pt x="66245" y="975871"/>
                    <a:pt x="-57964" y="516035"/>
                    <a:pt x="24842" y="88351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8" name="Texture">
            <a:extLst>
              <a:ext uri="{FF2B5EF4-FFF2-40B4-BE49-F238E27FC236}">
                <a16:creationId xmlns:a16="http://schemas.microsoft.com/office/drawing/2014/main" id="{D9F678FF-4541-4601-B506-CC0A4AC96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676656"/>
            <a:ext cx="5540202" cy="306324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4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1E275552-AC23-4520-8DE5-6963EEC13C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98" r="5485" b="-1"/>
          <a:stretch/>
        </p:blipFill>
        <p:spPr>
          <a:xfrm>
            <a:off x="6360177" y="1934966"/>
            <a:ext cx="5831823" cy="3046917"/>
          </a:xfrm>
          <a:custGeom>
            <a:avLst/>
            <a:gdLst/>
            <a:ahLst/>
            <a:cxnLst/>
            <a:rect l="l" t="t" r="r" b="b"/>
            <a:pathLst>
              <a:path w="5831823" h="3046917">
                <a:moveTo>
                  <a:pt x="4630021" y="7292"/>
                </a:moveTo>
                <a:lnTo>
                  <a:pt x="5831823" y="7292"/>
                </a:lnTo>
                <a:lnTo>
                  <a:pt x="5831823" y="2450538"/>
                </a:lnTo>
                <a:lnTo>
                  <a:pt x="5800042" y="2493038"/>
                </a:lnTo>
                <a:cubicBezTo>
                  <a:pt x="5520878" y="2831307"/>
                  <a:pt x="5098400" y="3046917"/>
                  <a:pt x="4625556" y="3046917"/>
                </a:cubicBezTo>
                <a:lnTo>
                  <a:pt x="3107978" y="3046917"/>
                </a:lnTo>
                <a:lnTo>
                  <a:pt x="3107978" y="1529337"/>
                </a:lnTo>
                <a:cubicBezTo>
                  <a:pt x="3107978" y="688726"/>
                  <a:pt x="3789410" y="7292"/>
                  <a:pt x="4630021" y="7292"/>
                </a:cubicBezTo>
                <a:close/>
                <a:moveTo>
                  <a:pt x="0" y="0"/>
                </a:moveTo>
                <a:lnTo>
                  <a:pt x="1517580" y="0"/>
                </a:lnTo>
                <a:cubicBezTo>
                  <a:pt x="2358191" y="0"/>
                  <a:pt x="3039624" y="681433"/>
                  <a:pt x="3039624" y="1522044"/>
                </a:cubicBezTo>
                <a:lnTo>
                  <a:pt x="3039624" y="3039623"/>
                </a:lnTo>
                <a:lnTo>
                  <a:pt x="1522045" y="3039623"/>
                </a:lnTo>
                <a:cubicBezTo>
                  <a:pt x="681434" y="3039623"/>
                  <a:pt x="0" y="2358190"/>
                  <a:pt x="0" y="1517579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27E630-65AE-422E-8BC9-802ED7E8A44D}"/>
              </a:ext>
            </a:extLst>
          </p:cNvPr>
          <p:cNvSpPr txBox="1"/>
          <p:nvPr/>
        </p:nvSpPr>
        <p:spPr>
          <a:xfrm rot="10800000" flipV="1">
            <a:off x="5470226" y="4527357"/>
            <a:ext cx="51873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EAC9CAA-8E4E-479A-9505-407D14B51CB2}"/>
              </a:ext>
            </a:extLst>
          </p:cNvPr>
          <p:cNvSpPr txBox="1"/>
          <p:nvPr/>
        </p:nvSpPr>
        <p:spPr>
          <a:xfrm>
            <a:off x="-3789691" y="3815933"/>
            <a:ext cx="743021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                                                      DIRECTION </a:t>
            </a:r>
          </a:p>
          <a:p>
            <a:r>
              <a:rPr lang="en-US" dirty="0">
                <a:ea typeface="+mn-lt"/>
                <a:cs typeface="+mn-lt"/>
              </a:rPr>
              <a:t>                                                                CALLE MARI 21 20003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                                                                 DONOSTIA-SAN SEBASTIÁN </a:t>
            </a:r>
          </a:p>
          <a:p>
            <a:r>
              <a:rPr lang="en-US" dirty="0"/>
              <a:t>                                                                 ESPANIA</a:t>
            </a:r>
          </a:p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F64548-5C15-4CFE-ACAF-A323BA047625}"/>
              </a:ext>
            </a:extLst>
          </p:cNvPr>
          <p:cNvSpPr txBox="1"/>
          <p:nvPr/>
        </p:nvSpPr>
        <p:spPr>
          <a:xfrm>
            <a:off x="7599872" y="6104626"/>
            <a:ext cx="363459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  <a:hlinkClick r:id="rId4"/>
              </a:rPr>
              <a:t>INFO.HOTEL@SANSEBAY.COM</a:t>
            </a:r>
            <a:endParaRPr lang="en-US" dirty="0"/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C39756-3A40-4E56-86C3-9EC147591278}"/>
              </a:ext>
            </a:extLst>
          </p:cNvPr>
          <p:cNvSpPr txBox="1"/>
          <p:nvPr/>
        </p:nvSpPr>
        <p:spPr>
          <a:xfrm>
            <a:off x="266521" y="5082936"/>
            <a:ext cx="564742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LLAMADA DE INFORMACION </a:t>
            </a:r>
          </a:p>
          <a:p>
            <a:r>
              <a:rPr lang="en-US" dirty="0">
                <a:ea typeface="+mn-lt"/>
                <a:cs typeface="+mn-lt"/>
              </a:rPr>
              <a:t>(+34) 943 435 722</a:t>
            </a:r>
            <a:endParaRPr lang="en-US" dirty="0"/>
          </a:p>
          <a:p>
            <a:r>
              <a:rPr lang="en-US" dirty="0"/>
              <a:t>24-H  LLAMADA DE EMERGENCIA</a:t>
            </a:r>
          </a:p>
          <a:p>
            <a:r>
              <a:rPr lang="en-US" dirty="0">
                <a:ea typeface="+mn-lt"/>
                <a:cs typeface="+mn-lt"/>
              </a:rPr>
              <a:t>(+34) 687 347 725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(+34) 657 773 193</a:t>
            </a:r>
            <a:endParaRPr lang="en-US" dirty="0"/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FC47E8-2679-4E25-B07D-99C541E4FF99}"/>
              </a:ext>
            </a:extLst>
          </p:cNvPr>
          <p:cNvSpPr txBox="1"/>
          <p:nvPr/>
        </p:nvSpPr>
        <p:spPr>
          <a:xfrm>
            <a:off x="984490" y="1257659"/>
            <a:ext cx="399403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200" b="1" u="sng" dirty="0">
              <a:latin typeface="Algerian"/>
            </a:endParaRPr>
          </a:p>
          <a:p>
            <a:endParaRPr lang="en-US" i="1" dirty="0">
              <a:latin typeface="Abadi"/>
            </a:endParaRPr>
          </a:p>
          <a:p>
            <a:endParaRPr lang="en-US" sz="2400" i="1" dirty="0">
              <a:latin typeface="Abad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3024A7-A3BE-4DBB-B7AE-F2D234E8E3AC}"/>
              </a:ext>
            </a:extLst>
          </p:cNvPr>
          <p:cNvSpPr txBox="1"/>
          <p:nvPr/>
        </p:nvSpPr>
        <p:spPr>
          <a:xfrm>
            <a:off x="5153025" y="36290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DB42EC-3335-4975-816F-F6E85C3CB923}"/>
              </a:ext>
            </a:extLst>
          </p:cNvPr>
          <p:cNvSpPr txBox="1"/>
          <p:nvPr/>
        </p:nvSpPr>
        <p:spPr>
          <a:xfrm>
            <a:off x="335711" y="378845"/>
            <a:ext cx="3476444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b="1" i="1"/>
          </a:p>
          <a:p>
            <a:endParaRPr lang="en-US" sz="2400" b="1" i="1" dirty="0"/>
          </a:p>
          <a:p>
            <a:r>
              <a:rPr lang="en-US" sz="3200" b="1" dirty="0"/>
              <a:t>JAVIER GARCIA</a:t>
            </a:r>
          </a:p>
          <a:p>
            <a:r>
              <a:rPr lang="en-US" sz="2000" b="1" dirty="0"/>
              <a:t>Director del hotel</a:t>
            </a:r>
          </a:p>
          <a:p>
            <a:endParaRPr lang="en-US" sz="2000" b="1" dirty="0"/>
          </a:p>
          <a:p>
            <a:r>
              <a:rPr lang="en-US" sz="2000" b="1" dirty="0"/>
              <a:t>Javier.garcia30@gmail.com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TropicVTI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310</cp:revision>
  <dcterms:created xsi:type="dcterms:W3CDTF">2021-10-13T12:06:57Z</dcterms:created>
  <dcterms:modified xsi:type="dcterms:W3CDTF">2021-11-03T12:27:20Z</dcterms:modified>
</cp:coreProperties>
</file>