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6" d="100"/>
          <a:sy n="96" d="100"/>
        </p:scale>
        <p:origin x="9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FFD65-342F-7DE3-BC63-3D2C10F44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6FE978-4312-451F-1266-D4428F928A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A7618-3FAF-90B2-7C98-BA252FA36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F3F801-3404-D114-1F32-EA0F76A4B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581A1F-C314-C84C-9DCE-6102FB63F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42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A95E5-53DF-CAB0-3D6E-FB9450BA1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92BE6-679D-20AB-A689-676D70290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7CE1A-C47D-E2E0-1240-857166C1A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540AE-99A6-494F-E923-93E59B9BC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E5E21-B433-E295-76FE-B6E389E7C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234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D7B62-9FEE-270B-36F7-28FB1E07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45133A-DAAE-7DF5-5C4D-66A80C887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AF379-F79A-6B87-A35C-A27ABEC49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ECE0B-50E7-7C02-106C-63F3DB069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30B7B-C35C-BAE8-98DC-597A8A072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65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E3F56-38C0-9BF5-D654-F8F707F1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34C24-B513-9D79-18DB-16CB04F90A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5E279A-71B2-1622-995F-B72E882C6D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AE364F-F632-3227-9475-F5CCD4F3A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2DCD8-CFAF-0946-489A-0622D24D0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AAA893-5FBB-B241-7367-3CBC4AEC8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5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6EF1C-295A-125E-C15A-F45232F69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85FB73-892E-F5A4-5C42-2129EE7B7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BC95A5-8F05-09E5-B1B1-48909EC20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1C3A79-DD7E-6688-D122-0E94255A6B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6A0D7F-CAF5-619E-5923-D17CAE1414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4F70BD-61F5-4DD3-0570-221A4D71E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8209D6-51AB-FB90-2AF1-5EFE137CF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9A3F94-F453-92CF-E3CA-3CB04D0B9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31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FF213-63C2-1014-A6A4-C5028B8C9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ECBDCB-CB7E-A041-1AFE-CCC6E95F4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580388-DE42-6147-4AA7-2DD05445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37030B-161F-171D-0C7B-8384335AC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56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E7F6FA-8B4C-4C7D-251C-C4BF049DA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FC8B5-CC5D-D4C5-1747-7EFAB10F3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84DD1B-A93F-15EF-7974-D75ED43F8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115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D9ED1-266C-F44C-2D64-77B796B62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8239E-807C-2AF6-71F2-10DA0592E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8DFB7-18A3-FC7F-41F1-18CECEBCEB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C1616-70E7-5EF9-6461-7429B9958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C7FD1-2CB5-A5D3-E271-6FCE47B06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CEED8-3E28-17CA-52EA-2944A0BC2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048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C96D-65E2-A31A-676A-B6764EFF8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2450DF-3F13-EFD8-DA34-EE788B2801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A9E9E-9842-F0B9-48F3-B975380D42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A42339-B2BC-9F68-7E94-020419BBC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B10BF-21EB-5034-A533-F30DAD880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89032-3346-8D3F-B248-949BB3A1E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52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68EEF-8BC7-99BE-E27E-4225EAF3C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F8B031-B822-A49D-7B0A-772CCFDC2E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91A4D-B939-AC48-333B-324EFFA15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A428D3-F5AA-89C3-DE15-CB10166BB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AB233-05AF-DB3C-F823-8CE4DFABF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587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EE2B90-A1CA-C647-CB22-4DDF974417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3FC11A-CC1B-9EC5-0877-F2364FF750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C1697-F0A8-1509-3D26-380E059F1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45CB4-94A8-CBEA-87E6-B7C5A5266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4633F-F90E-A82D-6667-983BCD972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598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18BBC2-5309-07B6-BE0E-85101B593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DC8E98-AD84-6D11-3C3E-BD207C2A6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D7098-1329-7FC1-42A4-E7F785781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EA61E-E8CB-435D-9D46-92BC6F614F21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64F61-1F53-B3A1-4700-5ED4DD2AC3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B7B31-0380-1367-5671-8198BF80D0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6F1598-2638-4868-A58F-47598540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104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D768B77-8742-43A0-AF16-6AC4D378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B13CA8-CBEA-4805-955D-CEBE32236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17490" cy="5486399"/>
          </a:xfrm>
          <a:prstGeom prst="rect">
            <a:avLst/>
          </a:prstGeom>
          <a:ln>
            <a:noFill/>
          </a:ln>
          <a:effectLst>
            <a:outerShdw blurRad="393700" dist="127000" dir="5400000" sx="95000" sy="95000" algn="t" rotWithShape="0">
              <a:srgbClr val="000000">
                <a:alpha val="3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32CBD-9276-4D7B-1925-CC04B1B42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8952" y="813574"/>
            <a:ext cx="3221377" cy="3859252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/>
              <a:t>Project management </a:t>
            </a:r>
            <a:br>
              <a:rPr lang="en-GB" sz="4000" dirty="0"/>
            </a:br>
            <a:r>
              <a:rPr lang="en-GB" sz="3200" dirty="0"/>
              <a:t>Microsoft projects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169B55-3119-4525-9349-1163C0E60A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952" y="5713506"/>
            <a:ext cx="3508248" cy="787946"/>
          </a:xfrm>
        </p:spPr>
        <p:txBody>
          <a:bodyPr anchor="ctr">
            <a:normAutofit/>
          </a:bodyPr>
          <a:lstStyle/>
          <a:p>
            <a:pPr algn="l"/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5708EE-46DB-FBEC-74A2-4B58878F9F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56" r="-1" b="21965"/>
          <a:stretch/>
        </p:blipFill>
        <p:spPr>
          <a:xfrm>
            <a:off x="4617490" y="1"/>
            <a:ext cx="7574510" cy="6858000"/>
          </a:xfrm>
          <a:prstGeom prst="rect">
            <a:avLst/>
          </a:prstGeom>
          <a:effectLst>
            <a:outerShdw blurRad="254000" dist="190500" dir="5580000" sx="90000" sy="90000" algn="ctr" rotWithShape="0">
              <a:srgbClr val="000000">
                <a:alpha val="2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20124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60BA8-E711-5F0D-CF05-DA81FF9A5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2C7D1E-DCBC-64C0-3347-6DD6B50BE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86526" y="1825625"/>
            <a:ext cx="741894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675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project&#10;&#10;Description automatically generated">
            <a:extLst>
              <a:ext uri="{FF2B5EF4-FFF2-40B4-BE49-F238E27FC236}">
                <a16:creationId xmlns:a16="http://schemas.microsoft.com/office/drawing/2014/main" id="{5845041F-9220-DF35-F382-547D3CEE7A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7203" y="643466"/>
            <a:ext cx="773759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190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A673DF1-4113-1501-BDDC-63AE768AFF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548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13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Office PowerPoint</Application>
  <PresentationFormat>Widescreen</PresentationFormat>
  <Paragraphs>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Project management  Microsoft projects 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 Microsoft projects</dc:title>
  <dc:creator>Ian Brown</dc:creator>
  <cp:lastModifiedBy>Ian Brown</cp:lastModifiedBy>
  <cp:revision>2</cp:revision>
  <dcterms:created xsi:type="dcterms:W3CDTF">2024-02-20T13:20:43Z</dcterms:created>
  <dcterms:modified xsi:type="dcterms:W3CDTF">2024-02-23T08:55:45Z</dcterms:modified>
</cp:coreProperties>
</file>