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3"/>
    <p:sldMasterId id="2147483672" r:id="rId4"/>
  </p:sldMasterIdLst>
  <p:notesMasterIdLst>
    <p:notesMasterId r:id="rId16"/>
  </p:notesMasterIdLst>
  <p:sldIdLst>
    <p:sldId id="272" r:id="rId5"/>
    <p:sldId id="257" r:id="rId6"/>
    <p:sldId id="258" r:id="rId7"/>
    <p:sldId id="259" r:id="rId8"/>
    <p:sldId id="260" r:id="rId9"/>
    <p:sldId id="262" r:id="rId10"/>
    <p:sldId id="267" r:id="rId11"/>
    <p:sldId id="268" r:id="rId12"/>
    <p:sldId id="264" r:id="rId13"/>
    <p:sldId id="265" r:id="rId14"/>
    <p:sldId id="273" r:id="rId15"/>
  </p:sldIdLst>
  <p:sldSz cx="12192000" cy="6858000"/>
  <p:notesSz cx="6858000" cy="9144000"/>
  <p:custDataLst>
    <p:tags r:id="rId20"/>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0" Type="http://schemas.openxmlformats.org/officeDocument/2006/relationships/tags" Target="tags/tag158.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notesMaster" Target="notesMasters/notesMaster1.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image" Target="../media/image1.png"/><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1" Type="http://schemas.openxmlformats.org/officeDocument/2006/relationships/tags" Target="../tags/tag9.xml"/><Relationship Id="rId10" Type="http://schemas.openxmlformats.org/officeDocument/2006/relationships/tags" Target="../tags/tag8.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4.xml"/><Relationship Id="rId5" Type="http://schemas.openxmlformats.org/officeDocument/2006/relationships/tags" Target="../tags/tag13.xml"/><Relationship Id="rId4" Type="http://schemas.openxmlformats.org/officeDocument/2006/relationships/tags" Target="../tags/tag12.xml"/><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image" Target="../media/image2.png"/><Relationship Id="rId8" Type="http://schemas.openxmlformats.org/officeDocument/2006/relationships/tags" Target="../tags/tag21.xml"/><Relationship Id="rId7" Type="http://schemas.openxmlformats.org/officeDocument/2006/relationships/tags" Target="../tags/tag20.xml"/><Relationship Id="rId6" Type="http://schemas.openxmlformats.org/officeDocument/2006/relationships/tags" Target="../tags/tag19.xml"/><Relationship Id="rId5" Type="http://schemas.openxmlformats.org/officeDocument/2006/relationships/tags" Target="../tags/tag18.xml"/><Relationship Id="rId4" Type="http://schemas.openxmlformats.org/officeDocument/2006/relationships/tags" Target="../tags/tag17.xml"/><Relationship Id="rId3" Type="http://schemas.openxmlformats.org/officeDocument/2006/relationships/tags" Target="../tags/tag16.xml"/><Relationship Id="rId2" Type="http://schemas.openxmlformats.org/officeDocument/2006/relationships/tags" Target="../tags/tag15.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1" Type="http://schemas.openxmlformats.org/officeDocument/2006/relationships/tags" Target="../tags/tag30.xml"/><Relationship Id="rId10"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7" Type="http://schemas.openxmlformats.org/officeDocument/2006/relationships/tags" Target="../tags/tag36.xml"/><Relationship Id="rId6" Type="http://schemas.openxmlformats.org/officeDocument/2006/relationships/tags" Target="../tags/tag35.xml"/><Relationship Id="rId5" Type="http://schemas.openxmlformats.org/officeDocument/2006/relationships/tags" Target="../tags/tag34.xml"/><Relationship Id="rId4" Type="http://schemas.openxmlformats.org/officeDocument/2006/relationships/tags" Target="../tags/tag33.xml"/><Relationship Id="rId3" Type="http://schemas.openxmlformats.org/officeDocument/2006/relationships/tags" Target="../tags/tag32.xml"/><Relationship Id="rId2" Type="http://schemas.openxmlformats.org/officeDocument/2006/relationships/tags" Target="../tags/tag31.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44.xml"/><Relationship Id="rId8" Type="http://schemas.openxmlformats.org/officeDocument/2006/relationships/tags" Target="../tags/tag43.xml"/><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5" Type="http://schemas.openxmlformats.org/officeDocument/2006/relationships/tags" Target="../tags/tag48.xml"/><Relationship Id="rId4" Type="http://schemas.openxmlformats.org/officeDocument/2006/relationships/tags" Target="../tags/tag47.xml"/><Relationship Id="rId3" Type="http://schemas.openxmlformats.org/officeDocument/2006/relationships/tags" Target="../tags/tag46.xml"/><Relationship Id="rId2" Type="http://schemas.openxmlformats.org/officeDocument/2006/relationships/tags" Target="../tags/tag45.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4" Type="http://schemas.openxmlformats.org/officeDocument/2006/relationships/tags" Target="../tags/tag51.xml"/><Relationship Id="rId3" Type="http://schemas.openxmlformats.org/officeDocument/2006/relationships/tags" Target="../tags/tag50.xml"/><Relationship Id="rId2" Type="http://schemas.openxmlformats.org/officeDocument/2006/relationships/tags" Target="../tags/tag49.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7" Type="http://schemas.openxmlformats.org/officeDocument/2006/relationships/tags" Target="../tags/tag61.xml"/><Relationship Id="rId6" Type="http://schemas.openxmlformats.org/officeDocument/2006/relationships/tags" Target="../tags/tag60.xml"/><Relationship Id="rId5" Type="http://schemas.openxmlformats.org/officeDocument/2006/relationships/tags" Target="../tags/tag59.xml"/><Relationship Id="rId4" Type="http://schemas.openxmlformats.org/officeDocument/2006/relationships/tags" Target="../tags/tag58.xml"/><Relationship Id="rId3" Type="http://schemas.openxmlformats.org/officeDocument/2006/relationships/tags" Target="../tags/tag57.xml"/><Relationship Id="rId2" Type="http://schemas.openxmlformats.org/officeDocument/2006/relationships/tags" Target="../tags/tag56.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68.xml"/><Relationship Id="rId8" Type="http://schemas.openxmlformats.org/officeDocument/2006/relationships/tags" Target="../tags/tag67.xml"/><Relationship Id="rId7" Type="http://schemas.openxmlformats.org/officeDocument/2006/relationships/tags" Target="../tags/tag66.xml"/><Relationship Id="rId6" Type="http://schemas.openxmlformats.org/officeDocument/2006/relationships/tags" Target="../tags/tag65.xml"/><Relationship Id="rId5" Type="http://schemas.openxmlformats.org/officeDocument/2006/relationships/image" Target="../media/image4.png"/><Relationship Id="rId4" Type="http://schemas.openxmlformats.org/officeDocument/2006/relationships/tags" Target="../tags/tag64.xml"/><Relationship Id="rId3" Type="http://schemas.openxmlformats.org/officeDocument/2006/relationships/tags" Target="../tags/tag63.xml"/><Relationship Id="rId2" Type="http://schemas.openxmlformats.org/officeDocument/2006/relationships/tags" Target="../tags/tag62.xml"/><Relationship Id="rId11" Type="http://schemas.openxmlformats.org/officeDocument/2006/relationships/tags" Target="../tags/tag70.xml"/><Relationship Id="rId10" Type="http://schemas.openxmlformats.org/officeDocument/2006/relationships/tags" Target="../tags/tag69.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86.xml"/><Relationship Id="rId8" Type="http://schemas.openxmlformats.org/officeDocument/2006/relationships/tags" Target="../tags/tag85.xml"/><Relationship Id="rId7" Type="http://schemas.openxmlformats.org/officeDocument/2006/relationships/tags" Target="../tags/tag84.xml"/><Relationship Id="rId6" Type="http://schemas.openxmlformats.org/officeDocument/2006/relationships/tags" Target="../tags/tag83.xml"/><Relationship Id="rId5" Type="http://schemas.openxmlformats.org/officeDocument/2006/relationships/tags" Target="../tags/tag82.xml"/><Relationship Id="rId4" Type="http://schemas.openxmlformats.org/officeDocument/2006/relationships/image" Target="../media/image7.png"/><Relationship Id="rId3" Type="http://schemas.openxmlformats.org/officeDocument/2006/relationships/tags" Target="../tags/tag81.xml"/><Relationship Id="rId2" Type="http://schemas.openxmlformats.org/officeDocument/2006/relationships/tags" Target="../tags/tag80.xml"/><Relationship Id="rId10" Type="http://schemas.openxmlformats.org/officeDocument/2006/relationships/tags" Target="../tags/tag87.xml"/><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6" Type="http://schemas.openxmlformats.org/officeDocument/2006/relationships/tags" Target="../tags/tag92.xml"/><Relationship Id="rId5" Type="http://schemas.openxmlformats.org/officeDocument/2006/relationships/tags" Target="../tags/tag91.xml"/><Relationship Id="rId4" Type="http://schemas.openxmlformats.org/officeDocument/2006/relationships/tags" Target="../tags/tag90.xml"/><Relationship Id="rId3" Type="http://schemas.openxmlformats.org/officeDocument/2006/relationships/tags" Target="../tags/tag89.xml"/><Relationship Id="rId2" Type="http://schemas.openxmlformats.org/officeDocument/2006/relationships/tags" Target="../tags/tag88.xml"/><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8" Type="http://schemas.openxmlformats.org/officeDocument/2006/relationships/tags" Target="../tags/tag98.xml"/><Relationship Id="rId7" Type="http://schemas.openxmlformats.org/officeDocument/2006/relationships/tags" Target="../tags/tag97.xml"/><Relationship Id="rId6" Type="http://schemas.openxmlformats.org/officeDocument/2006/relationships/tags" Target="../tags/tag96.xml"/><Relationship Id="rId5" Type="http://schemas.openxmlformats.org/officeDocument/2006/relationships/tags" Target="../tags/tag95.xml"/><Relationship Id="rId4" Type="http://schemas.openxmlformats.org/officeDocument/2006/relationships/image" Target="../media/image8.png"/><Relationship Id="rId3" Type="http://schemas.openxmlformats.org/officeDocument/2006/relationships/tags" Target="../tags/tag94.xml"/><Relationship Id="rId2" Type="http://schemas.openxmlformats.org/officeDocument/2006/relationships/tags" Target="../tags/tag93.xml"/><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05.xml"/><Relationship Id="rId8" Type="http://schemas.openxmlformats.org/officeDocument/2006/relationships/tags" Target="../tags/tag104.xml"/><Relationship Id="rId7" Type="http://schemas.openxmlformats.org/officeDocument/2006/relationships/tags" Target="../tags/tag103.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image" Target="../media/image9.png"/><Relationship Id="rId3" Type="http://schemas.openxmlformats.org/officeDocument/2006/relationships/tags" Target="../tags/tag100.xml"/><Relationship Id="rId2" Type="http://schemas.openxmlformats.org/officeDocument/2006/relationships/tags" Target="../tags/tag99.xml"/><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7" Type="http://schemas.openxmlformats.org/officeDocument/2006/relationships/tags" Target="../tags/tag111.xml"/><Relationship Id="rId6" Type="http://schemas.openxmlformats.org/officeDocument/2006/relationships/tags" Target="../tags/tag110.xml"/><Relationship Id="rId5" Type="http://schemas.openxmlformats.org/officeDocument/2006/relationships/tags" Target="../tags/tag109.xml"/><Relationship Id="rId4" Type="http://schemas.openxmlformats.org/officeDocument/2006/relationships/tags" Target="../tags/tag108.xml"/><Relationship Id="rId3" Type="http://schemas.openxmlformats.org/officeDocument/2006/relationships/tags" Target="../tags/tag107.xml"/><Relationship Id="rId2" Type="http://schemas.openxmlformats.org/officeDocument/2006/relationships/tags" Target="../tags/tag106.xml"/><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119.xml"/><Relationship Id="rId8" Type="http://schemas.openxmlformats.org/officeDocument/2006/relationships/tags" Target="../tags/tag118.xml"/><Relationship Id="rId7" Type="http://schemas.openxmlformats.org/officeDocument/2006/relationships/tags" Target="../tags/tag117.xml"/><Relationship Id="rId6" Type="http://schemas.openxmlformats.org/officeDocument/2006/relationships/tags" Target="../tags/tag116.xml"/><Relationship Id="rId5" Type="http://schemas.openxmlformats.org/officeDocument/2006/relationships/tags" Target="../tags/tag115.xml"/><Relationship Id="rId4" Type="http://schemas.openxmlformats.org/officeDocument/2006/relationships/tags" Target="../tags/tag114.xml"/><Relationship Id="rId3" Type="http://schemas.openxmlformats.org/officeDocument/2006/relationships/tags" Target="../tags/tag113.xml"/><Relationship Id="rId2" Type="http://schemas.openxmlformats.org/officeDocument/2006/relationships/tags" Target="../tags/tag112.xml"/><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5" Type="http://schemas.openxmlformats.org/officeDocument/2006/relationships/tags" Target="../tags/tag123.xml"/><Relationship Id="rId4" Type="http://schemas.openxmlformats.org/officeDocument/2006/relationships/tags" Target="../tags/tag122.xml"/><Relationship Id="rId3" Type="http://schemas.openxmlformats.org/officeDocument/2006/relationships/tags" Target="../tags/tag121.xml"/><Relationship Id="rId2" Type="http://schemas.openxmlformats.org/officeDocument/2006/relationships/tags" Target="../tags/tag120.xml"/><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4" Type="http://schemas.openxmlformats.org/officeDocument/2006/relationships/tags" Target="../tags/tag126.xml"/><Relationship Id="rId3" Type="http://schemas.openxmlformats.org/officeDocument/2006/relationships/tags" Target="../tags/tag125.xml"/><Relationship Id="rId2" Type="http://schemas.openxmlformats.org/officeDocument/2006/relationships/tags" Target="../tags/tag124.xml"/><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5" Type="http://schemas.openxmlformats.org/officeDocument/2006/relationships/tags" Target="../tags/tag130.xml"/><Relationship Id="rId4" Type="http://schemas.openxmlformats.org/officeDocument/2006/relationships/tags" Target="../tags/tag129.xml"/><Relationship Id="rId3" Type="http://schemas.openxmlformats.org/officeDocument/2006/relationships/tags" Target="../tags/tag128.xml"/><Relationship Id="rId2" Type="http://schemas.openxmlformats.org/officeDocument/2006/relationships/tags" Target="../tags/tag127.xml"/><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6" Type="http://schemas.openxmlformats.org/officeDocument/2006/relationships/tags" Target="../tags/tag135.xml"/><Relationship Id="rId5" Type="http://schemas.openxmlformats.org/officeDocument/2006/relationships/tags" Target="../tags/tag134.xml"/><Relationship Id="rId4" Type="http://schemas.openxmlformats.org/officeDocument/2006/relationships/tags" Target="../tags/tag133.xml"/><Relationship Id="rId3" Type="http://schemas.openxmlformats.org/officeDocument/2006/relationships/tags" Target="../tags/tag132.xml"/><Relationship Id="rId2" Type="http://schemas.openxmlformats.org/officeDocument/2006/relationships/tags" Target="../tags/tag131.xml"/><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9" Type="http://schemas.openxmlformats.org/officeDocument/2006/relationships/tags" Target="../tags/tag142.xml"/><Relationship Id="rId8" Type="http://schemas.openxmlformats.org/officeDocument/2006/relationships/tags" Target="../tags/tag141.xml"/><Relationship Id="rId7" Type="http://schemas.openxmlformats.org/officeDocument/2006/relationships/tags" Target="../tags/tag140.xml"/><Relationship Id="rId6" Type="http://schemas.openxmlformats.org/officeDocument/2006/relationships/tags" Target="../tags/tag139.xml"/><Relationship Id="rId5" Type="http://schemas.openxmlformats.org/officeDocument/2006/relationships/tags" Target="../tags/tag138.xml"/><Relationship Id="rId4" Type="http://schemas.openxmlformats.org/officeDocument/2006/relationships/image" Target="../media/image10.png"/><Relationship Id="rId3" Type="http://schemas.openxmlformats.org/officeDocument/2006/relationships/tags" Target="../tags/tag137.xml"/><Relationship Id="rId2" Type="http://schemas.openxmlformats.org/officeDocument/2006/relationships/tags" Target="../tags/tag136.xml"/><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Title Slide">
    <p:spTree>
      <p:nvGrpSpPr>
        <p:cNvPr id="1" name=""/>
        <p:cNvGrpSpPr/>
        <p:nvPr/>
      </p:nvGrpSpPr>
      <p:grpSpPr>
        <a:xfrm>
          <a:off x="0" y="0"/>
          <a:ext cx="0" cy="0"/>
          <a:chOff x="0" y="0"/>
          <a:chExt cx="0" cy="0"/>
        </a:xfrm>
      </p:grpSpPr>
      <p:sp>
        <p:nvSpPr>
          <p:cNvPr id="2" name="矩形 1"/>
          <p:cNvSpPr/>
          <p:nvPr userDrawn="1">
            <p:custDataLst>
              <p:tags r:id="rId2"/>
            </p:custDataLst>
          </p:nvPr>
        </p:nvSpPr>
        <p:spPr>
          <a:xfrm rot="10800000">
            <a:off x="-1" y="0"/>
            <a:ext cx="12192000" cy="6858000"/>
          </a:xfrm>
          <a:prstGeom prst="rect">
            <a:avLst/>
          </a:prstGeom>
          <a:gradFill flip="none" rotWithShape="1">
            <a:gsLst>
              <a:gs pos="0">
                <a:schemeClr val="bg2">
                  <a:lumMod val="60000"/>
                  <a:lumOff val="40000"/>
                </a:schemeClr>
              </a:gs>
              <a:gs pos="100000">
                <a:schemeClr val="bg2"/>
              </a:gs>
              <a:gs pos="58000">
                <a:schemeClr val="bg2"/>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13" name="矩形 12"/>
          <p:cNvSpPr/>
          <p:nvPr userDrawn="1">
            <p:custDataLst>
              <p:tags r:id="rId3"/>
            </p:custDataLst>
          </p:nvPr>
        </p:nvSpPr>
        <p:spPr>
          <a:xfrm rot="10800000">
            <a:off x="0" y="0"/>
            <a:ext cx="12192000" cy="6858000"/>
          </a:xfrm>
          <a:prstGeom prst="rect">
            <a:avLst/>
          </a:prstGeom>
          <a:gradFill flip="none" rotWithShape="1">
            <a:gsLst>
              <a:gs pos="0">
                <a:schemeClr val="accent1">
                  <a:lumMod val="75000"/>
                  <a:alpha val="50000"/>
                </a:schemeClr>
              </a:gs>
              <a:gs pos="100000">
                <a:schemeClr val="bg2">
                  <a:alpha val="0"/>
                </a:schemeClr>
              </a:gs>
              <a:gs pos="58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pic>
        <p:nvPicPr>
          <p:cNvPr id="10" name="图片 9" descr="矢量智能对象5-01"/>
          <p:cNvPicPr>
            <a:picLocks noChangeAspect="1"/>
          </p:cNvPicPr>
          <p:nvPr userDrawn="1">
            <p:custDataLst>
              <p:tags r:id="rId4"/>
            </p:custDataLst>
          </p:nvPr>
        </p:nvPicPr>
        <p:blipFill>
          <a:blip r:embed="rId5"/>
          <a:srcRect l="6578"/>
          <a:stretch>
            <a:fillRect/>
          </a:stretch>
        </p:blipFill>
        <p:spPr>
          <a:xfrm flipH="1">
            <a:off x="6149340" y="1361440"/>
            <a:ext cx="5763895" cy="5027930"/>
          </a:xfrm>
          <a:prstGeom prst="rect">
            <a:avLst/>
          </a:prstGeom>
        </p:spPr>
      </p:pic>
      <p:sp>
        <p:nvSpPr>
          <p:cNvPr id="9" name="署名"/>
          <p:cNvSpPr txBox="1">
            <a:spLocks noGrp="1"/>
          </p:cNvSpPr>
          <p:nvPr>
            <p:ph type="body" idx="3" hasCustomPrompt="1"/>
            <p:custDataLst>
              <p:tags r:id="rId6"/>
            </p:custDataLst>
          </p:nvPr>
        </p:nvSpPr>
        <p:spPr>
          <a:xfrm>
            <a:off x="1006475" y="3587645"/>
            <a:ext cx="1607820" cy="421640"/>
          </a:xfrm>
          <a:prstGeom prst="roundRect">
            <a:avLst>
              <a:gd name="adj" fmla="val 50000"/>
            </a:avLst>
          </a:prstGeom>
          <a:gradFill>
            <a:gsLst>
              <a:gs pos="0">
                <a:schemeClr val="accent3"/>
              </a:gs>
              <a:gs pos="100000">
                <a:schemeClr val="accent4"/>
              </a:gs>
            </a:gsLst>
            <a:lin ang="0" scaled="0"/>
          </a:grad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sz="1400" b="0" i="0" u="none" strike="noStrike" kern="1200" cap="none" spc="0" normalizeH="0" baseline="0" noProof="1" dirty="0">
                <a:solidFill>
                  <a:srgbClr val="FFFFFF"/>
                </a:solidFill>
                <a:latin typeface="+mn-lt"/>
                <a:sym typeface="+mn-ea"/>
              </a:defRPr>
            </a:lvl1pPr>
          </a:lstStyle>
          <a:p>
            <a:pPr lvl="0" algn="ctr">
              <a:buClrTx/>
              <a:buSzTx/>
              <a:buFontTx/>
            </a:pPr>
            <a:r>
              <a:rPr lang="en-US" dirty="0">
                <a:sym typeface="+mn-ea"/>
              </a:rPr>
              <a:t>Click to add text</a:t>
            </a:r>
            <a:endParaRPr lang="en-US" dirty="0">
              <a:sym typeface="+mn-ea"/>
            </a:endParaRPr>
          </a:p>
        </p:txBody>
      </p:sp>
      <p:sp>
        <p:nvSpPr>
          <p:cNvPr id="7" name="标题"/>
          <p:cNvSpPr txBox="1">
            <a:spLocks noGrp="1"/>
          </p:cNvSpPr>
          <p:nvPr>
            <p:ph type="title" idx="1" hasCustomPrompt="1"/>
            <p:custDataLst>
              <p:tags r:id="rId7"/>
            </p:custDataLst>
          </p:nvPr>
        </p:nvSpPr>
        <p:spPr>
          <a:xfrm>
            <a:off x="1006475" y="1586609"/>
            <a:ext cx="6184265" cy="1720060"/>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en-US" sz="5300" b="0" i="0" u="none" strike="noStrike" kern="1200" cap="none" spc="0" normalizeH="0" baseline="0" noProof="1" dirty="0">
                <a:solidFill>
                  <a:schemeClr val="tx1"/>
                </a:solidFill>
                <a:latin typeface="+mj-lt"/>
              </a:defRPr>
            </a:lvl1pPr>
          </a:lstStyle>
          <a:p>
            <a:pPr lvl="0" algn="l">
              <a:lnSpc>
                <a:spcPct val="100000"/>
              </a:lnSpc>
              <a:buClrTx/>
              <a:buSzTx/>
              <a:buFontTx/>
            </a:pPr>
            <a:r>
              <a:rPr dirty="0">
                <a:sym typeface="+mn-ea"/>
              </a:rPr>
              <a:t>Click to add title</a:t>
            </a:r>
            <a:endParaRPr dirty="0">
              <a:sym typeface="+mn-ea"/>
            </a:endParaRPr>
          </a:p>
        </p:txBody>
      </p:sp>
      <p:sp>
        <p:nvSpPr>
          <p:cNvPr id="4" name="日期占位符 3"/>
          <p:cNvSpPr>
            <a:spLocks noGrp="1"/>
          </p:cNvSpPr>
          <p:nvPr>
            <p:ph type="dt" sz="half" idx="10"/>
            <p:custDataLst>
              <p:tags r:id="rId8"/>
            </p:custDataLst>
          </p:nvPr>
        </p:nvSpPr>
        <p:spPr>
          <a:xfrm>
            <a:off x="695324" y="6314400"/>
            <a:ext cx="2616675" cy="316800"/>
          </a:xfrm>
        </p:spPr>
        <p:txBody>
          <a:bodyPr/>
          <a:lstStyle/>
          <a:p>
            <a:r>
              <a:rPr lang="en-US"/>
              <a:t>Date Area</a:t>
            </a:r>
            <a:endParaRPr 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en-US" dirty="0"/>
          </a:p>
        </p:txBody>
      </p:sp>
      <p:sp>
        <p:nvSpPr>
          <p:cNvPr id="6" name="灯片编号占位符 5"/>
          <p:cNvSpPr>
            <a:spLocks noGrp="1"/>
          </p:cNvSpPr>
          <p:nvPr>
            <p:ph type="sldNum" sz="quarter" idx="12"/>
            <p:custDataLst>
              <p:tags r:id="rId10"/>
            </p:custDataLst>
          </p:nvPr>
        </p:nvSpPr>
        <p:spPr>
          <a:xfrm>
            <a:off x="8877600" y="6314400"/>
            <a:ext cx="2619075" cy="316800"/>
          </a:xfrm>
        </p:spPr>
        <p:txBody>
          <a:bodyPr/>
          <a:lstStyle/>
          <a:p>
            <a:fld id="{49AE70B2-8BF9-45C0-BB95-33D1B9D3A854}" type="slidenum">
              <a:rPr lang="en-US" smtClean="0"/>
            </a:fld>
            <a:endParaRPr lang="en-US" dirty="0"/>
          </a:p>
        </p:txBody>
      </p:sp>
      <p:sp>
        <p:nvSpPr>
          <p:cNvPr id="8" name="矩形: 圆角 3"/>
          <p:cNvSpPr/>
          <p:nvPr userDrawn="1">
            <p:custDataLst>
              <p:tags r:id="rId11"/>
            </p:custDataLst>
          </p:nvPr>
        </p:nvSpPr>
        <p:spPr>
          <a:xfrm>
            <a:off x="360045" y="333375"/>
            <a:ext cx="11473180" cy="6221730"/>
          </a:xfrm>
          <a:prstGeom prst="roundRect">
            <a:avLst>
              <a:gd name="adj" fmla="val 3754"/>
            </a:avLst>
          </a:prstGeom>
          <a:noFill/>
          <a:ln w="28575">
            <a:gradFill flip="none" rotWithShape="1">
              <a:gsLst>
                <a:gs pos="0">
                  <a:schemeClr val="accent2"/>
                </a:gs>
                <a:gs pos="71000">
                  <a:schemeClr val="accent2">
                    <a:alpha val="0"/>
                  </a:schemeClr>
                </a:gs>
              </a:gsLst>
              <a:lin ang="270000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Arial" panose="020B0604020202020204" pitchFamily="34" charset="0"/>
              </a:rPr>
              <a:t> </a:t>
            </a:r>
            <a:endParaRPr lang="en-US" dirty="0">
              <a:cs typeface="Arial" panose="020B060402020202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标题"/>
          <p:cNvSpPr txBox="1">
            <a:spLocks noGrp="1"/>
          </p:cNvSpPr>
          <p:nvPr>
            <p:ph type="title" idx="2" hasCustomPrompt="1"/>
            <p:custDataLst>
              <p:tags r:id="rId2"/>
            </p:custDataLst>
          </p:nvPr>
        </p:nvSpPr>
        <p:spPr>
          <a:xfrm>
            <a:off x="694800" y="359999"/>
            <a:ext cx="10800000" cy="720000"/>
          </a:xfrm>
          <a:prstGeom prst="rect">
            <a:avLst/>
          </a:prstGeom>
          <a:noFill/>
        </p:spPr>
        <p:txBody>
          <a:bodyPr wrap="square" lIns="0" tIns="0" rIns="0" bIns="0" rtlCol="0" anchor="b" anchorCtr="0">
            <a:noAutofit/>
          </a:bodyPr>
          <a:lstStyle>
            <a:lvl1pPr marL="0" marR="0" lvl="0" algn="l" defTabSz="914400" rtl="0" eaLnBrk="1" fontAlgn="base" latinLnBrk="0" hangingPunct="1">
              <a:lnSpc>
                <a:spcPct val="100000"/>
              </a:lnSpc>
              <a:buClrTx/>
              <a:buSzTx/>
              <a:buFontTx/>
              <a:buNone/>
              <a:defRPr kumimoji="0" lang="en-US" sz="28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7" name="正文"/>
          <p:cNvSpPr txBox="1">
            <a:spLocks noGrp="1"/>
          </p:cNvSpPr>
          <p:nvPr>
            <p:ph idx="1" hasCustomPrompt="1"/>
            <p:custDataLst>
              <p:tags r:id="rId3"/>
            </p:custDataLst>
          </p:nvPr>
        </p:nvSpPr>
        <p:spPr>
          <a:xfrm>
            <a:off x="694800" y="1225550"/>
            <a:ext cx="10796050" cy="502412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ts val="0"/>
              </a:spcAft>
              <a:buClr>
                <a:schemeClr val="accent5"/>
              </a:buClr>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spcBef>
                <a:spcPts val="1200"/>
              </a:spcBef>
              <a:spcAft>
                <a:spcPts val="0"/>
              </a:spcAft>
              <a:buClr>
                <a:schemeClr val="accent5"/>
              </a:buClr>
            </a:pPr>
            <a:r>
              <a:rPr dirty="0">
                <a:sym typeface="+mn-ea"/>
              </a:rPr>
              <a:t>Click to add text</a:t>
            </a:r>
            <a:endParaRPr dirty="0">
              <a:sym typeface="+mn-ea"/>
            </a:endParaRPr>
          </a:p>
        </p:txBody>
      </p:sp>
      <p:sp>
        <p:nvSpPr>
          <p:cNvPr id="4" name="日期占位符 3"/>
          <p:cNvSpPr>
            <a:spLocks noGrp="1"/>
          </p:cNvSpPr>
          <p:nvPr>
            <p:ph type="dt" sz="half" idx="10"/>
            <p:custDataLst>
              <p:tags r:id="rId4"/>
            </p:custDataLst>
          </p:nvPr>
        </p:nvSpPr>
        <p:spPr>
          <a:xfrm>
            <a:off x="694800" y="6314400"/>
            <a:ext cx="2617200" cy="316800"/>
          </a:xfrm>
        </p:spPr>
        <p:txBody>
          <a:bodyPr/>
          <a:lstStyle/>
          <a:p>
            <a:r>
              <a:rPr lang="en-US"/>
              <a:t>Date Area</a:t>
            </a:r>
            <a:endParaRPr 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en-US" dirty="0"/>
          </a:p>
        </p:txBody>
      </p:sp>
      <p:sp>
        <p:nvSpPr>
          <p:cNvPr id="6" name="灯片编号占位符 5"/>
          <p:cNvSpPr>
            <a:spLocks noGrp="1"/>
          </p:cNvSpPr>
          <p:nvPr>
            <p:ph type="sldNum" sz="quarter" idx="12"/>
            <p:custDataLst>
              <p:tags r:id="rId6"/>
            </p:custDataLst>
          </p:nvPr>
        </p:nvSpPr>
        <p:spPr>
          <a:xfrm>
            <a:off x="8877600" y="6314400"/>
            <a:ext cx="2619600"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userDrawn="1">
  <p:cSld name="Catalog Slide">
    <p:spTree>
      <p:nvGrpSpPr>
        <p:cNvPr id="1" name=""/>
        <p:cNvGrpSpPr/>
        <p:nvPr/>
      </p:nvGrpSpPr>
      <p:grpSpPr>
        <a:xfrm>
          <a:off x="0" y="0"/>
          <a:ext cx="0" cy="0"/>
          <a:chOff x="0" y="0"/>
          <a:chExt cx="0" cy="0"/>
        </a:xfrm>
      </p:grpSpPr>
      <p:sp>
        <p:nvSpPr>
          <p:cNvPr id="8" name="矩形 7"/>
          <p:cNvSpPr/>
          <p:nvPr userDrawn="1">
            <p:custDataLst>
              <p:tags r:id="rId2"/>
            </p:custDataLst>
          </p:nvPr>
        </p:nvSpPr>
        <p:spPr>
          <a:xfrm rot="10800000" flipH="1">
            <a:off x="0" y="0"/>
            <a:ext cx="12192000" cy="6858000"/>
          </a:xfrm>
          <a:prstGeom prst="rect">
            <a:avLst/>
          </a:prstGeom>
          <a:gradFill flip="none" rotWithShape="1">
            <a:gsLst>
              <a:gs pos="0">
                <a:schemeClr val="bg2">
                  <a:lumMod val="60000"/>
                  <a:lumOff val="40000"/>
                </a:schemeClr>
              </a:gs>
              <a:gs pos="100000">
                <a:schemeClr val="bg2"/>
              </a:gs>
              <a:gs pos="58000">
                <a:schemeClr val="bg2"/>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10" name="矩形 9"/>
          <p:cNvSpPr/>
          <p:nvPr userDrawn="1">
            <p:custDataLst>
              <p:tags r:id="rId3"/>
            </p:custDataLst>
          </p:nvPr>
        </p:nvSpPr>
        <p:spPr>
          <a:xfrm rot="10800000" flipH="1">
            <a:off x="0" y="0"/>
            <a:ext cx="12192000" cy="6858000"/>
          </a:xfrm>
          <a:prstGeom prst="rect">
            <a:avLst/>
          </a:prstGeom>
          <a:gradFill flip="none" rotWithShape="1">
            <a:gsLst>
              <a:gs pos="0">
                <a:schemeClr val="accent1">
                  <a:lumMod val="75000"/>
                  <a:alpha val="50000"/>
                </a:schemeClr>
              </a:gs>
              <a:gs pos="100000">
                <a:schemeClr val="bg2">
                  <a:alpha val="0"/>
                </a:schemeClr>
              </a:gs>
              <a:gs pos="58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6" name="标题"/>
          <p:cNvSpPr txBox="1">
            <a:spLocks noGrp="1"/>
          </p:cNvSpPr>
          <p:nvPr>
            <p:ph type="title" idx="1" hasCustomPrompt="1"/>
            <p:custDataLst>
              <p:tags r:id="rId4"/>
            </p:custDataLst>
          </p:nvPr>
        </p:nvSpPr>
        <p:spPr>
          <a:xfrm>
            <a:off x="695325" y="361950"/>
            <a:ext cx="10801350" cy="727075"/>
          </a:xfrm>
          <a:prstGeom prst="rect">
            <a:avLst/>
          </a:prstGeom>
          <a:noFill/>
        </p:spPr>
        <p:txBody>
          <a:bodyPr wrap="square" lIns="91440" tIns="0" rIns="91440" bIns="0" rtlCol="0" anchor="b">
            <a:normAutofit/>
          </a:bodyPr>
          <a:lstStyle>
            <a:lvl1pPr marL="0" marR="0" lvl="0" algn="l" defTabSz="914400" rtl="0" eaLnBrk="1" fontAlgn="auto" latinLnBrk="0" hangingPunct="1">
              <a:lnSpc>
                <a:spcPct val="100000"/>
              </a:lnSpc>
              <a:buClrTx/>
              <a:buSzTx/>
              <a:buFontTx/>
              <a:buNone/>
              <a:defRPr kumimoji="0" lang="en-US" sz="32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r>
              <a:rPr lang="en-US"/>
              <a:t>Date Area</a:t>
            </a:r>
            <a:endParaRPr 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en-US" dirty="0"/>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en-US" smtClean="0"/>
            </a:fld>
            <a:endParaRPr lang="en-US" dirty="0"/>
          </a:p>
        </p:txBody>
      </p:sp>
      <p:pic>
        <p:nvPicPr>
          <p:cNvPr id="7" name="图片 6"/>
          <p:cNvPicPr>
            <a:picLocks noChangeAspect="1"/>
          </p:cNvPicPr>
          <p:nvPr userDrawn="1">
            <p:custDataLst>
              <p:tags r:id="rId8"/>
            </p:custDataLst>
          </p:nvPr>
        </p:nvPicPr>
        <p:blipFill>
          <a:blip r:embed="rId9">
            <a:extLst>
              <a:ext uri="{28A0092B-C50C-407E-A947-70E740481C1C}">
                <a14:useLocalDpi xmlns:a14="http://schemas.microsoft.com/office/drawing/2010/main" val="0"/>
              </a:ext>
            </a:extLst>
          </a:blip>
          <a:stretch>
            <a:fillRect/>
          </a:stretch>
        </p:blipFill>
        <p:spPr>
          <a:xfrm>
            <a:off x="754062" y="1638300"/>
            <a:ext cx="4029075" cy="40386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sp>
        <p:nvSpPr>
          <p:cNvPr id="10" name="矩形 9"/>
          <p:cNvSpPr/>
          <p:nvPr userDrawn="1">
            <p:custDataLst>
              <p:tags r:id="rId2"/>
            </p:custDataLst>
          </p:nvPr>
        </p:nvSpPr>
        <p:spPr>
          <a:xfrm rot="10800000">
            <a:off x="-1" y="0"/>
            <a:ext cx="12192000" cy="6858000"/>
          </a:xfrm>
          <a:prstGeom prst="rect">
            <a:avLst/>
          </a:prstGeom>
          <a:gradFill flip="none" rotWithShape="1">
            <a:gsLst>
              <a:gs pos="0">
                <a:schemeClr val="bg2">
                  <a:lumMod val="60000"/>
                  <a:lumOff val="40000"/>
                </a:schemeClr>
              </a:gs>
              <a:gs pos="100000">
                <a:schemeClr val="bg2"/>
              </a:gs>
              <a:gs pos="58000">
                <a:schemeClr val="bg2"/>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11" name="矩形 10"/>
          <p:cNvSpPr/>
          <p:nvPr userDrawn="1">
            <p:custDataLst>
              <p:tags r:id="rId3"/>
            </p:custDataLst>
          </p:nvPr>
        </p:nvSpPr>
        <p:spPr>
          <a:xfrm rot="10800000">
            <a:off x="0" y="-1"/>
            <a:ext cx="12192000" cy="6858000"/>
          </a:xfrm>
          <a:prstGeom prst="rect">
            <a:avLst/>
          </a:prstGeom>
          <a:gradFill flip="none" rotWithShape="1">
            <a:gsLst>
              <a:gs pos="0">
                <a:schemeClr val="accent1">
                  <a:lumMod val="75000"/>
                  <a:alpha val="50000"/>
                </a:schemeClr>
              </a:gs>
              <a:gs pos="100000">
                <a:schemeClr val="bg2">
                  <a:alpha val="0"/>
                </a:schemeClr>
              </a:gs>
              <a:gs pos="58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8" name="节编号"/>
          <p:cNvSpPr txBox="1">
            <a:spLocks noGrp="1"/>
          </p:cNvSpPr>
          <p:nvPr>
            <p:ph type="body" idx="2" hasCustomPrompt="1"/>
            <p:custDataLst>
              <p:tags r:id="rId4"/>
            </p:custDataLst>
          </p:nvPr>
        </p:nvSpPr>
        <p:spPr>
          <a:xfrm>
            <a:off x="914400" y="1677670"/>
            <a:ext cx="6045200" cy="1855470"/>
          </a:xfrm>
          <a:prstGeom prst="rect">
            <a:avLst/>
          </a:prstGeom>
          <a:noFill/>
        </p:spPr>
        <p:txBody>
          <a:bodyPr wrap="none" lIns="91440" tIns="0" rIns="91440" bIns="0" rtlCol="0" anchor="b" anchorCtr="0">
            <a:normAutofit/>
          </a:bodyPr>
          <a:lstStyle>
            <a:lvl1pPr marL="0" marR="0" lvl="0" algn="l" defTabSz="914400" rtl="0" eaLnBrk="1" fontAlgn="ctr" latinLnBrk="0" hangingPunct="1">
              <a:lnSpc>
                <a:spcPct val="120000"/>
              </a:lnSpc>
              <a:buClrTx/>
              <a:buSzTx/>
              <a:buFontTx/>
              <a:buNone/>
              <a:defRPr kumimoji="0" lang="en-US" sz="9600" b="0" i="0" u="none" strike="noStrike" kern="1200" cap="none" spc="0" normalizeH="0" baseline="0" noProof="1">
                <a:gradFill>
                  <a:gsLst>
                    <a:gs pos="79000">
                      <a:schemeClr val="accent1"/>
                    </a:gs>
                    <a:gs pos="0">
                      <a:schemeClr val="tx2">
                        <a:lumMod val="75000"/>
                      </a:schemeClr>
                    </a:gs>
                  </a:gsLst>
                  <a:lin ang="5400000" scaled="0"/>
                </a:gradFill>
                <a:latin typeface="+mn-lt"/>
                <a:sym typeface="+mn-ea"/>
              </a:defRPr>
            </a:lvl1pPr>
          </a:lstStyle>
          <a:p>
            <a:pPr lvl="0" algn="l" fontAlgn="ctr">
              <a:lnSpc>
                <a:spcPct val="120000"/>
              </a:lnSpc>
              <a:buClrTx/>
              <a:buSzTx/>
              <a:buFontTx/>
            </a:pPr>
            <a:r>
              <a:rPr dirty="0">
                <a:sym typeface="+mn-ea"/>
              </a:rPr>
              <a:t>Click to add text</a:t>
            </a:r>
            <a:endParaRPr dirty="0">
              <a:sym typeface="+mn-ea"/>
            </a:endParaRPr>
          </a:p>
        </p:txBody>
      </p:sp>
      <p:sp>
        <p:nvSpPr>
          <p:cNvPr id="7" name="副标题"/>
          <p:cNvSpPr txBox="1">
            <a:spLocks noGrp="1"/>
          </p:cNvSpPr>
          <p:nvPr>
            <p:ph type="title" idx="1" hasCustomPrompt="1"/>
            <p:custDataLst>
              <p:tags r:id="rId5"/>
            </p:custDataLst>
          </p:nvPr>
        </p:nvSpPr>
        <p:spPr>
          <a:xfrm>
            <a:off x="895350" y="3533140"/>
            <a:ext cx="6045200" cy="1541145"/>
          </a:xfrm>
          <a:prstGeom prst="rect">
            <a:avLst/>
          </a:prstGeom>
          <a:noFill/>
        </p:spPr>
        <p:txBody>
          <a:bodyPr wrap="square" lIns="91440" tIns="45720" rIns="91440" bIns="45720" rtlCol="0" anchor="t" anchorCtr="0">
            <a:normAutofit/>
          </a:bodyPr>
          <a:lstStyle>
            <a:lvl1pPr marL="0" marR="0" lvl="0" algn="l" defTabSz="914400" rtl="0" eaLnBrk="1" fontAlgn="ctr" latinLnBrk="0" hangingPunct="1">
              <a:lnSpc>
                <a:spcPct val="100000"/>
              </a:lnSpc>
              <a:buClrTx/>
              <a:buSzTx/>
              <a:buFontTx/>
              <a:buNone/>
              <a:defRPr kumimoji="0" lang="en-US" sz="3600" b="0" i="0" u="none" strike="noStrike" kern="1200" cap="none" spc="0" normalizeH="0" baseline="0" noProof="1">
                <a:solidFill>
                  <a:schemeClr val="tx1"/>
                </a:solidFill>
                <a:latin typeface="+mj-lt"/>
                <a:sym typeface="+mn-ea"/>
              </a:defRPr>
            </a:lvl1pPr>
          </a:lstStyle>
          <a:p>
            <a:pPr lvl="0" algn="l" fontAlgn="ctr">
              <a:buClrTx/>
              <a:buSzTx/>
              <a:buFontTx/>
            </a:pPr>
            <a:r>
              <a:rPr dirty="0">
                <a:sym typeface="+mn-ea"/>
              </a:rPr>
              <a:t>Click to add title</a:t>
            </a:r>
            <a:endParaRPr dirty="0">
              <a:sym typeface="+mn-ea"/>
            </a:endParaRPr>
          </a:p>
        </p:txBody>
      </p:sp>
      <p:sp>
        <p:nvSpPr>
          <p:cNvPr id="4" name="日期占位符 3"/>
          <p:cNvSpPr>
            <a:spLocks noGrp="1"/>
          </p:cNvSpPr>
          <p:nvPr>
            <p:ph type="dt" sz="half" idx="10"/>
            <p:custDataLst>
              <p:tags r:id="rId6"/>
            </p:custDataLst>
          </p:nvPr>
        </p:nvSpPr>
        <p:spPr>
          <a:xfrm>
            <a:off x="612000" y="6314400"/>
            <a:ext cx="2700000" cy="316800"/>
          </a:xfrm>
        </p:spPr>
        <p:txBody>
          <a:bodyPr/>
          <a:lstStyle/>
          <a:p>
            <a:r>
              <a:rPr lang="en-US"/>
              <a:t>Date Area</a:t>
            </a:r>
            <a:endParaRPr lang="en-US"/>
          </a:p>
        </p:txBody>
      </p:sp>
      <p:sp>
        <p:nvSpPr>
          <p:cNvPr id="5" name="页脚占位符 4"/>
          <p:cNvSpPr>
            <a:spLocks noGrp="1"/>
          </p:cNvSpPr>
          <p:nvPr>
            <p:ph type="ftr" sz="quarter" idx="11"/>
            <p:custDataLst>
              <p:tags r:id="rId7"/>
            </p:custDataLst>
          </p:nvPr>
        </p:nvSpPr>
        <p:spPr>
          <a:xfrm>
            <a:off x="4116000" y="6314400"/>
            <a:ext cx="3960000" cy="316800"/>
          </a:xfrm>
        </p:spPr>
        <p:txBody>
          <a:bodyPr/>
          <a:lstStyle/>
          <a:p>
            <a:endParaRPr lang="en-US" dirty="0"/>
          </a:p>
        </p:txBody>
      </p:sp>
      <p:sp>
        <p:nvSpPr>
          <p:cNvPr id="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en-US" smtClean="0"/>
            </a:fld>
            <a:endParaRPr lang="en-US" dirty="0"/>
          </a:p>
        </p:txBody>
      </p:sp>
      <p:pic>
        <p:nvPicPr>
          <p:cNvPr id="3" name="图片 2"/>
          <p:cNvPicPr>
            <a:picLocks noChangeAspect="1"/>
          </p:cNvPicPr>
          <p:nvPr userDrawn="1">
            <p:custDataLst>
              <p:tags r:id="rId9"/>
            </p:custDataLst>
          </p:nvPr>
        </p:nvPicPr>
        <p:blipFill>
          <a:blip r:embed="rId10">
            <a:extLst>
              <a:ext uri="{28A0092B-C50C-407E-A947-70E740481C1C}">
                <a14:useLocalDpi xmlns:a14="http://schemas.microsoft.com/office/drawing/2010/main" val="0"/>
              </a:ext>
            </a:extLst>
          </a:blip>
          <a:stretch>
            <a:fillRect/>
          </a:stretch>
        </p:blipFill>
        <p:spPr>
          <a:xfrm>
            <a:off x="6653212" y="1820862"/>
            <a:ext cx="4676775" cy="4333875"/>
          </a:xfrm>
          <a:prstGeom prst="rect">
            <a:avLst/>
          </a:prstGeom>
        </p:spPr>
      </p:pic>
      <p:sp>
        <p:nvSpPr>
          <p:cNvPr id="2" name="矩形: 圆角 3"/>
          <p:cNvSpPr/>
          <p:nvPr userDrawn="1">
            <p:custDataLst>
              <p:tags r:id="rId11"/>
            </p:custDataLst>
          </p:nvPr>
        </p:nvSpPr>
        <p:spPr>
          <a:xfrm>
            <a:off x="360045" y="333375"/>
            <a:ext cx="11473180" cy="6221730"/>
          </a:xfrm>
          <a:prstGeom prst="roundRect">
            <a:avLst>
              <a:gd name="adj" fmla="val 3754"/>
            </a:avLst>
          </a:prstGeom>
          <a:noFill/>
          <a:ln w="28575">
            <a:gradFill flip="none" rotWithShape="1">
              <a:gsLst>
                <a:gs pos="0">
                  <a:schemeClr val="accent2"/>
                </a:gs>
                <a:gs pos="71000">
                  <a:schemeClr val="accent2">
                    <a:alpha val="0"/>
                  </a:schemeClr>
                </a:gs>
              </a:gsLst>
              <a:lin ang="270000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Arial" panose="020B0604020202020204" pitchFamily="34" charset="0"/>
              </a:rPr>
              <a:t> </a:t>
            </a:r>
            <a:endParaRPr lang="en-US" dirty="0">
              <a:cs typeface="Arial" panose="020B060402020202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标题"/>
          <p:cNvSpPr txBox="1">
            <a:spLocks noGrp="1"/>
          </p:cNvSpPr>
          <p:nvPr>
            <p:ph type="title" idx="3" hasCustomPrompt="1"/>
            <p:custDataLst>
              <p:tags r:id="rId2"/>
            </p:custDataLst>
          </p:nvPr>
        </p:nvSpPr>
        <p:spPr>
          <a:xfrm>
            <a:off x="694800" y="359999"/>
            <a:ext cx="10800000" cy="720000"/>
          </a:xfrm>
          <a:prstGeom prst="rect">
            <a:avLst/>
          </a:prstGeom>
          <a:noFill/>
        </p:spPr>
        <p:txBody>
          <a:bodyPr wrap="square" lIns="0" tIns="0" rIns="0" bIns="0" rtlCol="0" anchor="b" anchorCtr="0">
            <a:noAutofit/>
          </a:bodyPr>
          <a:lstStyle>
            <a:lvl1pPr marL="0" marR="0" lvl="0" algn="l" defTabSz="914400" rtl="0" eaLnBrk="1" fontAlgn="base" latinLnBrk="0" hangingPunct="1">
              <a:lnSpc>
                <a:spcPct val="100000"/>
              </a:lnSpc>
              <a:buClrTx/>
              <a:buSzTx/>
              <a:buFontTx/>
              <a:buNone/>
              <a:defRPr kumimoji="0" lang="en-US" sz="28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9" name="正文"/>
          <p:cNvSpPr txBox="1">
            <a:spLocks noGrp="1"/>
          </p:cNvSpPr>
          <p:nvPr>
            <p:ph idx="2" hasCustomPrompt="1"/>
            <p:custDataLst>
              <p:tags r:id="rId3"/>
            </p:custDataLst>
          </p:nvPr>
        </p:nvSpPr>
        <p:spPr>
          <a:xfrm>
            <a:off x="6400805" y="1250066"/>
            <a:ext cx="5093995" cy="499952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sym typeface="+mn-ea"/>
              </a:rPr>
              <a:t>Click to add text</a:t>
            </a:r>
            <a:endParaRPr dirty="0">
              <a:sym typeface="+mn-ea"/>
            </a:endParaRPr>
          </a:p>
        </p:txBody>
      </p:sp>
      <p:sp>
        <p:nvSpPr>
          <p:cNvPr id="8" name="正文"/>
          <p:cNvSpPr txBox="1">
            <a:spLocks noGrp="1"/>
          </p:cNvSpPr>
          <p:nvPr>
            <p:ph idx="1" hasCustomPrompt="1"/>
            <p:custDataLst>
              <p:tags r:id="rId4"/>
            </p:custDataLst>
          </p:nvPr>
        </p:nvSpPr>
        <p:spPr>
          <a:xfrm>
            <a:off x="691206" y="1250066"/>
            <a:ext cx="5093994" cy="499952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sym typeface="+mn-ea"/>
              </a:rPr>
              <a:t>Click to add text</a:t>
            </a:r>
            <a:endParaRPr dirty="0">
              <a:sym typeface="+mn-ea"/>
            </a:endParaRPr>
          </a:p>
        </p:txBody>
      </p:sp>
      <p:sp>
        <p:nvSpPr>
          <p:cNvPr id="5" name="日期占位符 4"/>
          <p:cNvSpPr>
            <a:spLocks noGrp="1"/>
          </p:cNvSpPr>
          <p:nvPr>
            <p:ph type="dt" sz="half" idx="10"/>
            <p:custDataLst>
              <p:tags r:id="rId5"/>
            </p:custDataLst>
          </p:nvPr>
        </p:nvSpPr>
        <p:spPr>
          <a:xfrm>
            <a:off x="695324" y="6314400"/>
            <a:ext cx="2616675" cy="316800"/>
          </a:xfrm>
        </p:spPr>
        <p:txBody>
          <a:bodyPr/>
          <a:lstStyle/>
          <a:p>
            <a:r>
              <a:rPr lang="en-US"/>
              <a:t>Date Area</a:t>
            </a:r>
            <a:endParaRPr lang="en-US"/>
          </a:p>
        </p:txBody>
      </p:sp>
      <p:sp>
        <p:nvSpPr>
          <p:cNvPr id="6" name="页脚占位符 5"/>
          <p:cNvSpPr>
            <a:spLocks noGrp="1"/>
          </p:cNvSpPr>
          <p:nvPr>
            <p:ph type="ftr" sz="quarter" idx="11"/>
            <p:custDataLst>
              <p:tags r:id="rId6"/>
            </p:custDataLst>
          </p:nvPr>
        </p:nvSpPr>
        <p:spPr>
          <a:xfrm>
            <a:off x="4116000" y="6314400"/>
            <a:ext cx="3960000" cy="316800"/>
          </a:xfrm>
        </p:spPr>
        <p:txBody>
          <a:bodyPr/>
          <a:lstStyle/>
          <a:p>
            <a:endParaRPr lang="en-US" dirty="0"/>
          </a:p>
        </p:txBody>
      </p:sp>
      <p:sp>
        <p:nvSpPr>
          <p:cNvPr id="7" name="灯片编号占位符 6"/>
          <p:cNvSpPr>
            <a:spLocks noGrp="1"/>
          </p:cNvSpPr>
          <p:nvPr>
            <p:ph type="sldNum" sz="quarter" idx="12"/>
            <p:custDataLst>
              <p:tags r:id="rId7"/>
            </p:custDataLst>
          </p:nvPr>
        </p:nvSpPr>
        <p:spPr>
          <a:xfrm>
            <a:off x="8877600" y="6314400"/>
            <a:ext cx="2619075"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标题"/>
          <p:cNvSpPr txBox="1">
            <a:spLocks noGrp="1"/>
          </p:cNvSpPr>
          <p:nvPr>
            <p:ph type="title" idx="5" hasCustomPrompt="1"/>
            <p:custDataLst>
              <p:tags r:id="rId2"/>
            </p:custDataLst>
          </p:nvPr>
        </p:nvSpPr>
        <p:spPr>
          <a:xfrm>
            <a:off x="694800" y="359999"/>
            <a:ext cx="10800000" cy="720000"/>
          </a:xfrm>
          <a:prstGeom prst="rect">
            <a:avLst/>
          </a:prstGeom>
          <a:noFill/>
        </p:spPr>
        <p:txBody>
          <a:bodyPr wrap="square" lIns="0" tIns="0" rIns="0" bIns="0" rtlCol="0" anchor="b" anchorCtr="0">
            <a:noAutofit/>
          </a:bodyPr>
          <a:lstStyle>
            <a:lvl1pPr marL="0" marR="0" lvl="0" algn="l" defTabSz="914400" rtl="0" eaLnBrk="1" fontAlgn="base" latinLnBrk="0" hangingPunct="1">
              <a:lnSpc>
                <a:spcPct val="100000"/>
              </a:lnSpc>
              <a:buClrTx/>
              <a:buSzTx/>
              <a:buFontTx/>
              <a:buNone/>
              <a:defRPr kumimoji="0" lang="en-US" sz="28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13" name="正文"/>
          <p:cNvSpPr txBox="1">
            <a:spLocks noGrp="1"/>
          </p:cNvSpPr>
          <p:nvPr>
            <p:ph idx="4" hasCustomPrompt="1"/>
            <p:custDataLst>
              <p:tags r:id="rId3"/>
            </p:custDataLst>
          </p:nvPr>
        </p:nvSpPr>
        <p:spPr>
          <a:xfrm>
            <a:off x="6235200" y="1854000"/>
            <a:ext cx="5261475"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sym typeface="+mn-ea"/>
              </a:rPr>
              <a:t>Click to add text</a:t>
            </a:r>
            <a:endParaRPr dirty="0">
              <a:sym typeface="+mn-ea"/>
            </a:endParaRPr>
          </a:p>
        </p:txBody>
      </p:sp>
      <p:sp>
        <p:nvSpPr>
          <p:cNvPr id="12" name="标题"/>
          <p:cNvSpPr txBox="1">
            <a:spLocks noGrp="1"/>
          </p:cNvSpPr>
          <p:nvPr>
            <p:ph type="title" idx="3" hasCustomPrompt="1"/>
            <p:custDataLst>
              <p:tags r:id="rId4"/>
            </p:custDataLst>
          </p:nvPr>
        </p:nvSpPr>
        <p:spPr>
          <a:xfrm>
            <a:off x="6235200" y="1226215"/>
            <a:ext cx="5261475" cy="46288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en-US" sz="2000" b="1" i="0" u="none" strike="noStrike" kern="1200" cap="none" spc="0" normalizeH="0" baseline="0" noProof="1" dirty="0">
                <a:solidFill>
                  <a:schemeClr val="tx1"/>
                </a:solidFill>
                <a:latin typeface="+mj-lt"/>
              </a:defRPr>
            </a:lvl1pPr>
          </a:lstStyle>
          <a:p>
            <a:pPr lvl="0"/>
            <a:r>
              <a:rPr dirty="0">
                <a:sym typeface="+mn-ea"/>
              </a:rPr>
              <a:t>Click to add title</a:t>
            </a:r>
            <a:endParaRPr dirty="0">
              <a:sym typeface="+mn-ea"/>
            </a:endParaRPr>
          </a:p>
        </p:txBody>
      </p:sp>
      <p:sp>
        <p:nvSpPr>
          <p:cNvPr id="11" name="正文"/>
          <p:cNvSpPr txBox="1">
            <a:spLocks noGrp="1"/>
          </p:cNvSpPr>
          <p:nvPr>
            <p:ph idx="2" hasCustomPrompt="1"/>
            <p:custDataLst>
              <p:tags r:id="rId5"/>
            </p:custDataLst>
          </p:nvPr>
        </p:nvSpPr>
        <p:spPr>
          <a:xfrm>
            <a:off x="694800" y="1854000"/>
            <a:ext cx="52560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fontAlgn="auto">
              <a:lnSpc>
                <a:spcPct val="120000"/>
              </a:lnSpc>
              <a:spcBef>
                <a:spcPts val="0"/>
              </a:spcBef>
              <a:spcAft>
                <a:spcPts val="600"/>
              </a:spcAft>
              <a:buFont typeface="Arial" panose="020B0604020202020204" pitchFamily="34" charset="0"/>
              <a:buChar char="●"/>
              <a:tabLst>
                <a:tab pos="1609725" algn="l"/>
              </a:tabLst>
              <a:defRPr kumimoji="0" sz="1600" b="0" i="0" u="none" strike="noStrike" cap="none" spc="150" normalizeH="0" baseline="0">
                <a:solidFill>
                  <a:schemeClr val="tx1"/>
                </a:solidFill>
                <a:uFillTx/>
                <a:latin typeface="+mn-lt"/>
              </a:defRPr>
            </a:lvl2pPr>
            <a:lvl3pPr marL="1143000" marR="0" lvl="2" indent="-228600" fontAlgn="auto">
              <a:lnSpc>
                <a:spcPct val="120000"/>
              </a:lnSpc>
              <a:spcBef>
                <a:spcPts val="0"/>
              </a:spcBef>
              <a:spcAft>
                <a:spcPts val="600"/>
              </a:spcAft>
              <a:buFont typeface="Arial" panose="020B0604020202020204" pitchFamily="34" charset="0"/>
              <a:buChar char="●"/>
              <a:defRPr kumimoji="0" sz="1600" b="0" i="0" u="none" strike="noStrike" cap="none" spc="150" normalizeH="0" baseline="0">
                <a:solidFill>
                  <a:schemeClr val="tx1"/>
                </a:solidFill>
                <a:uFillTx/>
                <a:latin typeface="+mn-lt"/>
              </a:defRPr>
            </a:lvl3pPr>
            <a:lvl4pPr marL="1600200" marR="0" lvl="3" indent="-228600" fontAlgn="auto">
              <a:lnSpc>
                <a:spcPct val="120000"/>
              </a:lnSpc>
              <a:spcBef>
                <a:spcPts val="0"/>
              </a:spcBef>
              <a:spcAft>
                <a:spcPts val="300"/>
              </a:spcAft>
              <a:buFont typeface="Wingdings" panose="05000000000000000000" charset="0"/>
              <a:buChar char=""/>
              <a:defRPr kumimoji="0" sz="1400" b="0" i="0" u="none" strike="noStrike" cap="none" spc="150" normalizeH="0" baseline="0">
                <a:solidFill>
                  <a:schemeClr val="tx1"/>
                </a:solidFill>
                <a:uFillTx/>
                <a:latin typeface="+mn-lt"/>
              </a:defRPr>
            </a:lvl4pPr>
            <a:lvl5pPr marL="2057400" marR="0" lvl="4" indent="-228600" fontAlgn="auto">
              <a:lnSpc>
                <a:spcPct val="120000"/>
              </a:lnSpc>
              <a:spcBef>
                <a:spcPts val="0"/>
              </a:spcBef>
              <a:spcAft>
                <a:spcPts val="300"/>
              </a:spcAft>
              <a:buFont typeface="Arial" panose="020B0604020202020204" pitchFamily="34" charset="0"/>
              <a:buChar char="•"/>
              <a:defRPr kumimoji="0" sz="1400" b="0" i="0" u="none" strike="noStrike" cap="none" spc="150" normalizeH="0" baseline="0">
                <a:solidFill>
                  <a:schemeClr val="tx1"/>
                </a:solidFill>
                <a:uFillTx/>
                <a:latin typeface="+mn-lt"/>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sym typeface="+mn-ea"/>
              </a:rPr>
              <a:t>Click to add text</a:t>
            </a:r>
            <a:endParaRPr dirty="0">
              <a:sym typeface="+mn-ea"/>
            </a:endParaRPr>
          </a:p>
        </p:txBody>
      </p:sp>
      <p:sp>
        <p:nvSpPr>
          <p:cNvPr id="10" name="标题"/>
          <p:cNvSpPr txBox="1">
            <a:spLocks noGrp="1"/>
          </p:cNvSpPr>
          <p:nvPr>
            <p:ph type="title" idx="1" hasCustomPrompt="1"/>
            <p:custDataLst>
              <p:tags r:id="rId6"/>
            </p:custDataLst>
          </p:nvPr>
        </p:nvSpPr>
        <p:spPr>
          <a:xfrm>
            <a:off x="694800" y="1225550"/>
            <a:ext cx="5256000" cy="462885"/>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en-US" sz="2000" b="1" i="0" u="none" strike="noStrike" kern="1200" cap="none" spc="0" normalizeH="0" baseline="0" noProof="1">
                <a:solidFill>
                  <a:schemeClr val="tx1"/>
                </a:solidFill>
                <a:latin typeface="+mj-lt"/>
              </a:defRPr>
            </a:lvl1pPr>
          </a:lstStyle>
          <a:p>
            <a:pPr lvl="0"/>
            <a:r>
              <a:rPr dirty="0">
                <a:sym typeface="+mn-ea"/>
              </a:rPr>
              <a:t>Click to add title</a:t>
            </a:r>
            <a:endParaRPr dirty="0">
              <a:sym typeface="+mn-ea"/>
            </a:endParaRPr>
          </a:p>
        </p:txBody>
      </p:sp>
      <p:sp>
        <p:nvSpPr>
          <p:cNvPr id="7" name="日期占位符 6"/>
          <p:cNvSpPr>
            <a:spLocks noGrp="1"/>
          </p:cNvSpPr>
          <p:nvPr>
            <p:ph type="dt" sz="half" idx="10"/>
            <p:custDataLst>
              <p:tags r:id="rId7"/>
            </p:custDataLst>
          </p:nvPr>
        </p:nvSpPr>
        <p:spPr>
          <a:xfrm>
            <a:off x="718184" y="6314400"/>
            <a:ext cx="2593815" cy="316800"/>
          </a:xfrm>
        </p:spPr>
        <p:txBody>
          <a:bodyPr/>
          <a:lstStyle/>
          <a:p>
            <a:r>
              <a:rPr lang="en-US"/>
              <a:t>Date Area</a:t>
            </a:r>
            <a:endParaRPr lang="en-US"/>
          </a:p>
        </p:txBody>
      </p:sp>
      <p:sp>
        <p:nvSpPr>
          <p:cNvPr id="8" name="页脚占位符 7"/>
          <p:cNvSpPr>
            <a:spLocks noGrp="1"/>
          </p:cNvSpPr>
          <p:nvPr>
            <p:ph type="ftr" sz="quarter" idx="11"/>
            <p:custDataLst>
              <p:tags r:id="rId8"/>
            </p:custDataLst>
          </p:nvPr>
        </p:nvSpPr>
        <p:spPr>
          <a:xfrm>
            <a:off x="4116000" y="6314400"/>
            <a:ext cx="3960000" cy="316800"/>
          </a:xfrm>
        </p:spPr>
        <p:txBody>
          <a:bodyPr/>
          <a:lstStyle/>
          <a:p>
            <a:endParaRPr lang="en-US" dirty="0"/>
          </a:p>
        </p:txBody>
      </p:sp>
      <p:sp>
        <p:nvSpPr>
          <p:cNvPr id="9" name="灯片编号占位符 8"/>
          <p:cNvSpPr>
            <a:spLocks noGrp="1"/>
          </p:cNvSpPr>
          <p:nvPr>
            <p:ph type="sldNum" sz="quarter" idx="12"/>
            <p:custDataLst>
              <p:tags r:id="rId9"/>
            </p:custDataLst>
          </p:nvPr>
        </p:nvSpPr>
        <p:spPr>
          <a:xfrm>
            <a:off x="8877600" y="6314400"/>
            <a:ext cx="2619075"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标题"/>
          <p:cNvSpPr txBox="1">
            <a:spLocks noGrp="1"/>
          </p:cNvSpPr>
          <p:nvPr>
            <p:ph type="title" idx="2" hasCustomPrompt="1"/>
            <p:custDataLst>
              <p:tags r:id="rId2"/>
            </p:custDataLst>
          </p:nvPr>
        </p:nvSpPr>
        <p:spPr>
          <a:xfrm>
            <a:off x="694800" y="359999"/>
            <a:ext cx="10800000" cy="720000"/>
          </a:xfrm>
          <a:prstGeom prst="rect">
            <a:avLst/>
          </a:prstGeom>
          <a:noFill/>
        </p:spPr>
        <p:txBody>
          <a:bodyPr wrap="square" lIns="0" tIns="0" rIns="0" bIns="0" rtlCol="0" anchor="b" anchorCtr="0">
            <a:noAutofit/>
          </a:bodyPr>
          <a:lstStyle>
            <a:lvl1pPr marL="0" marR="0" lvl="0" algn="l" defTabSz="914400" rtl="0" eaLnBrk="1" fontAlgn="base" latinLnBrk="0" hangingPunct="1">
              <a:lnSpc>
                <a:spcPct val="100000"/>
              </a:lnSpc>
              <a:buClrTx/>
              <a:buSzTx/>
              <a:buFontTx/>
              <a:buNone/>
              <a:defRPr kumimoji="0" lang="en-US" sz="28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3" name="日期占位符 2"/>
          <p:cNvSpPr>
            <a:spLocks noGrp="1"/>
          </p:cNvSpPr>
          <p:nvPr>
            <p:ph type="dt" sz="half" idx="10"/>
            <p:custDataLst>
              <p:tags r:id="rId3"/>
            </p:custDataLst>
          </p:nvPr>
        </p:nvSpPr>
        <p:spPr>
          <a:xfrm>
            <a:off x="695324" y="6314400"/>
            <a:ext cx="2616675" cy="316800"/>
          </a:xfrm>
        </p:spPr>
        <p:txBody>
          <a:bodyPr/>
          <a:lstStyle/>
          <a:p>
            <a:r>
              <a:rPr lang="en-US"/>
              <a:t>Date Area</a:t>
            </a:r>
            <a:endParaRPr lang="en-US"/>
          </a:p>
        </p:txBody>
      </p:sp>
      <p:sp>
        <p:nvSpPr>
          <p:cNvPr id="4" name="页脚占位符 3"/>
          <p:cNvSpPr>
            <a:spLocks noGrp="1"/>
          </p:cNvSpPr>
          <p:nvPr>
            <p:ph type="ftr" sz="quarter" idx="11"/>
            <p:custDataLst>
              <p:tags r:id="rId4"/>
            </p:custDataLst>
          </p:nvPr>
        </p:nvSpPr>
        <p:spPr>
          <a:xfrm>
            <a:off x="4116000" y="6314400"/>
            <a:ext cx="3960000" cy="316800"/>
          </a:xfrm>
        </p:spPr>
        <p:txBody>
          <a:bodyPr/>
          <a:lstStyle/>
          <a:p>
            <a:endParaRPr lang="en-US" dirty="0"/>
          </a:p>
        </p:txBody>
      </p:sp>
      <p:sp>
        <p:nvSpPr>
          <p:cNvPr id="5" name="灯片编号占位符 4"/>
          <p:cNvSpPr>
            <a:spLocks noGrp="1"/>
          </p:cNvSpPr>
          <p:nvPr>
            <p:ph type="sldNum" sz="quarter" idx="12"/>
            <p:custDataLst>
              <p:tags r:id="rId5"/>
            </p:custDataLst>
          </p:nvPr>
        </p:nvSpPr>
        <p:spPr>
          <a:xfrm>
            <a:off x="8877600" y="6314400"/>
            <a:ext cx="2619075"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r>
              <a:rPr lang="en-US"/>
              <a:t>Date Area</a:t>
            </a:r>
            <a:endParaRPr lang="en-US"/>
          </a:p>
        </p:txBody>
      </p:sp>
      <p:sp>
        <p:nvSpPr>
          <p:cNvPr id="3" name="页脚占位符 2"/>
          <p:cNvSpPr>
            <a:spLocks noGrp="1"/>
          </p:cNvSpPr>
          <p:nvPr>
            <p:ph type="ftr" sz="quarter" idx="11"/>
            <p:custDataLst>
              <p:tags r:id="rId3"/>
            </p:custDataLst>
          </p:nvPr>
        </p:nvSpPr>
        <p:spPr/>
        <p:txBody>
          <a:bodyPr/>
          <a:lstStyle/>
          <a:p>
            <a:endParaRPr lang="en-US" dirty="0"/>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en-US" smtClean="0"/>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Only">
    <p:spTree>
      <p:nvGrpSpPr>
        <p:cNvPr id="1" name=""/>
        <p:cNvGrpSpPr/>
        <p:nvPr/>
      </p:nvGrpSpPr>
      <p:grpSpPr>
        <a:xfrm>
          <a:off x="0" y="0"/>
          <a:ext cx="0" cy="0"/>
          <a:chOff x="0" y="0"/>
          <a:chExt cx="0" cy="0"/>
        </a:xfrm>
      </p:grpSpPr>
      <p:sp>
        <p:nvSpPr>
          <p:cNvPr id="7" name="正文"/>
          <p:cNvSpPr txBox="1">
            <a:spLocks noGrp="1"/>
          </p:cNvSpPr>
          <p:nvPr>
            <p:ph idx="1" hasCustomPrompt="1"/>
            <p:custDataLst>
              <p:tags r:id="rId2"/>
            </p:custDataLst>
          </p:nvPr>
        </p:nvSpPr>
        <p:spPr>
          <a:xfrm>
            <a:off x="695324" y="366395"/>
            <a:ext cx="10801351" cy="589026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ClrTx/>
              <a:buSzTx/>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en-US" sz="1800" b="0" i="0" u="none" strike="noStrike" kern="1200" cap="none" spc="150" normalizeH="0" baseline="0" noProof="1" dirty="0">
                <a:ln>
                  <a:noFill/>
                  <a:prstDash val="sysDot"/>
                </a:ln>
                <a:solidFill>
                  <a:schemeClr val="tx1"/>
                </a:solidFill>
                <a:uFillTx/>
                <a:latin typeface="+mn-lt"/>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en-US" sz="1800" b="0" i="0" u="none" strike="noStrike" kern="1200" cap="none" spc="150" normalizeH="0" baseline="0" noProof="1" dirty="0">
                <a:ln>
                  <a:noFill/>
                  <a:prstDash val="sysDot"/>
                </a:ln>
                <a:solidFill>
                  <a:schemeClr val="tx1"/>
                </a:solidFill>
                <a:uFillTx/>
                <a:latin typeface="+mn-lt"/>
                <a:sym typeface="+mn-ea"/>
              </a:defRPr>
            </a:lvl5pPr>
            <a:lvl6pPr indent="0">
              <a:lnSpc>
                <a:spcPct val="90000"/>
              </a:lnSpc>
              <a:spcBef>
                <a:spcPts val="500"/>
              </a:spcBef>
              <a:buFont typeface="Arial" panose="020B0604020202020204" pitchFamily="34" charset="0"/>
              <a:buNone/>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lvl="0"/>
            <a:r>
              <a:rPr dirty="0">
                <a:sym typeface="+mn-ea"/>
              </a:rPr>
              <a:t>Click to add text</a:t>
            </a:r>
            <a:endParaRPr dirty="0">
              <a:sym typeface="+mn-ea"/>
            </a:endParaRPr>
          </a:p>
        </p:txBody>
      </p:sp>
      <p:sp>
        <p:nvSpPr>
          <p:cNvPr id="4" name="日期占位符 3"/>
          <p:cNvSpPr>
            <a:spLocks noGrp="1"/>
          </p:cNvSpPr>
          <p:nvPr>
            <p:ph type="dt" sz="half" idx="10"/>
            <p:custDataLst>
              <p:tags r:id="rId3"/>
            </p:custDataLst>
          </p:nvPr>
        </p:nvSpPr>
        <p:spPr>
          <a:xfrm>
            <a:off x="695324" y="6314400"/>
            <a:ext cx="2616675" cy="316800"/>
          </a:xfrm>
        </p:spPr>
        <p:txBody>
          <a:bodyPr/>
          <a:lstStyle/>
          <a:p>
            <a:r>
              <a:rPr lang="en-US"/>
              <a:t>Date Area</a:t>
            </a:r>
            <a:endParaRPr lang="en-US"/>
          </a:p>
        </p:txBody>
      </p:sp>
      <p:sp>
        <p:nvSpPr>
          <p:cNvPr id="5" name="页脚占位符 4"/>
          <p:cNvSpPr>
            <a:spLocks noGrp="1"/>
          </p:cNvSpPr>
          <p:nvPr>
            <p:ph type="ftr" sz="quarter" idx="11"/>
            <p:custDataLst>
              <p:tags r:id="rId4"/>
            </p:custDataLst>
          </p:nvPr>
        </p:nvSpPr>
        <p:spPr>
          <a:xfrm>
            <a:off x="4116000" y="6314400"/>
            <a:ext cx="3960000" cy="316800"/>
          </a:xfrm>
        </p:spPr>
        <p:txBody>
          <a:bodyPr/>
          <a:lstStyle/>
          <a:p>
            <a:endParaRPr lang="en-US" dirty="0"/>
          </a:p>
        </p:txBody>
      </p:sp>
      <p:sp>
        <p:nvSpPr>
          <p:cNvPr id="6" name="灯片编号占位符 5"/>
          <p:cNvSpPr>
            <a:spLocks noGrp="1"/>
          </p:cNvSpPr>
          <p:nvPr>
            <p:ph type="sldNum" sz="quarter" idx="12"/>
            <p:custDataLst>
              <p:tags r:id="rId5"/>
            </p:custDataLst>
          </p:nvPr>
        </p:nvSpPr>
        <p:spPr>
          <a:xfrm>
            <a:off x="8877600" y="6314400"/>
            <a:ext cx="2619075"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and Subtitle">
    <p:spTree>
      <p:nvGrpSpPr>
        <p:cNvPr id="1" name=""/>
        <p:cNvGrpSpPr/>
        <p:nvPr/>
      </p:nvGrpSpPr>
      <p:grpSpPr>
        <a:xfrm>
          <a:off x="0" y="0"/>
          <a:ext cx="0" cy="0"/>
          <a:chOff x="0" y="0"/>
          <a:chExt cx="0" cy="0"/>
        </a:xfrm>
      </p:grpSpPr>
      <p:cxnSp>
        <p:nvCxnSpPr>
          <p:cNvPr id="9" name="直接连接符 8"/>
          <p:cNvCxnSpPr/>
          <p:nvPr>
            <p:custDataLst>
              <p:tags r:id="rId2"/>
            </p:custDataLst>
          </p:nvPr>
        </p:nvCxnSpPr>
        <p:spPr>
          <a:xfrm>
            <a:off x="718185" y="959485"/>
            <a:ext cx="694055" cy="0"/>
          </a:xfrm>
          <a:prstGeom prst="line">
            <a:avLst/>
          </a:prstGeom>
          <a:ln w="25400" cap="sq">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副标题"/>
          <p:cNvSpPr txBox="1">
            <a:spLocks noGrp="1"/>
          </p:cNvSpPr>
          <p:nvPr>
            <p:ph type="body" idx="2" hasCustomPrompt="1"/>
            <p:custDataLst>
              <p:tags r:id="rId3"/>
            </p:custDataLst>
          </p:nvPr>
        </p:nvSpPr>
        <p:spPr>
          <a:xfrm>
            <a:off x="695325" y="1225550"/>
            <a:ext cx="10799476" cy="459740"/>
          </a:xfrm>
          <a:prstGeom prst="rect">
            <a:avLst/>
          </a:prstGeom>
          <a:noFill/>
          <a:ln>
            <a:noFill/>
            <a:prstDash val="sysDash"/>
          </a:ln>
        </p:spPr>
        <p:txBody>
          <a:bodyPr wrap="square" lIns="107950" rtlCol="0" anchor="b">
            <a:noAutofit/>
          </a:bodyPr>
          <a:lstStyle>
            <a:lvl1pPr marL="0" marR="0" algn="l" defTabSz="914400" rtl="0" eaLnBrk="1" fontAlgn="auto" latinLnBrk="0" hangingPunct="1">
              <a:lnSpc>
                <a:spcPct val="100000"/>
              </a:lnSpc>
              <a:buClrTx/>
              <a:buSzTx/>
              <a:buFontTx/>
              <a:buNone/>
              <a:defRPr kumimoji="0" lang="en-US" sz="1800" b="0" i="0" u="none" strike="noStrike" kern="1200" cap="none" spc="300" normalizeH="0" baseline="0" noProof="1" dirty="0">
                <a:solidFill>
                  <a:schemeClr val="tx1"/>
                </a:solidFill>
                <a:latin typeface="+mj-lt"/>
              </a:defRPr>
            </a:lvl1pPr>
          </a:lstStyle>
          <a:p>
            <a:pPr lvl="0" algn="l"/>
            <a:r>
              <a:rPr dirty="0">
                <a:sym typeface="+mn-ea"/>
              </a:rPr>
              <a:t>Click to add text</a:t>
            </a:r>
            <a:endParaRPr dirty="0">
              <a:sym typeface="+mn-ea"/>
            </a:endParaRPr>
          </a:p>
        </p:txBody>
      </p:sp>
      <p:sp>
        <p:nvSpPr>
          <p:cNvPr id="6" name="标题"/>
          <p:cNvSpPr txBox="1">
            <a:spLocks noGrp="1"/>
          </p:cNvSpPr>
          <p:nvPr>
            <p:ph type="title" idx="1" hasCustomPrompt="1"/>
            <p:custDataLst>
              <p:tags r:id="rId4"/>
            </p:custDataLst>
          </p:nvPr>
        </p:nvSpPr>
        <p:spPr>
          <a:xfrm>
            <a:off x="694800" y="359999"/>
            <a:ext cx="10800000" cy="720000"/>
          </a:xfrm>
          <a:prstGeom prst="rect">
            <a:avLst/>
          </a:prstGeom>
          <a:noFill/>
        </p:spPr>
        <p:txBody>
          <a:bodyPr wrap="square" lIns="0" tIns="0" rIns="0" bIns="0" rtlCol="0" anchor="b" anchorCtr="0">
            <a:noAutofit/>
          </a:bodyPr>
          <a:lstStyle>
            <a:lvl1pPr marL="0" marR="0" lvl="0" algn="l" defTabSz="914400" rtl="0" eaLnBrk="1" fontAlgn="base" latinLnBrk="0" hangingPunct="1">
              <a:lnSpc>
                <a:spcPct val="100000"/>
              </a:lnSpc>
              <a:buClrTx/>
              <a:buSzTx/>
              <a:buFontTx/>
              <a:buNone/>
              <a:defRPr kumimoji="0" lang="en-US" sz="2800" b="0" i="0" u="none" strike="noStrike" kern="1200" cap="none" spc="0" normalizeH="0" baseline="0" noProof="1">
                <a:solidFill>
                  <a:schemeClr val="tx1"/>
                </a:solidFill>
                <a:latin typeface="+mj-lt"/>
                <a:sym typeface="+mn-ea"/>
              </a:defRPr>
            </a:lvl1pPr>
          </a:lstStyle>
          <a:p>
            <a:pPr lvl="0" algn="l">
              <a:buClrTx/>
              <a:buSzTx/>
              <a:buFontTx/>
            </a:pPr>
            <a:r>
              <a:rPr dirty="0">
                <a:sym typeface="+mn-ea"/>
              </a:rPr>
              <a:t>Click to add title</a:t>
            </a:r>
            <a:endParaRPr dirty="0">
              <a:sym typeface="+mn-ea"/>
            </a:endParaRPr>
          </a:p>
        </p:txBody>
      </p:sp>
      <p:sp>
        <p:nvSpPr>
          <p:cNvPr id="3" name="日期占位符 2"/>
          <p:cNvSpPr>
            <a:spLocks noGrp="1"/>
          </p:cNvSpPr>
          <p:nvPr>
            <p:ph type="dt" sz="half" idx="10"/>
            <p:custDataLst>
              <p:tags r:id="rId5"/>
            </p:custDataLst>
          </p:nvPr>
        </p:nvSpPr>
        <p:spPr>
          <a:xfrm>
            <a:off x="694800" y="6314400"/>
            <a:ext cx="2617200" cy="316800"/>
          </a:xfrm>
        </p:spPr>
        <p:txBody>
          <a:bodyPr/>
          <a:lstStyle/>
          <a:p>
            <a:r>
              <a:rPr lang="en-US"/>
              <a:t>Date Area</a:t>
            </a:r>
            <a:endParaRPr 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en-US" dirty="0"/>
          </a:p>
        </p:txBody>
      </p:sp>
      <p:sp>
        <p:nvSpPr>
          <p:cNvPr id="5" name="灯片编号占位符 4"/>
          <p:cNvSpPr>
            <a:spLocks noGrp="1"/>
          </p:cNvSpPr>
          <p:nvPr>
            <p:ph type="sldNum" sz="quarter" idx="12"/>
            <p:custDataLst>
              <p:tags r:id="rId7"/>
            </p:custDataLst>
          </p:nvPr>
        </p:nvSpPr>
        <p:spPr>
          <a:xfrm>
            <a:off x="8877600" y="6314400"/>
            <a:ext cx="2619075" cy="316800"/>
          </a:xfrm>
        </p:spPr>
        <p:txBody>
          <a:bodyPr/>
          <a:lstStyle/>
          <a:p>
            <a:fld id="{49AE70B2-8BF9-45C0-BB95-33D1B9D3A854}" type="slidenum">
              <a:rPr lang="en-US" smtClean="0"/>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showMasterSp="0">
  <p:cSld name="End Slide">
    <p:spTree>
      <p:nvGrpSpPr>
        <p:cNvPr id="1" name=""/>
        <p:cNvGrpSpPr/>
        <p:nvPr/>
      </p:nvGrpSpPr>
      <p:grpSpPr>
        <a:xfrm>
          <a:off x="0" y="0"/>
          <a:ext cx="0" cy="0"/>
          <a:chOff x="0" y="0"/>
          <a:chExt cx="0" cy="0"/>
        </a:xfrm>
      </p:grpSpPr>
      <p:sp>
        <p:nvSpPr>
          <p:cNvPr id="11" name="矩形 10"/>
          <p:cNvSpPr/>
          <p:nvPr userDrawn="1">
            <p:custDataLst>
              <p:tags r:id="rId2"/>
            </p:custDataLst>
          </p:nvPr>
        </p:nvSpPr>
        <p:spPr>
          <a:xfrm rot="10800000">
            <a:off x="-1" y="0"/>
            <a:ext cx="12192000" cy="6858000"/>
          </a:xfrm>
          <a:prstGeom prst="rect">
            <a:avLst/>
          </a:prstGeom>
          <a:gradFill flip="none" rotWithShape="1">
            <a:gsLst>
              <a:gs pos="0">
                <a:schemeClr val="bg2">
                  <a:lumMod val="60000"/>
                  <a:lumOff val="40000"/>
                </a:schemeClr>
              </a:gs>
              <a:gs pos="100000">
                <a:schemeClr val="bg2"/>
              </a:gs>
              <a:gs pos="58000">
                <a:schemeClr val="bg2"/>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sp>
        <p:nvSpPr>
          <p:cNvPr id="12" name="矩形 11"/>
          <p:cNvSpPr/>
          <p:nvPr userDrawn="1">
            <p:custDataLst>
              <p:tags r:id="rId3"/>
            </p:custDataLst>
          </p:nvPr>
        </p:nvSpPr>
        <p:spPr>
          <a:xfrm rot="10800000">
            <a:off x="0" y="0"/>
            <a:ext cx="12192000" cy="6858000"/>
          </a:xfrm>
          <a:prstGeom prst="rect">
            <a:avLst/>
          </a:prstGeom>
          <a:gradFill flip="none" rotWithShape="1">
            <a:gsLst>
              <a:gs pos="0">
                <a:schemeClr val="accent1">
                  <a:lumMod val="75000"/>
                  <a:alpha val="50000"/>
                </a:schemeClr>
              </a:gs>
              <a:gs pos="100000">
                <a:schemeClr val="bg2">
                  <a:alpha val="0"/>
                </a:schemeClr>
              </a:gs>
              <a:gs pos="58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cs typeface="Arial" panose="020B0604020202020204" pitchFamily="34" charset="0"/>
            </a:endParaRPr>
          </a:p>
        </p:txBody>
      </p:sp>
      <p:pic>
        <p:nvPicPr>
          <p:cNvPr id="10" name="图片 9" descr="996_画板 1"/>
          <p:cNvPicPr>
            <a:picLocks noChangeAspect="1"/>
          </p:cNvPicPr>
          <p:nvPr userDrawn="1">
            <p:custDataLst>
              <p:tags r:id="rId4"/>
            </p:custDataLst>
          </p:nvPr>
        </p:nvPicPr>
        <p:blipFill>
          <a:blip r:embed="rId5"/>
          <a:stretch>
            <a:fillRect/>
          </a:stretch>
        </p:blipFill>
        <p:spPr>
          <a:xfrm flipH="1">
            <a:off x="5743575" y="925195"/>
            <a:ext cx="6927215" cy="5567680"/>
          </a:xfrm>
          <a:prstGeom prst="rect">
            <a:avLst/>
          </a:prstGeom>
        </p:spPr>
      </p:pic>
      <p:sp>
        <p:nvSpPr>
          <p:cNvPr id="8" name="署名"/>
          <p:cNvSpPr txBox="1">
            <a:spLocks noGrp="1"/>
          </p:cNvSpPr>
          <p:nvPr>
            <p:ph type="body" idx="2" hasCustomPrompt="1"/>
            <p:custDataLst>
              <p:tags r:id="rId6"/>
            </p:custDataLst>
          </p:nvPr>
        </p:nvSpPr>
        <p:spPr>
          <a:xfrm>
            <a:off x="1006475" y="3617595"/>
            <a:ext cx="1607820" cy="421640"/>
          </a:xfrm>
          <a:prstGeom prst="roundRect">
            <a:avLst>
              <a:gd name="adj" fmla="val 50000"/>
            </a:avLst>
          </a:prstGeom>
          <a:gradFill>
            <a:gsLst>
              <a:gs pos="0">
                <a:schemeClr val="accent3"/>
              </a:gs>
              <a:gs pos="100000">
                <a:schemeClr val="accent4"/>
              </a:gs>
            </a:gsLst>
            <a:lin ang="0" scaled="0"/>
          </a:gradFill>
        </p:spPr>
        <p:txBody>
          <a:bodyPr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en-US" sz="1400" b="0" i="0" u="none" strike="noStrike" kern="1200" cap="none" spc="0" normalizeH="0" baseline="0" noProof="1" dirty="0">
                <a:solidFill>
                  <a:srgbClr val="FFFFFF"/>
                </a:solidFill>
                <a:latin typeface="+mn-lt"/>
                <a:sym typeface="+mn-ea"/>
              </a:defRPr>
            </a:lvl1pPr>
          </a:lstStyle>
          <a:p>
            <a:pPr lvl="0" algn="ctr">
              <a:buClrTx/>
              <a:buSzTx/>
              <a:buFontTx/>
            </a:pPr>
            <a:r>
              <a:rPr dirty="0">
                <a:sym typeface="+mn-ea"/>
              </a:rPr>
              <a:t>Click to add text</a:t>
            </a:r>
            <a:endParaRPr dirty="0">
              <a:sym typeface="+mn-ea"/>
            </a:endParaRPr>
          </a:p>
        </p:txBody>
      </p:sp>
      <p:sp>
        <p:nvSpPr>
          <p:cNvPr id="7" name="标题"/>
          <p:cNvSpPr txBox="1">
            <a:spLocks noGrp="1"/>
          </p:cNvSpPr>
          <p:nvPr>
            <p:ph type="title" idx="1" hasCustomPrompt="1"/>
            <p:custDataLst>
              <p:tags r:id="rId7"/>
            </p:custDataLst>
          </p:nvPr>
        </p:nvSpPr>
        <p:spPr>
          <a:xfrm>
            <a:off x="1006475" y="1586608"/>
            <a:ext cx="6184265" cy="1728092"/>
          </a:xfrm>
          <a:prstGeom prst="rect">
            <a:avLst/>
          </a:prstGeom>
          <a:noFill/>
        </p:spPr>
        <p:txBody>
          <a:bodyPr wrap="square" lIns="0" tIns="0" rIns="0" bIns="0" rtlCol="0" anchor="b">
            <a:normAutofit/>
          </a:bodyPr>
          <a:lstStyle>
            <a:lvl1pPr marL="0" marR="0" algn="l" defTabSz="914400" rtl="0" eaLnBrk="1" fontAlgn="auto" latinLnBrk="0" hangingPunct="1">
              <a:lnSpc>
                <a:spcPct val="90000"/>
              </a:lnSpc>
              <a:buClrTx/>
              <a:buSzTx/>
              <a:buFontTx/>
              <a:buNone/>
              <a:defRPr kumimoji="0" lang="en-US" sz="5800" b="0" i="0" u="none" strike="noStrike" kern="1200" cap="none" spc="0" normalizeH="0" baseline="0" noProof="1" dirty="0">
                <a:solidFill>
                  <a:schemeClr val="tx1"/>
                </a:solidFill>
                <a:latin typeface="+mj-lt"/>
              </a:defRPr>
            </a:lvl1pPr>
          </a:lstStyle>
          <a:p>
            <a:pPr lvl="0" algn="l">
              <a:lnSpc>
                <a:spcPct val="90000"/>
              </a:lnSpc>
              <a:buClrTx/>
              <a:buSzTx/>
              <a:buFontTx/>
            </a:pPr>
            <a:r>
              <a:rPr dirty="0">
                <a:sym typeface="+mn-ea"/>
              </a:rPr>
              <a:t>Click to add title</a:t>
            </a:r>
            <a:endParaRPr dirty="0">
              <a:sym typeface="+mn-ea"/>
            </a:endParaRPr>
          </a:p>
        </p:txBody>
      </p:sp>
      <p:sp>
        <p:nvSpPr>
          <p:cNvPr id="4" name="日期占位符 3"/>
          <p:cNvSpPr>
            <a:spLocks noGrp="1"/>
          </p:cNvSpPr>
          <p:nvPr>
            <p:ph type="dt" sz="half" idx="10"/>
            <p:custDataLst>
              <p:tags r:id="rId8"/>
            </p:custDataLst>
          </p:nvPr>
        </p:nvSpPr>
        <p:spPr>
          <a:xfrm>
            <a:off x="612000" y="6314400"/>
            <a:ext cx="2700000" cy="316800"/>
          </a:xfrm>
        </p:spPr>
        <p:txBody>
          <a:bodyPr/>
          <a:lstStyle/>
          <a:p>
            <a:r>
              <a:rPr lang="en-US"/>
              <a:t>Date Area</a:t>
            </a:r>
            <a:endParaRPr lang="en-US"/>
          </a:p>
        </p:txBody>
      </p:sp>
      <p:sp>
        <p:nvSpPr>
          <p:cNvPr id="5" name="页脚占位符 4"/>
          <p:cNvSpPr>
            <a:spLocks noGrp="1"/>
          </p:cNvSpPr>
          <p:nvPr>
            <p:ph type="ftr" sz="quarter" idx="11"/>
            <p:custDataLst>
              <p:tags r:id="rId9"/>
            </p:custDataLst>
          </p:nvPr>
        </p:nvSpPr>
        <p:spPr>
          <a:xfrm>
            <a:off x="4116000" y="6314400"/>
            <a:ext cx="3960000" cy="316800"/>
          </a:xfrm>
        </p:spPr>
        <p:txBody>
          <a:bodyPr/>
          <a:lstStyle/>
          <a:p>
            <a:endParaRPr lang="en-US" dirty="0"/>
          </a:p>
        </p:txBody>
      </p:sp>
      <p:sp>
        <p:nvSpPr>
          <p:cNvPr id="6" name="灯片编号占位符 5"/>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en-US" smtClean="0"/>
            </a:fld>
            <a:endParaRPr lang="en-US" dirty="0"/>
          </a:p>
        </p:txBody>
      </p:sp>
      <p:sp>
        <p:nvSpPr>
          <p:cNvPr id="3" name="矩形: 圆角 3"/>
          <p:cNvSpPr/>
          <p:nvPr userDrawn="1">
            <p:custDataLst>
              <p:tags r:id="rId11"/>
            </p:custDataLst>
          </p:nvPr>
        </p:nvSpPr>
        <p:spPr>
          <a:xfrm>
            <a:off x="360045" y="333375"/>
            <a:ext cx="11473180" cy="6221730"/>
          </a:xfrm>
          <a:prstGeom prst="roundRect">
            <a:avLst>
              <a:gd name="adj" fmla="val 3754"/>
            </a:avLst>
          </a:prstGeom>
          <a:noFill/>
          <a:ln w="28575">
            <a:gradFill flip="none" rotWithShape="1">
              <a:gsLst>
                <a:gs pos="0">
                  <a:schemeClr val="accent2"/>
                </a:gs>
                <a:gs pos="71000">
                  <a:schemeClr val="accent2">
                    <a:alpha val="0"/>
                  </a:schemeClr>
                </a:gs>
              </a:gsLst>
              <a:lin ang="270000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cs typeface="Arial" panose="020B0604020202020204" pitchFamily="34" charset="0"/>
              </a:rPr>
              <a:t> </a:t>
            </a:r>
            <a:endParaRPr lang="en-US" dirty="0">
              <a:cs typeface="Arial" panose="020B0604020202020204" pitchFamily="34" charset="0"/>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p:cNvPicPr>
            <a:picLocks noChangeAspect="1"/>
          </p:cNvPicPr>
          <p:nvPr/>
        </p:nvPicPr>
        <p:blipFill>
          <a:blip r:embed="rId2"/>
          <a:stretch>
            <a:fillRect/>
          </a:stretch>
        </p:blipFill>
        <p:spPr>
          <a:xfrm>
            <a:off x="0" y="0"/>
            <a:ext cx="12208933" cy="6858000"/>
          </a:xfrm>
          <a:prstGeom prst="rect">
            <a:avLst/>
          </a:prstGeom>
          <a:noFill/>
          <a:ln w="9525">
            <a:noFill/>
          </a:ln>
        </p:spPr>
      </p:pic>
      <p:sp>
        <p:nvSpPr>
          <p:cNvPr id="2051" name="Rectangle 3"/>
          <p:cNvSpPr>
            <a:spLocks noGrp="1" noChangeArrowheads="1"/>
          </p:cNvSpPr>
          <p:nvPr>
            <p:ph type="ctrTitle"/>
          </p:nvPr>
        </p:nvSpPr>
        <p:spPr>
          <a:xfrm>
            <a:off x="624417" y="1196975"/>
            <a:ext cx="10943167" cy="1082675"/>
          </a:xfrm>
        </p:spPr>
        <p:txBody>
          <a:bodyPr/>
          <a:lstStyle>
            <a:lvl1pPr algn="ctr">
              <a:defRPr>
                <a:solidFill>
                  <a:schemeClr val="bg1"/>
                </a:solidFill>
              </a:defRPr>
            </a:lvl1pPr>
          </a:lstStyle>
          <a:p>
            <a:pPr lvl="0"/>
            <a:r>
              <a:rPr lang="en-US" altLang="zh-CN" noProof="0" smtClean="0"/>
              <a:t>Click to edit Master title style</a:t>
            </a:r>
            <a:endParaRPr lang="en-US" altLang="zh-CN" noProof="0" smtClean="0"/>
          </a:p>
        </p:txBody>
      </p:sp>
      <p:sp>
        <p:nvSpPr>
          <p:cNvPr id="2052" name="Rectangle 4"/>
          <p:cNvSpPr>
            <a:spLocks noGrp="1" noChangeArrowheads="1"/>
          </p:cNvSpPr>
          <p:nvPr>
            <p:ph type="subTitle" idx="1"/>
          </p:nvPr>
        </p:nvSpPr>
        <p:spPr>
          <a:xfrm>
            <a:off x="626533" y="2422525"/>
            <a:ext cx="10949517" cy="1752600"/>
          </a:xfrm>
        </p:spPr>
        <p:txBody>
          <a:bodyPr/>
          <a:lstStyle>
            <a:lvl1pPr marL="0" indent="0" algn="ctr">
              <a:buFontTx/>
              <a:buNone/>
              <a:defRPr>
                <a:solidFill>
                  <a:schemeClr val="bg1"/>
                </a:solidFill>
              </a:defRPr>
            </a:lvl1pPr>
          </a:lstStyle>
          <a:p>
            <a:pPr lvl="0"/>
            <a:r>
              <a:rPr lang="en-US" altLang="zh-CN" noProof="0" smtClean="0"/>
              <a:t>Click to edit Master subtitle style</a:t>
            </a:r>
            <a:endParaRPr lang="en-US" altLang="zh-CN" noProof="0" smtClean="0"/>
          </a:p>
        </p:txBody>
      </p:sp>
      <p:sp>
        <p:nvSpPr>
          <p:cNvPr id="9" name="Rectangle 5"/>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28C18859-9320-47B1-B84A-5AD18E8F8F05}" type="datetimeFigureOut">
              <a:rPr lang="en-GB" smtClean="0"/>
            </a:fld>
            <a:endParaRPr lang="en-GB"/>
          </a:p>
        </p:txBody>
      </p:sp>
      <p:sp>
        <p:nvSpPr>
          <p:cNvPr id="10" name="Rectangle 6"/>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GB"/>
          </a:p>
        </p:txBody>
      </p:sp>
      <p:sp>
        <p:nvSpPr>
          <p:cNvPr id="11" name="Rectangle 7"/>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467DA55A-CD99-4D6D-9F9B-30A0F32F27EB}" type="slidenum">
              <a:rPr lang="en-GB" smtClean="0"/>
            </a:fld>
            <a:endParaRPr lang="en-GB"/>
          </a:p>
        </p:txBody>
      </p:sp>
    </p:spTree>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28C18859-9320-47B1-B84A-5AD18E8F8F05}" type="datetimeFigureOut">
              <a:rPr lang="en-GB" smtClean="0"/>
            </a:fld>
            <a:endParaRPr lang="en-GB"/>
          </a:p>
        </p:txBody>
      </p:sp>
      <p:sp>
        <p:nvSpPr>
          <p:cNvPr id="5" name="Footer Placeholder 4"/>
          <p:cNvSpPr>
            <a:spLocks noGrp="1"/>
          </p:cNvSpPr>
          <p:nvPr>
            <p:ph type="ftr" sz="quarter" idx="11"/>
          </p:nvPr>
        </p:nvSpPr>
        <p:spPr/>
        <p:txBody>
          <a:bodyPr/>
          <a:p>
            <a:endParaRPr lang="en-GB"/>
          </a:p>
        </p:txBody>
      </p:sp>
      <p:sp>
        <p:nvSpPr>
          <p:cNvPr id="6" name="Slide Number Placeholder 5"/>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28C18859-9320-47B1-B84A-5AD18E8F8F05}" type="datetimeFigureOut">
              <a:rPr lang="en-GB" smtClean="0"/>
            </a:fld>
            <a:endParaRPr lang="en-GB"/>
          </a:p>
        </p:txBody>
      </p:sp>
      <p:sp>
        <p:nvSpPr>
          <p:cNvPr id="5" name="Footer Placeholder 4"/>
          <p:cNvSpPr>
            <a:spLocks noGrp="1"/>
          </p:cNvSpPr>
          <p:nvPr>
            <p:ph type="ftr" sz="quarter" idx="11"/>
          </p:nvPr>
        </p:nvSpPr>
        <p:spPr/>
        <p:txBody>
          <a:bodyPr/>
          <a:p>
            <a:endParaRPr lang="en-GB"/>
          </a:p>
        </p:txBody>
      </p:sp>
      <p:sp>
        <p:nvSpPr>
          <p:cNvPr id="6" name="Slide Number Placeholder 5"/>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97600" y="1174750"/>
            <a:ext cx="5384800" cy="4953000"/>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28C18859-9320-47B1-B84A-5AD18E8F8F05}" type="datetimeFigureOut">
              <a:rPr lang="en-GB" smtClean="0"/>
            </a:fld>
            <a:endParaRPr lang="en-GB"/>
          </a:p>
        </p:txBody>
      </p:sp>
      <p:sp>
        <p:nvSpPr>
          <p:cNvPr id="6" name="Footer Placeholder 5"/>
          <p:cNvSpPr>
            <a:spLocks noGrp="1"/>
          </p:cNvSpPr>
          <p:nvPr>
            <p:ph type="ftr" sz="quarter" idx="11"/>
          </p:nvPr>
        </p:nvSpPr>
        <p:spPr/>
        <p:txBody>
          <a:bodyPr/>
          <a:p>
            <a:endParaRPr lang="en-GB"/>
          </a:p>
        </p:txBody>
      </p:sp>
      <p:sp>
        <p:nvSpPr>
          <p:cNvPr id="7" name="Slide Number Placeholder 6"/>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40317" y="2505075"/>
            <a:ext cx="5158316"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28C18859-9320-47B1-B84A-5AD18E8F8F05}" type="datetimeFigureOut">
              <a:rPr lang="en-GB" smtClean="0"/>
            </a:fld>
            <a:endParaRPr lang="en-GB"/>
          </a:p>
        </p:txBody>
      </p:sp>
      <p:sp>
        <p:nvSpPr>
          <p:cNvPr id="8" name="Footer Placeholder 7"/>
          <p:cNvSpPr>
            <a:spLocks noGrp="1"/>
          </p:cNvSpPr>
          <p:nvPr>
            <p:ph type="ftr" sz="quarter" idx="11"/>
          </p:nvPr>
        </p:nvSpPr>
        <p:spPr/>
        <p:txBody>
          <a:bodyPr/>
          <a:p>
            <a:endParaRPr lang="en-GB"/>
          </a:p>
        </p:txBody>
      </p:sp>
      <p:sp>
        <p:nvSpPr>
          <p:cNvPr id="9" name="Slide Number Placeholder 8"/>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28C18859-9320-47B1-B84A-5AD18E8F8F05}" type="datetimeFigureOut">
              <a:rPr lang="en-GB" smtClean="0"/>
            </a:fld>
            <a:endParaRPr lang="en-GB"/>
          </a:p>
        </p:txBody>
      </p:sp>
      <p:sp>
        <p:nvSpPr>
          <p:cNvPr id="4" name="Footer Placeholder 3"/>
          <p:cNvSpPr>
            <a:spLocks noGrp="1"/>
          </p:cNvSpPr>
          <p:nvPr>
            <p:ph type="ftr" sz="quarter" idx="11"/>
          </p:nvPr>
        </p:nvSpPr>
        <p:spPr/>
        <p:txBody>
          <a:bodyPr/>
          <a:p>
            <a:endParaRPr lang="en-GB"/>
          </a:p>
        </p:txBody>
      </p:sp>
      <p:sp>
        <p:nvSpPr>
          <p:cNvPr id="5" name="Slide Number Placeholder 4"/>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28C18859-9320-47B1-B84A-5AD18E8F8F05}" type="datetimeFigureOut">
              <a:rPr lang="en-GB" smtClean="0"/>
            </a:fld>
            <a:endParaRPr lang="en-GB"/>
          </a:p>
        </p:txBody>
      </p:sp>
      <p:sp>
        <p:nvSpPr>
          <p:cNvPr id="3" name="Footer Placeholder 2"/>
          <p:cNvSpPr>
            <a:spLocks noGrp="1"/>
          </p:cNvSpPr>
          <p:nvPr>
            <p:ph type="ftr" sz="quarter" idx="11"/>
          </p:nvPr>
        </p:nvSpPr>
        <p:spPr/>
        <p:txBody>
          <a:bodyPr/>
          <a:p>
            <a:endParaRPr lang="en-GB"/>
          </a:p>
        </p:txBody>
      </p:sp>
      <p:sp>
        <p:nvSpPr>
          <p:cNvPr id="4" name="Slide Number Placeholder 3"/>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28C18859-9320-47B1-B84A-5AD18E8F8F05}" type="datetimeFigureOut">
              <a:rPr lang="en-GB" smtClean="0"/>
            </a:fld>
            <a:endParaRPr lang="en-GB"/>
          </a:p>
        </p:txBody>
      </p:sp>
      <p:sp>
        <p:nvSpPr>
          <p:cNvPr id="6" name="Footer Placeholder 5"/>
          <p:cNvSpPr>
            <a:spLocks noGrp="1"/>
          </p:cNvSpPr>
          <p:nvPr>
            <p:ph type="ftr" sz="quarter" idx="11"/>
          </p:nvPr>
        </p:nvSpPr>
        <p:spPr/>
        <p:txBody>
          <a:bodyPr/>
          <a:p>
            <a:endParaRPr lang="en-GB"/>
          </a:p>
        </p:txBody>
      </p:sp>
      <p:sp>
        <p:nvSpPr>
          <p:cNvPr id="7" name="Slide Number Placeholder 6"/>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28C18859-9320-47B1-B84A-5AD18E8F8F05}" type="datetimeFigureOut">
              <a:rPr lang="en-GB" smtClean="0"/>
            </a:fld>
            <a:endParaRPr lang="en-GB"/>
          </a:p>
        </p:txBody>
      </p:sp>
      <p:sp>
        <p:nvSpPr>
          <p:cNvPr id="6" name="Footer Placeholder 5"/>
          <p:cNvSpPr>
            <a:spLocks noGrp="1"/>
          </p:cNvSpPr>
          <p:nvPr>
            <p:ph type="ftr" sz="quarter" idx="11"/>
          </p:nvPr>
        </p:nvSpPr>
        <p:spPr/>
        <p:txBody>
          <a:bodyPr/>
          <a:p>
            <a:endParaRPr lang="en-GB"/>
          </a:p>
        </p:txBody>
      </p:sp>
      <p:sp>
        <p:nvSpPr>
          <p:cNvPr id="7" name="Slide Number Placeholder 6"/>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28C18859-9320-47B1-B84A-5AD18E8F8F05}" type="datetimeFigureOut">
              <a:rPr lang="en-GB" smtClean="0"/>
            </a:fld>
            <a:endParaRPr lang="en-GB"/>
          </a:p>
        </p:txBody>
      </p:sp>
      <p:sp>
        <p:nvSpPr>
          <p:cNvPr id="5" name="Footer Placeholder 4"/>
          <p:cNvSpPr>
            <a:spLocks noGrp="1"/>
          </p:cNvSpPr>
          <p:nvPr>
            <p:ph type="ftr" sz="quarter" idx="11"/>
          </p:nvPr>
        </p:nvSpPr>
        <p:spPr/>
        <p:txBody>
          <a:bodyPr/>
          <a:p>
            <a:endParaRPr lang="en-GB"/>
          </a:p>
        </p:txBody>
      </p:sp>
      <p:sp>
        <p:nvSpPr>
          <p:cNvPr id="6" name="Slide Number Placeholder 5"/>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90500"/>
            <a:ext cx="2743200" cy="593725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190500"/>
            <a:ext cx="8026400" cy="5937250"/>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28C18859-9320-47B1-B84A-5AD18E8F8F05}" type="datetimeFigureOut">
              <a:rPr lang="en-GB" smtClean="0"/>
            </a:fld>
            <a:endParaRPr lang="en-GB"/>
          </a:p>
        </p:txBody>
      </p:sp>
      <p:sp>
        <p:nvSpPr>
          <p:cNvPr id="5" name="Footer Placeholder 4"/>
          <p:cNvSpPr>
            <a:spLocks noGrp="1"/>
          </p:cNvSpPr>
          <p:nvPr>
            <p:ph type="ftr" sz="quarter" idx="11"/>
          </p:nvPr>
        </p:nvSpPr>
        <p:spPr/>
        <p:txBody>
          <a:bodyPr/>
          <a:p>
            <a:endParaRPr lang="en-GB"/>
          </a:p>
        </p:txBody>
      </p:sp>
      <p:sp>
        <p:nvSpPr>
          <p:cNvPr id="6" name="Slide Number Placeholder 5"/>
          <p:cNvSpPr>
            <a:spLocks noGrp="1"/>
          </p:cNvSpPr>
          <p:nvPr>
            <p:ph type="sldNum" sz="quarter" idx="12"/>
          </p:nvPr>
        </p:nvSpPr>
        <p:spPr/>
        <p:txBody>
          <a:bodyPr/>
          <a:p>
            <a:fld id="{467DA55A-CD99-4D6D-9F9B-30A0F32F27EB}" type="slidenum">
              <a:rPr lang="en-GB" smtClean="0"/>
            </a:fld>
            <a:endParaRPr lang="en-GB"/>
          </a:p>
        </p:txBody>
      </p:sp>
    </p:spTree>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showMasterSp="0" userDrawn="1">
  <p:cSld name="Title Slide">
    <p:spTree>
      <p:nvGrpSpPr>
        <p:cNvPr id="1" name=""/>
        <p:cNvGrpSpPr/>
        <p:nvPr/>
      </p:nvGrpSpPr>
      <p:grpSpPr>
        <a:xfrm>
          <a:off x="0" y="0"/>
          <a:ext cx="0" cy="0"/>
          <a:chOff x="0" y="0"/>
          <a:chExt cx="0" cy="0"/>
        </a:xfrm>
      </p:grpSpPr>
      <p:sp>
        <p:nvSpPr>
          <p:cNvPr id="5" name="矩形 4"/>
          <p:cNvSpPr/>
          <p:nvPr userDrawn="1">
            <p:custDataLst>
              <p:tags r:id="rId2"/>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8" name="@png2x_01"/>
          <p:cNvPicPr>
            <a:picLocks noChangeAspect="1"/>
          </p:cNvPicPr>
          <p:nvPr userDrawn="1">
            <p:custDataLst>
              <p:tags r:id="rId3"/>
            </p:custDataLst>
          </p:nvPr>
        </p:nvPicPr>
        <p:blipFill>
          <a:blip r:embed="rId4"/>
          <a:stretch>
            <a:fillRect/>
          </a:stretch>
        </p:blipFill>
        <p:spPr>
          <a:xfrm>
            <a:off x="2314956" y="100584"/>
            <a:ext cx="9875520" cy="6757416"/>
          </a:xfrm>
          <a:prstGeom prst="rect">
            <a:avLst/>
          </a:prstGeom>
        </p:spPr>
      </p:pic>
      <p:sp>
        <p:nvSpPr>
          <p:cNvPr id="2" name="标题 1"/>
          <p:cNvSpPr>
            <a:spLocks noGrp="1"/>
          </p:cNvSpPr>
          <p:nvPr userDrawn="1">
            <p:ph type="ctrTitle" hasCustomPrompt="1"/>
            <p:custDataLst>
              <p:tags r:id="rId5"/>
            </p:custDataLst>
          </p:nvPr>
        </p:nvSpPr>
        <p:spPr>
          <a:xfrm>
            <a:off x="838200" y="304165"/>
            <a:ext cx="7412355" cy="3152140"/>
          </a:xfrm>
        </p:spPr>
        <p:txBody>
          <a:bodyPr anchor="b">
            <a:normAutofit/>
          </a:bodyPr>
          <a:lstStyle>
            <a:lvl1pPr algn="l">
              <a:lnSpc>
                <a:spcPct val="100000"/>
              </a:lnSpc>
              <a:defRPr sz="5400">
                <a:solidFill>
                  <a:schemeClr val="tx2">
                    <a:lumMod val="90000"/>
                    <a:lumOff val="10000"/>
                  </a:schemeClr>
                </a:solidFill>
                <a:latin typeface="+mj-lt"/>
              </a:defRPr>
            </a:lvl1pPr>
          </a:lstStyle>
          <a:p>
            <a:r>
              <a:rPr lang="en-US" dirty="0">
                <a:latin typeface="+mj-lt"/>
              </a:rPr>
              <a:t>Click to add title</a:t>
            </a:r>
            <a:endParaRPr lang="en-US" dirty="0">
              <a:latin typeface="+mj-lt"/>
            </a:endParaRPr>
          </a:p>
        </p:txBody>
      </p:sp>
      <p:sp>
        <p:nvSpPr>
          <p:cNvPr id="3" name="副标题 2"/>
          <p:cNvSpPr>
            <a:spLocks noGrp="1"/>
          </p:cNvSpPr>
          <p:nvPr userDrawn="1">
            <p:ph type="subTitle" idx="1" hasCustomPrompt="1"/>
            <p:custDataLst>
              <p:tags r:id="rId6"/>
            </p:custDataLst>
          </p:nvPr>
        </p:nvSpPr>
        <p:spPr>
          <a:xfrm>
            <a:off x="838200" y="3600000"/>
            <a:ext cx="6443749" cy="972000"/>
          </a:xfrm>
        </p:spPr>
        <p:txBody>
          <a:bodyPr anchor="t">
            <a:normAutofit/>
          </a:bodyPr>
          <a:lstStyle>
            <a:lvl1pPr marL="0" indent="0" algn="l">
              <a:lnSpc>
                <a:spcPct val="100000"/>
              </a:lnSpc>
              <a:buNone/>
              <a:defRPr sz="2400">
                <a:solidFill>
                  <a:schemeClr val="tx2">
                    <a:lumMod val="90000"/>
                    <a:lumOff val="10000"/>
                  </a:schemeClr>
                </a:solidFill>
                <a:latin typeface="+mj-lt"/>
              </a:defRPr>
            </a:lvl1pPr>
            <a:lvl2pPr marL="457200" indent="0" algn="ctr">
              <a:buNone/>
              <a:defRPr sz="2000">
                <a:latin typeface="+mj-lt"/>
              </a:defRPr>
            </a:lvl2pPr>
            <a:lvl3pPr marL="914400" indent="0" algn="ctr">
              <a:buNone/>
              <a:defRPr sz="1800">
                <a:latin typeface="+mj-lt"/>
              </a:defRPr>
            </a:lvl3pPr>
            <a:lvl4pPr marL="1371600" indent="0" algn="ctr">
              <a:buNone/>
              <a:defRPr sz="1600">
                <a:latin typeface="+mj-lt"/>
              </a:defRPr>
            </a:lvl4pPr>
            <a:lvl5pPr marL="1828800" indent="0" algn="ctr">
              <a:buNone/>
              <a:defRPr sz="1600">
                <a:latin typeface="+mj-lt"/>
              </a:defRPr>
            </a:lvl5pPr>
            <a:lvl6pPr marL="2286000" indent="0" algn="ctr">
              <a:buNone/>
              <a:defRPr sz="1600">
                <a:latin typeface="+mj-lt"/>
              </a:defRPr>
            </a:lvl6pPr>
            <a:lvl7pPr marL="2743200" indent="0" algn="ctr">
              <a:buNone/>
              <a:defRPr sz="1600">
                <a:latin typeface="+mj-lt"/>
              </a:defRPr>
            </a:lvl7pPr>
            <a:lvl8pPr marL="3200400" indent="0" algn="ctr">
              <a:buNone/>
              <a:defRPr sz="1600">
                <a:latin typeface="+mj-lt"/>
              </a:defRPr>
            </a:lvl8pPr>
            <a:lvl9pPr marL="3657600" indent="0" algn="ctr">
              <a:buNone/>
              <a:defRPr sz="1600">
                <a:latin typeface="+mj-lt"/>
              </a:defRPr>
            </a:lvl9pPr>
          </a:lstStyle>
          <a:p>
            <a:r>
              <a:rPr lang="en-US" dirty="0">
                <a:latin typeface="+mj-lt"/>
              </a:rPr>
              <a:t>Click to add subtitle</a:t>
            </a:r>
            <a:endParaRPr lang="en-US" dirty="0"/>
          </a:p>
        </p:txBody>
      </p:sp>
      <p:sp>
        <p:nvSpPr>
          <p:cNvPr id="24" name="文本占位符 23"/>
          <p:cNvSpPr>
            <a:spLocks noGrp="1"/>
          </p:cNvSpPr>
          <p:nvPr userDrawn="1">
            <p:ph type="body" sz="quarter" idx="17" hasCustomPrompt="1"/>
            <p:custDataLst>
              <p:tags r:id="rId7"/>
            </p:custDataLst>
          </p:nvPr>
        </p:nvSpPr>
        <p:spPr>
          <a:xfrm>
            <a:off x="838200" y="4580116"/>
            <a:ext cx="2743200" cy="504000"/>
          </a:xfrm>
          <a:prstGeom prst="roundRect">
            <a:avLst>
              <a:gd name="adj" fmla="val 50000"/>
            </a:avLst>
          </a:prstGeom>
          <a:solidFill>
            <a:schemeClr val="accent1">
              <a:lumMod val="75000"/>
            </a:schemeClr>
          </a:solidFill>
        </p:spPr>
        <p:txBody>
          <a:bodyPr anchor="ctr">
            <a:normAutofit/>
          </a:bodyPr>
          <a:lstStyle>
            <a:lvl1pPr marL="0" indent="0" algn="ctr">
              <a:lnSpc>
                <a:spcPct val="100000"/>
              </a:lnSpc>
              <a:buNone/>
              <a:defRPr sz="1800">
                <a:solidFill>
                  <a:schemeClr val="bg1"/>
                </a:solidFill>
                <a:latin typeface="+mn-lt"/>
              </a:defRPr>
            </a:lvl1pPr>
          </a:lstStyle>
          <a:p>
            <a:pPr lvl="0"/>
            <a:r>
              <a:rPr lang="en-US" dirty="0">
                <a:latin typeface="+mn-lt"/>
              </a:rPr>
              <a:t>Click to add text</a:t>
            </a:r>
            <a:endParaRPr lang="en-US" dirty="0"/>
          </a:p>
        </p:txBody>
      </p:sp>
      <p:sp>
        <p:nvSpPr>
          <p:cNvPr id="4" name="日期占位符 3"/>
          <p:cNvSpPr>
            <a:spLocks noGrp="1"/>
          </p:cNvSpPr>
          <p:nvPr>
            <p:ph type="dt" sz="half" idx="18"/>
            <p:custDataLst>
              <p:tags r:id="rId8"/>
            </p:custDataLst>
          </p:nvPr>
        </p:nvSpPr>
        <p:spPr/>
        <p:txBody>
          <a:bodyPr/>
          <a:lstStyle/>
          <a:p>
            <a:r>
              <a:rPr lang="en-US"/>
              <a:t>Date Area</a:t>
            </a:r>
            <a:endParaRPr lang="en-US"/>
          </a:p>
        </p:txBody>
      </p:sp>
      <p:sp>
        <p:nvSpPr>
          <p:cNvPr id="6" name="页脚占位符 5"/>
          <p:cNvSpPr>
            <a:spLocks noGrp="1"/>
          </p:cNvSpPr>
          <p:nvPr>
            <p:ph type="ftr" sz="quarter" idx="19"/>
            <p:custDataLst>
              <p:tags r:id="rId9"/>
            </p:custDataLst>
          </p:nvPr>
        </p:nvSpPr>
        <p:spPr/>
        <p:txBody>
          <a:bodyPr/>
          <a:lstStyle/>
          <a:p>
            <a:endParaRPr lang="en-US" dirty="0"/>
          </a:p>
        </p:txBody>
      </p:sp>
      <p:sp>
        <p:nvSpPr>
          <p:cNvPr id="7" name="灯片编号占位符 6"/>
          <p:cNvSpPr>
            <a:spLocks noGrp="1"/>
          </p:cNvSpPr>
          <p:nvPr>
            <p:ph type="sldNum" sz="quarter" idx="20"/>
            <p:custDataLst>
              <p:tags r:id="rId10"/>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p:txBody>
          <a:bodyPr/>
          <a:lstStyle>
            <a:lvl1pPr>
              <a:defRPr>
                <a:solidFill>
                  <a:schemeClr val="tx2">
                    <a:lumMod val="90000"/>
                    <a:lumOff val="10000"/>
                  </a:schemeClr>
                </a:solidFill>
                <a:latin typeface="+mj-lt"/>
              </a:defRPr>
            </a:lvl1pPr>
          </a:lstStyle>
          <a:p>
            <a:r>
              <a:rPr lang="en-US" dirty="0">
                <a:latin typeface="+mj-lt"/>
              </a:rPr>
              <a:t>Click to add title</a:t>
            </a:r>
            <a:endParaRPr lang="en-US" dirty="0"/>
          </a:p>
        </p:txBody>
      </p:sp>
      <p:sp>
        <p:nvSpPr>
          <p:cNvPr id="3" name="内容占位符 2"/>
          <p:cNvSpPr>
            <a:spLocks noGrp="1"/>
          </p:cNvSpPr>
          <p:nvPr>
            <p:ph idx="1" hasCustomPrompt="1"/>
            <p:custDataLst>
              <p:tags r:id="rId3"/>
            </p:custDataLst>
          </p:nvPr>
        </p:nvSpPr>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4" name="日期占位符 3"/>
          <p:cNvSpPr>
            <a:spLocks noGrp="1"/>
          </p:cNvSpPr>
          <p:nvPr>
            <p:ph type="dt" sz="half" idx="10"/>
            <p:custDataLst>
              <p:tags r:id="rId4"/>
            </p:custDataLst>
          </p:nvPr>
        </p:nvSpPr>
        <p:spPr/>
        <p:txBody>
          <a:bodyPr/>
          <a:lstStyle/>
          <a:p>
            <a:r>
              <a:rPr lang="en-US"/>
              <a:t>Date Area</a:t>
            </a:r>
            <a:endParaRPr lang="en-US"/>
          </a:p>
        </p:txBody>
      </p:sp>
      <p:sp>
        <p:nvSpPr>
          <p:cNvPr id="5" name="页脚占位符 4"/>
          <p:cNvSpPr>
            <a:spLocks noGrp="1"/>
          </p:cNvSpPr>
          <p:nvPr>
            <p:ph type="ftr" sz="quarter" idx="11"/>
            <p:custDataLst>
              <p:tags r:id="rId5"/>
            </p:custDataLst>
          </p:nvPr>
        </p:nvSpPr>
        <p:spPr/>
        <p:txBody>
          <a:bodyPr/>
          <a:lstStyle/>
          <a:p>
            <a:endParaRPr lang="en-US"/>
          </a:p>
        </p:txBody>
      </p:sp>
      <p:sp>
        <p:nvSpPr>
          <p:cNvPr id="6" name="灯片编号占位符 5"/>
          <p:cNvSpPr>
            <a:spLocks noGrp="1"/>
          </p:cNvSpPr>
          <p:nvPr>
            <p:ph type="sldNum" sz="quarter" idx="12"/>
            <p:custDataLst>
              <p:tags r:id="rId6"/>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showMasterSp="0" userDrawn="1">
  <p:cSld name="Catalog Slide">
    <p:spTree>
      <p:nvGrpSpPr>
        <p:cNvPr id="1" name=""/>
        <p:cNvGrpSpPr/>
        <p:nvPr/>
      </p:nvGrpSpPr>
      <p:grpSpPr>
        <a:xfrm>
          <a:off x="0" y="0"/>
          <a:ext cx="0" cy="0"/>
          <a:chOff x="0" y="0"/>
          <a:chExt cx="0" cy="0"/>
        </a:xfrm>
      </p:grpSpPr>
      <p:sp>
        <p:nvSpPr>
          <p:cNvPr id="6" name="矩形 5"/>
          <p:cNvSpPr/>
          <p:nvPr userDrawn="1">
            <p:custDataLst>
              <p:tags r:id="rId2"/>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5" name="@png2x_01"/>
          <p:cNvPicPr>
            <a:picLocks noChangeAspect="1"/>
          </p:cNvPicPr>
          <p:nvPr userDrawn="1">
            <p:custDataLst>
              <p:tags r:id="rId3"/>
            </p:custDataLst>
          </p:nvPr>
        </p:nvPicPr>
        <p:blipFill>
          <a:blip r:embed="rId4"/>
          <a:stretch>
            <a:fillRect/>
          </a:stretch>
        </p:blipFill>
        <p:spPr>
          <a:xfrm>
            <a:off x="1524" y="941832"/>
            <a:ext cx="7854696" cy="5916168"/>
          </a:xfrm>
          <a:prstGeom prst="rect">
            <a:avLst/>
          </a:prstGeom>
        </p:spPr>
      </p:pic>
      <p:sp>
        <p:nvSpPr>
          <p:cNvPr id="2" name="标题 1"/>
          <p:cNvSpPr>
            <a:spLocks noGrp="1"/>
          </p:cNvSpPr>
          <p:nvPr>
            <p:ph type="title" hasCustomPrompt="1"/>
            <p:custDataLst>
              <p:tags r:id="rId5"/>
            </p:custDataLst>
          </p:nvPr>
        </p:nvSpPr>
        <p:spPr>
          <a:xfrm>
            <a:off x="1107440" y="659130"/>
            <a:ext cx="9991725" cy="1081405"/>
          </a:xfrm>
        </p:spPr>
        <p:txBody>
          <a:bodyPr anchor="t">
            <a:normAutofit/>
          </a:bodyPr>
          <a:lstStyle>
            <a:lvl1pPr algn="l">
              <a:defRPr sz="4200">
                <a:solidFill>
                  <a:schemeClr val="tx2">
                    <a:lumMod val="90000"/>
                    <a:lumOff val="10000"/>
                  </a:schemeClr>
                </a:solidFill>
                <a:latin typeface="+mj-lt"/>
              </a:defRPr>
            </a:lvl1pPr>
          </a:lstStyle>
          <a:p>
            <a:r>
              <a:rPr lang="en-US" dirty="0">
                <a:latin typeface="+mj-lt"/>
              </a:rPr>
              <a:t>Click to add title</a:t>
            </a:r>
            <a:endParaRPr lang="en-US" dirty="0"/>
          </a:p>
        </p:txBody>
      </p:sp>
      <p:sp>
        <p:nvSpPr>
          <p:cNvPr id="7" name="日期占位符 6"/>
          <p:cNvSpPr>
            <a:spLocks noGrp="1"/>
          </p:cNvSpPr>
          <p:nvPr>
            <p:ph type="dt" sz="half" idx="10"/>
            <p:custDataLst>
              <p:tags r:id="rId6"/>
            </p:custDataLst>
          </p:nvPr>
        </p:nvSpPr>
        <p:spPr/>
        <p:txBody>
          <a:bodyPr/>
          <a:lstStyle/>
          <a:p>
            <a:r>
              <a:rPr lang="en-US"/>
              <a:t>Date Area</a:t>
            </a:r>
            <a:endParaRPr lang="en-US"/>
          </a:p>
        </p:txBody>
      </p:sp>
      <p:sp>
        <p:nvSpPr>
          <p:cNvPr id="8" name="页脚占位符 7"/>
          <p:cNvSpPr>
            <a:spLocks noGrp="1"/>
          </p:cNvSpPr>
          <p:nvPr>
            <p:ph type="ftr" sz="quarter" idx="11"/>
            <p:custDataLst>
              <p:tags r:id="rId7"/>
            </p:custDataLst>
          </p:nvPr>
        </p:nvSpPr>
        <p:spPr/>
        <p:txBody>
          <a:bodyPr/>
          <a:lstStyle/>
          <a:p>
            <a:endParaRPr 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showMasterSp="0" userDrawn="1">
  <p:cSld name="Section Header">
    <p:spTree>
      <p:nvGrpSpPr>
        <p:cNvPr id="1" name=""/>
        <p:cNvGrpSpPr/>
        <p:nvPr/>
      </p:nvGrpSpPr>
      <p:grpSpPr>
        <a:xfrm>
          <a:off x="0" y="0"/>
          <a:ext cx="0" cy="0"/>
          <a:chOff x="0" y="0"/>
          <a:chExt cx="0" cy="0"/>
        </a:xfrm>
      </p:grpSpPr>
      <p:sp>
        <p:nvSpPr>
          <p:cNvPr id="3" name="矩形 2"/>
          <p:cNvSpPr/>
          <p:nvPr userDrawn="1">
            <p:custDataLst>
              <p:tags r:id="rId2"/>
            </p:custDataLst>
          </p:nvPr>
        </p:nvSpPr>
        <p:spPr>
          <a:xfrm>
            <a:off x="-1270" y="-635"/>
            <a:ext cx="12192000" cy="6858635"/>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9" name="@png2x_01"/>
          <p:cNvPicPr>
            <a:picLocks noChangeAspect="1"/>
          </p:cNvPicPr>
          <p:nvPr userDrawn="1">
            <p:custDataLst>
              <p:tags r:id="rId3"/>
            </p:custDataLst>
          </p:nvPr>
        </p:nvPicPr>
        <p:blipFill>
          <a:blip r:embed="rId4"/>
          <a:stretch>
            <a:fillRect/>
          </a:stretch>
        </p:blipFill>
        <p:spPr>
          <a:xfrm>
            <a:off x="2314956" y="2395728"/>
            <a:ext cx="7013448" cy="4462272"/>
          </a:xfrm>
          <a:prstGeom prst="rect">
            <a:avLst/>
          </a:prstGeom>
        </p:spPr>
      </p:pic>
      <p:sp>
        <p:nvSpPr>
          <p:cNvPr id="2" name="标题 1"/>
          <p:cNvSpPr>
            <a:spLocks noGrp="1"/>
          </p:cNvSpPr>
          <p:nvPr>
            <p:ph type="title" hasCustomPrompt="1"/>
            <p:custDataLst>
              <p:tags r:id="rId5"/>
            </p:custDataLst>
          </p:nvPr>
        </p:nvSpPr>
        <p:spPr>
          <a:xfrm>
            <a:off x="5057775" y="413385"/>
            <a:ext cx="6657975" cy="2251710"/>
          </a:xfrm>
        </p:spPr>
        <p:txBody>
          <a:bodyPr lIns="0" bIns="71755" anchor="b" anchorCtr="0"/>
          <a:lstStyle>
            <a:lvl1pPr algn="l">
              <a:defRPr sz="4000">
                <a:solidFill>
                  <a:schemeClr val="tx2">
                    <a:lumMod val="90000"/>
                    <a:lumOff val="10000"/>
                  </a:schemeClr>
                </a:solidFill>
                <a:latin typeface="+mj-lt"/>
              </a:defRPr>
            </a:lvl1pPr>
          </a:lstStyle>
          <a:p>
            <a:r>
              <a:rPr lang="en-US" dirty="0">
                <a:latin typeface="+mj-lt"/>
              </a:rPr>
              <a:t>Click to add title</a:t>
            </a:r>
            <a:endParaRPr lang="en-US" dirty="0">
              <a:latin typeface="+mj-lt"/>
            </a:endParaRPr>
          </a:p>
        </p:txBody>
      </p:sp>
      <p:sp>
        <p:nvSpPr>
          <p:cNvPr id="4" name="日期占位符 3"/>
          <p:cNvSpPr>
            <a:spLocks noGrp="1"/>
          </p:cNvSpPr>
          <p:nvPr>
            <p:ph type="dt" sz="half" idx="10"/>
            <p:custDataLst>
              <p:tags r:id="rId6"/>
            </p:custDataLst>
          </p:nvPr>
        </p:nvSpPr>
        <p:spPr/>
        <p:txBody>
          <a:bodyPr/>
          <a:lstStyle/>
          <a:p>
            <a:r>
              <a:rPr lang="en-US"/>
              <a:t>Date Area</a:t>
            </a:r>
            <a:endParaRPr lang="en-US"/>
          </a:p>
        </p:txBody>
      </p:sp>
      <p:sp>
        <p:nvSpPr>
          <p:cNvPr id="5" name="页脚占位符 4"/>
          <p:cNvSpPr>
            <a:spLocks noGrp="1"/>
          </p:cNvSpPr>
          <p:nvPr>
            <p:ph type="ftr" sz="quarter" idx="11"/>
            <p:custDataLst>
              <p:tags r:id="rId7"/>
            </p:custDataLst>
          </p:nvPr>
        </p:nvSpPr>
        <p:spPr/>
        <p:txBody>
          <a:bodyPr/>
          <a:lstStyle/>
          <a:p>
            <a:endParaRPr lang="en-US"/>
          </a:p>
        </p:txBody>
      </p:sp>
      <p:sp>
        <p:nvSpPr>
          <p:cNvPr id="6" name="灯片编号占位符 5"/>
          <p:cNvSpPr>
            <a:spLocks noGrp="1"/>
          </p:cNvSpPr>
          <p:nvPr>
            <p:ph type="sldNum" sz="quarter" idx="12"/>
            <p:custDataLst>
              <p:tags r:id="rId8"/>
            </p:custDataLst>
          </p:nvPr>
        </p:nvSpPr>
        <p:spPr/>
        <p:txBody>
          <a:bodyPr/>
          <a:lstStyle/>
          <a:p>
            <a:fld id="{BE5F26B5-172A-4DC2-B0B7-181CFC56B87C}" type="slidenum">
              <a:rPr lang="en-US" smtClean="0"/>
            </a:fld>
            <a:endParaRPr lang="en-US"/>
          </a:p>
        </p:txBody>
      </p:sp>
      <p:sp>
        <p:nvSpPr>
          <p:cNvPr id="8" name="文本占位符 7"/>
          <p:cNvSpPr>
            <a:spLocks noGrp="1"/>
          </p:cNvSpPr>
          <p:nvPr>
            <p:ph type="body" sz="quarter" idx="13" hasCustomPrompt="1"/>
            <p:custDataLst>
              <p:tags r:id="rId9"/>
            </p:custDataLst>
          </p:nvPr>
        </p:nvSpPr>
        <p:spPr>
          <a:xfrm>
            <a:off x="2425602" y="1459058"/>
            <a:ext cx="2538632" cy="1152000"/>
          </a:xfrm>
        </p:spPr>
        <p:txBody>
          <a:bodyPr wrap="none" bIns="0" anchor="b" anchorCtr="0">
            <a:normAutofit/>
          </a:bodyPr>
          <a:lstStyle>
            <a:lvl1pPr marL="0" indent="0" algn="r">
              <a:buNone/>
              <a:defRPr sz="4400" b="0">
                <a:solidFill>
                  <a:schemeClr val="tx2">
                    <a:lumMod val="90000"/>
                    <a:lumOff val="10000"/>
                  </a:schemeClr>
                </a:solidFill>
                <a:latin typeface="+mn-lt"/>
              </a:defRPr>
            </a:lvl1pPr>
          </a:lstStyle>
          <a:p>
            <a:pPr lvl="0"/>
            <a:r>
              <a:rPr lang="en-US" dirty="0">
                <a:latin typeface="+mn-lt"/>
              </a:rPr>
              <a:t>Click to add text</a:t>
            </a:r>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p:txBody>
          <a:bodyPr vert="horz" lIns="0" tIns="0" rIns="0" bIns="0" rtlCol="0" anchor="ctr">
            <a:normAutofit/>
          </a:bodyPr>
          <a:lstStyle>
            <a:lvl1pPr>
              <a:defRPr lang="en-US" dirty="0">
                <a:solidFill>
                  <a:schemeClr val="tx2">
                    <a:lumMod val="90000"/>
                    <a:lumOff val="10000"/>
                  </a:schemeClr>
                </a:solidFill>
                <a:latin typeface="+mj-lt"/>
              </a:defRPr>
            </a:lvl1pPr>
          </a:lstStyle>
          <a:p>
            <a:pPr lvl="0"/>
            <a:r>
              <a:rPr lang="en-US" dirty="0">
                <a:latin typeface="+mj-lt"/>
              </a:rPr>
              <a:t>Click to add title</a:t>
            </a:r>
            <a:endParaRPr lang="en-US" dirty="0"/>
          </a:p>
        </p:txBody>
      </p:sp>
      <p:sp>
        <p:nvSpPr>
          <p:cNvPr id="3" name="内容占位符 2"/>
          <p:cNvSpPr>
            <a:spLocks noGrp="1"/>
          </p:cNvSpPr>
          <p:nvPr>
            <p:ph sz="half" idx="1" hasCustomPrompt="1"/>
            <p:custDataLst>
              <p:tags r:id="rId3"/>
            </p:custDataLst>
          </p:nvPr>
        </p:nvSpPr>
        <p:spPr>
          <a:xfrm>
            <a:off x="695960" y="1301750"/>
            <a:ext cx="5323840" cy="4875850"/>
          </a:xfrm>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4" name="内容占位符 3"/>
          <p:cNvSpPr>
            <a:spLocks noGrp="1"/>
          </p:cNvSpPr>
          <p:nvPr>
            <p:ph sz="half" idx="2" hasCustomPrompt="1"/>
            <p:custDataLst>
              <p:tags r:id="rId4"/>
            </p:custDataLst>
          </p:nvPr>
        </p:nvSpPr>
        <p:spPr>
          <a:xfrm>
            <a:off x="6172200" y="1301750"/>
            <a:ext cx="5323840" cy="4875850"/>
          </a:xfrm>
        </p:spPr>
        <p:txBody>
          <a:bodyPr/>
          <a:lstStyle>
            <a:lvl1pPr>
              <a:defRPr>
                <a:solidFill>
                  <a:schemeClr val="tx2">
                    <a:lumMod val="90000"/>
                    <a:lumOff val="10000"/>
                  </a:schemeClr>
                </a:solidFill>
                <a:latin typeface="+mn-lt"/>
              </a:defRPr>
            </a:lvl1pPr>
            <a:lvl2pPr>
              <a:defRPr>
                <a:solidFill>
                  <a:schemeClr val="tx2">
                    <a:lumMod val="90000"/>
                    <a:lumOff val="10000"/>
                  </a:schemeClr>
                </a:solidFill>
                <a:latin typeface="+mn-lt"/>
              </a:defRPr>
            </a:lvl2pPr>
            <a:lvl3pPr>
              <a:defRPr>
                <a:solidFill>
                  <a:schemeClr val="tx2">
                    <a:lumMod val="90000"/>
                    <a:lumOff val="10000"/>
                  </a:schemeClr>
                </a:solidFill>
                <a:latin typeface="+mn-lt"/>
              </a:defRPr>
            </a:lvl3pPr>
            <a:lvl4pPr>
              <a:defRPr>
                <a:solidFill>
                  <a:schemeClr val="tx2">
                    <a:lumMod val="90000"/>
                    <a:lumOff val="10000"/>
                  </a:schemeClr>
                </a:solidFill>
                <a:latin typeface="+mn-lt"/>
              </a:defRPr>
            </a:lvl4pPr>
            <a:lvl5pPr>
              <a:defRPr>
                <a:solidFill>
                  <a:schemeClr val="tx2">
                    <a:lumMod val="90000"/>
                    <a:lumOff val="10000"/>
                  </a:schemeClr>
                </a:solidFill>
                <a:latin typeface="+mn-lt"/>
              </a:defRPr>
            </a:lvl5pPr>
          </a:lstStyle>
          <a:p>
            <a:pPr lvl="0"/>
            <a:r>
              <a:rPr lang="en-US" dirty="0">
                <a:latin typeface="+mn-lt"/>
              </a:rPr>
              <a:t>Click to add text</a:t>
            </a:r>
            <a:endParaRPr lang="en-US" dirty="0"/>
          </a:p>
        </p:txBody>
      </p:sp>
      <p:sp>
        <p:nvSpPr>
          <p:cNvPr id="5" name="日期占位符 4"/>
          <p:cNvSpPr>
            <a:spLocks noGrp="1"/>
          </p:cNvSpPr>
          <p:nvPr>
            <p:ph type="dt" sz="half" idx="10"/>
            <p:custDataLst>
              <p:tags r:id="rId5"/>
            </p:custDataLst>
          </p:nvPr>
        </p:nvSpPr>
        <p:spPr/>
        <p:txBody>
          <a:bodyPr/>
          <a:lstStyle/>
          <a:p>
            <a:r>
              <a:rPr lang="en-US"/>
              <a:t>Date Area</a:t>
            </a:r>
            <a:endParaRPr lang="en-US"/>
          </a:p>
        </p:txBody>
      </p:sp>
      <p:sp>
        <p:nvSpPr>
          <p:cNvPr id="6" name="页脚占位符 5"/>
          <p:cNvSpPr>
            <a:spLocks noGrp="1"/>
          </p:cNvSpPr>
          <p:nvPr>
            <p:ph type="ftr" sz="quarter" idx="11"/>
            <p:custDataLst>
              <p:tags r:id="rId6"/>
            </p:custDataLst>
          </p:nvPr>
        </p:nvSpPr>
        <p:spPr/>
        <p:txBody>
          <a:bodyPr/>
          <a:lstStyle/>
          <a:p>
            <a:endParaRPr lang="en-US"/>
          </a:p>
        </p:txBody>
      </p:sp>
      <p:sp>
        <p:nvSpPr>
          <p:cNvPr id="7" name="灯片编号占位符 6"/>
          <p:cNvSpPr>
            <a:spLocks noGrp="1"/>
          </p:cNvSpPr>
          <p:nvPr>
            <p:ph type="sldNum" sz="quarter" idx="12"/>
            <p:custDataLst>
              <p:tags r:id="rId7"/>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695325" y="360045"/>
            <a:ext cx="10800715" cy="864235"/>
          </a:xfrm>
        </p:spPr>
        <p:txBody>
          <a:bodyPr vert="horz" lIns="0" tIns="0" rIns="0" bIns="0" rtlCol="0" anchor="ctr">
            <a:normAutofit/>
          </a:bodyPr>
          <a:lstStyle>
            <a:lvl1pPr>
              <a:defRPr lang="en-US" dirty="0">
                <a:latin typeface="+mj-lt"/>
              </a:defRPr>
            </a:lvl1pPr>
          </a:lstStyle>
          <a:p>
            <a:pPr lvl="0"/>
            <a:r>
              <a:rPr lang="en-US" dirty="0">
                <a:latin typeface="+mj-lt"/>
              </a:rPr>
              <a:t>Click to add title</a:t>
            </a:r>
            <a:endParaRPr lang="en-US" dirty="0"/>
          </a:p>
        </p:txBody>
      </p:sp>
      <p:sp>
        <p:nvSpPr>
          <p:cNvPr id="3" name="文本占位符 2"/>
          <p:cNvSpPr>
            <a:spLocks noGrp="1"/>
          </p:cNvSpPr>
          <p:nvPr>
            <p:ph type="body" idx="1" hasCustomPrompt="1"/>
            <p:custDataLst>
              <p:tags r:id="rId3"/>
            </p:custDataLst>
          </p:nvPr>
        </p:nvSpPr>
        <p:spPr>
          <a:xfrm>
            <a:off x="695960" y="1301750"/>
            <a:ext cx="5323840" cy="411303"/>
          </a:xfrm>
        </p:spPr>
        <p:txBody>
          <a:bodyPr anchor="b"/>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4" name="内容占位符 3"/>
          <p:cNvSpPr>
            <a:spLocks noGrp="1"/>
          </p:cNvSpPr>
          <p:nvPr>
            <p:ph sz="half" idx="2" hasCustomPrompt="1"/>
            <p:custDataLst>
              <p:tags r:id="rId4"/>
            </p:custDataLst>
          </p:nvPr>
        </p:nvSpPr>
        <p:spPr>
          <a:xfrm>
            <a:off x="695960" y="1875099"/>
            <a:ext cx="5323840" cy="4300276"/>
          </a:xfrm>
        </p:spPr>
        <p:txBody>
          <a:bodyPr/>
          <a:lstStyle/>
          <a:p>
            <a:pPr lvl="0"/>
            <a:r>
              <a:rPr lang="en-US" dirty="0">
                <a:latin typeface="+mn-lt"/>
              </a:rPr>
              <a:t>Click to add text</a:t>
            </a:r>
            <a:endParaRPr lang="en-US" dirty="0"/>
          </a:p>
        </p:txBody>
      </p:sp>
      <p:sp>
        <p:nvSpPr>
          <p:cNvPr id="5" name="文本占位符 4"/>
          <p:cNvSpPr>
            <a:spLocks noGrp="1"/>
          </p:cNvSpPr>
          <p:nvPr>
            <p:ph type="body" sz="quarter" idx="3" hasCustomPrompt="1"/>
            <p:custDataLst>
              <p:tags r:id="rId5"/>
            </p:custDataLst>
          </p:nvPr>
        </p:nvSpPr>
        <p:spPr>
          <a:xfrm>
            <a:off x="6172200" y="1301750"/>
            <a:ext cx="5323840" cy="411303"/>
          </a:xfrm>
        </p:spPr>
        <p:txBody>
          <a:bodyPr anchor="b"/>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pPr lvl="0"/>
            <a:r>
              <a:rPr lang="en-US" dirty="0">
                <a:latin typeface="+mj-lt"/>
              </a:rPr>
              <a:t>Click to add text</a:t>
            </a:r>
            <a:endParaRPr lang="en-US" dirty="0"/>
          </a:p>
        </p:txBody>
      </p:sp>
      <p:sp>
        <p:nvSpPr>
          <p:cNvPr id="6" name="内容占位符 5"/>
          <p:cNvSpPr>
            <a:spLocks noGrp="1"/>
          </p:cNvSpPr>
          <p:nvPr>
            <p:ph sz="quarter" idx="4" hasCustomPrompt="1"/>
            <p:custDataLst>
              <p:tags r:id="rId6"/>
            </p:custDataLst>
          </p:nvPr>
        </p:nvSpPr>
        <p:spPr>
          <a:xfrm>
            <a:off x="6172200" y="1875099"/>
            <a:ext cx="5323840" cy="4300276"/>
          </a:xfrm>
        </p:spPr>
        <p:txBody>
          <a:bodyPr/>
          <a:lstStyle/>
          <a:p>
            <a:pPr lvl="0"/>
            <a:r>
              <a:rPr lang="en-US" dirty="0">
                <a:latin typeface="+mn-lt"/>
              </a:rPr>
              <a:t>Click to add text</a:t>
            </a:r>
            <a:endParaRPr lang="en-US" dirty="0"/>
          </a:p>
        </p:txBody>
      </p:sp>
      <p:sp>
        <p:nvSpPr>
          <p:cNvPr id="7" name="日期占位符 6"/>
          <p:cNvSpPr>
            <a:spLocks noGrp="1"/>
          </p:cNvSpPr>
          <p:nvPr>
            <p:ph type="dt" sz="half" idx="10"/>
            <p:custDataLst>
              <p:tags r:id="rId7"/>
            </p:custDataLst>
          </p:nvPr>
        </p:nvSpPr>
        <p:spPr/>
        <p:txBody>
          <a:bodyPr/>
          <a:lstStyle/>
          <a:p>
            <a:r>
              <a:rPr lang="en-US"/>
              <a:t>Date Area</a:t>
            </a:r>
            <a:endParaRPr lang="en-US"/>
          </a:p>
        </p:txBody>
      </p:sp>
      <p:sp>
        <p:nvSpPr>
          <p:cNvPr id="8" name="页脚占位符 7"/>
          <p:cNvSpPr>
            <a:spLocks noGrp="1"/>
          </p:cNvSpPr>
          <p:nvPr>
            <p:ph type="ftr" sz="quarter" idx="11"/>
            <p:custDataLst>
              <p:tags r:id="rId8"/>
            </p:custDataLst>
          </p:nvPr>
        </p:nvSpPr>
        <p:spPr/>
        <p:txBody>
          <a:bodyPr/>
          <a:lstStyle/>
          <a:p>
            <a:endParaRPr lang="en-US"/>
          </a:p>
        </p:txBody>
      </p:sp>
      <p:sp>
        <p:nvSpPr>
          <p:cNvPr id="9" name="灯片编号占位符 8"/>
          <p:cNvSpPr>
            <a:spLocks noGrp="1"/>
          </p:cNvSpPr>
          <p:nvPr>
            <p:ph type="sldNum" sz="quarter" idx="12"/>
            <p:custDataLst>
              <p:tags r:id="rId9"/>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p:txBody>
          <a:bodyPr/>
          <a:lstStyle/>
          <a:p>
            <a:r>
              <a:rPr lang="en-US" dirty="0">
                <a:latin typeface="+mj-lt"/>
              </a:rPr>
              <a:t>Click to add title</a:t>
            </a:r>
            <a:endParaRPr lang="en-US" dirty="0"/>
          </a:p>
        </p:txBody>
      </p:sp>
      <p:sp>
        <p:nvSpPr>
          <p:cNvPr id="3" name="日期占位符 2"/>
          <p:cNvSpPr>
            <a:spLocks noGrp="1"/>
          </p:cNvSpPr>
          <p:nvPr>
            <p:ph type="dt" sz="half" idx="10"/>
            <p:custDataLst>
              <p:tags r:id="rId3"/>
            </p:custDataLst>
          </p:nvPr>
        </p:nvSpPr>
        <p:spPr/>
        <p:txBody>
          <a:bodyPr/>
          <a:lstStyle/>
          <a:p>
            <a:r>
              <a:rPr lang="en-US"/>
              <a:t>Date Area</a:t>
            </a:r>
            <a:endParaRPr lang="en-US"/>
          </a:p>
        </p:txBody>
      </p:sp>
      <p:sp>
        <p:nvSpPr>
          <p:cNvPr id="4" name="页脚占位符 3"/>
          <p:cNvSpPr>
            <a:spLocks noGrp="1"/>
          </p:cNvSpPr>
          <p:nvPr>
            <p:ph type="ftr" sz="quarter" idx="11"/>
            <p:custDataLst>
              <p:tags r:id="rId4"/>
            </p:custDataLst>
          </p:nvPr>
        </p:nvSpPr>
        <p:spPr/>
        <p:txBody>
          <a:bodyPr/>
          <a:lstStyle/>
          <a:p>
            <a:endParaRPr lang="en-US"/>
          </a:p>
        </p:txBody>
      </p:sp>
      <p:sp>
        <p:nvSpPr>
          <p:cNvPr id="5" name="灯片编号占位符 4"/>
          <p:cNvSpPr>
            <a:spLocks noGrp="1"/>
          </p:cNvSpPr>
          <p:nvPr>
            <p:ph type="sldNum" sz="quarter" idx="12"/>
            <p:custDataLst>
              <p:tags r:id="rId5"/>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r>
              <a:rPr lang="en-US"/>
              <a:t>Date Area</a:t>
            </a:r>
            <a:endParaRPr lang="en-US"/>
          </a:p>
        </p:txBody>
      </p:sp>
      <p:sp>
        <p:nvSpPr>
          <p:cNvPr id="3" name="页脚占位符 2"/>
          <p:cNvSpPr>
            <a:spLocks noGrp="1"/>
          </p:cNvSpPr>
          <p:nvPr>
            <p:ph type="ftr" sz="quarter" idx="11"/>
            <p:custDataLst>
              <p:tags r:id="rId3"/>
            </p:custDataLst>
          </p:nvPr>
        </p:nvSpPr>
        <p:spPr/>
        <p:txBody>
          <a:bodyPr/>
          <a:lstStyle/>
          <a:p>
            <a:endParaRPr lang="en-US"/>
          </a:p>
        </p:txBody>
      </p:sp>
      <p:sp>
        <p:nvSpPr>
          <p:cNvPr id="4" name="灯片编号占位符 3"/>
          <p:cNvSpPr>
            <a:spLocks noGrp="1"/>
          </p:cNvSpPr>
          <p:nvPr>
            <p:ph type="sldNum" sz="quarter" idx="12"/>
            <p:custDataLst>
              <p:tags r:id="rId4"/>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Only">
    <p:spTree>
      <p:nvGrpSpPr>
        <p:cNvPr id="1" name=""/>
        <p:cNvGrpSpPr/>
        <p:nvPr/>
      </p:nvGrpSpPr>
      <p:grpSpPr>
        <a:xfrm>
          <a:off x="0" y="0"/>
          <a:ext cx="0" cy="0"/>
          <a:chOff x="0" y="0"/>
          <a:chExt cx="0" cy="0"/>
        </a:xfrm>
      </p:grpSpPr>
      <p:sp>
        <p:nvSpPr>
          <p:cNvPr id="3" name="内容占位符 2"/>
          <p:cNvSpPr>
            <a:spLocks noGrp="1"/>
          </p:cNvSpPr>
          <p:nvPr>
            <p:ph idx="1" hasCustomPrompt="1"/>
            <p:custDataLst>
              <p:tags r:id="rId2"/>
            </p:custDataLst>
          </p:nvPr>
        </p:nvSpPr>
        <p:spPr>
          <a:xfrm>
            <a:off x="695960" y="360045"/>
            <a:ext cx="10801985" cy="5817870"/>
          </a:xfrm>
        </p:spPr>
        <p:txBody>
          <a:bodyPr/>
          <a:lstStyle/>
          <a:p>
            <a:pPr lvl="0"/>
            <a:r>
              <a:rPr lang="en-US" dirty="0">
                <a:latin typeface="+mn-lt"/>
              </a:rPr>
              <a:t>Click to add text</a:t>
            </a:r>
            <a:endParaRPr lang="en-US" dirty="0"/>
          </a:p>
        </p:txBody>
      </p:sp>
      <p:sp>
        <p:nvSpPr>
          <p:cNvPr id="4" name="日期占位符 3"/>
          <p:cNvSpPr>
            <a:spLocks noGrp="1"/>
          </p:cNvSpPr>
          <p:nvPr>
            <p:ph type="dt" sz="half" idx="10"/>
            <p:custDataLst>
              <p:tags r:id="rId3"/>
            </p:custDataLst>
          </p:nvPr>
        </p:nvSpPr>
        <p:spPr/>
        <p:txBody>
          <a:bodyPr/>
          <a:lstStyle/>
          <a:p>
            <a:r>
              <a:rPr lang="en-US"/>
              <a:t>Date Area</a:t>
            </a:r>
            <a:endParaRPr lang="en-US"/>
          </a:p>
        </p:txBody>
      </p:sp>
      <p:sp>
        <p:nvSpPr>
          <p:cNvPr id="5" name="页脚占位符 4"/>
          <p:cNvSpPr>
            <a:spLocks noGrp="1"/>
          </p:cNvSpPr>
          <p:nvPr>
            <p:ph type="ftr" sz="quarter" idx="11"/>
            <p:custDataLst>
              <p:tags r:id="rId4"/>
            </p:custDataLst>
          </p:nvPr>
        </p:nvSpPr>
        <p:spPr/>
        <p:txBody>
          <a:bodyPr/>
          <a:lstStyle/>
          <a:p>
            <a:endParaRPr 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695325" y="360045"/>
            <a:ext cx="10799445" cy="864235"/>
          </a:xfrm>
        </p:spPr>
        <p:txBody>
          <a:bodyPr/>
          <a:lstStyle/>
          <a:p>
            <a:r>
              <a:rPr lang="en-US" dirty="0">
                <a:latin typeface="+mj-lt"/>
              </a:rPr>
              <a:t>Click to add title</a:t>
            </a:r>
            <a:endParaRPr lang="en-US" dirty="0"/>
          </a:p>
        </p:txBody>
      </p:sp>
      <p:sp>
        <p:nvSpPr>
          <p:cNvPr id="3" name="文本占位符 2"/>
          <p:cNvSpPr>
            <a:spLocks noGrp="1"/>
          </p:cNvSpPr>
          <p:nvPr>
            <p:ph type="body" idx="1" hasCustomPrompt="1"/>
            <p:custDataLst>
              <p:tags r:id="rId3"/>
            </p:custDataLst>
          </p:nvPr>
        </p:nvSpPr>
        <p:spPr>
          <a:xfrm>
            <a:off x="695960" y="1301750"/>
            <a:ext cx="10799088" cy="405553"/>
          </a:xfrm>
        </p:spPr>
        <p:txBody>
          <a:bodyPr anchor="t"/>
          <a:lstStyle>
            <a:lvl1pPr marL="0" indent="0">
              <a:buNone/>
              <a:defRPr sz="2400" b="0">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vl6pPr marL="2286000" indent="0">
              <a:buNone/>
              <a:defRPr sz="1600" b="1">
                <a:latin typeface="+mj-lt"/>
              </a:defRPr>
            </a:lvl6pPr>
            <a:lvl7pPr marL="2743200" indent="0">
              <a:buNone/>
              <a:defRPr sz="1600" b="1">
                <a:latin typeface="+mj-lt"/>
              </a:defRPr>
            </a:lvl7pPr>
            <a:lvl8pPr marL="3200400" indent="0">
              <a:buNone/>
              <a:defRPr sz="1600" b="1">
                <a:latin typeface="+mj-lt"/>
              </a:defRPr>
            </a:lvl8pPr>
            <a:lvl9pPr marL="3657600" indent="0">
              <a:buNone/>
              <a:defRPr sz="1600" b="1">
                <a:latin typeface="+mj-lt"/>
              </a:defRPr>
            </a:lvl9pPr>
          </a:lstStyle>
          <a:p>
            <a:r>
              <a:rPr lang="en-US" dirty="0">
                <a:latin typeface="+mj-lt"/>
              </a:rPr>
              <a:t>Click to add text</a:t>
            </a:r>
            <a:endParaRPr lang="en-US" dirty="0"/>
          </a:p>
        </p:txBody>
      </p:sp>
      <p:sp>
        <p:nvSpPr>
          <p:cNvPr id="7" name="日期占位符 6"/>
          <p:cNvSpPr>
            <a:spLocks noGrp="1"/>
          </p:cNvSpPr>
          <p:nvPr>
            <p:ph type="dt" sz="half" idx="10"/>
            <p:custDataLst>
              <p:tags r:id="rId4"/>
            </p:custDataLst>
          </p:nvPr>
        </p:nvSpPr>
        <p:spPr/>
        <p:txBody>
          <a:bodyPr/>
          <a:lstStyle/>
          <a:p>
            <a:r>
              <a:rPr lang="en-US"/>
              <a:t>Date Area</a:t>
            </a:r>
            <a:endParaRPr lang="en-US"/>
          </a:p>
        </p:txBody>
      </p:sp>
      <p:sp>
        <p:nvSpPr>
          <p:cNvPr id="8" name="页脚占位符 7"/>
          <p:cNvSpPr>
            <a:spLocks noGrp="1"/>
          </p:cNvSpPr>
          <p:nvPr>
            <p:ph type="ftr" sz="quarter" idx="11"/>
            <p:custDataLst>
              <p:tags r:id="rId5"/>
            </p:custDataLst>
          </p:nvPr>
        </p:nvSpPr>
        <p:spPr/>
        <p:txBody>
          <a:bodyPr/>
          <a:lstStyle/>
          <a:p>
            <a:endParaRPr lang="en-US"/>
          </a:p>
        </p:txBody>
      </p:sp>
      <p:sp>
        <p:nvSpPr>
          <p:cNvPr id="9" name="灯片编号占位符 8"/>
          <p:cNvSpPr>
            <a:spLocks noGrp="1"/>
          </p:cNvSpPr>
          <p:nvPr>
            <p:ph type="sldNum" sz="quarter" idx="12"/>
            <p:custDataLst>
              <p:tags r:id="rId6"/>
            </p:custDataLst>
          </p:nvPr>
        </p:nvSpPr>
        <p:spPr/>
        <p:txBody>
          <a:bodyPr/>
          <a:lstStyle/>
          <a:p>
            <a:fld id="{BE5F26B5-172A-4DC2-B0B7-181CFC56B87C}" type="slidenum">
              <a:rPr lang="en-US" smtClean="0"/>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showMasterSp="0" userDrawn="1">
  <p:cSld name="End Slide">
    <p:spTree>
      <p:nvGrpSpPr>
        <p:cNvPr id="1" name=""/>
        <p:cNvGrpSpPr/>
        <p:nvPr/>
      </p:nvGrpSpPr>
      <p:grpSpPr>
        <a:xfrm>
          <a:off x="0" y="0"/>
          <a:ext cx="0" cy="0"/>
          <a:chOff x="0" y="0"/>
          <a:chExt cx="0" cy="0"/>
        </a:xfrm>
      </p:grpSpPr>
      <p:sp>
        <p:nvSpPr>
          <p:cNvPr id="3" name="矩形 2"/>
          <p:cNvSpPr/>
          <p:nvPr userDrawn="1">
            <p:custDataLst>
              <p:tags r:id="rId2"/>
            </p:custDataLst>
          </p:nvPr>
        </p:nvSpPr>
        <p:spPr>
          <a:xfrm>
            <a:off x="-1270" y="0"/>
            <a:ext cx="12192000" cy="6858000"/>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p>
            <a:pPr lvl="0" algn="ctr">
              <a:buClrTx/>
              <a:buSzTx/>
              <a:buFontTx/>
            </a:pPr>
            <a:endParaRPr lang="en-US" dirty="0">
              <a:sym typeface="+mn-lt"/>
            </a:endParaRPr>
          </a:p>
        </p:txBody>
      </p:sp>
      <p:pic>
        <p:nvPicPr>
          <p:cNvPr id="8" name="@png2x_01"/>
          <p:cNvPicPr>
            <a:picLocks noChangeAspect="1"/>
          </p:cNvPicPr>
          <p:nvPr userDrawn="1">
            <p:custDataLst>
              <p:tags r:id="rId3"/>
            </p:custDataLst>
          </p:nvPr>
        </p:nvPicPr>
        <p:blipFill>
          <a:blip r:embed="rId4"/>
          <a:stretch>
            <a:fillRect/>
          </a:stretch>
        </p:blipFill>
        <p:spPr>
          <a:xfrm>
            <a:off x="1939925" y="100330"/>
            <a:ext cx="10250170" cy="6757670"/>
          </a:xfrm>
          <a:prstGeom prst="rect">
            <a:avLst/>
          </a:prstGeom>
        </p:spPr>
      </p:pic>
      <p:sp>
        <p:nvSpPr>
          <p:cNvPr id="2" name="标题 1"/>
          <p:cNvSpPr>
            <a:spLocks noGrp="1"/>
          </p:cNvSpPr>
          <p:nvPr>
            <p:ph type="ctrTitle" hasCustomPrompt="1"/>
            <p:custDataLst>
              <p:tags r:id="rId5"/>
            </p:custDataLst>
          </p:nvPr>
        </p:nvSpPr>
        <p:spPr>
          <a:xfrm>
            <a:off x="1127125" y="927735"/>
            <a:ext cx="6409055" cy="2729865"/>
          </a:xfrm>
        </p:spPr>
        <p:txBody>
          <a:bodyPr anchor="b"/>
          <a:lstStyle>
            <a:lvl1pPr algn="l">
              <a:lnSpc>
                <a:spcPct val="100000"/>
              </a:lnSpc>
              <a:defRPr sz="6000">
                <a:solidFill>
                  <a:schemeClr val="tx2">
                    <a:lumMod val="90000"/>
                    <a:lumOff val="10000"/>
                  </a:schemeClr>
                </a:solidFill>
                <a:latin typeface="+mj-lt"/>
              </a:defRPr>
            </a:lvl1pPr>
          </a:lstStyle>
          <a:p>
            <a:r>
              <a:rPr lang="en-US" dirty="0">
                <a:latin typeface="+mj-lt"/>
              </a:rPr>
              <a:t>Click to add title</a:t>
            </a:r>
            <a:endParaRPr lang="en-US" dirty="0"/>
          </a:p>
        </p:txBody>
      </p:sp>
      <p:sp>
        <p:nvSpPr>
          <p:cNvPr id="24" name="文本占位符 23"/>
          <p:cNvSpPr>
            <a:spLocks noGrp="1"/>
          </p:cNvSpPr>
          <p:nvPr>
            <p:ph type="body" sz="quarter" idx="17" hasCustomPrompt="1"/>
            <p:custDataLst>
              <p:tags r:id="rId6"/>
            </p:custDataLst>
          </p:nvPr>
        </p:nvSpPr>
        <p:spPr>
          <a:xfrm>
            <a:off x="1194435" y="4054787"/>
            <a:ext cx="2743200" cy="593032"/>
          </a:xfrm>
          <a:prstGeom prst="roundRect">
            <a:avLst>
              <a:gd name="adj" fmla="val 50000"/>
            </a:avLst>
          </a:prstGeom>
          <a:solidFill>
            <a:schemeClr val="accent1">
              <a:lumMod val="75000"/>
            </a:schemeClr>
          </a:solidFill>
        </p:spPr>
        <p:txBody>
          <a:bodyPr anchor="ctr" anchorCtr="0">
            <a:normAutofit/>
          </a:bodyPr>
          <a:lstStyle>
            <a:lvl1pPr marL="0" indent="0" algn="ctr">
              <a:lnSpc>
                <a:spcPct val="100000"/>
              </a:lnSpc>
              <a:buNone/>
              <a:defRPr sz="2000">
                <a:solidFill>
                  <a:schemeClr val="lt1">
                    <a:lumMod val="100000"/>
                  </a:schemeClr>
                </a:solidFill>
                <a:latin typeface="+mn-lt"/>
              </a:defRPr>
            </a:lvl1pPr>
          </a:lstStyle>
          <a:p>
            <a:pPr lvl="0"/>
            <a:r>
              <a:rPr lang="en-US" dirty="0">
                <a:latin typeface="+mn-lt"/>
              </a:rPr>
              <a:t>Click to add text</a:t>
            </a:r>
            <a:endParaRPr lang="en-US" dirty="0"/>
          </a:p>
        </p:txBody>
      </p:sp>
      <p:sp>
        <p:nvSpPr>
          <p:cNvPr id="4" name="日期占位符 3"/>
          <p:cNvSpPr>
            <a:spLocks noGrp="1"/>
          </p:cNvSpPr>
          <p:nvPr>
            <p:ph type="dt" sz="half" idx="18"/>
            <p:custDataLst>
              <p:tags r:id="rId7"/>
            </p:custDataLst>
          </p:nvPr>
        </p:nvSpPr>
        <p:spPr/>
        <p:txBody>
          <a:bodyPr/>
          <a:lstStyle/>
          <a:p>
            <a:r>
              <a:rPr lang="en-US"/>
              <a:t>Date Area</a:t>
            </a:r>
            <a:endParaRPr lang="en-US"/>
          </a:p>
        </p:txBody>
      </p:sp>
      <p:sp>
        <p:nvSpPr>
          <p:cNvPr id="5" name="页脚占位符 4"/>
          <p:cNvSpPr>
            <a:spLocks noGrp="1"/>
          </p:cNvSpPr>
          <p:nvPr>
            <p:ph type="ftr" sz="quarter" idx="19"/>
            <p:custDataLst>
              <p:tags r:id="rId8"/>
            </p:custDataLst>
          </p:nvPr>
        </p:nvSpPr>
        <p:spPr/>
        <p:txBody>
          <a:bodyPr/>
          <a:lstStyle/>
          <a:p>
            <a:endParaRPr lang="en-US" dirty="0"/>
          </a:p>
        </p:txBody>
      </p:sp>
      <p:sp>
        <p:nvSpPr>
          <p:cNvPr id="6" name="灯片编号占位符 5"/>
          <p:cNvSpPr>
            <a:spLocks noGrp="1"/>
          </p:cNvSpPr>
          <p:nvPr>
            <p:ph type="sldNum" sz="quarter" idx="20"/>
            <p:custDataLst>
              <p:tags r:id="rId9"/>
            </p:custDataLst>
          </p:nvPr>
        </p:nvSpPr>
        <p:spPr/>
        <p:txBody>
          <a:bodyPr/>
          <a:lstStyle/>
          <a:p>
            <a:fld id="{BE5F26B5-172A-4DC2-B0B7-181CFC56B87C}"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1" Type="http://schemas.openxmlformats.org/officeDocument/2006/relationships/theme" Target="../theme/theme1.xml"/><Relationship Id="rId20" Type="http://schemas.openxmlformats.org/officeDocument/2006/relationships/tags" Target="../tags/tag79.xml"/><Relationship Id="rId2" Type="http://schemas.openxmlformats.org/officeDocument/2006/relationships/slideLayout" Target="../slideLayouts/slideLayout2.xml"/><Relationship Id="rId19" Type="http://schemas.openxmlformats.org/officeDocument/2006/relationships/tags" Target="../tags/tag78.xml"/><Relationship Id="rId18" Type="http://schemas.openxmlformats.org/officeDocument/2006/relationships/tags" Target="../tags/tag77.xml"/><Relationship Id="rId17" Type="http://schemas.openxmlformats.org/officeDocument/2006/relationships/tags" Target="../tags/tag76.xml"/><Relationship Id="rId16" Type="http://schemas.openxmlformats.org/officeDocument/2006/relationships/tags" Target="../tags/tag75.xml"/><Relationship Id="rId15" Type="http://schemas.openxmlformats.org/officeDocument/2006/relationships/tags" Target="../tags/tag74.xml"/><Relationship Id="rId14" Type="http://schemas.openxmlformats.org/officeDocument/2006/relationships/tags" Target="../tags/tag73.xml"/><Relationship Id="rId13" Type="http://schemas.openxmlformats.org/officeDocument/2006/relationships/tags" Target="../tags/tag72.xml"/><Relationship Id="rId12" Type="http://schemas.openxmlformats.org/officeDocument/2006/relationships/tags" Target="../tags/tag7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0.xml"/><Relationship Id="rId8" Type="http://schemas.openxmlformats.org/officeDocument/2006/relationships/slideLayout" Target="../slideLayouts/slideLayout19.xml"/><Relationship Id="rId7" Type="http://schemas.openxmlformats.org/officeDocument/2006/relationships/slideLayout" Target="../slideLayouts/slideLayout18.xml"/><Relationship Id="rId6" Type="http://schemas.openxmlformats.org/officeDocument/2006/relationships/slideLayout" Target="../slideLayouts/slideLayout17.xml"/><Relationship Id="rId5" Type="http://schemas.openxmlformats.org/officeDocument/2006/relationships/slideLayout" Target="../slideLayouts/slideLayout16.xml"/><Relationship Id="rId4" Type="http://schemas.openxmlformats.org/officeDocument/2006/relationships/slideLayout" Target="../slideLayouts/slideLayout15.xml"/><Relationship Id="rId3" Type="http://schemas.openxmlformats.org/officeDocument/2006/relationships/slideLayout" Target="../slideLayouts/slideLayout14.xml"/><Relationship Id="rId2" Type="http://schemas.openxmlformats.org/officeDocument/2006/relationships/slideLayout" Target="../slideLayouts/slideLayout13.xml"/><Relationship Id="rId13" Type="http://schemas.openxmlformats.org/officeDocument/2006/relationships/theme" Target="../theme/theme2.xml"/><Relationship Id="rId12" Type="http://schemas.openxmlformats.org/officeDocument/2006/relationships/image" Target="../media/image6.jpeg"/><Relationship Id="rId11" Type="http://schemas.openxmlformats.org/officeDocument/2006/relationships/slideLayout" Target="../slideLayouts/slideLayout22.xml"/><Relationship Id="rId10" Type="http://schemas.openxmlformats.org/officeDocument/2006/relationships/slideLayout" Target="../slideLayouts/slideLayout21.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31.xml"/><Relationship Id="rId8" Type="http://schemas.openxmlformats.org/officeDocument/2006/relationships/slideLayout" Target="../slideLayouts/slideLayout30.xml"/><Relationship Id="rId7" Type="http://schemas.openxmlformats.org/officeDocument/2006/relationships/slideLayout" Target="../slideLayouts/slideLayout29.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3" Type="http://schemas.openxmlformats.org/officeDocument/2006/relationships/slideLayout" Target="../slideLayouts/slideLayout25.xml"/><Relationship Id="rId2" Type="http://schemas.openxmlformats.org/officeDocument/2006/relationships/slideLayout" Target="../slideLayouts/slideLayout24.xml"/><Relationship Id="rId19" Type="http://schemas.openxmlformats.org/officeDocument/2006/relationships/theme" Target="../theme/theme3.xml"/><Relationship Id="rId18" Type="http://schemas.openxmlformats.org/officeDocument/2006/relationships/tags" Target="../tags/tag149.xml"/><Relationship Id="rId17" Type="http://schemas.openxmlformats.org/officeDocument/2006/relationships/tags" Target="../tags/tag148.xml"/><Relationship Id="rId16" Type="http://schemas.openxmlformats.org/officeDocument/2006/relationships/tags" Target="../tags/tag147.xml"/><Relationship Id="rId15" Type="http://schemas.openxmlformats.org/officeDocument/2006/relationships/tags" Target="../tags/tag146.xml"/><Relationship Id="rId14" Type="http://schemas.openxmlformats.org/officeDocument/2006/relationships/tags" Target="../tags/tag145.xml"/><Relationship Id="rId13" Type="http://schemas.openxmlformats.org/officeDocument/2006/relationships/tags" Target="../tags/tag144.xml"/><Relationship Id="rId12" Type="http://schemas.openxmlformats.org/officeDocument/2006/relationships/tags" Target="../tags/tag143.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9" name="矩形 8"/>
          <p:cNvSpPr/>
          <p:nvPr userDrawn="1">
            <p:custDataLst>
              <p:tags r:id="rId12"/>
            </p:custDataLst>
          </p:nvPr>
        </p:nvSpPr>
        <p:spPr>
          <a:xfrm rot="10800000">
            <a:off x="-1" y="0"/>
            <a:ext cx="12192000" cy="6858000"/>
          </a:xfrm>
          <a:prstGeom prst="rect">
            <a:avLst/>
          </a:prstGeom>
          <a:gradFill flip="none" rotWithShape="1">
            <a:gsLst>
              <a:gs pos="0">
                <a:schemeClr val="bg2">
                  <a:lumMod val="60000"/>
                  <a:lumOff val="40000"/>
                </a:schemeClr>
              </a:gs>
              <a:gs pos="100000">
                <a:schemeClr val="bg2"/>
              </a:gs>
              <a:gs pos="58000">
                <a:schemeClr val="bg2"/>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a typeface="Arial" panose="020B0604020202020204" pitchFamily="34" charset="0"/>
              <a:cs typeface="Arial" panose="020B0604020202020204" pitchFamily="34" charset="0"/>
            </a:endParaRPr>
          </a:p>
        </p:txBody>
      </p:sp>
      <p:sp>
        <p:nvSpPr>
          <p:cNvPr id="13" name="矩形 12"/>
          <p:cNvSpPr/>
          <p:nvPr userDrawn="1">
            <p:custDataLst>
              <p:tags r:id="rId13"/>
            </p:custDataLst>
          </p:nvPr>
        </p:nvSpPr>
        <p:spPr>
          <a:xfrm rot="10800000">
            <a:off x="0" y="0"/>
            <a:ext cx="12192000" cy="6858000"/>
          </a:xfrm>
          <a:prstGeom prst="rect">
            <a:avLst/>
          </a:prstGeom>
          <a:gradFill flip="none" rotWithShape="1">
            <a:gsLst>
              <a:gs pos="0">
                <a:schemeClr val="accent1">
                  <a:lumMod val="75000"/>
                  <a:alpha val="50000"/>
                </a:schemeClr>
              </a:gs>
              <a:gs pos="100000">
                <a:schemeClr val="bg2">
                  <a:alpha val="0"/>
                </a:schemeClr>
              </a:gs>
              <a:gs pos="58000">
                <a:schemeClr val="bg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ea typeface="Arial" panose="020B0604020202020204" pitchFamily="34" charset="0"/>
              <a:cs typeface="Arial" panose="020B0604020202020204" pitchFamily="34" charset="0"/>
            </a:endParaRPr>
          </a:p>
        </p:txBody>
      </p:sp>
      <p:sp>
        <p:nvSpPr>
          <p:cNvPr id="10" name="日期占位符 9"/>
          <p:cNvSpPr>
            <a:spLocks noGrp="1"/>
          </p:cNvSpPr>
          <p:nvPr>
            <p:ph type="dt" sz="half" idx="10"/>
            <p:custDataLst>
              <p:tags r:id="rId14"/>
            </p:custDataLst>
          </p:nvPr>
        </p:nvSpPr>
        <p:spPr>
          <a:xfrm>
            <a:off x="694799" y="6314400"/>
            <a:ext cx="2617201" cy="316800"/>
          </a:xfrm>
        </p:spPr>
        <p:txBody>
          <a:bodyPr/>
          <a:lstStyle>
            <a:lvl1pPr>
              <a:defRPr>
                <a:latin typeface="Arial" panose="020B0604020202020204" pitchFamily="34" charset="0"/>
                <a:ea typeface="Arial" panose="020B0604020202020204" pitchFamily="34" charset="0"/>
                <a:cs typeface="Arial" panose="020B0604020202020204" pitchFamily="34" charset="0"/>
              </a:defRPr>
            </a:lvl1pPr>
          </a:lstStyle>
          <a:p>
            <a:r>
              <a:rPr lang="en-US"/>
              <a:t>Date Area</a:t>
            </a:r>
            <a:endParaRPr lang="en-US"/>
          </a:p>
        </p:txBody>
      </p:sp>
      <p:sp>
        <p:nvSpPr>
          <p:cNvPr id="11" name="页脚占位符 10"/>
          <p:cNvSpPr>
            <a:spLocks noGrp="1"/>
          </p:cNvSpPr>
          <p:nvPr>
            <p:ph type="ftr" sz="quarter" idx="11"/>
            <p:custDataLst>
              <p:tags r:id="rId15"/>
            </p:custDataLst>
          </p:nvPr>
        </p:nvSpPr>
        <p:spPr>
          <a:xfrm>
            <a:off x="4116000" y="6314400"/>
            <a:ext cx="3960000" cy="316800"/>
          </a:xfrm>
        </p:spPr>
        <p:txBody>
          <a:bodyPr/>
          <a:lstStyle>
            <a:lvl1pPr algn="ctr">
              <a:defRPr>
                <a:latin typeface="Arial" panose="020B0604020202020204" pitchFamily="34" charset="0"/>
                <a:ea typeface="Arial" panose="020B0604020202020204" pitchFamily="34" charset="0"/>
                <a:cs typeface="Arial" panose="020B0604020202020204" pitchFamily="34" charset="0"/>
              </a:defRPr>
            </a:lvl1pPr>
          </a:lstStyle>
          <a:p>
            <a:endParaRPr lang="en-US" dirty="0"/>
          </a:p>
        </p:txBody>
      </p:sp>
      <p:sp>
        <p:nvSpPr>
          <p:cNvPr id="12" name="灯片编号占位符 11"/>
          <p:cNvSpPr>
            <a:spLocks noGrp="1"/>
          </p:cNvSpPr>
          <p:nvPr>
            <p:ph type="sldNum" sz="quarter" idx="12"/>
            <p:custDataLst>
              <p:tags r:id="rId16"/>
            </p:custDataLst>
          </p:nvPr>
        </p:nvSpPr>
        <p:spPr>
          <a:xfrm>
            <a:off x="8877600" y="6314400"/>
            <a:ext cx="2617198" cy="316800"/>
          </a:xfrm>
        </p:spPr>
        <p:txBody>
          <a:bodyPr/>
          <a:lstStyle>
            <a:lvl1pPr algn="r">
              <a:defRPr>
                <a:latin typeface="Arial" panose="020B0604020202020204" pitchFamily="34" charset="0"/>
                <a:ea typeface="Arial" panose="020B0604020202020204" pitchFamily="34" charset="0"/>
                <a:cs typeface="Arial" panose="020B0604020202020204" pitchFamily="34" charset="0"/>
              </a:defRPr>
            </a:lvl1pPr>
          </a:lstStyle>
          <a:p>
            <a:fld id="{49AE70B2-8BF9-45C0-BB95-33D1B9D3A854}" type="slidenum">
              <a:rPr lang="en-US" smtClean="0"/>
            </a:fld>
            <a:endParaRPr lang="en-US" dirty="0"/>
          </a:p>
        </p:txBody>
      </p:sp>
      <p:sp>
        <p:nvSpPr>
          <p:cNvPr id="4" name="文本占位符 3"/>
          <p:cNvSpPr>
            <a:spLocks noGrp="1"/>
          </p:cNvSpPr>
          <p:nvPr>
            <p:ph type="body" idx="1"/>
            <p:custDataLst>
              <p:tags r:id="rId17"/>
            </p:custDataLst>
          </p:nvPr>
        </p:nvSpPr>
        <p:spPr>
          <a:xfrm>
            <a:off x="694799" y="1226916"/>
            <a:ext cx="10799999" cy="4950047"/>
          </a:xfrm>
          <a:prstGeom prst="rect">
            <a:avLst/>
          </a:prstGeom>
          <a:ln>
            <a:noFill/>
            <a:prstDash val="sysDash"/>
          </a:ln>
        </p:spPr>
        <p:txBody>
          <a:bodyPr vert="horz" lIns="90000" tIns="46800" rIns="90000" bIns="46800" rtlCol="0">
            <a:normAutofit/>
          </a:bodyPr>
          <a:lstStyle/>
          <a:p>
            <a:pPr marR="0" lvl="0">
              <a:spcBef>
                <a:spcPts val="1200"/>
              </a:spcBef>
              <a:spcAft>
                <a:spcPts val="0"/>
              </a:spcAft>
              <a:buClr>
                <a:schemeClr val="accent5"/>
              </a:buClr>
              <a:buSzTx/>
            </a:pPr>
            <a:r>
              <a:rPr lang="en-US" dirty="0">
                <a:latin typeface="+mn-lt"/>
              </a:rPr>
              <a:t>Click to add text</a:t>
            </a:r>
            <a:endParaRPr lang="en-US" dirty="0"/>
          </a:p>
        </p:txBody>
      </p:sp>
      <p:sp>
        <p:nvSpPr>
          <p:cNvPr id="2" name="标题占位符 1"/>
          <p:cNvSpPr>
            <a:spLocks noGrp="1"/>
          </p:cNvSpPr>
          <p:nvPr>
            <p:ph type="title"/>
            <p:custDataLst>
              <p:tags r:id="rId18"/>
            </p:custDataLst>
          </p:nvPr>
        </p:nvSpPr>
        <p:spPr>
          <a:xfrm>
            <a:off x="694800" y="360000"/>
            <a:ext cx="10800000" cy="720000"/>
          </a:xfrm>
          <a:prstGeom prst="rect">
            <a:avLst/>
          </a:prstGeom>
          <a:noFill/>
        </p:spPr>
        <p:txBody>
          <a:bodyPr vert="horz" wrap="square" lIns="91440" tIns="0" rIns="91440" bIns="0" rtlCol="0" anchor="b">
            <a:normAutofit/>
          </a:bodyPr>
          <a:lstStyle/>
          <a:p>
            <a:pPr marL="0" marR="0" lvl="0">
              <a:buClrTx/>
              <a:buSzTx/>
              <a:buFontTx/>
            </a:pPr>
            <a:r>
              <a:rPr lang="en-US" dirty="0">
                <a:latin typeface="+mj-lt"/>
              </a:rPr>
              <a:t>Click to add title</a:t>
            </a:r>
            <a:endParaRPr lang="en-US" dirty="0"/>
          </a:p>
        </p:txBody>
      </p:sp>
      <p:sp>
        <p:nvSpPr>
          <p:cNvPr id="5" name="KSO_TEMPLATE" hidden="1"/>
          <p:cNvSpPr/>
          <p:nvPr userDrawn="1">
            <p:custDataLst>
              <p:tags r:id="rId19"/>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20"/>
    </p:custData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kumimoji="0" lang="en-US" sz="3200" b="0" i="0" u="none" strike="noStrike" kern="1200" cap="none" spc="0" normalizeH="0" baseline="0" smtClean="0">
          <a:solidFill>
            <a:schemeClr val="tx1"/>
          </a:solidFill>
          <a:uFillTx/>
          <a:latin typeface="Arial" panose="020B0604020202020204" pitchFamily="34" charset="0"/>
          <a:ea typeface="Arial" panose="020B0604020202020204" pitchFamily="34" charset="0"/>
          <a:cs typeface="Arial" panose="020B0604020202020204" pitchFamily="34" charset="0"/>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en-US" sz="1800" b="0" i="0" u="none" strike="noStrike" kern="1200" cap="none" spc="150" normalizeH="0" baseline="0" dirty="0">
          <a:ln>
            <a:noFill/>
            <a:prstDash val="sysDot"/>
          </a:ln>
          <a:solidFill>
            <a:schemeClr val="tx1"/>
          </a:solidFill>
          <a:uFillTx/>
          <a:latin typeface="Arial" panose="020B0604020202020204" pitchFamily="34" charset="0"/>
          <a:ea typeface="Arial" panose="020B0604020202020204" pitchFamily="34" charset="0"/>
          <a:cs typeface="Arial" panose="020B0604020202020204" pitchFamily="34" charset="0"/>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Lst>
        <a:defRPr kumimoji="0" lang="en-US" sz="1600" b="0" i="0" u="none" strike="noStrike" kern="1200" cap="none" spc="150" normalizeH="0" baseline="0" noProof="1" dirty="0">
          <a:solidFill>
            <a:schemeClr val="tx1"/>
          </a:solidFill>
          <a:uFillTx/>
          <a:latin typeface="+mn-ea"/>
          <a:ea typeface="+mn-ea"/>
          <a:cs typeface="MiSans Normal" panose="00000500000000000000" charset="-122"/>
          <a:sym typeface="+mn-ea"/>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en-US" sz="1600" b="0" i="0" u="none" strike="noStrike" kern="1200" cap="none" spc="150" normalizeH="0" baseline="0" noProof="1" dirty="0">
          <a:solidFill>
            <a:schemeClr val="tx1"/>
          </a:solidFill>
          <a:uFillTx/>
          <a:latin typeface="+mn-ea"/>
          <a:ea typeface="+mn-ea"/>
          <a:cs typeface="MiSans Normal" panose="00000500000000000000" charset="-122"/>
          <a:sym typeface="+mn-ea"/>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kumimoji="0" lang="en-US" sz="1400" b="0" i="0" u="none" strike="noStrike" kern="1200" cap="none" spc="150" normalizeH="0" baseline="0" noProof="1" dirty="0">
          <a:solidFill>
            <a:schemeClr val="tx1"/>
          </a:solidFill>
          <a:uFillTx/>
          <a:latin typeface="+mn-ea"/>
          <a:ea typeface="+mn-ea"/>
          <a:cs typeface="MiSans Normal" panose="00000500000000000000" charset="-122"/>
          <a:sym typeface="+mn-ea"/>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en-US" sz="1400" b="0" i="0" u="none" strike="noStrike" kern="1200" cap="none" spc="150" normalizeH="0" baseline="0" noProof="1" dirty="0">
          <a:solidFill>
            <a:schemeClr val="tx1"/>
          </a:solidFill>
          <a:uFillTx/>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pic>
        <p:nvPicPr>
          <p:cNvPr id="1026" name="Picture 9"/>
          <p:cNvPicPr>
            <a:picLocks noChangeAspect="1"/>
          </p:cNvPicPr>
          <p:nvPr/>
        </p:nvPicPr>
        <p:blipFill>
          <a:blip r:embed="rId12"/>
          <a:stretch>
            <a:fillRect/>
          </a:stretch>
        </p:blipFill>
        <p:spPr>
          <a:xfrm>
            <a:off x="0" y="0"/>
            <a:ext cx="12208933" cy="6858000"/>
          </a:xfrm>
          <a:prstGeom prst="rect">
            <a:avLst/>
          </a:prstGeom>
          <a:noFill/>
          <a:ln w="9525">
            <a:noFill/>
          </a:ln>
        </p:spPr>
      </p:pic>
      <p:sp>
        <p:nvSpPr>
          <p:cNvPr id="1027" name="Rectangle 3"/>
          <p:cNvSpPr>
            <a:spLocks noGrp="1"/>
          </p:cNvSpPr>
          <p:nvPr>
            <p:ph type="title"/>
          </p:nvPr>
        </p:nvSpPr>
        <p:spPr>
          <a:xfrm>
            <a:off x="609600" y="190500"/>
            <a:ext cx="10972800" cy="582613"/>
          </a:xfrm>
          <a:prstGeom prst="rect">
            <a:avLst/>
          </a:prstGeom>
          <a:noFill/>
          <a:ln w="9525">
            <a:noFill/>
          </a:ln>
        </p:spPr>
        <p:txBody>
          <a:bodyPr anchor="ctr" anchorCtr="0"/>
          <a:p>
            <a:pPr lvl="0"/>
            <a:r>
              <a:rPr lang="en-US" altLang="zh-CN" dirty="0"/>
              <a:t>Click to edit Master title style</a:t>
            </a:r>
            <a:endParaRPr lang="en-US" altLang="zh-CN" dirty="0"/>
          </a:p>
        </p:txBody>
      </p:sp>
      <p:sp>
        <p:nvSpPr>
          <p:cNvPr id="1028" name="Rectangle 4"/>
          <p:cNvSpPr>
            <a:spLocks noGrp="1"/>
          </p:cNvSpPr>
          <p:nvPr>
            <p:ph type="body" idx="1"/>
          </p:nvPr>
        </p:nvSpPr>
        <p:spPr>
          <a:xfrm>
            <a:off x="609600" y="1174750"/>
            <a:ext cx="10972800" cy="4953000"/>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29" name="Rectangle 5"/>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28C18859-9320-47B1-B84A-5AD18E8F8F05}" type="datetimeFigureOut">
              <a:rPr lang="en-GB" smtClean="0"/>
            </a:fld>
            <a:endParaRPr lang="en-GB"/>
          </a:p>
        </p:txBody>
      </p:sp>
      <p:sp>
        <p:nvSpPr>
          <p:cNvPr id="1030" name="Rectangle 6"/>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GB"/>
          </a:p>
        </p:txBody>
      </p:sp>
      <p:sp>
        <p:nvSpPr>
          <p:cNvPr id="1031" name="Rectangle 7"/>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467DA55A-CD99-4D6D-9F9B-30A0F32F27EB}"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rtl="0" fontAlgn="base">
        <a:spcBef>
          <a:spcPct val="0"/>
        </a:spcBef>
        <a:spcAft>
          <a:spcPct val="0"/>
        </a:spcAft>
        <a:defRPr sz="3600" kern="1200">
          <a:solidFill>
            <a:schemeClr val="tx1"/>
          </a:solidFill>
          <a:latin typeface="+mj-lt"/>
          <a:ea typeface="+mj-ea"/>
          <a:cs typeface="+mj-cs"/>
        </a:defRPr>
      </a:lvl1pPr>
      <a:lvl2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2pPr>
      <a:lvl3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3pPr>
      <a:lvl4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4pPr>
      <a:lvl5pPr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5pPr>
      <a:lvl6pPr marL="4572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6pPr>
      <a:lvl7pPr marL="9144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7pPr>
      <a:lvl8pPr marL="13716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8pPr>
      <a:lvl9pPr marL="1828800" algn="l" rtl="0" fontAlgn="base">
        <a:spcBef>
          <a:spcPct val="0"/>
        </a:spcBef>
        <a:spcAft>
          <a:spcPct val="0"/>
        </a:spcAft>
        <a:defRPr sz="3600">
          <a:solidFill>
            <a:schemeClr val="tx1"/>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矩形 8"/>
          <p:cNvSpPr/>
          <p:nvPr userDrawn="1">
            <p:custDataLst>
              <p:tags r:id="rId12"/>
            </p:custDataLst>
          </p:nvPr>
        </p:nvSpPr>
        <p:spPr>
          <a:xfrm>
            <a:off x="-1270" y="-635"/>
            <a:ext cx="12192000" cy="6858635"/>
          </a:xfrm>
          <a:prstGeom prst="rect">
            <a:avLst/>
          </a:prstGeom>
          <a:gradFill flip="none" rotWithShape="1">
            <a:gsLst>
              <a:gs pos="36000">
                <a:schemeClr val="bg1">
                  <a:alpha val="57000"/>
                </a:schemeClr>
              </a:gs>
              <a:gs pos="100000">
                <a:schemeClr val="bg2">
                  <a:alpha val="15000"/>
                </a:schemeClr>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endParaRPr>
          </a:p>
        </p:txBody>
      </p:sp>
      <p:sp>
        <p:nvSpPr>
          <p:cNvPr id="2" name="标题占位符 1"/>
          <p:cNvSpPr>
            <a:spLocks noGrp="1"/>
          </p:cNvSpPr>
          <p:nvPr>
            <p:ph type="title"/>
            <p:custDataLst>
              <p:tags r:id="rId13"/>
            </p:custDataLst>
          </p:nvPr>
        </p:nvSpPr>
        <p:spPr>
          <a:xfrm>
            <a:off x="695960" y="360000"/>
            <a:ext cx="10800000" cy="720000"/>
          </a:xfrm>
          <a:prstGeom prst="rect">
            <a:avLst/>
          </a:prstGeom>
        </p:spPr>
        <p:txBody>
          <a:bodyPr vert="horz" lIns="0" tIns="0" rIns="0" bIns="0" rtlCol="0" anchor="ctr">
            <a:normAutofit/>
          </a:bodyPr>
          <a:lstStyle/>
          <a:p>
            <a:r>
              <a:rPr lang="en-US" dirty="0">
                <a:latin typeface="+mj-lt"/>
              </a:rPr>
              <a:t>Click to add title</a:t>
            </a:r>
            <a:endParaRPr lang="en-US" dirty="0"/>
          </a:p>
        </p:txBody>
      </p:sp>
      <p:sp>
        <p:nvSpPr>
          <p:cNvPr id="3" name="文本占位符 2"/>
          <p:cNvSpPr>
            <a:spLocks noGrp="1"/>
          </p:cNvSpPr>
          <p:nvPr>
            <p:ph type="body" idx="1"/>
            <p:custDataLst>
              <p:tags r:id="rId14"/>
            </p:custDataLst>
          </p:nvPr>
        </p:nvSpPr>
        <p:spPr>
          <a:xfrm>
            <a:off x="695960" y="1301749"/>
            <a:ext cx="10800000" cy="4873625"/>
          </a:xfrm>
          <a:prstGeom prst="rect">
            <a:avLst/>
          </a:prstGeom>
        </p:spPr>
        <p:txBody>
          <a:bodyPr vert="horz" lIns="0" tIns="0" rIns="0" bIns="0" rtlCol="0">
            <a:normAutofit/>
          </a:bodyPr>
          <a:lstStyle/>
          <a:p>
            <a:pPr lvl="0"/>
            <a:r>
              <a:rPr lang="en-US" dirty="0">
                <a:latin typeface="+mn-lt"/>
              </a:rPr>
              <a:t>Click to add text</a:t>
            </a:r>
            <a:endParaRPr lang="en-US" dirty="0"/>
          </a:p>
        </p:txBody>
      </p:sp>
      <p:sp>
        <p:nvSpPr>
          <p:cNvPr id="4" name="日期占位符 3"/>
          <p:cNvSpPr>
            <a:spLocks noGrp="1"/>
          </p:cNvSpPr>
          <p:nvPr>
            <p:ph type="dt" sz="half" idx="2"/>
            <p:custDataLst>
              <p:tags r:id="rId15"/>
            </p:custDataLst>
          </p:nvPr>
        </p:nvSpPr>
        <p:spPr>
          <a:xfrm>
            <a:off x="69596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rial" panose="020B0604020202020204" pitchFamily="34" charset="0"/>
              </a:defRPr>
            </a:lvl1pPr>
          </a:lstStyle>
          <a:p>
            <a:r>
              <a:rPr lang="en-US"/>
              <a:t>Date Area</a:t>
            </a:r>
            <a:endParaRPr 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rial" panose="020B0604020202020204" pitchFamily="34" charset="0"/>
              </a:defRPr>
            </a:lvl1pPr>
          </a:lstStyle>
          <a:p>
            <a:endParaRPr lang="en-US" dirty="0"/>
          </a:p>
        </p:txBody>
      </p:sp>
      <p:sp>
        <p:nvSpPr>
          <p:cNvPr id="6" name="灯片编号占位符 5"/>
          <p:cNvSpPr>
            <a:spLocks noGrp="1"/>
          </p:cNvSpPr>
          <p:nvPr>
            <p:ph type="sldNum" sz="quarter" idx="4"/>
            <p:custDataLst>
              <p:tags r:id="rId17"/>
            </p:custDataLst>
          </p:nvPr>
        </p:nvSpPr>
        <p:spPr>
          <a:xfrm>
            <a:off x="8753983"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rial" panose="020B0604020202020204" pitchFamily="34" charset="0"/>
              </a:defRPr>
            </a:lvl1pPr>
          </a:lstStyle>
          <a:p>
            <a:fld id="{BE5F26B5-172A-4DC2-B0B7-181CFC56B87C}" type="slidenum">
              <a:rPr lang="en-US" smtClean="0"/>
            </a:fld>
            <a:endParaRPr lang="en-US"/>
          </a:p>
        </p:txBody>
      </p:sp>
      <p:sp>
        <p:nvSpPr>
          <p:cNvPr id="8" name="KSO_TEMPLATE" hidden="1"/>
          <p:cNvSpPr/>
          <p:nvPr userDrawn="1">
            <p:custDataLst>
              <p:tags r:id="rId18"/>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3200" b="1" kern="1200">
          <a:solidFill>
            <a:schemeClr val="tx2">
              <a:lumMod val="90000"/>
              <a:lumOff val="10000"/>
            </a:schemeClr>
          </a:solidFill>
          <a:latin typeface="Arial" panose="020B0604020202020204" pitchFamily="34" charset="0"/>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1600" kern="1200">
          <a:solidFill>
            <a:schemeClr val="tx2">
              <a:lumMod val="90000"/>
              <a:lumOff val="10000"/>
            </a:schemeClr>
          </a:solidFill>
          <a:latin typeface="Arial" panose="020B0604020202020204" pitchFamily="34" charset="0"/>
        </a:defRPr>
      </a:lvl1pPr>
      <a:lvl2pPr marL="538480" indent="-206375" algn="l" defTabSz="914400" rtl="0" eaLnBrk="1" latinLnBrk="0" hangingPunct="1">
        <a:lnSpc>
          <a:spcPct val="130000"/>
        </a:lnSpc>
        <a:spcBef>
          <a:spcPts val="0"/>
        </a:spcBef>
        <a:buFont typeface="Arial" panose="020B0604020202020204" pitchFamily="34" charset="0"/>
        <a:buChar char="•"/>
        <a:defRPr sz="1400" kern="1200">
          <a:solidFill>
            <a:schemeClr val="tx2">
              <a:lumMod val="90000"/>
              <a:lumOff val="10000"/>
            </a:schemeClr>
          </a:solidFill>
          <a:latin typeface="汉仪书宋二简" panose="02010600000101010101" charset="-122"/>
        </a:defRPr>
      </a:lvl2pPr>
      <a:lvl3pPr marL="798830" indent="-161925" algn="l" defTabSz="914400" rtl="0" eaLnBrk="1" latinLnBrk="0" hangingPunct="1">
        <a:lnSpc>
          <a:spcPct val="130000"/>
        </a:lnSpc>
        <a:spcBef>
          <a:spcPts val="0"/>
        </a:spcBef>
        <a:buFont typeface="Arial" panose="020B0604020202020204" pitchFamily="34" charset="0"/>
        <a:buChar char="•"/>
        <a:defRPr sz="1200" kern="1200">
          <a:solidFill>
            <a:schemeClr val="tx2">
              <a:lumMod val="90000"/>
              <a:lumOff val="10000"/>
            </a:schemeClr>
          </a:solidFill>
          <a:latin typeface="汉仪书宋二简" panose="02010600000101010101" charset="-122"/>
        </a:defRPr>
      </a:lvl3pPr>
      <a:lvl4pPr marL="1030605" indent="-149225" algn="l" defTabSz="914400" rtl="0" eaLnBrk="1" latinLnBrk="0" hangingPunct="1">
        <a:lnSpc>
          <a:spcPct val="130000"/>
        </a:lnSpc>
        <a:spcBef>
          <a:spcPts val="0"/>
        </a:spcBef>
        <a:buFont typeface="Arial" panose="020B0604020202020204" pitchFamily="34" charset="0"/>
        <a:buChar char="•"/>
        <a:defRPr sz="1100" kern="1200">
          <a:solidFill>
            <a:schemeClr val="tx2">
              <a:lumMod val="90000"/>
              <a:lumOff val="10000"/>
            </a:schemeClr>
          </a:solidFill>
          <a:latin typeface="汉仪书宋二简" panose="02010600000101010101" charset="-122"/>
        </a:defRPr>
      </a:lvl4pPr>
      <a:lvl5pPr marL="1235075" indent="-127000" algn="l" defTabSz="914400" rtl="0" eaLnBrk="1" latinLnBrk="0" hangingPunct="1">
        <a:lnSpc>
          <a:spcPct val="130000"/>
        </a:lnSpc>
        <a:spcBef>
          <a:spcPts val="0"/>
        </a:spcBef>
        <a:buFont typeface="Arial" panose="020B0604020202020204" pitchFamily="34" charset="0"/>
        <a:buChar char="•"/>
        <a:defRPr sz="1050" kern="1200">
          <a:solidFill>
            <a:schemeClr val="tx2">
              <a:lumMod val="90000"/>
              <a:lumOff val="10000"/>
            </a:schemeClr>
          </a:solidFill>
          <a:latin typeface="汉仪书宋二简" panose="02010600000101010101" charset="-122"/>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defRPr>
      </a:lvl1pPr>
      <a:lvl2pPr marL="457200" algn="l" defTabSz="914400" rtl="0" eaLnBrk="1" latinLnBrk="0" hangingPunct="1">
        <a:defRPr sz="1800" kern="1200">
          <a:solidFill>
            <a:schemeClr val="tx1"/>
          </a:solidFill>
          <a:latin typeface="+mn-lt"/>
        </a:defRPr>
      </a:lvl2pPr>
      <a:lvl3pPr marL="914400" algn="l" defTabSz="914400" rtl="0" eaLnBrk="1" latinLnBrk="0" hangingPunct="1">
        <a:defRPr sz="1800" kern="1200">
          <a:solidFill>
            <a:schemeClr val="tx1"/>
          </a:solidFill>
          <a:latin typeface="+mn-lt"/>
        </a:defRPr>
      </a:lvl3pPr>
      <a:lvl4pPr marL="1371600" algn="l" defTabSz="914400" rtl="0" eaLnBrk="1" latinLnBrk="0" hangingPunct="1">
        <a:defRPr sz="1800" kern="1200">
          <a:solidFill>
            <a:schemeClr val="tx1"/>
          </a:solidFill>
          <a:latin typeface="+mn-lt"/>
        </a:defRPr>
      </a:lvl4pPr>
      <a:lvl5pPr marL="1828800" algn="l" defTabSz="914400" rtl="0" eaLnBrk="1" latinLnBrk="0" hangingPunct="1">
        <a:defRPr sz="1800" kern="1200">
          <a:solidFill>
            <a:schemeClr val="tx1"/>
          </a:solidFill>
          <a:latin typeface="+mn-lt"/>
        </a:defRPr>
      </a:lvl5pPr>
      <a:lvl6pPr marL="2286000" algn="l" defTabSz="914400" rtl="0" eaLnBrk="1" latinLnBrk="0" hangingPunct="1">
        <a:defRPr sz="1800" kern="1200">
          <a:solidFill>
            <a:schemeClr val="tx1"/>
          </a:solidFill>
          <a:latin typeface="+mn-lt"/>
        </a:defRPr>
      </a:lvl6pPr>
      <a:lvl7pPr marL="2743200" algn="l" defTabSz="914400" rtl="0" eaLnBrk="1" latinLnBrk="0" hangingPunct="1">
        <a:defRPr sz="1800" kern="1200">
          <a:solidFill>
            <a:schemeClr val="tx1"/>
          </a:solidFill>
          <a:latin typeface="+mn-lt"/>
        </a:defRPr>
      </a:lvl7pPr>
      <a:lvl8pPr marL="3200400" algn="l" defTabSz="914400" rtl="0" eaLnBrk="1" latinLnBrk="0" hangingPunct="1">
        <a:defRPr sz="1800" kern="1200">
          <a:solidFill>
            <a:schemeClr val="tx1"/>
          </a:solidFill>
          <a:latin typeface="+mn-lt"/>
        </a:defRPr>
      </a:lvl8pPr>
      <a:lvl9pPr marL="3657600" algn="l" defTabSz="914400" rtl="0" eaLnBrk="1" latinLnBrk="0" hangingPunct="1">
        <a:defRPr sz="1800" kern="1200">
          <a:solidFill>
            <a:schemeClr val="tx1"/>
          </a:solidFill>
          <a:latin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151.xml"/><Relationship Id="rId1" Type="http://schemas.openxmlformats.org/officeDocument/2006/relationships/tags" Target="../tags/tag15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14.xml"/><Relationship Id="rId4" Type="http://schemas.openxmlformats.org/officeDocument/2006/relationships/tags" Target="../tags/tag155.xml"/><Relationship Id="rId3" Type="http://schemas.openxmlformats.org/officeDocument/2006/relationships/tags" Target="../tags/tag154.xml"/><Relationship Id="rId2" Type="http://schemas.openxmlformats.org/officeDocument/2006/relationships/tags" Target="../tags/tag153.xml"/><Relationship Id="rId1" Type="http://schemas.openxmlformats.org/officeDocument/2006/relationships/tags" Target="../tags/tag15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hyperlink" Target="https://calculatorultra.com/en/tool/drop-in-sales-calculator.html#google_vignette" TargetMode="Externa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tags" Target="../tags/tag157.xml"/><Relationship Id="rId1" Type="http://schemas.openxmlformats.org/officeDocument/2006/relationships/tags" Target="../tags/tag15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7"/>
          <p:cNvSpPr>
            <a:spLocks noGrp="1"/>
          </p:cNvSpPr>
          <p:nvPr>
            <p:ph type="title" idx="1"/>
            <p:custDataLst>
              <p:tags r:id="rId1"/>
            </p:custDataLst>
          </p:nvPr>
        </p:nvSpPr>
        <p:spPr>
          <a:xfrm>
            <a:off x="516255" y="937260"/>
            <a:ext cx="8792845" cy="2491740"/>
          </a:xfrm>
        </p:spPr>
        <p:txBody>
          <a:bodyPr>
            <a:noAutofit/>
          </a:bodyPr>
          <a:lstStyle/>
          <a:p>
            <a:r>
              <a:rPr lang="en-GB" sz="2800">
                <a:latin typeface="Baskerville Old Face" panose="02020602080505020303" charset="0"/>
                <a:cs typeface="Baskerville Old Face" panose="02020602080505020303" charset="0"/>
                <a:sym typeface="+mn-ea"/>
              </a:rPr>
              <a:t>MODULE NAME :</a:t>
            </a:r>
            <a:r>
              <a:rPr altLang="en-US" sz="2800">
                <a:latin typeface="Baskerville Old Face" panose="02020602080505020303" charset="0"/>
                <a:cs typeface="Baskerville Old Face" panose="02020602080505020303" charset="0"/>
                <a:sym typeface="+mn-ea"/>
              </a:rPr>
              <a:t>Problem Solving and Decision Making</a:t>
            </a:r>
            <a:br>
              <a:rPr lang="en-GB" sz="2800">
                <a:latin typeface="Baskerville Old Face" panose="02020602080505020303" charset="0"/>
                <a:cs typeface="Baskerville Old Face" panose="02020602080505020303" charset="0"/>
                <a:sym typeface="+mn-ea"/>
              </a:rPr>
            </a:br>
            <a:r>
              <a:rPr lang="en-GB" sz="2800">
                <a:latin typeface="Baskerville Old Face" panose="02020602080505020303" charset="0"/>
                <a:cs typeface="Baskerville Old Face" panose="02020602080505020303" charset="0"/>
                <a:sym typeface="+mn-ea"/>
              </a:rPr>
              <a:t>MODULE CODE </a:t>
            </a:r>
            <a:r>
              <a:rPr altLang="en-US" sz="2800">
                <a:latin typeface="Baskerville Old Face" panose="02020602080505020303" charset="0"/>
                <a:cs typeface="Baskerville Old Face" panose="02020602080505020303" charset="0"/>
                <a:sym typeface="+mn-ea"/>
              </a:rPr>
              <a:t>LCLM4004</a:t>
            </a:r>
            <a:br>
              <a:rPr lang="en-GB" sz="2800">
                <a:latin typeface="Baskerville Old Face" panose="02020602080505020303" charset="0"/>
                <a:cs typeface="Baskerville Old Face" panose="02020602080505020303" charset="0"/>
                <a:sym typeface="+mn-ea"/>
              </a:rPr>
            </a:br>
            <a:r>
              <a:rPr lang="en-GB" sz="2800">
                <a:latin typeface="Baskerville Old Face" panose="02020602080505020303" charset="0"/>
                <a:cs typeface="Baskerville Old Face" panose="02020602080505020303" charset="0"/>
                <a:sym typeface="+mn-ea"/>
              </a:rPr>
              <a:t>STUDENT NAME : Teodora Gogonea</a:t>
            </a:r>
            <a:br>
              <a:rPr lang="en-GB" sz="2800">
                <a:latin typeface="Baskerville Old Face" panose="02020602080505020303" charset="0"/>
                <a:cs typeface="Baskerville Old Face" panose="02020602080505020303" charset="0"/>
                <a:sym typeface="+mn-ea"/>
              </a:rPr>
            </a:br>
            <a:r>
              <a:rPr lang="en-GB" sz="2800">
                <a:latin typeface="Baskerville Old Face" panose="02020602080505020303" charset="0"/>
                <a:cs typeface="Baskerville Old Face" panose="02020602080505020303" charset="0"/>
                <a:sym typeface="+mn-ea"/>
              </a:rPr>
              <a:t>STUDENT ID :2440666</a:t>
            </a:r>
            <a:br>
              <a:rPr lang="en-GB" sz="2800">
                <a:latin typeface="Baskerville Old Face" panose="02020602080505020303" charset="0"/>
                <a:cs typeface="Baskerville Old Face" panose="02020602080505020303" charset="0"/>
                <a:sym typeface="+mn-ea"/>
              </a:rPr>
            </a:br>
            <a:r>
              <a:rPr lang="en-GB" sz="2800">
                <a:latin typeface="Baskerville Old Face" panose="02020602080505020303" charset="0"/>
                <a:cs typeface="Baskerville Old Face" panose="02020602080505020303" charset="0"/>
                <a:sym typeface="+mn-ea"/>
              </a:rPr>
              <a:t>LECTURER : </a:t>
            </a:r>
            <a:r>
              <a:rPr altLang="en-US" sz="2800">
                <a:latin typeface="Baskerville Old Face" panose="02020602080505020303" charset="0"/>
                <a:cs typeface="Baskerville Old Face" panose="02020602080505020303" charset="0"/>
                <a:sym typeface="+mn-ea"/>
              </a:rPr>
              <a:t>Anita Nan</a:t>
            </a:r>
            <a:br>
              <a:rPr lang="en-GB" sz="2800">
                <a:latin typeface="Baskerville Old Face" panose="02020602080505020303" charset="0"/>
                <a:cs typeface="Baskerville Old Face" panose="02020602080505020303" charset="0"/>
                <a:sym typeface="+mn-ea"/>
              </a:rPr>
            </a:br>
            <a:r>
              <a:rPr lang="en-GB" sz="2800">
                <a:latin typeface="Baskerville Old Face" panose="02020602080505020303" charset="0"/>
                <a:cs typeface="Baskerville Old Face" panose="02020602080505020303" charset="0"/>
                <a:sym typeface="+mn-ea"/>
              </a:rPr>
              <a:t>Assignment 1: Presentation</a:t>
            </a:r>
            <a:endParaRPr lang="en-GB" sz="2800" dirty="0">
              <a:latin typeface="Baskerville Old Face" panose="02020602080505020303" charset="0"/>
              <a:cs typeface="Baskerville Old Face" panose="02020602080505020303" charset="0"/>
              <a:sym typeface="+mn-ea"/>
            </a:endParaRPr>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3" y="650530"/>
            <a:ext cx="8534401" cy="868680"/>
          </a:xfrm>
        </p:spPr>
        <p:txBody>
          <a:bodyPr/>
          <a:lstStyle/>
          <a:p>
            <a:pPr algn="ctr"/>
            <a:r>
              <a:rPr lang="en-GB" b="1" dirty="0"/>
              <a:t>OVERVIEW</a:t>
            </a:r>
            <a:endParaRPr lang="en-GB" b="1" dirty="0"/>
          </a:p>
        </p:txBody>
      </p:sp>
      <p:sp>
        <p:nvSpPr>
          <p:cNvPr id="3" name="Text Placeholder 2"/>
          <p:cNvSpPr>
            <a:spLocks noGrp="1"/>
          </p:cNvSpPr>
          <p:nvPr>
            <p:ph type="body" idx="1"/>
          </p:nvPr>
        </p:nvSpPr>
        <p:spPr>
          <a:xfrm>
            <a:off x="1614569" y="1901952"/>
            <a:ext cx="7604044" cy="4092448"/>
          </a:xfrm>
        </p:spPr>
        <p:txBody>
          <a:bodyPr>
            <a:normAutofit/>
          </a:bodyPr>
          <a:lstStyle/>
          <a:p>
            <a:r>
              <a:rPr lang="en-GB" sz="2400" b="1" dirty="0"/>
              <a:t>Introduction </a:t>
            </a:r>
            <a:endParaRPr lang="en-GB" sz="2400" b="1" dirty="0"/>
          </a:p>
          <a:p>
            <a:r>
              <a:rPr lang="en-GB" sz="2400" b="1" dirty="0"/>
              <a:t>Company background</a:t>
            </a:r>
            <a:endParaRPr lang="en-GB" sz="2400" b="1" dirty="0"/>
          </a:p>
          <a:p>
            <a:r>
              <a:rPr lang="en-GB" sz="2400" b="1" dirty="0"/>
              <a:t>Problem: nature and scope</a:t>
            </a:r>
            <a:endParaRPr lang="en-GB" sz="2400" b="1" dirty="0"/>
          </a:p>
          <a:p>
            <a:r>
              <a:rPr lang="en-GB" sz="2400" b="1" dirty="0"/>
              <a:t>PESTLE ANALYSIS: Green Haven Florists</a:t>
            </a:r>
            <a:endParaRPr lang="en-GB" sz="2400" b="1" dirty="0"/>
          </a:p>
          <a:p>
            <a:r>
              <a:rPr lang="en-GB" sz="2400" b="1" dirty="0"/>
              <a:t>Cause and effect analysis: Fishbone diagram</a:t>
            </a:r>
            <a:endParaRPr lang="en-GB" sz="2400" b="1" dirty="0"/>
          </a:p>
          <a:p>
            <a:r>
              <a:rPr lang="en-GB" sz="2400" b="1" dirty="0"/>
              <a:t>Conclusion</a:t>
            </a:r>
            <a:endParaRPr lang="en-GB" sz="2400" b="1" dirty="0"/>
          </a:p>
          <a:p>
            <a:r>
              <a:rPr lang="en-GB" sz="2400" b="1" dirty="0"/>
              <a:t>References</a:t>
            </a:r>
            <a:endParaRPr lang="en-GB" sz="2400" b="1" dirty="0"/>
          </a:p>
          <a:p>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84632"/>
            <a:ext cx="8915399" cy="557784"/>
          </a:xfrm>
        </p:spPr>
        <p:txBody>
          <a:bodyPr>
            <a:noAutofit/>
          </a:bodyPr>
          <a:lstStyle/>
          <a:p>
            <a:r>
              <a:rPr lang="en-GB" b="1" dirty="0"/>
              <a:t>Introduction</a:t>
            </a:r>
            <a:endParaRPr lang="en-GB" b="1" dirty="0"/>
          </a:p>
        </p:txBody>
      </p:sp>
      <p:sp>
        <p:nvSpPr>
          <p:cNvPr id="3" name="Text Placeholder 2"/>
          <p:cNvSpPr>
            <a:spLocks noGrp="1"/>
          </p:cNvSpPr>
          <p:nvPr>
            <p:ph type="body" idx="1"/>
          </p:nvPr>
        </p:nvSpPr>
        <p:spPr>
          <a:xfrm>
            <a:off x="1752600" y="1589405"/>
            <a:ext cx="8422005" cy="4491355"/>
          </a:xfrm>
        </p:spPr>
        <p:txBody>
          <a:bodyPr/>
          <a:lstStyle/>
          <a:p>
            <a:r>
              <a:rPr lang="en-US" altLang="en-US" sz="2000" dirty="0">
                <a:solidFill>
                  <a:srgbClr val="111111"/>
                </a:solidFill>
                <a:latin typeface="Roboto"/>
                <a:ea typeface="Roboto"/>
                <a:cs typeface="Roboto"/>
              </a:rPr>
              <a:t>Green Haven Florists is a small, independent flower shop based in Norwich, UK, known for its sustainable practices and bespoke floral designs. Founded in 2016 by partners Liam and Priya Patel, the business initially flourished due to its eco-friendly ethos and strong community relationships. However, in the past year, the shop has experienced a 30% decline in in-store sales due to rising costs, changing consumer behaviours, and increased competition from online flower retailers.</a:t>
            </a:r>
            <a:endParaRPr lang="en-US" altLang="en-US" sz="2000" dirty="0">
              <a:solidFill>
                <a:srgbClr val="111111"/>
              </a:solidFill>
              <a:latin typeface="Roboto"/>
              <a:ea typeface="Roboto"/>
              <a:cs typeface="Roboto"/>
            </a:endParaRPr>
          </a:p>
          <a:p>
            <a:endParaRPr lang="en-US" altLang="en-US" sz="2000" dirty="0">
              <a:solidFill>
                <a:srgbClr val="111111"/>
              </a:solidFill>
              <a:latin typeface="Roboto"/>
              <a:ea typeface="Roboto"/>
              <a:cs typeface="Roboto"/>
            </a:endParaRPr>
          </a:p>
          <a:p>
            <a:endParaRPr lang="en-US" altLang="en-US" sz="2000" dirty="0">
              <a:solidFill>
                <a:srgbClr val="111111"/>
              </a:solidFill>
              <a:latin typeface="Roboto"/>
              <a:ea typeface="Roboto"/>
              <a:cs typeface="Roboto"/>
            </a:endParaRPr>
          </a:p>
          <a:p>
            <a:r>
              <a:rPr lang="en-US" altLang="en-US" sz="2000" dirty="0">
                <a:solidFill>
                  <a:srgbClr val="111111"/>
                </a:solidFill>
                <a:latin typeface="Roboto"/>
                <a:ea typeface="Roboto"/>
                <a:cs typeface="Roboto"/>
              </a:rPr>
              <a:t> This presentation examines the underlying causes of the sales decline using a Fishbone (Ishikawa) diagram and provides insights into how Green Haven can adapt its operations and marketing strategies to remain competitive in a rapidly evolving retail environment.</a:t>
            </a:r>
            <a:endParaRPr lang="en-US" altLang="en-US" sz="2000" dirty="0">
              <a:solidFill>
                <a:srgbClr val="111111"/>
              </a:solidFill>
              <a:latin typeface="Roboto"/>
              <a:ea typeface="Roboto"/>
              <a:cs typeface="Robot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320040"/>
            <a:ext cx="8915399" cy="756339"/>
          </a:xfrm>
        </p:spPr>
        <p:txBody>
          <a:bodyPr/>
          <a:lstStyle/>
          <a:p>
            <a:r>
              <a:rPr lang="en-GB" b="1" dirty="0"/>
              <a:t>Company background</a:t>
            </a:r>
            <a:endParaRPr lang="en-GB" b="1" dirty="0"/>
          </a:p>
        </p:txBody>
      </p:sp>
      <p:sp>
        <p:nvSpPr>
          <p:cNvPr id="3" name="Text Placeholder 2"/>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panose="020B0604020202020204" charset="2"/>
              <a:buChar char="•"/>
            </a:pPr>
            <a:r>
              <a:rPr lang="en-GB" b="1" dirty="0"/>
              <a:t>Founded in 2016</a:t>
            </a:r>
            <a:endParaRPr lang="en-GB" b="1" dirty="0"/>
          </a:p>
          <a:p>
            <a:pPr marL="342900" indent="-342900">
              <a:buFont typeface="Arial" panose="020B0604020202020204" charset="2"/>
              <a:buChar char="•"/>
            </a:pPr>
            <a:r>
              <a:rPr lang="en-GB" b="1" dirty="0"/>
              <a:t>Owners: Liam and Priya Patel</a:t>
            </a:r>
            <a:endParaRPr lang="en-GB" b="1" dirty="0"/>
          </a:p>
          <a:p>
            <a:pPr marL="342900" indent="-342900">
              <a:buFont typeface="Arial" panose="020B0604020202020204" charset="2"/>
              <a:buChar char="•"/>
            </a:pPr>
            <a:r>
              <a:rPr lang="en-GB" b="1" dirty="0"/>
              <a:t>Sells : floral arrangements, eco-friendly packing </a:t>
            </a:r>
            <a:endParaRPr lang="en-GB" b="1" dirty="0"/>
          </a:p>
          <a:p>
            <a:pPr marL="342900" indent="-342900">
              <a:buFont typeface="Arial" panose="020B0604020202020204" charset="2"/>
              <a:buChar char="•"/>
            </a:pPr>
            <a:r>
              <a:rPr lang="en-GB" b="1" dirty="0">
                <a:ea typeface="+mn-lt"/>
                <a:cs typeface="+mn-lt"/>
              </a:rPr>
              <a:t>strong community ties</a:t>
            </a:r>
            <a:endParaRPr lang="en-GB" b="1" dirty="0">
              <a:ea typeface="+mn-lt"/>
              <a:cs typeface="+mn-lt"/>
            </a:endParaRPr>
          </a:p>
          <a:p>
            <a:pPr marL="342900" indent="-342900">
              <a:buFont typeface="Arial" panose="020B0604020202020204" charset="2"/>
              <a:buChar char="•"/>
            </a:pPr>
            <a:r>
              <a:rPr lang="en-GB" b="1" dirty="0">
                <a:solidFill>
                  <a:srgbClr val="FF0000"/>
                </a:solidFill>
                <a:ea typeface="+mn-lt"/>
                <a:cs typeface="+mn-lt"/>
              </a:rPr>
              <a:t> Customers- Wide range of customers walk in client. corporate clients and weddings.</a:t>
            </a:r>
            <a:endParaRPr lang="en-GB" b="1" dirty="0">
              <a:solidFill>
                <a:srgbClr val="FF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5550" y="644525"/>
            <a:ext cx="10279380" cy="457835"/>
          </a:xfrm>
        </p:spPr>
        <p:txBody>
          <a:bodyPr/>
          <a:lstStyle/>
          <a:p>
            <a:r>
              <a:rPr lang="en-GB" b="1" dirty="0"/>
              <a:t>Problem: nature and scope</a:t>
            </a:r>
            <a:endParaRPr lang="en-GB" b="1" dirty="0"/>
          </a:p>
        </p:txBody>
      </p:sp>
      <p:sp>
        <p:nvSpPr>
          <p:cNvPr id="3" name="Text Placeholder 2"/>
          <p:cNvSpPr>
            <a:spLocks noGrp="1"/>
          </p:cNvSpPr>
          <p:nvPr>
            <p:ph type="body" idx="1"/>
          </p:nvPr>
        </p:nvSpPr>
        <p:spPr>
          <a:xfrm>
            <a:off x="1694329" y="1488141"/>
            <a:ext cx="10065503" cy="4509247"/>
          </a:xfrm>
        </p:spPr>
        <p:txBody>
          <a:bodyPr>
            <a:normAutofit lnSpcReduction="20000"/>
          </a:bodyPr>
          <a:lstStyle/>
          <a:p>
            <a:r>
              <a:rPr lang="en-GB" sz="2800" b="1" dirty="0">
                <a:solidFill>
                  <a:srgbClr val="FF0000"/>
                </a:solidFill>
              </a:rPr>
              <a:t>5W2H</a:t>
            </a:r>
            <a:endParaRPr lang="en-GB" sz="2800" b="1" dirty="0">
              <a:solidFill>
                <a:srgbClr val="FF0000"/>
              </a:solidFill>
            </a:endParaRPr>
          </a:p>
          <a:p>
            <a:r>
              <a:rPr lang="en-GB" sz="2800" dirty="0">
                <a:solidFill>
                  <a:schemeClr val="tx1"/>
                </a:solidFill>
              </a:rPr>
              <a:t>Who: </a:t>
            </a:r>
            <a:r>
              <a:rPr lang="en-GB" sz="2800" dirty="0">
                <a:solidFill>
                  <a:schemeClr val="tx1"/>
                </a:solidFill>
                <a:ea typeface="+mn-lt"/>
                <a:cs typeface="+mn-lt"/>
              </a:rPr>
              <a:t>Liam and Priya Patel</a:t>
            </a:r>
            <a:endParaRPr lang="en-GB" sz="2800" dirty="0">
              <a:solidFill>
                <a:schemeClr val="tx1"/>
              </a:solidFill>
              <a:ea typeface="+mn-lt"/>
              <a:cs typeface="+mn-lt"/>
            </a:endParaRPr>
          </a:p>
          <a:p>
            <a:r>
              <a:rPr lang="en-GB" sz="2800" dirty="0">
                <a:solidFill>
                  <a:schemeClr val="tx1"/>
                </a:solidFill>
              </a:rPr>
              <a:t>What: experiencing 30% decline in store over the past 12 monthshs</a:t>
            </a:r>
            <a:endParaRPr lang="en-GB" sz="2800" dirty="0">
              <a:solidFill>
                <a:schemeClr val="tx1"/>
              </a:solidFill>
            </a:endParaRPr>
          </a:p>
          <a:p>
            <a:r>
              <a:rPr lang="en-GB" sz="2800" dirty="0">
                <a:solidFill>
                  <a:schemeClr val="tx1"/>
                </a:solidFill>
              </a:rPr>
              <a:t>Where:at the shop-in Norwich</a:t>
            </a:r>
            <a:endParaRPr lang="en-GB" sz="2800" dirty="0">
              <a:solidFill>
                <a:schemeClr val="tx1"/>
              </a:solidFill>
            </a:endParaRPr>
          </a:p>
          <a:p>
            <a:r>
              <a:rPr lang="en-GB" sz="2800" dirty="0">
                <a:solidFill>
                  <a:schemeClr val="tx1"/>
                </a:solidFill>
              </a:rPr>
              <a:t>When: over the last 12 months</a:t>
            </a:r>
            <a:endParaRPr lang="en-GB" sz="2800" dirty="0">
              <a:solidFill>
                <a:schemeClr val="tx1"/>
              </a:solidFill>
            </a:endParaRPr>
          </a:p>
          <a:p>
            <a:r>
              <a:rPr lang="en-GB" sz="2800" dirty="0">
                <a:solidFill>
                  <a:schemeClr val="tx1"/>
                </a:solidFill>
              </a:rPr>
              <a:t>Why: decreased foot traffic, increase competition,rising costs of flower, lack of storage and digital marketing </a:t>
            </a:r>
            <a:endParaRPr lang="en-GB" sz="2800" dirty="0">
              <a:solidFill>
                <a:schemeClr val="tx1"/>
              </a:solidFill>
            </a:endParaRPr>
          </a:p>
          <a:p>
            <a:r>
              <a:rPr lang="en-GB" sz="2800" dirty="0">
                <a:solidFill>
                  <a:schemeClr val="tx1"/>
                </a:solidFill>
              </a:rPr>
              <a:t>How:reduce foot traffic,aggresive pricing,delivery option</a:t>
            </a:r>
            <a:endParaRPr lang="en-GB" sz="2800" dirty="0">
              <a:solidFill>
                <a:schemeClr val="tx1"/>
              </a:solidFill>
            </a:endParaRPr>
          </a:p>
          <a:p>
            <a:r>
              <a:rPr lang="en-GB" sz="2800" dirty="0">
                <a:solidFill>
                  <a:schemeClr val="tx1"/>
                </a:solidFill>
              </a:rPr>
              <a:t>How much: 30% drop in in-store sales</a:t>
            </a:r>
            <a:endParaRPr lang="en-GB" sz="2800"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0500" y="1219200"/>
            <a:ext cx="10117455" cy="641985"/>
          </a:xfrm>
        </p:spPr>
        <p:txBody>
          <a:bodyPr>
            <a:normAutofit fontScale="90000"/>
          </a:bodyPr>
          <a:lstStyle/>
          <a:p>
            <a:r>
              <a:rPr lang="en-GB" sz="3555" b="1" dirty="0"/>
              <a:t>PESTLE ANALYSIS: Green Haven Florists</a:t>
            </a:r>
            <a:br>
              <a:rPr lang="en-GB" dirty="0">
                <a:solidFill>
                  <a:srgbClr val="000000"/>
                </a:solidFill>
              </a:rPr>
            </a:br>
            <a:endParaRPr lang="en-GB" b="1" dirty="0"/>
          </a:p>
        </p:txBody>
      </p:sp>
      <p:sp>
        <p:nvSpPr>
          <p:cNvPr id="3" name="Text Placeholder 2"/>
          <p:cNvSpPr>
            <a:spLocks noGrp="1"/>
          </p:cNvSpPr>
          <p:nvPr>
            <p:ph type="body" idx="1"/>
          </p:nvPr>
        </p:nvSpPr>
        <p:spPr>
          <a:xfrm>
            <a:off x="1588770" y="1219200"/>
            <a:ext cx="9916160" cy="5144770"/>
          </a:xfrm>
        </p:spPr>
        <p:txBody>
          <a:bodyPr>
            <a:normAutofit fontScale="80000"/>
          </a:bodyPr>
          <a:lstStyle/>
          <a:p>
            <a:r>
              <a:rPr lang="en-GB" b="1" dirty="0"/>
              <a:t>POLITICAL</a:t>
            </a:r>
            <a:endParaRPr lang="en-GB" b="1" dirty="0"/>
          </a:p>
          <a:p>
            <a:r>
              <a:rPr lang="en-GB" altLang="en-US" b="1" dirty="0"/>
              <a:t>1.</a:t>
            </a:r>
            <a:r>
              <a:rPr lang="en-US" altLang="en-US" b="1" dirty="0"/>
              <a:t>Small Business Support: Government grants and schemes can help Green Haven modernise and stay competitive.</a:t>
            </a:r>
            <a:endParaRPr lang="en-US" altLang="en-US" b="1" dirty="0"/>
          </a:p>
          <a:p>
            <a:r>
              <a:rPr lang="en-GB" altLang="en-US" b="1" dirty="0"/>
              <a:t>2.</a:t>
            </a:r>
            <a:r>
              <a:rPr lang="en-US" altLang="en-US" b="1" dirty="0"/>
              <a:t>Sustainability Policies: Eco-friendly practices align with UK environmental regulations and may attract incentives.</a:t>
            </a:r>
            <a:endParaRPr lang="en-US" altLang="en-US" b="1" dirty="0"/>
          </a:p>
          <a:p>
            <a:r>
              <a:rPr lang="en-GB" b="1" dirty="0"/>
              <a:t>ECONOMIC</a:t>
            </a:r>
            <a:endParaRPr lang="en-GB" b="1" dirty="0"/>
          </a:p>
          <a:p>
            <a:r>
              <a:rPr lang="en-GB" altLang="en-US" b="1" dirty="0"/>
              <a:t>1.</a:t>
            </a:r>
            <a:r>
              <a:rPr lang="en-US" altLang="en-US" b="1" dirty="0"/>
              <a:t>Rising Costs: Inflation and higher flower prices reduce profit margins; sourcing locally could help.</a:t>
            </a:r>
            <a:endParaRPr lang="en-US" altLang="en-US" b="1" dirty="0"/>
          </a:p>
          <a:p>
            <a:r>
              <a:rPr lang="en-GB" altLang="en-US" b="1" dirty="0"/>
              <a:t>2.</a:t>
            </a:r>
            <a:r>
              <a:rPr lang="en-US" altLang="en-US" b="1" dirty="0"/>
              <a:t>Changing Spending Habits: Customers seek affordable, convenient options—consider tiered pricing or subscriptions.</a:t>
            </a:r>
            <a:endParaRPr lang="en-GB" b="1" dirty="0"/>
          </a:p>
          <a:p>
            <a:r>
              <a:rPr lang="en-GB" b="1" dirty="0"/>
              <a:t>SOCIAL</a:t>
            </a:r>
            <a:endParaRPr lang="en-GB" b="1" dirty="0"/>
          </a:p>
          <a:p>
            <a:r>
              <a:rPr lang="en-GB" altLang="en-US" b="1" dirty="0"/>
              <a:t>1.</a:t>
            </a:r>
            <a:r>
              <a:rPr lang="en-US" altLang="en-US" b="1" dirty="0"/>
              <a:t>Eco-Conscious Consumers: Growing demand for sustainable products supports Green Haven’s green image.</a:t>
            </a:r>
            <a:endParaRPr lang="en-US" altLang="en-US" b="1" dirty="0"/>
          </a:p>
          <a:p>
            <a:r>
              <a:rPr lang="en-GB" altLang="en-US" b="1" dirty="0"/>
              <a:t>2.</a:t>
            </a:r>
            <a:r>
              <a:rPr lang="en-US" altLang="en-US" b="1" dirty="0"/>
              <a:t>Shift to Online Shopping: Customers prefer digital convenience—update website and boost social media presence.</a:t>
            </a:r>
            <a:endParaRPr lang="en-US" altLang="en-US"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3055" y="624205"/>
            <a:ext cx="8175625" cy="639445"/>
          </a:xfrm>
        </p:spPr>
        <p:txBody>
          <a:bodyPr/>
          <a:lstStyle/>
          <a:p>
            <a:r>
              <a:rPr lang="en-GB" sz="2400" b="1" dirty="0"/>
              <a:t>PESTLE ANALYSIS: Green Haven Florists</a:t>
            </a:r>
            <a:br>
              <a:rPr lang="en-GB" dirty="0">
                <a:solidFill>
                  <a:srgbClr val="000000"/>
                </a:solidFill>
              </a:rPr>
            </a:br>
            <a:endParaRPr lang="en-GB" dirty="0"/>
          </a:p>
        </p:txBody>
      </p:sp>
      <p:sp>
        <p:nvSpPr>
          <p:cNvPr id="3" name="Content Placeholder 2"/>
          <p:cNvSpPr>
            <a:spLocks noGrp="1"/>
          </p:cNvSpPr>
          <p:nvPr>
            <p:ph idx="1"/>
          </p:nvPr>
        </p:nvSpPr>
        <p:spPr>
          <a:xfrm>
            <a:off x="1202055" y="1704975"/>
            <a:ext cx="10219055" cy="4330700"/>
          </a:xfrm>
        </p:spPr>
        <p:txBody>
          <a:bodyPr>
            <a:noAutofit/>
          </a:bodyPr>
          <a:lstStyle/>
          <a:p>
            <a:r>
              <a:rPr lang="en-GB" sz="1700" b="1" dirty="0"/>
              <a:t>TECHNOLOGICAL</a:t>
            </a:r>
            <a:endParaRPr lang="en-GB" sz="1700" b="1" dirty="0"/>
          </a:p>
          <a:p>
            <a:r>
              <a:rPr lang="en-US" altLang="en-US" sz="1700" b="1" dirty="0"/>
              <a:t>Outdated Website: The current website is difficult to navigate, limiting online sales and customer engagement.</a:t>
            </a:r>
            <a:endParaRPr lang="en-US" altLang="en-US" sz="1700" b="1" dirty="0"/>
          </a:p>
          <a:p>
            <a:r>
              <a:rPr lang="en-US" altLang="en-US" sz="1700" b="1" dirty="0"/>
              <a:t>Digital Marketing Gap: Lack of consistent social media and online advertising reduces visibility compared to competitors.</a:t>
            </a:r>
            <a:endParaRPr lang="en-GB" sz="1700" b="1" dirty="0"/>
          </a:p>
          <a:p>
            <a:r>
              <a:rPr lang="en-GB" sz="1700" b="1" dirty="0"/>
              <a:t>LEGAL</a:t>
            </a:r>
            <a:endParaRPr lang="en-GB" sz="1700" b="1" dirty="0"/>
          </a:p>
          <a:p>
            <a:r>
              <a:rPr lang="en-US" altLang="en-US" sz="1700" b="1" dirty="0"/>
              <a:t>Consumer Protection Laws: Green Haven must comply with online sales and delivery regulations to maintain trust and avoid penalties.</a:t>
            </a:r>
            <a:endParaRPr lang="en-US" altLang="en-US" sz="1700" b="1" dirty="0"/>
          </a:p>
          <a:p>
            <a:r>
              <a:rPr lang="en-US" altLang="en-US" sz="1700" b="1" dirty="0"/>
              <a:t>Employment and Health &amp; Safety Rules: Rising costs may affect compliance with labour laws and safe working conditions for staff.</a:t>
            </a:r>
            <a:endParaRPr lang="en-GB" sz="1700" b="1" dirty="0"/>
          </a:p>
          <a:p>
            <a:r>
              <a:rPr lang="en-GB" sz="1700" b="1" dirty="0"/>
              <a:t>ENVIRONMENTAL </a:t>
            </a:r>
            <a:endParaRPr lang="en-GB" sz="1700" b="1" dirty="0"/>
          </a:p>
          <a:p>
            <a:r>
              <a:rPr lang="en-US" altLang="en-US" sz="1700" b="1" dirty="0"/>
              <a:t>Sustainable Sourcing Costs: Commitment to eco-friendly materials and local blooms increases expenses but supports brand identity.</a:t>
            </a:r>
            <a:endParaRPr lang="en-US" altLang="en-US" sz="1700" b="1" dirty="0"/>
          </a:p>
          <a:p>
            <a:r>
              <a:rPr lang="en-US" altLang="en-US" sz="1700" b="1" dirty="0"/>
              <a:t>Climate and Supply Chain Impact: Weather changes and global disruptions affect flower availability and pricing.</a:t>
            </a:r>
            <a:endParaRPr lang="en-US" altLang="en-US" sz="1700" b="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095" y="652145"/>
            <a:ext cx="9982200" cy="323215"/>
          </a:xfrm>
        </p:spPr>
        <p:txBody>
          <a:bodyPr>
            <a:normAutofit fontScale="90000"/>
          </a:bodyPr>
          <a:lstStyle/>
          <a:p>
            <a:r>
              <a:rPr lang="en-GB" sz="3200" b="1"/>
              <a:t>Cause and effect analysis: Fishbone diagram</a:t>
            </a:r>
            <a:endParaRPr lang="en-US" sz="3200">
              <a:solidFill>
                <a:srgbClr val="000000"/>
              </a:solidFill>
            </a:endParaRPr>
          </a:p>
          <a:p>
            <a:endParaRPr lang="en-US" dirty="0"/>
          </a:p>
        </p:txBody>
      </p:sp>
      <p:sp>
        <p:nvSpPr>
          <p:cNvPr id="3" name="Text Placeholder 2"/>
          <p:cNvSpPr>
            <a:spLocks noGrp="1"/>
          </p:cNvSpPr>
          <p:nvPr>
            <p:ph type="body" idx="1"/>
          </p:nvPr>
        </p:nvSpPr>
        <p:spPr>
          <a:xfrm>
            <a:off x="575310" y="407035"/>
            <a:ext cx="10929620" cy="7209155"/>
          </a:xfrm>
        </p:spPr>
        <p:txBody>
          <a:bodyPr/>
          <a:lstStyle/>
          <a:p>
            <a:endParaRPr lang="en-GB" altLang="en-US" dirty="0"/>
          </a:p>
        </p:txBody>
      </p:sp>
      <p:sp>
        <p:nvSpPr>
          <p:cNvPr id="4" name="Isosceles Triangle 3"/>
          <p:cNvSpPr/>
          <p:nvPr/>
        </p:nvSpPr>
        <p:spPr>
          <a:xfrm>
            <a:off x="9098280" y="1956435"/>
            <a:ext cx="2406015" cy="2017395"/>
          </a:xfrm>
          <a:prstGeom prst="triangle">
            <a:avLst/>
          </a:prstGeom>
        </p:spPr>
        <p:style>
          <a:lnRef idx="0">
            <a:srgbClr val="FFFFFF"/>
          </a:lnRef>
          <a:fillRef idx="1">
            <a:schemeClr val="accent1"/>
          </a:fillRef>
          <a:effectRef idx="2">
            <a:schemeClr val="accent1"/>
          </a:effectRef>
          <a:fontRef idx="minor">
            <a:schemeClr val="lt1"/>
          </a:fontRef>
        </p:style>
        <p:txBody>
          <a:bodyPr rtlCol="0" anchor="ctr"/>
          <a:p>
            <a:pPr algn="ctr"/>
            <a:r>
              <a:rPr lang="en-GB" altLang="en-US"/>
              <a:t>30% decline in sale</a:t>
            </a:r>
            <a:endParaRPr lang="en-GB" altLang="en-US"/>
          </a:p>
        </p:txBody>
      </p:sp>
      <p:cxnSp>
        <p:nvCxnSpPr>
          <p:cNvPr id="5" name="Straight Arrow Connector 4"/>
          <p:cNvCxnSpPr/>
          <p:nvPr/>
        </p:nvCxnSpPr>
        <p:spPr>
          <a:xfrm>
            <a:off x="812800" y="3415665"/>
            <a:ext cx="8359775" cy="95885"/>
          </a:xfrm>
          <a:prstGeom prst="straightConnector1">
            <a:avLst/>
          </a:prstGeom>
          <a:ln>
            <a:tailEnd type="arrow"/>
          </a:ln>
        </p:spPr>
        <p:style>
          <a:lnRef idx="2">
            <a:schemeClr val="accent1"/>
          </a:lnRef>
          <a:fillRef idx="0">
            <a:srgbClr val="FFFFFF"/>
          </a:fillRef>
          <a:effectRef idx="0">
            <a:srgbClr val="FFFFFF"/>
          </a:effectRef>
          <a:fontRef idx="minor">
            <a:schemeClr val="tx1"/>
          </a:fontRef>
        </p:style>
      </p:cxnSp>
      <p:sp>
        <p:nvSpPr>
          <p:cNvPr id="6" name="Rectangles 5"/>
          <p:cNvSpPr/>
          <p:nvPr/>
        </p:nvSpPr>
        <p:spPr>
          <a:xfrm>
            <a:off x="1739900" y="788035"/>
            <a:ext cx="1852295" cy="535305"/>
          </a:xfrm>
          <a:prstGeom prst="rect">
            <a:avLst/>
          </a:prstGeom>
          <a:solidFill>
            <a:schemeClr val="accent1"/>
          </a:solidFill>
        </p:spPr>
        <p:style>
          <a:lnRef idx="2">
            <a:schemeClr val="accent1"/>
          </a:lnRef>
          <a:fillRef idx="2">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223635" y="692785"/>
            <a:ext cx="1665605" cy="710565"/>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1575435" y="5578475"/>
            <a:ext cx="1852930" cy="781050"/>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ectangles 8"/>
          <p:cNvSpPr/>
          <p:nvPr/>
        </p:nvSpPr>
        <p:spPr>
          <a:xfrm>
            <a:off x="6223635" y="5568315"/>
            <a:ext cx="1906905" cy="725170"/>
          </a:xfrm>
          <a:prstGeom prst="rect">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22" name="矩形 1"/>
          <p:cNvSpPr/>
          <p:nvPr>
            <p:custDataLst>
              <p:tags r:id="rId1"/>
            </p:custDataLst>
          </p:nvPr>
        </p:nvSpPr>
        <p:spPr>
          <a:xfrm>
            <a:off x="6625590" y="781050"/>
            <a:ext cx="862330" cy="539750"/>
          </a:xfrm>
          <a:prstGeom prst="rect">
            <a:avLst/>
          </a:prstGeom>
          <a:noFill/>
        </p:spPr>
        <p:txBody>
          <a:bodyPr wrap="square" lIns="0" tIns="0" rIns="0" bIns="0" rtlCol="0" anchor="t" anchorCtr="0">
            <a:normAutofit/>
          </a:bodyPr>
          <a:p>
            <a:pPr>
              <a:lnSpc>
                <a:spcPct val="150000"/>
              </a:lnSpc>
              <a:spcBef>
                <a:spcPct val="0"/>
              </a:spcBef>
              <a:spcAft>
                <a:spcPct val="0"/>
              </a:spcAft>
            </a:pPr>
            <a:r>
              <a:rPr lang="en-GB" altLang="en-US" b="1" dirty="0">
                <a:solidFill>
                  <a:schemeClr val="tx1"/>
                </a:solidFill>
                <a:latin typeface="+mn-lt"/>
              </a:rPr>
              <a:t>Method</a:t>
            </a:r>
            <a:endParaRPr lang="en-GB" altLang="en-US" b="1" dirty="0">
              <a:solidFill>
                <a:schemeClr val="tx1"/>
              </a:solidFill>
              <a:latin typeface="+mn-lt"/>
            </a:endParaRPr>
          </a:p>
        </p:txBody>
      </p:sp>
      <p:sp>
        <p:nvSpPr>
          <p:cNvPr id="23" name="矩形 2"/>
          <p:cNvSpPr/>
          <p:nvPr>
            <p:custDataLst>
              <p:tags r:id="rId2"/>
            </p:custDataLst>
          </p:nvPr>
        </p:nvSpPr>
        <p:spPr>
          <a:xfrm>
            <a:off x="2188210" y="840105"/>
            <a:ext cx="2578735" cy="977265"/>
          </a:xfrm>
          <a:prstGeom prst="rect">
            <a:avLst/>
          </a:prstGeom>
          <a:noFill/>
        </p:spPr>
        <p:txBody>
          <a:bodyPr wrap="square" lIns="0" tIns="0" rIns="0" bIns="0" rtlCol="0" anchor="t">
            <a:normAutofit/>
          </a:bodyPr>
          <a:p>
            <a:pPr>
              <a:spcBef>
                <a:spcPct val="0"/>
              </a:spcBef>
              <a:spcAft>
                <a:spcPct val="0"/>
              </a:spcAft>
            </a:pPr>
            <a:r>
              <a:rPr lang="en-GB" altLang="en-US" sz="2000" b="1" dirty="0">
                <a:solidFill>
                  <a:schemeClr val="dk1">
                    <a:lumMod val="100000"/>
                  </a:schemeClr>
                </a:solidFill>
                <a:latin typeface="+mj-lt"/>
              </a:rPr>
              <a:t>Man</a:t>
            </a:r>
            <a:endParaRPr lang="en-GB" altLang="en-US" sz="2000" b="1" dirty="0">
              <a:solidFill>
                <a:schemeClr val="dk1">
                  <a:lumMod val="100000"/>
                </a:schemeClr>
              </a:solidFill>
              <a:latin typeface="+mj-lt"/>
            </a:endParaRPr>
          </a:p>
        </p:txBody>
      </p:sp>
      <p:sp>
        <p:nvSpPr>
          <p:cNvPr id="24" name="矩形 1"/>
          <p:cNvSpPr/>
          <p:nvPr>
            <p:custDataLst>
              <p:tags r:id="rId3"/>
            </p:custDataLst>
          </p:nvPr>
        </p:nvSpPr>
        <p:spPr>
          <a:xfrm>
            <a:off x="6449060" y="5711825"/>
            <a:ext cx="1586865" cy="509905"/>
          </a:xfrm>
          <a:prstGeom prst="rect">
            <a:avLst/>
          </a:prstGeom>
          <a:noFill/>
        </p:spPr>
        <p:txBody>
          <a:bodyPr wrap="square" lIns="0" tIns="0" rIns="0" bIns="0" rtlCol="0" anchor="t" anchorCtr="0">
            <a:normAutofit/>
          </a:bodyPr>
          <a:p>
            <a:pPr>
              <a:lnSpc>
                <a:spcPct val="150000"/>
              </a:lnSpc>
              <a:spcBef>
                <a:spcPct val="0"/>
              </a:spcBef>
              <a:spcAft>
                <a:spcPct val="0"/>
              </a:spcAft>
            </a:pPr>
            <a:r>
              <a:rPr lang="en-GB" altLang="en-US" b="1" dirty="0">
                <a:solidFill>
                  <a:schemeClr val="tx1"/>
                </a:solidFill>
                <a:latin typeface="+mn-lt"/>
              </a:rPr>
              <a:t>Management</a:t>
            </a:r>
            <a:endParaRPr lang="en-GB" altLang="en-US" b="1" dirty="0">
              <a:solidFill>
                <a:schemeClr val="tx1"/>
              </a:solidFill>
              <a:latin typeface="+mn-lt"/>
            </a:endParaRPr>
          </a:p>
        </p:txBody>
      </p:sp>
      <p:sp>
        <p:nvSpPr>
          <p:cNvPr id="25" name="矩形 2"/>
          <p:cNvSpPr/>
          <p:nvPr>
            <p:custDataLst>
              <p:tags r:id="rId4"/>
            </p:custDataLst>
          </p:nvPr>
        </p:nvSpPr>
        <p:spPr>
          <a:xfrm>
            <a:off x="1861185" y="5824855"/>
            <a:ext cx="1386205" cy="307340"/>
          </a:xfrm>
          <a:prstGeom prst="rect">
            <a:avLst/>
          </a:prstGeom>
          <a:noFill/>
        </p:spPr>
        <p:txBody>
          <a:bodyPr wrap="square" lIns="0" tIns="0" rIns="0" bIns="0" rtlCol="0" anchor="t">
            <a:normAutofit/>
          </a:bodyPr>
          <a:p>
            <a:pPr>
              <a:spcBef>
                <a:spcPct val="0"/>
              </a:spcBef>
              <a:spcAft>
                <a:spcPct val="0"/>
              </a:spcAft>
            </a:pPr>
            <a:r>
              <a:rPr lang="en-GB" altLang="en-US" sz="2000" b="1" dirty="0">
                <a:solidFill>
                  <a:schemeClr val="dk1">
                    <a:lumMod val="100000"/>
                  </a:schemeClr>
                </a:solidFill>
                <a:latin typeface="+mj-lt"/>
              </a:rPr>
              <a:t>Material</a:t>
            </a:r>
            <a:endParaRPr lang="en-GB" altLang="en-US" sz="2000" b="1" dirty="0">
              <a:solidFill>
                <a:schemeClr val="dk1">
                  <a:lumMod val="100000"/>
                </a:schemeClr>
              </a:solidFill>
              <a:latin typeface="+mj-lt"/>
            </a:endParaRPr>
          </a:p>
        </p:txBody>
      </p:sp>
      <p:cxnSp>
        <p:nvCxnSpPr>
          <p:cNvPr id="26" name="Straight Arrow Connector 25"/>
          <p:cNvCxnSpPr/>
          <p:nvPr/>
        </p:nvCxnSpPr>
        <p:spPr>
          <a:xfrm>
            <a:off x="2767965" y="1403350"/>
            <a:ext cx="1405890" cy="1928495"/>
          </a:xfrm>
          <a:prstGeom prst="straightConnector1">
            <a:avLst/>
          </a:prstGeom>
          <a:ln>
            <a:tailEnd type="arrow"/>
          </a:ln>
        </p:spPr>
        <p:style>
          <a:lnRef idx="2">
            <a:schemeClr val="accent1"/>
          </a:lnRef>
          <a:fillRef idx="0">
            <a:srgbClr val="FFFFFF"/>
          </a:fillRef>
          <a:effectRef idx="0">
            <a:srgbClr val="FFFFFF"/>
          </a:effectRef>
          <a:fontRef idx="minor">
            <a:schemeClr val="tx1"/>
          </a:fontRef>
        </p:style>
      </p:cxnSp>
      <p:cxnSp>
        <p:nvCxnSpPr>
          <p:cNvPr id="27" name="Straight Arrow Connector 26"/>
          <p:cNvCxnSpPr/>
          <p:nvPr/>
        </p:nvCxnSpPr>
        <p:spPr>
          <a:xfrm>
            <a:off x="6835775" y="1488440"/>
            <a:ext cx="979805" cy="1928495"/>
          </a:xfrm>
          <a:prstGeom prst="straightConnector1">
            <a:avLst/>
          </a:prstGeom>
          <a:ln>
            <a:tailEnd type="arrow"/>
          </a:ln>
        </p:spPr>
        <p:style>
          <a:lnRef idx="2">
            <a:schemeClr val="accent1"/>
          </a:lnRef>
          <a:fillRef idx="0">
            <a:srgbClr val="FFFFFF"/>
          </a:fillRef>
          <a:effectRef idx="0">
            <a:srgbClr val="FFFFFF"/>
          </a:effectRef>
          <a:fontRef idx="minor">
            <a:schemeClr val="tx1"/>
          </a:fontRef>
        </p:style>
      </p:cxnSp>
      <p:cxnSp>
        <p:nvCxnSpPr>
          <p:cNvPr id="28" name="Straight Arrow Connector 27"/>
          <p:cNvCxnSpPr/>
          <p:nvPr/>
        </p:nvCxnSpPr>
        <p:spPr>
          <a:xfrm flipV="1">
            <a:off x="2618740" y="3619500"/>
            <a:ext cx="1501775" cy="1819910"/>
          </a:xfrm>
          <a:prstGeom prst="straightConnector1">
            <a:avLst/>
          </a:prstGeom>
          <a:ln>
            <a:tailEnd type="arrow"/>
          </a:ln>
        </p:spPr>
        <p:style>
          <a:lnRef idx="2">
            <a:schemeClr val="accent1"/>
          </a:lnRef>
          <a:fillRef idx="0">
            <a:srgbClr val="FFFFFF"/>
          </a:fillRef>
          <a:effectRef idx="0">
            <a:srgbClr val="FFFFFF"/>
          </a:effectRef>
          <a:fontRef idx="minor">
            <a:schemeClr val="tx1"/>
          </a:fontRef>
        </p:style>
      </p:cxnSp>
      <p:cxnSp>
        <p:nvCxnSpPr>
          <p:cNvPr id="29" name="Straight Arrow Connector 28"/>
          <p:cNvCxnSpPr/>
          <p:nvPr/>
        </p:nvCxnSpPr>
        <p:spPr>
          <a:xfrm flipV="1">
            <a:off x="6708140" y="3651250"/>
            <a:ext cx="1086485" cy="1756410"/>
          </a:xfrm>
          <a:prstGeom prst="straightConnector1">
            <a:avLst/>
          </a:prstGeom>
          <a:ln>
            <a:tailEnd type="arrow"/>
          </a:ln>
        </p:spPr>
        <p:style>
          <a:lnRef idx="2">
            <a:schemeClr val="accent1"/>
          </a:lnRef>
          <a:fillRef idx="0">
            <a:srgbClr val="FFFFFF"/>
          </a:fillRef>
          <a:effectRef idx="0">
            <a:srgbClr val="FFFFFF"/>
          </a:effectRef>
          <a:fontRef idx="minor">
            <a:schemeClr val="tx1"/>
          </a:fontRef>
        </p:style>
      </p:cxnSp>
      <p:cxnSp>
        <p:nvCxnSpPr>
          <p:cNvPr id="30" name="Straight Connector 29"/>
          <p:cNvCxnSpPr/>
          <p:nvPr/>
        </p:nvCxnSpPr>
        <p:spPr>
          <a:xfrm>
            <a:off x="1522095" y="2948305"/>
            <a:ext cx="2108200" cy="10795"/>
          </a:xfrm>
          <a:prstGeom prst="line">
            <a:avLst/>
          </a:prstGeom>
        </p:spPr>
        <p:style>
          <a:lnRef idx="2">
            <a:schemeClr val="accent1"/>
          </a:lnRef>
          <a:fillRef idx="0">
            <a:srgbClr val="FFFFFF"/>
          </a:fillRef>
          <a:effectRef idx="0">
            <a:srgbClr val="FFFFFF"/>
          </a:effectRef>
          <a:fontRef idx="minor">
            <a:schemeClr val="tx1"/>
          </a:fontRef>
        </p:style>
      </p:cxnSp>
      <p:cxnSp>
        <p:nvCxnSpPr>
          <p:cNvPr id="31" name="Straight Connector 30"/>
          <p:cNvCxnSpPr/>
          <p:nvPr/>
        </p:nvCxnSpPr>
        <p:spPr>
          <a:xfrm>
            <a:off x="3630295" y="2437130"/>
            <a:ext cx="1959610" cy="21590"/>
          </a:xfrm>
          <a:prstGeom prst="line">
            <a:avLst/>
          </a:prstGeom>
        </p:spPr>
        <p:style>
          <a:lnRef idx="2">
            <a:schemeClr val="accent1"/>
          </a:lnRef>
          <a:fillRef idx="0">
            <a:srgbClr val="FFFFFF"/>
          </a:fillRef>
          <a:effectRef idx="0">
            <a:srgbClr val="FFFFFF"/>
          </a:effectRef>
          <a:fontRef idx="minor">
            <a:schemeClr val="tx1"/>
          </a:fontRef>
        </p:style>
      </p:cxnSp>
      <p:sp>
        <p:nvSpPr>
          <p:cNvPr id="32" name="Text Box 31"/>
          <p:cNvSpPr txBox="1"/>
          <p:nvPr/>
        </p:nvSpPr>
        <p:spPr>
          <a:xfrm>
            <a:off x="3725545" y="2038350"/>
            <a:ext cx="1832610" cy="319405"/>
          </a:xfrm>
          <a:prstGeom prst="rect">
            <a:avLst/>
          </a:prstGeom>
          <a:noFill/>
        </p:spPr>
        <p:txBody>
          <a:bodyPr wrap="square" rtlCol="0">
            <a:noAutofit/>
          </a:bodyPr>
          <a:p>
            <a:r>
              <a:rPr lang="en-GB" altLang="en-US"/>
              <a:t>conflcit</a:t>
            </a:r>
            <a:endParaRPr lang="en-GB" altLang="en-US"/>
          </a:p>
        </p:txBody>
      </p:sp>
      <p:sp>
        <p:nvSpPr>
          <p:cNvPr id="33" name="Text Box 32"/>
          <p:cNvSpPr txBox="1"/>
          <p:nvPr/>
        </p:nvSpPr>
        <p:spPr>
          <a:xfrm>
            <a:off x="1522095" y="2597785"/>
            <a:ext cx="4573905" cy="425450"/>
          </a:xfrm>
          <a:prstGeom prst="rect">
            <a:avLst/>
          </a:prstGeom>
          <a:noFill/>
        </p:spPr>
        <p:txBody>
          <a:bodyPr wrap="square" rtlCol="0">
            <a:noAutofit/>
          </a:bodyPr>
          <a:p>
            <a:r>
              <a:rPr lang="en-US" altLang="en-US"/>
              <a:t>Limited </a:t>
            </a:r>
            <a:r>
              <a:rPr lang="en-US" altLang="en-US" sz="1400"/>
              <a:t>digital </a:t>
            </a:r>
            <a:r>
              <a:rPr lang="en-US" altLang="en-US"/>
              <a:t>marketing skills </a:t>
            </a:r>
            <a:endParaRPr lang="en-GB" altLang="en-US"/>
          </a:p>
        </p:txBody>
      </p:sp>
      <p:cxnSp>
        <p:nvCxnSpPr>
          <p:cNvPr id="34" name="Straight Connector 33"/>
          <p:cNvCxnSpPr/>
          <p:nvPr/>
        </p:nvCxnSpPr>
        <p:spPr>
          <a:xfrm>
            <a:off x="1010920" y="2267585"/>
            <a:ext cx="2236470" cy="0"/>
          </a:xfrm>
          <a:prstGeom prst="line">
            <a:avLst/>
          </a:prstGeom>
        </p:spPr>
        <p:style>
          <a:lnRef idx="2">
            <a:schemeClr val="accent1"/>
          </a:lnRef>
          <a:fillRef idx="0">
            <a:srgbClr val="FFFFFF"/>
          </a:fillRef>
          <a:effectRef idx="0">
            <a:srgbClr val="FFFFFF"/>
          </a:effectRef>
          <a:fontRef idx="minor">
            <a:schemeClr val="tx1"/>
          </a:fontRef>
        </p:style>
      </p:cxnSp>
      <p:sp>
        <p:nvSpPr>
          <p:cNvPr id="35" name="Text Box 34"/>
          <p:cNvSpPr txBox="1"/>
          <p:nvPr/>
        </p:nvSpPr>
        <p:spPr>
          <a:xfrm>
            <a:off x="829945" y="1682115"/>
            <a:ext cx="3343275" cy="523240"/>
          </a:xfrm>
          <a:prstGeom prst="rect">
            <a:avLst/>
          </a:prstGeom>
          <a:noFill/>
        </p:spPr>
        <p:txBody>
          <a:bodyPr wrap="square" rtlCol="0">
            <a:noAutofit/>
          </a:bodyPr>
          <a:p>
            <a:r>
              <a:rPr lang="en-US" altLang="en-US" sz="1400"/>
              <a:t>Dependence on word-of-mouth advertising</a:t>
            </a:r>
            <a:endParaRPr lang="en-US" altLang="en-US" sz="1400"/>
          </a:p>
        </p:txBody>
      </p:sp>
      <p:cxnSp>
        <p:nvCxnSpPr>
          <p:cNvPr id="36" name="Straight Connector 35"/>
          <p:cNvCxnSpPr/>
          <p:nvPr/>
        </p:nvCxnSpPr>
        <p:spPr>
          <a:xfrm>
            <a:off x="7602220" y="2788920"/>
            <a:ext cx="1885315" cy="42545"/>
          </a:xfrm>
          <a:prstGeom prst="line">
            <a:avLst/>
          </a:prstGeom>
        </p:spPr>
        <p:style>
          <a:lnRef idx="2">
            <a:schemeClr val="accent1"/>
          </a:lnRef>
          <a:fillRef idx="0">
            <a:srgbClr val="FFFFFF"/>
          </a:fillRef>
          <a:effectRef idx="0">
            <a:srgbClr val="FFFFFF"/>
          </a:effectRef>
          <a:fontRef idx="minor">
            <a:schemeClr val="tx1"/>
          </a:fontRef>
        </p:style>
      </p:cxnSp>
      <p:sp>
        <p:nvSpPr>
          <p:cNvPr id="37" name="Text Box 36"/>
          <p:cNvSpPr txBox="1"/>
          <p:nvPr/>
        </p:nvSpPr>
        <p:spPr>
          <a:xfrm>
            <a:off x="7487920" y="2357755"/>
            <a:ext cx="2481580" cy="524510"/>
          </a:xfrm>
          <a:prstGeom prst="rect">
            <a:avLst/>
          </a:prstGeom>
          <a:noFill/>
        </p:spPr>
        <p:txBody>
          <a:bodyPr wrap="square" rtlCol="0">
            <a:noAutofit/>
          </a:bodyPr>
          <a:p>
            <a:r>
              <a:rPr lang="en-US" altLang="en-US"/>
              <a:t>Outdated website</a:t>
            </a:r>
            <a:endParaRPr lang="en-US" altLang="en-US"/>
          </a:p>
        </p:txBody>
      </p:sp>
      <p:cxnSp>
        <p:nvCxnSpPr>
          <p:cNvPr id="38" name="Straight Connector 37"/>
          <p:cNvCxnSpPr/>
          <p:nvPr/>
        </p:nvCxnSpPr>
        <p:spPr>
          <a:xfrm flipV="1">
            <a:off x="7283450" y="2138045"/>
            <a:ext cx="2811145" cy="32385"/>
          </a:xfrm>
          <a:prstGeom prst="line">
            <a:avLst/>
          </a:prstGeom>
        </p:spPr>
        <p:style>
          <a:lnRef idx="2">
            <a:schemeClr val="accent1"/>
          </a:lnRef>
          <a:fillRef idx="0">
            <a:srgbClr val="FFFFFF"/>
          </a:fillRef>
          <a:effectRef idx="0">
            <a:srgbClr val="FFFFFF"/>
          </a:effectRef>
          <a:fontRef idx="minor">
            <a:schemeClr val="tx1"/>
          </a:fontRef>
        </p:style>
      </p:cxnSp>
      <p:sp>
        <p:nvSpPr>
          <p:cNvPr id="39" name="Text Box 38"/>
          <p:cNvSpPr txBox="1"/>
          <p:nvPr/>
        </p:nvSpPr>
        <p:spPr>
          <a:xfrm>
            <a:off x="7336155" y="1559560"/>
            <a:ext cx="3194685" cy="645160"/>
          </a:xfrm>
          <a:prstGeom prst="rect">
            <a:avLst/>
          </a:prstGeom>
          <a:noFill/>
        </p:spPr>
        <p:txBody>
          <a:bodyPr wrap="square" rtlCol="0">
            <a:spAutoFit/>
          </a:bodyPr>
          <a:p>
            <a:r>
              <a:rPr lang="en-US" altLang="en-US"/>
              <a:t>No subscription or flexible delivery service</a:t>
            </a:r>
            <a:endParaRPr lang="en-US" altLang="en-US"/>
          </a:p>
        </p:txBody>
      </p:sp>
      <p:cxnSp>
        <p:nvCxnSpPr>
          <p:cNvPr id="40" name="Straight Connector 39"/>
          <p:cNvCxnSpPr/>
          <p:nvPr/>
        </p:nvCxnSpPr>
        <p:spPr>
          <a:xfrm flipH="1" flipV="1">
            <a:off x="4951095" y="3139440"/>
            <a:ext cx="2630170" cy="10795"/>
          </a:xfrm>
          <a:prstGeom prst="line">
            <a:avLst/>
          </a:prstGeom>
        </p:spPr>
        <p:style>
          <a:lnRef idx="2">
            <a:schemeClr val="accent1"/>
          </a:lnRef>
          <a:fillRef idx="0">
            <a:srgbClr val="FFFFFF"/>
          </a:fillRef>
          <a:effectRef idx="0">
            <a:srgbClr val="FFFFFF"/>
          </a:effectRef>
          <a:fontRef idx="minor">
            <a:schemeClr val="tx1"/>
          </a:fontRef>
        </p:style>
      </p:cxnSp>
      <p:sp>
        <p:nvSpPr>
          <p:cNvPr id="41" name="Text Box 40"/>
          <p:cNvSpPr txBox="1"/>
          <p:nvPr/>
        </p:nvSpPr>
        <p:spPr>
          <a:xfrm>
            <a:off x="4961890" y="2564130"/>
            <a:ext cx="2587625" cy="645160"/>
          </a:xfrm>
          <a:prstGeom prst="rect">
            <a:avLst/>
          </a:prstGeom>
          <a:noFill/>
        </p:spPr>
        <p:txBody>
          <a:bodyPr wrap="square" rtlCol="0">
            <a:spAutoFit/>
          </a:bodyPr>
          <a:p>
            <a:r>
              <a:rPr lang="en-US" altLang="en-US"/>
              <a:t>Inconsistent online order fulfillment</a:t>
            </a:r>
            <a:endParaRPr lang="en-US" altLang="en-US"/>
          </a:p>
        </p:txBody>
      </p:sp>
      <p:cxnSp>
        <p:nvCxnSpPr>
          <p:cNvPr id="42" name="Straight Connector 41"/>
          <p:cNvCxnSpPr/>
          <p:nvPr/>
        </p:nvCxnSpPr>
        <p:spPr>
          <a:xfrm>
            <a:off x="4514215" y="1840230"/>
            <a:ext cx="2406650" cy="31750"/>
          </a:xfrm>
          <a:prstGeom prst="line">
            <a:avLst/>
          </a:prstGeom>
        </p:spPr>
        <p:style>
          <a:lnRef idx="2">
            <a:schemeClr val="accent1"/>
          </a:lnRef>
          <a:fillRef idx="0">
            <a:srgbClr val="FFFFFF"/>
          </a:fillRef>
          <a:effectRef idx="0">
            <a:srgbClr val="FFFFFF"/>
          </a:effectRef>
          <a:fontRef idx="minor">
            <a:schemeClr val="tx1"/>
          </a:fontRef>
        </p:style>
      </p:cxnSp>
      <p:sp>
        <p:nvSpPr>
          <p:cNvPr id="43" name="Text Box 42"/>
          <p:cNvSpPr txBox="1"/>
          <p:nvPr/>
        </p:nvSpPr>
        <p:spPr>
          <a:xfrm>
            <a:off x="4306570" y="1002030"/>
            <a:ext cx="2395855" cy="829945"/>
          </a:xfrm>
          <a:prstGeom prst="rect">
            <a:avLst/>
          </a:prstGeom>
          <a:noFill/>
        </p:spPr>
        <p:txBody>
          <a:bodyPr wrap="square" rtlCol="0">
            <a:spAutoFit/>
          </a:bodyPr>
          <a:p>
            <a:r>
              <a:rPr lang="en-US" altLang="en-US" sz="1600"/>
              <a:t>Overreliance on traditional, in-store business model</a:t>
            </a:r>
            <a:endParaRPr lang="en-US" altLang="en-US" sz="1600"/>
          </a:p>
        </p:txBody>
      </p:sp>
      <p:cxnSp>
        <p:nvCxnSpPr>
          <p:cNvPr id="44" name="Straight Connector 43"/>
          <p:cNvCxnSpPr/>
          <p:nvPr/>
        </p:nvCxnSpPr>
        <p:spPr>
          <a:xfrm flipV="1">
            <a:off x="638175" y="5280025"/>
            <a:ext cx="2065655" cy="31750"/>
          </a:xfrm>
          <a:prstGeom prst="line">
            <a:avLst/>
          </a:prstGeom>
        </p:spPr>
        <p:style>
          <a:lnRef idx="2">
            <a:schemeClr val="accent1"/>
          </a:lnRef>
          <a:fillRef idx="0">
            <a:srgbClr val="FFFFFF"/>
          </a:fillRef>
          <a:effectRef idx="0">
            <a:srgbClr val="FFFFFF"/>
          </a:effectRef>
          <a:fontRef idx="minor">
            <a:schemeClr val="tx1"/>
          </a:fontRef>
        </p:style>
      </p:cxnSp>
      <p:sp>
        <p:nvSpPr>
          <p:cNvPr id="45" name="Text Box 44"/>
          <p:cNvSpPr txBox="1"/>
          <p:nvPr/>
        </p:nvSpPr>
        <p:spPr>
          <a:xfrm>
            <a:off x="648970" y="4659630"/>
            <a:ext cx="2183130" cy="645160"/>
          </a:xfrm>
          <a:prstGeom prst="rect">
            <a:avLst/>
          </a:prstGeom>
          <a:noFill/>
        </p:spPr>
        <p:txBody>
          <a:bodyPr wrap="square" rtlCol="0">
            <a:spAutoFit/>
          </a:bodyPr>
          <a:p>
            <a:r>
              <a:rPr lang="en-US" altLang="en-US"/>
              <a:t>Rising cost of imported flowers</a:t>
            </a:r>
            <a:endParaRPr lang="en-US" altLang="en-US"/>
          </a:p>
        </p:txBody>
      </p:sp>
      <p:cxnSp>
        <p:nvCxnSpPr>
          <p:cNvPr id="46" name="Straight Connector 45"/>
          <p:cNvCxnSpPr/>
          <p:nvPr/>
        </p:nvCxnSpPr>
        <p:spPr>
          <a:xfrm flipV="1">
            <a:off x="2917190" y="5237480"/>
            <a:ext cx="2299970" cy="10160"/>
          </a:xfrm>
          <a:prstGeom prst="line">
            <a:avLst/>
          </a:prstGeom>
        </p:spPr>
        <p:style>
          <a:lnRef idx="2">
            <a:schemeClr val="accent1"/>
          </a:lnRef>
          <a:fillRef idx="0">
            <a:srgbClr val="FFFFFF"/>
          </a:fillRef>
          <a:effectRef idx="0">
            <a:srgbClr val="FFFFFF"/>
          </a:effectRef>
          <a:fontRef idx="minor">
            <a:schemeClr val="tx1"/>
          </a:fontRef>
        </p:style>
      </p:cxnSp>
      <p:sp>
        <p:nvSpPr>
          <p:cNvPr id="47" name="Text Box 46"/>
          <p:cNvSpPr txBox="1"/>
          <p:nvPr/>
        </p:nvSpPr>
        <p:spPr>
          <a:xfrm>
            <a:off x="3023235" y="4659630"/>
            <a:ext cx="2768600" cy="525145"/>
          </a:xfrm>
          <a:prstGeom prst="rect">
            <a:avLst/>
          </a:prstGeom>
          <a:noFill/>
        </p:spPr>
        <p:txBody>
          <a:bodyPr wrap="square" rtlCol="0">
            <a:noAutofit/>
          </a:bodyPr>
          <a:p>
            <a:r>
              <a:rPr lang="en-US" altLang="en-US"/>
              <a:t>Expensive sustainable packaging materials</a:t>
            </a:r>
            <a:endParaRPr lang="en-US" altLang="en-US"/>
          </a:p>
        </p:txBody>
      </p:sp>
      <p:cxnSp>
        <p:nvCxnSpPr>
          <p:cNvPr id="48" name="Straight Connector 47"/>
          <p:cNvCxnSpPr/>
          <p:nvPr/>
        </p:nvCxnSpPr>
        <p:spPr>
          <a:xfrm flipH="1" flipV="1">
            <a:off x="798195" y="4289425"/>
            <a:ext cx="2523490" cy="64135"/>
          </a:xfrm>
          <a:prstGeom prst="line">
            <a:avLst/>
          </a:prstGeom>
        </p:spPr>
        <p:style>
          <a:lnRef idx="2">
            <a:schemeClr val="accent1"/>
          </a:lnRef>
          <a:fillRef idx="0">
            <a:srgbClr val="FFFFFF"/>
          </a:fillRef>
          <a:effectRef idx="0">
            <a:srgbClr val="FFFFFF"/>
          </a:effectRef>
          <a:fontRef idx="minor">
            <a:schemeClr val="tx1"/>
          </a:fontRef>
        </p:style>
      </p:cxnSp>
      <p:sp>
        <p:nvSpPr>
          <p:cNvPr id="49" name="Text Box 48"/>
          <p:cNvSpPr txBox="1"/>
          <p:nvPr/>
        </p:nvSpPr>
        <p:spPr>
          <a:xfrm>
            <a:off x="915035" y="3724910"/>
            <a:ext cx="2438400" cy="645160"/>
          </a:xfrm>
          <a:prstGeom prst="rect">
            <a:avLst/>
          </a:prstGeom>
          <a:noFill/>
        </p:spPr>
        <p:txBody>
          <a:bodyPr wrap="square" rtlCol="0">
            <a:spAutoFit/>
          </a:bodyPr>
          <a:p>
            <a:r>
              <a:rPr lang="en-US" altLang="en-US"/>
              <a:t>Limited local flower supply options</a:t>
            </a:r>
            <a:endParaRPr lang="en-US" altLang="en-US"/>
          </a:p>
        </p:txBody>
      </p:sp>
      <p:cxnSp>
        <p:nvCxnSpPr>
          <p:cNvPr id="50" name="Straight Connector 49"/>
          <p:cNvCxnSpPr/>
          <p:nvPr/>
        </p:nvCxnSpPr>
        <p:spPr>
          <a:xfrm>
            <a:off x="3481705" y="4353560"/>
            <a:ext cx="2566035" cy="20955"/>
          </a:xfrm>
          <a:prstGeom prst="line">
            <a:avLst/>
          </a:prstGeom>
        </p:spPr>
        <p:style>
          <a:lnRef idx="2">
            <a:schemeClr val="accent1"/>
          </a:lnRef>
          <a:fillRef idx="0">
            <a:srgbClr val="FFFFFF"/>
          </a:fillRef>
          <a:effectRef idx="0">
            <a:srgbClr val="FFFFFF"/>
          </a:effectRef>
          <a:fontRef idx="minor">
            <a:schemeClr val="tx1"/>
          </a:fontRef>
        </p:style>
      </p:cxnSp>
      <p:sp>
        <p:nvSpPr>
          <p:cNvPr id="51" name="Text Box 50"/>
          <p:cNvSpPr txBox="1"/>
          <p:nvPr/>
        </p:nvSpPr>
        <p:spPr>
          <a:xfrm>
            <a:off x="3724910" y="3803650"/>
            <a:ext cx="2977515" cy="615315"/>
          </a:xfrm>
          <a:prstGeom prst="rect">
            <a:avLst/>
          </a:prstGeom>
          <a:noFill/>
        </p:spPr>
        <p:txBody>
          <a:bodyPr wrap="square" rtlCol="0">
            <a:noAutofit/>
          </a:bodyPr>
          <a:p>
            <a:r>
              <a:rPr lang="en-US" altLang="en-US"/>
              <a:t>Supply chain disruptions causing shortages</a:t>
            </a:r>
            <a:endParaRPr lang="en-US" altLang="en-US"/>
          </a:p>
        </p:txBody>
      </p:sp>
      <p:cxnSp>
        <p:nvCxnSpPr>
          <p:cNvPr id="52" name="Straight Connector 51"/>
          <p:cNvCxnSpPr/>
          <p:nvPr/>
        </p:nvCxnSpPr>
        <p:spPr>
          <a:xfrm flipV="1">
            <a:off x="6899910" y="5365115"/>
            <a:ext cx="2480945" cy="20955"/>
          </a:xfrm>
          <a:prstGeom prst="line">
            <a:avLst/>
          </a:prstGeom>
        </p:spPr>
        <p:style>
          <a:lnRef idx="2">
            <a:schemeClr val="accent1"/>
          </a:lnRef>
          <a:fillRef idx="0">
            <a:srgbClr val="FFFFFF"/>
          </a:fillRef>
          <a:effectRef idx="0">
            <a:srgbClr val="FFFFFF"/>
          </a:effectRef>
          <a:fontRef idx="minor">
            <a:schemeClr val="tx1"/>
          </a:fontRef>
        </p:style>
      </p:cxnSp>
      <p:sp>
        <p:nvSpPr>
          <p:cNvPr id="53" name="Text Box 52"/>
          <p:cNvSpPr txBox="1"/>
          <p:nvPr/>
        </p:nvSpPr>
        <p:spPr>
          <a:xfrm>
            <a:off x="7026910" y="4968875"/>
            <a:ext cx="2598420" cy="368300"/>
          </a:xfrm>
          <a:prstGeom prst="rect">
            <a:avLst/>
          </a:prstGeom>
          <a:noFill/>
        </p:spPr>
        <p:txBody>
          <a:bodyPr wrap="square" rtlCol="0">
            <a:spAutoFit/>
          </a:bodyPr>
          <a:p>
            <a:r>
              <a:rPr lang="en-US" altLang="en-US"/>
              <a:t>Insufficient investmen</a:t>
            </a:r>
            <a:endParaRPr lang="en-US" altLang="en-US"/>
          </a:p>
        </p:txBody>
      </p:sp>
      <p:cxnSp>
        <p:nvCxnSpPr>
          <p:cNvPr id="54" name="Straight Connector 53"/>
          <p:cNvCxnSpPr/>
          <p:nvPr/>
        </p:nvCxnSpPr>
        <p:spPr>
          <a:xfrm>
            <a:off x="7145020" y="4874895"/>
            <a:ext cx="2907030" cy="10795"/>
          </a:xfrm>
          <a:prstGeom prst="line">
            <a:avLst/>
          </a:prstGeom>
        </p:spPr>
        <p:style>
          <a:lnRef idx="2">
            <a:schemeClr val="accent1"/>
          </a:lnRef>
          <a:fillRef idx="0">
            <a:srgbClr val="FFFFFF"/>
          </a:fillRef>
          <a:effectRef idx="0">
            <a:srgbClr val="FFFFFF"/>
          </a:effectRef>
          <a:fontRef idx="minor">
            <a:schemeClr val="tx1"/>
          </a:fontRef>
        </p:style>
      </p:cxnSp>
      <p:sp>
        <p:nvSpPr>
          <p:cNvPr id="55" name="Text Box 54"/>
          <p:cNvSpPr txBox="1"/>
          <p:nvPr/>
        </p:nvSpPr>
        <p:spPr>
          <a:xfrm>
            <a:off x="7208520" y="4499610"/>
            <a:ext cx="4482465" cy="469265"/>
          </a:xfrm>
          <a:prstGeom prst="rect">
            <a:avLst/>
          </a:prstGeom>
          <a:noFill/>
        </p:spPr>
        <p:txBody>
          <a:bodyPr wrap="square" rtlCol="0">
            <a:noAutofit/>
          </a:bodyPr>
          <a:p>
            <a:r>
              <a:rPr lang="en-US" altLang="en-US"/>
              <a:t>Poor competitive strategy</a:t>
            </a:r>
            <a:endParaRPr lang="en-US" altLang="en-US"/>
          </a:p>
        </p:txBody>
      </p:sp>
      <p:cxnSp>
        <p:nvCxnSpPr>
          <p:cNvPr id="56" name="Straight Connector 55"/>
          <p:cNvCxnSpPr/>
          <p:nvPr/>
        </p:nvCxnSpPr>
        <p:spPr>
          <a:xfrm flipV="1">
            <a:off x="7477125" y="4385310"/>
            <a:ext cx="2705100" cy="10795"/>
          </a:xfrm>
          <a:prstGeom prst="line">
            <a:avLst/>
          </a:prstGeom>
        </p:spPr>
        <p:style>
          <a:lnRef idx="2">
            <a:schemeClr val="accent1"/>
          </a:lnRef>
          <a:fillRef idx="0">
            <a:srgbClr val="FFFFFF"/>
          </a:fillRef>
          <a:effectRef idx="0">
            <a:srgbClr val="FFFFFF"/>
          </a:effectRef>
          <a:fontRef idx="minor">
            <a:schemeClr val="tx1"/>
          </a:fontRef>
        </p:style>
      </p:cxnSp>
      <p:sp>
        <p:nvSpPr>
          <p:cNvPr id="57" name="Text Box 56"/>
          <p:cNvSpPr txBox="1"/>
          <p:nvPr/>
        </p:nvSpPr>
        <p:spPr>
          <a:xfrm>
            <a:off x="7626350" y="3938270"/>
            <a:ext cx="2651760" cy="368300"/>
          </a:xfrm>
          <a:prstGeom prst="rect">
            <a:avLst/>
          </a:prstGeom>
          <a:noFill/>
        </p:spPr>
        <p:txBody>
          <a:bodyPr wrap="square" rtlCol="0">
            <a:spAutoFit/>
          </a:bodyPr>
          <a:p>
            <a:r>
              <a:rPr lang="en-US" altLang="en-US"/>
              <a:t>Insufficient investment</a:t>
            </a:r>
            <a:endParaRPr lang="en-US"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338328"/>
            <a:ext cx="8915399" cy="932688"/>
          </a:xfrm>
        </p:spPr>
        <p:txBody>
          <a:bodyPr/>
          <a:lstStyle/>
          <a:p>
            <a:r>
              <a:rPr lang="en-GB" b="1" dirty="0"/>
              <a:t>Conclusion</a:t>
            </a:r>
            <a:endParaRPr lang="en-GB" b="1" dirty="0"/>
          </a:p>
        </p:txBody>
      </p:sp>
      <p:sp>
        <p:nvSpPr>
          <p:cNvPr id="3" name="Text Placeholder 2"/>
          <p:cNvSpPr>
            <a:spLocks noGrp="1"/>
          </p:cNvSpPr>
          <p:nvPr>
            <p:ph type="body" idx="1"/>
          </p:nvPr>
        </p:nvSpPr>
        <p:spPr>
          <a:xfrm>
            <a:off x="228600" y="1515745"/>
            <a:ext cx="10352405" cy="5342255"/>
          </a:xfrm>
        </p:spPr>
        <p:txBody>
          <a:bodyPr/>
          <a:lstStyle/>
          <a:p>
            <a:r>
              <a:rPr lang="en-US" altLang="en-US" sz="2000" dirty="0"/>
              <a:t>In summary, Green Haven Florists’ 30% decline in sales can be linked to a combination of internal and external factors. The fishbone analysis highlights that limited digital marketing skills, an outdated website, and weak adaptation to online retail trends have significantly impacted customer engagement and competitiveness. Rising operational costs and increased competition from online flower delivery services have further intensified these challenges. </a:t>
            </a:r>
            <a:endParaRPr lang="en-US" altLang="en-US" sz="2000" dirty="0"/>
          </a:p>
          <a:p>
            <a:endParaRPr lang="en-US" altLang="en-US" sz="2000" dirty="0"/>
          </a:p>
          <a:p>
            <a:r>
              <a:rPr lang="en-US" altLang="en-US" sz="2000" dirty="0"/>
              <a:t>To recover, the business must modernise its marketing approach, invest in e-commerce infrastructure, and explore new revenue streams such as subscription services and flexible delivery options. Strengthening their digital presence and operational efficiency will be key for Green Haven Florists to remain sustainable in an evolving market.</a:t>
            </a:r>
            <a:endParaRPr lang="en-US" alt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521208"/>
            <a:ext cx="8915399" cy="860400"/>
          </a:xfrm>
        </p:spPr>
        <p:txBody>
          <a:bodyPr/>
          <a:lstStyle/>
          <a:p>
            <a:r>
              <a:rPr lang="en-GB" b="1" dirty="0"/>
              <a:t>References </a:t>
            </a:r>
            <a:endParaRPr lang="en-GB" b="1" dirty="0"/>
          </a:p>
        </p:txBody>
      </p:sp>
      <p:sp>
        <p:nvSpPr>
          <p:cNvPr id="3" name="Text Placeholder 2"/>
          <p:cNvSpPr>
            <a:spLocks noGrp="1"/>
          </p:cNvSpPr>
          <p:nvPr>
            <p:ph type="body" idx="1"/>
          </p:nvPr>
        </p:nvSpPr>
        <p:spPr>
          <a:xfrm>
            <a:off x="417830" y="1381760"/>
            <a:ext cx="10085070" cy="4825365"/>
          </a:xfrm>
        </p:spPr>
        <p:txBody>
          <a:bodyPr>
            <a:normAutofit fontScale="90000"/>
          </a:bodyPr>
          <a:lstStyle/>
          <a:p>
            <a:r>
              <a:rPr lang="en-GB" sz="2220" b="1" dirty="0">
                <a:solidFill>
                  <a:srgbClr val="111111"/>
                </a:solidFill>
                <a:latin typeface="Arial" panose="020B0604020202020204"/>
                <a:ea typeface="Roboto"/>
                <a:cs typeface="Roboto"/>
              </a:rPr>
              <a:t>Calculator Ultra (2025)</a:t>
            </a:r>
            <a:r>
              <a:rPr lang="en-GB" sz="2220" b="1" i="1" dirty="0">
                <a:solidFill>
                  <a:srgbClr val="111111"/>
                </a:solidFill>
                <a:latin typeface="Arial" panose="020B0604020202020204"/>
                <a:ea typeface="Roboto"/>
                <a:cs typeface="Roboto"/>
              </a:rPr>
              <a:t> </a:t>
            </a:r>
            <a:r>
              <a:rPr lang="en-GB" sz="2220" b="1" i="1" dirty="0">
                <a:solidFill>
                  <a:srgbClr val="1D4ED8"/>
                </a:solidFill>
                <a:latin typeface="Arial" panose="020B0604020202020204"/>
                <a:ea typeface="Roboto"/>
                <a:cs typeface="Roboto"/>
              </a:rPr>
              <a:t>Find More Calculator</a:t>
            </a:r>
            <a:r>
              <a:rPr lang="en-GB" sz="2220" b="1" dirty="0">
                <a:solidFill>
                  <a:srgbClr val="1D4ED8"/>
                </a:solidFill>
                <a:latin typeface="Arial" panose="020B0604020202020204"/>
                <a:ea typeface="Roboto"/>
                <a:cs typeface="Roboto"/>
              </a:rPr>
              <a:t> Available at: </a:t>
            </a:r>
            <a:r>
              <a:rPr lang="en-GB" sz="2220" dirty="0">
                <a:solidFill>
                  <a:srgbClr val="1D4ED8"/>
                </a:solidFill>
                <a:latin typeface="Arial" panose="020B0604020202020204"/>
                <a:ea typeface="+mn-lt"/>
                <a:cs typeface="+mn-lt"/>
                <a:hlinkClick r:id="rId1"/>
              </a:rPr>
              <a:t>Drop in Sales Calculator &amp; Formula Online Calculator Ultra</a:t>
            </a:r>
            <a:r>
              <a:rPr lang="en-GB" sz="2220" b="1" i="1" dirty="0">
                <a:latin typeface="Arial" panose="020B0604020202020204"/>
                <a:ea typeface="Roboto"/>
                <a:cs typeface="Roboto"/>
              </a:rPr>
              <a:t> </a:t>
            </a:r>
            <a:r>
              <a:rPr lang="en-GB" sz="2220" b="1" dirty="0">
                <a:latin typeface="Arial" panose="020B0604020202020204"/>
                <a:ea typeface="Roboto"/>
                <a:cs typeface="Roboto"/>
              </a:rPr>
              <a:t>(Accessed:  6 October 2025).</a:t>
            </a:r>
            <a:endParaRPr lang="en-GB" sz="2220" b="1" dirty="0">
              <a:solidFill>
                <a:srgbClr val="FF0000"/>
              </a:solidFill>
              <a:latin typeface="Arial" panose="020B0604020202020204"/>
              <a:ea typeface="Roboto"/>
              <a:cs typeface="Roboto"/>
            </a:endParaRPr>
          </a:p>
          <a:p>
            <a:r>
              <a:rPr lang="en-GB" altLang="en-US" sz="2220" b="1" dirty="0">
                <a:latin typeface="Arial" panose="020B0604020202020204"/>
                <a:ea typeface="Roboto"/>
                <a:cs typeface="Roboto"/>
              </a:rPr>
              <a:t>1.</a:t>
            </a:r>
            <a:r>
              <a:rPr lang="en-US" altLang="en-US" sz="2220" b="1" dirty="0">
                <a:latin typeface="Arial" panose="020B0604020202020204"/>
                <a:ea typeface="Roboto"/>
                <a:cs typeface="Roboto"/>
              </a:rPr>
              <a:t>Chaffey, D. and Ellis-Chadwick, F. (2022) Digital Marketing: Strategy, Implementation and Practice. 8th ed. Harlow: Pearson Education.</a:t>
            </a:r>
            <a:endParaRPr lang="en-US" altLang="en-US" sz="2220" b="1" dirty="0">
              <a:latin typeface="Arial" panose="020B0604020202020204"/>
              <a:ea typeface="Roboto"/>
              <a:cs typeface="Roboto"/>
            </a:endParaRPr>
          </a:p>
          <a:p>
            <a:r>
              <a:rPr lang="en-GB" altLang="en-US" sz="2220" b="1" dirty="0">
                <a:latin typeface="Arial" panose="020B0604020202020204"/>
                <a:ea typeface="Roboto"/>
                <a:cs typeface="Roboto"/>
              </a:rPr>
              <a:t>2.</a:t>
            </a:r>
            <a:r>
              <a:rPr lang="en-US" altLang="en-US" sz="2220" b="1" dirty="0">
                <a:latin typeface="Arial" panose="020B0604020202020204"/>
                <a:ea typeface="Roboto"/>
                <a:cs typeface="Roboto"/>
              </a:rPr>
              <a:t>Kotler, P., Keller, K. L., Ancarani, F. and Costabile, M. (2022) Marketing Management. 16th ed. Harlow: Pearson Education.</a:t>
            </a:r>
            <a:endParaRPr lang="en-US" altLang="en-US" sz="2220" b="1" dirty="0">
              <a:latin typeface="Arial" panose="020B0604020202020204"/>
              <a:ea typeface="Roboto"/>
              <a:cs typeface="Roboto"/>
            </a:endParaRPr>
          </a:p>
          <a:p>
            <a:r>
              <a:rPr lang="en-GB" altLang="en-US" sz="2220" b="1" dirty="0">
                <a:latin typeface="Arial" panose="020B0604020202020204"/>
                <a:ea typeface="Roboto"/>
                <a:cs typeface="Roboto"/>
              </a:rPr>
              <a:t>3.</a:t>
            </a:r>
            <a:r>
              <a:rPr lang="en-US" altLang="en-US" sz="2220" b="1" dirty="0">
                <a:latin typeface="Arial" panose="020B0604020202020204"/>
                <a:ea typeface="Roboto"/>
                <a:cs typeface="Roboto"/>
              </a:rPr>
              <a:t>Statista (2024) Online flower and gift delivery market in the UK – Statistics &amp; Facts. Available at: https://www.statista.com/(Accessed: </a:t>
            </a:r>
            <a:r>
              <a:rPr lang="en-GB" altLang="en-US" sz="2220" b="1" dirty="0">
                <a:latin typeface="Arial" panose="020B0604020202020204"/>
                <a:ea typeface="Roboto"/>
                <a:cs typeface="Roboto"/>
              </a:rPr>
              <a:t>8</a:t>
            </a:r>
            <a:r>
              <a:rPr lang="en-US" altLang="en-US" sz="2220" b="1" dirty="0">
                <a:latin typeface="Arial" panose="020B0604020202020204"/>
                <a:ea typeface="Roboto"/>
                <a:cs typeface="Roboto"/>
              </a:rPr>
              <a:t> November 2025).</a:t>
            </a:r>
            <a:endParaRPr lang="en-US" altLang="en-US" sz="2220" b="1" dirty="0">
              <a:latin typeface="Arial" panose="020B0604020202020204"/>
              <a:ea typeface="Roboto"/>
              <a:cs typeface="Roboto"/>
            </a:endParaRPr>
          </a:p>
          <a:p>
            <a:r>
              <a:rPr lang="en-GB" altLang="en-US" sz="2220" b="1" dirty="0">
                <a:latin typeface="Arial" panose="020B0604020202020204"/>
                <a:ea typeface="Roboto"/>
                <a:cs typeface="Roboto"/>
              </a:rPr>
              <a:t>4.</a:t>
            </a:r>
            <a:r>
              <a:rPr lang="en-US" altLang="en-US" sz="2220" b="1" dirty="0">
                <a:latin typeface="Arial" panose="020B0604020202020204"/>
                <a:ea typeface="Roboto"/>
                <a:cs typeface="Roboto"/>
              </a:rPr>
              <a:t>Mintel (2023) UK Floristry and Flower Market Report. Available at:https://www.mintel.com/</a:t>
            </a:r>
            <a:endParaRPr lang="en-US" altLang="en-US" sz="2220" b="1" dirty="0">
              <a:latin typeface="Arial" panose="020B0604020202020204"/>
              <a:ea typeface="Roboto"/>
              <a:cs typeface="Roboto"/>
            </a:endParaRPr>
          </a:p>
          <a:p>
            <a:r>
              <a:rPr lang="en-US" altLang="en-US" sz="2220" b="1" dirty="0">
                <a:latin typeface="Arial" panose="020B0604020202020204"/>
                <a:ea typeface="Roboto"/>
                <a:cs typeface="Roboto"/>
              </a:rPr>
              <a:t> (Accessed: </a:t>
            </a:r>
            <a:r>
              <a:rPr lang="en-GB" altLang="en-US" sz="2220" b="1" dirty="0">
                <a:latin typeface="Arial" panose="020B0604020202020204"/>
                <a:ea typeface="Roboto"/>
                <a:cs typeface="Roboto"/>
              </a:rPr>
              <a:t>8</a:t>
            </a:r>
            <a:r>
              <a:rPr lang="en-US" altLang="en-US" sz="2220" b="1" dirty="0">
                <a:latin typeface="Arial" panose="020B0604020202020204"/>
                <a:ea typeface="Roboto"/>
                <a:cs typeface="Roboto"/>
              </a:rPr>
              <a:t> November 2025).</a:t>
            </a:r>
            <a:endParaRPr lang="en-US" altLang="en-US" sz="2220" b="1" dirty="0">
              <a:latin typeface="Arial" panose="020B0604020202020204"/>
              <a:ea typeface="Roboto"/>
              <a:cs typeface="Roboto"/>
            </a:endParaRPr>
          </a:p>
          <a:p>
            <a:r>
              <a:rPr lang="en-GB" altLang="en-US" sz="2220" b="1" dirty="0">
                <a:latin typeface="Arial" panose="020B0604020202020204"/>
                <a:ea typeface="Roboto"/>
                <a:cs typeface="Roboto"/>
              </a:rPr>
              <a:t>5.</a:t>
            </a:r>
            <a:r>
              <a:rPr lang="en-US" altLang="en-US" sz="2220" b="1" dirty="0">
                <a:latin typeface="Arial" panose="020B0604020202020204"/>
                <a:ea typeface="Roboto"/>
                <a:cs typeface="Roboto"/>
              </a:rPr>
              <a:t>Shopify (2023) How Small Businesses Can Compete with Online Retailers. Available at: https://www.shopify.com/blog/</a:t>
            </a:r>
            <a:r>
              <a:rPr lang="en-GB" altLang="en-US" sz="2220" b="1" dirty="0">
                <a:latin typeface="Arial" panose="020B0604020202020204"/>
                <a:ea typeface="Roboto"/>
                <a:cs typeface="Roboto"/>
              </a:rPr>
              <a:t> </a:t>
            </a:r>
            <a:r>
              <a:rPr lang="en-US" altLang="en-US" sz="2220" b="1" dirty="0">
                <a:latin typeface="Arial" panose="020B0604020202020204"/>
                <a:ea typeface="Roboto"/>
                <a:cs typeface="Roboto"/>
              </a:rPr>
              <a:t>(Accessed: </a:t>
            </a:r>
            <a:r>
              <a:rPr lang="en-GB" altLang="en-US" sz="2220" b="1" dirty="0">
                <a:latin typeface="Arial" panose="020B0604020202020204"/>
                <a:ea typeface="Roboto"/>
                <a:cs typeface="Roboto"/>
              </a:rPr>
              <a:t>1</a:t>
            </a:r>
            <a:r>
              <a:rPr lang="en-US" altLang="en-US" sz="2220" b="1" dirty="0">
                <a:latin typeface="Arial" panose="020B0604020202020204"/>
                <a:ea typeface="Roboto"/>
                <a:cs typeface="Roboto"/>
              </a:rPr>
              <a:t> November 2025).</a:t>
            </a:r>
            <a:br>
              <a:rPr lang="en-GB" b="1" dirty="0">
                <a:latin typeface="Arial" panose="020B0604020202020204"/>
                <a:ea typeface="Roboto"/>
                <a:cs typeface="Roboto"/>
              </a:rPr>
            </a:br>
            <a:endParaRPr lang="en-GB" sz="1800" b="1" dirty="0">
              <a:solidFill>
                <a:srgbClr val="1D4ED8"/>
              </a:solidFill>
              <a:latin typeface="Roboto"/>
              <a:ea typeface="Roboto"/>
              <a:cs typeface="Robo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p:cNvSpPr>
            <a:spLocks noGrp="1"/>
          </p:cNvSpPr>
          <p:nvPr>
            <p:ph type="ctrTitle"/>
            <p:custDataLst>
              <p:tags r:id="rId1"/>
            </p:custDataLst>
          </p:nvPr>
        </p:nvSpPr>
        <p:spPr/>
        <p:txBody>
          <a:bodyPr>
            <a:normAutofit fontScale="90000"/>
          </a:bodyPr>
          <a:lstStyle/>
          <a:p>
            <a:r>
              <a:rPr lang="en-GB" altLang="en-US">
                <a:latin typeface="+mj-lt"/>
              </a:rPr>
              <a:t>Thank you!</a:t>
            </a:r>
            <a:br>
              <a:rPr lang="en-US">
                <a:latin typeface="+mj-lt"/>
              </a:rPr>
            </a:br>
            <a:br>
              <a:rPr lang="en-US">
                <a:latin typeface="+mj-lt"/>
              </a:rPr>
            </a:br>
            <a:r>
              <a:rPr lang="en-US">
                <a:latin typeface="+mj-lt"/>
              </a:rPr>
              <a:t>Questions </a:t>
            </a:r>
            <a:endParaRPr lang="en-US">
              <a:latin typeface="+mj-lt"/>
            </a:endParaRPr>
          </a:p>
        </p:txBody>
      </p:sp>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i*3"/>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4.xml><?xml version="1.0" encoding="utf-8"?>
<p:tagLst xmlns:p="http://schemas.openxmlformats.org/presentationml/2006/main">
  <p:tag name="KSO_WM_UNIT_SUBTYPE" val="b"/>
  <p:tag name="KSO_WM_UNIT_PRESET_TEXT" val="汇报人：稻小壳"/>
  <p:tag name="KSO_WM_UNIT_NOCLEAR" val="0"/>
  <p:tag name="KSO_WM_UNIT_VALUE" val="60"/>
  <p:tag name="KSO_WM_UNIT_HIGHLIGHT" val="0"/>
  <p:tag name="KSO_WM_UNIT_COMPATIBLE" val="0"/>
  <p:tag name="KSO_WM_UNIT_DIAGRAM_ISNUMVISUAL" val="0"/>
  <p:tag name="KSO_WM_UNIT_DIAGRAM_ISREFERUNIT" val="0"/>
  <p:tag name="KSO_WM_UNIT_CONTENT_GROUP_TYPE" val="contentchip"/>
  <p:tag name="KSO_WM_UNIT_TYPE" val="f"/>
  <p:tag name="KSO_WM_UNIT_INDEX" val="1"/>
  <p:tag name="KSO_WM_UNIT_ID" val="_1*f*1"/>
  <p:tag name="KSO_WM_UNIT_LAYERLEVEL" val="1"/>
  <p:tag name="KSO_WM_TAG_VERSION" val="3.0"/>
  <p:tag name="KSO_WM_BEAUTIFY_FLAG" val="#wm#"/>
</p:tagLst>
</file>

<file path=ppt/tags/tag5.xml><?xml version="1.0" encoding="utf-8"?>
<p:tagLst xmlns:p="http://schemas.openxmlformats.org/presentationml/2006/main">
  <p:tag name="KSO_WM_UNIT_ISCONTENTSTITLE" val="0"/>
  <p:tag name="KSO_WM_UNIT_ISNUMDGMTITLE" val="0"/>
  <p:tag name="KSO_WM_UNIT_PRESET_TEXT" val="添加文档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1*a*1"/>
  <p:tag name="KSO_WM_UNIT_LAYERLEVEL" val="1"/>
  <p:tag name="KSO_WM_TAG_VERSION" val="3.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i*4"/>
  <p:tag name="KSO_WM_UNIT_LAYERLEVEL" val="1"/>
  <p:tag name="KSO_WM_TAG_VERSION" val="3.0"/>
  <p:tag name="KSO_WM_BEAUTIFY_FLAG" val="#wm#"/>
</p:tagLst>
</file>

<file path=ppt/tags/tag10.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2*a*1"/>
  <p:tag name="KSO_WM_UNIT_LAYERLEVEL" val="1"/>
  <p:tag name="KSO_WM_TAG_VERSION" val="3.0"/>
  <p:tag name="KSO_WM_BEAUTIFY_FLAG" val="#wm#"/>
</p:tagLst>
</file>

<file path=ppt/tags/tag11.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3*i*1"/>
  <p:tag name="KSO_WM_UNIT_LAYERLEVEL" val="1"/>
  <p:tag name="KSO_WM_TAG_VERSION" val="3.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3*i*2"/>
  <p:tag name="KSO_WM_UNIT_LAYERLEVEL" val="1"/>
  <p:tag name="KSO_WM_TAG_VERSION" val="3.0"/>
  <p:tag name="KSO_WM_BEAUTIFY_FLAG" val="#wm#"/>
</p:tagLst>
</file>

<file path=ppt/tags/tag17.xml><?xml version="1.0" encoding="utf-8"?>
<p:tagLst xmlns:p="http://schemas.openxmlformats.org/presentationml/2006/main">
  <p:tag name="KSO_WM_UNIT_ISCONTENTSTITLE" val="1"/>
  <p:tag name="KSO_WM_UNIT_ISNUMDGMTITLE" val="0"/>
  <p:tag name="KSO_WM_UNIT_PRESET_TEXT" val="CONTENTS"/>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3*i*3"/>
  <p:tag name="KSO_WM_UNIT_LAYERLEVEL" val="1"/>
  <p:tag name="KSO_WM_TAG_VERSION" val="3.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4*i*1"/>
  <p:tag name="KSO_WM_UNIT_LAYERLEVEL" val="1"/>
  <p:tag name="KSO_WM_TAG_VERSION" val="3.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4*i*2"/>
  <p:tag name="KSO_WM_UNIT_LAYERLEVEL" val="1"/>
  <p:tag name="KSO_WM_TAG_VERSION" val="3.0"/>
  <p:tag name="KSO_WM_BEAUTIFY_FLAG" val="#wm#"/>
</p:tagLst>
</file>

<file path=ppt/tags/tag24.xml><?xml version="1.0" encoding="utf-8"?>
<p:tagLst xmlns:p="http://schemas.openxmlformats.org/presentationml/2006/main">
  <p:tag name="KSO_WM_UNIT_PRESET_TEXT" val="01"/>
  <p:tag name="KSO_WM_UNIT_NOCLEAR" val="0"/>
  <p:tag name="KSO_WM_UNIT_VALUE" val="6"/>
  <p:tag name="KSO_WM_UNIT_HIGHLIGHT" val="0"/>
  <p:tag name="KSO_WM_UNIT_COMPATIBLE" val="1"/>
  <p:tag name="KSO_WM_UNIT_DIAGRAM_ISNUMVISUAL" val="0"/>
  <p:tag name="KSO_WM_UNIT_DIAGRAM_ISREFERUNIT" val="0"/>
  <p:tag name="KSO_WM_UNIT_CONTENT_GROUP_TYPE" val="contentchip"/>
  <p:tag name="KSO_WM_UNIT_TYPE" val="e"/>
  <p:tag name="KSO_WM_UNIT_INDEX" val="1"/>
  <p:tag name="KSO_WM_UNIT_ID" val="_4*e*1"/>
  <p:tag name="KSO_WM_UNIT_LAYERLEVEL" val="1"/>
  <p:tag name="KSO_WM_TAG_VERSION" val="3.0"/>
  <p:tag name="KSO_WM_BEAUTIFY_FLAG" val="#wm#"/>
</p:tagLst>
</file>

<file path=ppt/tags/tag25.xml><?xml version="1.0" encoding="utf-8"?>
<p:tagLst xmlns:p="http://schemas.openxmlformats.org/presentationml/2006/main">
  <p:tag name="KSO_WM_UNIT_ISCONTENTSTITLE" val="0"/>
  <p:tag name="KSO_WM_UNIT_ISNUMDGMTITLE" val="0"/>
  <p:tag name="KSO_WM_UNIT_PRESET_TEXT" val="添加章节标题"/>
  <p:tag name="KSO_WM_UNIT_NOCLEAR" val="0"/>
  <p:tag name="KSO_WM_UNIT_VALUE" val="9"/>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4*a*1"/>
  <p:tag name="KSO_WM_UNIT_LAYERLEVEL" val="1"/>
  <p:tag name="KSO_WM_TAG_VERSION" val="3.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4*i*3"/>
  <p:tag name="KSO_WM_UNIT_LAYERLEVEL" val="1"/>
  <p:tag name="KSO_WM_TAG_VERSION" val="3.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4*i*4"/>
  <p:tag name="KSO_WM_UNIT_LAYERLEVEL" val="1"/>
  <p:tag name="KSO_WM_TAG_VERSION" val="3.0"/>
  <p:tag name="KSO_WM_BEAUTIFY_FLAG" val="#wm#"/>
</p:tagLst>
</file>

<file path=ppt/tags/tag31.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5*a*1"/>
  <p:tag name="KSO_WM_UNIT_LAYERLEVEL" val="1"/>
  <p:tag name="KSO_WM_TAG_VERSION" val="3.0"/>
  <p:tag name="KSO_WM_BEAUTIFY_FLAG" val="#wm#"/>
</p:tagLst>
</file>

<file path=ppt/tags/tag32.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Lst>
</file>

<file path=ppt/tags/tag33.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37.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6*a*1"/>
  <p:tag name="KSO_WM_UNIT_LAYERLEVEL" val="1"/>
  <p:tag name="KSO_WM_TAG_VERSION" val="3.0"/>
  <p:tag name="KSO_WM_BEAUTIFY_FLAG" val="#wm#"/>
</p:tagLst>
</file>

<file path=ppt/tags/tag38.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Lst>
</file>

<file path=ppt/tags/tag39.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40.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Lst>
</file>

<file path=ppt/tags/tag41.xml><?xml version="1.0" encoding="utf-8"?>
<p:tagLst xmlns:p="http://schemas.openxmlformats.org/presentationml/2006/main">
  <p:tag name="KSO_WM_UNIT_ISCONTENTSTITLE" val="0"/>
  <p:tag name="KSO_WM_UNIT_ISNUMDGMTITLE" val="0"/>
  <p:tag name="KSO_WM_UNIT_PRESET_TEXT" val="添加小标题"/>
  <p:tag name="KSO_WM_UNIT_NOCLEAR" val="0"/>
  <p:tag name="KSO_WM_UNIT_VALUE" val="10"/>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45.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7*a*1"/>
  <p:tag name="KSO_WM_UNIT_LAYERLEVEL" val="1"/>
  <p:tag name="KSO_WM_TAG_VERSION" val="3.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52.xml><?xml version="1.0" encoding="utf-8"?>
<p:tagLst xmlns:p="http://schemas.openxmlformats.org/presentationml/2006/main">
  <p:tag name="KSO_WM_UNIT_SUBTYPE" val="a"/>
  <p:tag name="KSO_WM_UNIT_PRESET_TEXT" val="单击此处编辑母版文本样式&#10;第二级&#10;第三级&#10;第四级&#10;第五级"/>
  <p:tag name="KSO_WM_UNIT_NOCLEAR" val="0"/>
  <p:tag name="KSO_WM_UNIT_VALUE" val="60"/>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CONTENT_GROUP_TYPE" val="titlestyle"/>
  <p:tag name="KSO_WM_UNIT_TYPE" val="i"/>
  <p:tag name="KSO_WM_UNIT_INDEX" val="2"/>
  <p:tag name="KSO_WM_UNIT_ID" val="_10*i*2"/>
  <p:tag name="KSO_WM_UNIT_LAYERLEVEL" val="1"/>
  <p:tag name="KSO_WM_TAG_VERSION" val="3.0"/>
  <p:tag name="KSO_WM_BEAUTIFY_FLAG" val="#wm#"/>
</p:tagLst>
</file>

<file path=ppt/tags/tag57.xml><?xml version="1.0" encoding="utf-8"?>
<p:tagLst xmlns:p="http://schemas.openxmlformats.org/presentationml/2006/main">
  <p:tag name="KSO_WM_UNIT_ISCONTENTSTITLE" val="0"/>
  <p:tag name="KSO_WM_UNIT_ISNUMDGMTITLE" val="0"/>
  <p:tag name="KSO_WM_UNIT_PRESET_TEXT" val="单击选择预设副标题"/>
  <p:tag name="KSO_WM_UNIT_NOCLEAR" val="0"/>
  <p:tag name="KSO_WM_UNIT_VALUE" val="17"/>
  <p:tag name="KSO_WM_UNIT_HIGHLIGHT" val="0"/>
  <p:tag name="KSO_WM_UNIT_COMPATIBLE" val="0"/>
  <p:tag name="KSO_WM_UNIT_DIAGRAM_ISNUMVISUAL" val="0"/>
  <p:tag name="KSO_WM_UNIT_DIAGRAM_ISREFERUNIT" val="0"/>
  <p:tag name="KSO_WM_UNIT_CONTENT_GROUP_TYPE" val="titlestyle"/>
  <p:tag name="KSO_WM_UNIT_TYPE" val="b"/>
  <p:tag name="KSO_WM_UNIT_INDEX" val="1"/>
  <p:tag name="KSO_WM_UNIT_ID" val="_10*b*1"/>
  <p:tag name="KSO_WM_UNIT_LAYERLEVEL" val="1"/>
  <p:tag name="KSO_WM_TAG_VERSION" val="3.0"/>
  <p:tag name="KSO_WM_BEAUTIFY_FLAG" val="#wm#"/>
</p:tagLst>
</file>

<file path=ppt/tags/tag58.xml><?xml version="1.0" encoding="utf-8"?>
<p:tagLst xmlns:p="http://schemas.openxmlformats.org/presentationml/2006/main">
  <p:tag name="KSO_WM_UNIT_ISCONTENTSTITLE" val="0"/>
  <p:tag name="KSO_WM_UNIT_ISNUMDGMTITLE" val="0"/>
  <p:tag name="KSO_WM_UNIT_PRESET_TEXT" val="正文页-预设标题"/>
  <p:tag name="KSO_WM_UNIT_NOCLEAR" val="0"/>
  <p:tag name="KSO_WM_UNIT_VALUE" val="10"/>
  <p:tag name="KSO_WM_UNIT_HIGHLIGHT" val="0"/>
  <p:tag name="KSO_WM_UNIT_COMPATIBLE" val="0"/>
  <p:tag name="KSO_WM_UNIT_DIAGRAM_ISNUMVISUAL" val="0"/>
  <p:tag name="KSO_WM_UNIT_DIAGRAM_ISREFERUNIT" val="0"/>
  <p:tag name="KSO_WM_UNIT_CONTENT_GROUP_TYPE" val="titlestyle"/>
  <p:tag name="KSO_WM_UNIT_TYPE" val="a"/>
  <p:tag name="KSO_WM_UNIT_INDEX" val="1"/>
  <p:tag name="KSO_WM_UNIT_ID" val="_10*a*1"/>
  <p:tag name="KSO_WM_UNIT_LAYERLEVEL" val="1"/>
  <p:tag name="KSO_WM_TAG_VERSION" val="3.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3"/>
  <p:tag name="KSO_WM_UNIT_ID" val="_11*i*3"/>
  <p:tag name="KSO_WM_UNIT_LAYERLEVEL" val="1"/>
  <p:tag name="KSO_WM_TAG_VERSION" val="3.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65.xml><?xml version="1.0" encoding="utf-8"?>
<p:tagLst xmlns:p="http://schemas.openxmlformats.org/presentationml/2006/main">
  <p:tag name="KSO_WM_UNIT_SUBTYPE" val="b"/>
  <p:tag name="KSO_WM_UNIT_PRESET_TEXT" val="汇报人：稻小壳"/>
  <p:tag name="KSO_WM_UNIT_NOCLEAR" val="0"/>
  <p:tag name="KSO_WM_UNIT_VALUE" val="60"/>
  <p:tag name="KSO_WM_UNIT_HIGHLIGHT" val="0"/>
  <p:tag name="KSO_WM_UNIT_COMPATIBLE" val="0"/>
  <p:tag name="KSO_WM_UNIT_DIAGRAM_ISNUMVISUAL" val="0"/>
  <p:tag name="KSO_WM_UNIT_DIAGRAM_ISREFERUNIT" val="0"/>
  <p:tag name="KSO_WM_UNIT_CONTENT_GROUP_TYPE" val="contentchip"/>
  <p:tag name="KSO_WM_UNIT_TYPE" val="f"/>
  <p:tag name="KSO_WM_UNIT_INDEX" val="1"/>
  <p:tag name="KSO_WM_UNIT_ID" val="_11*f*1"/>
  <p:tag name="KSO_WM_UNIT_LAYERLEVEL" val="1"/>
  <p:tag name="KSO_WM_TAG_VERSION" val="3.0"/>
  <p:tag name="KSO_WM_BEAUTIFY_FLAG" val="#wm#"/>
</p:tagLst>
</file>

<file path=ppt/tags/tag66.xml><?xml version="1.0" encoding="utf-8"?>
<p:tagLst xmlns:p="http://schemas.openxmlformats.org/presentationml/2006/main">
  <p:tag name="KSO_WM_UNIT_ISCONTENTSTITLE" val="0"/>
  <p:tag name="KSO_WM_UNIT_ISNUMDGMTITLE" val="0"/>
  <p:tag name="KSO_WM_UNIT_PRESET_TEXT" val="感谢您的观看"/>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_11*a*1"/>
  <p:tag name="KSO_WM_UNIT_LAYERLEVEL" val="1"/>
  <p:tag name="KSO_WM_TAG_VERSION" val="3.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4"/>
  <p:tag name="KSO_WM_UNIT_ID" val="_11*i*4"/>
  <p:tag name="KSO_WM_UNIT_LAYERLEVEL" val="1"/>
  <p:tag name="KSO_WM_TAG_VERSION" val="3.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0*i*1"/>
  <p:tag name="KSO_WM_UNIT_LAYERLEVEL" val="1"/>
  <p:tag name="KSO_WM_TAG_VERSION" val="3.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0*i*2"/>
  <p:tag name="KSO_WM_UNIT_LAYERLEVEL" val="1"/>
  <p:tag name="KSO_WM_TAG_VERSION" val="3.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76.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_0*f*1"/>
  <p:tag name="KSO_WM_UNIT_LAYERLEVEL" val="1"/>
  <p:tag name="KSO_WM_TAG_VERSION" val="1.0"/>
  <p:tag name="KSO_WM_BEAUTIFY_FLAG" val="#wm#"/>
  <p:tag name="KSO_WM_TEMPLATE_CATEGORY" val="custom"/>
  <p:tag name="KSO_WM_TEMPLATE_INDEX" val="20233467"/>
</p:tagLst>
</file>

<file path=ppt/tags/tag77.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_0*a*1"/>
  <p:tag name="KSO_WM_UNIT_LAYERLEVEL" val="1"/>
  <p:tag name="KSO_WM_TAG_VERSION" val="1.0"/>
  <p:tag name="KSO_WM_BEAUTIFY_FLAG" val="#wm#"/>
  <p:tag name="KSO_WM_TEMPLATE_CATEGORY" val="custom"/>
  <p:tag name="KSO_WM_TEMPLATE_INDEX" val="20233467"/>
</p:tagLst>
</file>

<file path=ppt/tags/tag78.xml><?xml version="1.0" encoding="utf-8"?>
<p:tagLst xmlns:p="http://schemas.openxmlformats.org/presentationml/2006/main">
  <p:tag name="KSO_WM_SPECIAL_SOURCE" val="bdnull"/>
  <p:tag name="KSO_WM_TEMPLATE_THUMBS_INDEX" val="1、9"/>
  <p:tag name="KSO_WM_TEMPLATE_SUBCATEGORY" val="29"/>
  <p:tag name="KSO_WM_TEMPLATE_MASTER_TYPE" val="0"/>
  <p:tag name="KSO_WM_TEMPLATE_COLOR_TYPE" val="0"/>
  <p:tag name="KSO_WM_TAG_VERSION" val="3.0"/>
  <p:tag name="KSO_WM_BEAUTIFY_FLAG" val="#wm#"/>
  <p:tag name="KSO_WM_TEMPLATE_CATEGORY" val="custom"/>
  <p:tag name="KSO_WM_TEMPLATE_INDEX" val="20233467"/>
</p:tagLst>
</file>

<file path=ppt/tags/tag79.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5"/>
  <p:tag name="KSO_WM_TEMPLATE_MASTER_TYPE" val="0"/>
  <p:tag name="KSO_WM_TEMPLATE_COLOR_TYPE" val="1"/>
  <p:tag name="KSO_WM_UNIT_SHOW_EDIT_AREA_INDICATION" val="1"/>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i*1"/>
  <p:tag name="KSO_WM_UNIT_LAYERLEVEL" val="1"/>
  <p:tag name="KSO_WM_TAG_VERSION" val="3.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i*2"/>
  <p:tag name="KSO_WM_UNIT_LAYERLEVEL" val="1"/>
  <p:tag name="KSO_WM_TAG_VERSION" val="3.0"/>
  <p:tag name="KSO_WM_BEAUTIFY_FLAG" val="#wm#"/>
</p:tagLst>
</file>

<file path=ppt/tags/tag82.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_1*a*1"/>
  <p:tag name="KSO_WM_UNIT_LAYERLEVEL" val="1"/>
  <p:tag name="KSO_WM_TAG_VERSION" val="3.0"/>
  <p:tag name="KSO_WM_BEAUTIFY_FLAG" val="#wm#"/>
</p:tagLst>
</file>

<file path=ppt/tags/tag83.xml><?xml version="1.0" encoding="utf-8"?>
<p:tagLst xmlns:p="http://schemas.openxmlformats.org/presentationml/2006/main">
  <p:tag name="KSO_WM_UNIT_ISCONTENTSTITLE" val="0"/>
  <p:tag name="KSO_WM_UNIT_ISNUMDGMTITLE" val="0"/>
  <p:tag name="KSO_WM_UNIT_PRESET_TEXT" val="单击此处编辑母版副标题样式"/>
  <p:tag name="KSO_WM_UNIT_NOCLEAR" val="0"/>
  <p:tag name="KSO_WM_UNIT_VALUE" val="80"/>
  <p:tag name="KSO_WM_UNIT_HIGHLIGHT" val="0"/>
  <p:tag name="KSO_WM_UNIT_COMPATIBLE" val="0"/>
  <p:tag name="KSO_WM_UNIT_DIAGRAM_ISNUMVISUAL" val="0"/>
  <p:tag name="KSO_WM_UNIT_DIAGRAM_ISREFERUNIT" val="0"/>
  <p:tag name="KSO_WM_UNIT_TYPE" val="b"/>
  <p:tag name="KSO_WM_UNIT_INDEX" val="1"/>
  <p:tag name="KSO_WM_UNIT_ID" val="_1*b*1"/>
  <p:tag name="KSO_WM_UNIT_LAYERLEVEL" val="1"/>
  <p:tag name="KSO_WM_TAG_VERSION" val="3.0"/>
  <p:tag name="KSO_WM_BEAUTIFY_FLAG" val="#wm#"/>
</p:tagLst>
</file>

<file path=ppt/tags/tag84.xml><?xml version="1.0" encoding="utf-8"?>
<p:tagLst xmlns:p="http://schemas.openxmlformats.org/presentationml/2006/main">
  <p:tag name="KSO_WM_UNIT_SUBTYPE" val="b"/>
  <p:tag name="KSO_WM_UNIT_PRESET_TEXT" val="署名占位符"/>
  <p:tag name="KSO_WM_UNIT_NOCLEAR" val="0"/>
  <p:tag name="KSO_WM_UNIT_VALUE" val="8"/>
  <p:tag name="KSO_WM_UNIT_HIGHLIGHT" val="0"/>
  <p:tag name="KSO_WM_UNIT_COMPATIBLE" val="0"/>
  <p:tag name="KSO_WM_UNIT_DIAGRAM_ISNUMVISUAL" val="0"/>
  <p:tag name="KSO_WM_UNIT_DIAGRAM_ISREFERUNIT" val="0"/>
  <p:tag name="KSO_WM_UNIT_TYPE" val="f"/>
  <p:tag name="KSO_WM_UNIT_INDEX" val="4"/>
  <p:tag name="KSO_WM_UNIT_ID" val="_1*f*4"/>
  <p:tag name="KSO_WM_UNIT_LAYERLEVEL" val="1"/>
  <p:tag name="KSO_WM_TAG_VERSION" val="3.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88.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2*a*1"/>
  <p:tag name="KSO_WM_UNIT_LAYERLEVEL" val="1"/>
  <p:tag name="KSO_WM_TAG_VERSION" val="3.0"/>
  <p:tag name="KSO_WM_BEAUTIFY_FLAG" val="#wm#"/>
</p:tagLst>
</file>

<file path=ppt/tags/tag89.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330"/>
  <p:tag name="KSO_WM_UNIT_HIGHLIGHT" val="0"/>
  <p:tag name="KSO_WM_UNIT_COMPATIBLE" val="0"/>
  <p:tag name="KSO_WM_UNIT_DIAGRAM_ISNUMVISUAL" val="0"/>
  <p:tag name="KSO_WM_UNIT_DIAGRAM_ISREFERUNIT" val="0"/>
  <p:tag name="KSO_WM_UNIT_TYPE" val="f"/>
  <p:tag name="KSO_WM_UNIT_INDEX" val="1"/>
  <p:tag name="KSO_WM_UNIT_ID" val="_2*f*1"/>
  <p:tag name="KSO_WM_UNIT_LAYERLEVEL" val="1"/>
  <p:tag name="KSO_WM_TAG_VERSION" val="3.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3.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3*i*1"/>
  <p:tag name="KSO_WM_UNIT_LAYERLEVEL" val="1"/>
  <p:tag name="KSO_WM_TAG_VERSION" val="3.0"/>
  <p:tag name="KSO_WM_BEAUTIFY_FLAG" val="#wm#"/>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3*i*2"/>
  <p:tag name="KSO_WM_UNIT_LAYERLEVEL" val="1"/>
  <p:tag name="KSO_WM_TAG_VERSION" val="3.0"/>
  <p:tag name="KSO_WM_BEAUTIFY_FLAG" val="#wm#"/>
</p:tagLst>
</file>

<file path=ppt/tags/tag95.xml><?xml version="1.0" encoding="utf-8"?>
<p:tagLst xmlns:p="http://schemas.openxmlformats.org/presentationml/2006/main">
  <p:tag name="KSO_WM_UNIT_ISCONTENTSTITLE" val="1"/>
  <p:tag name="KSO_WM_UNIT_ISNUMDGMTITLE" val="0"/>
  <p:tag name="KSO_WM_UNIT_PRESET_TEXT" val="标题"/>
  <p:tag name="KSO_WM_UNIT_NOCLEAR" val="0"/>
  <p:tag name="KSO_WM_UNIT_VALUE" val="3"/>
  <p:tag name="KSO_WM_UNIT_HIGHLIGHT" val="0"/>
  <p:tag name="KSO_WM_UNIT_COMPATIBLE" val="0"/>
  <p:tag name="KSO_WM_UNIT_DIAGRAM_ISNUMVISUAL" val="0"/>
  <p:tag name="KSO_WM_UNIT_DIAGRAM_ISREFERUNIT" val="0"/>
  <p:tag name="KSO_WM_UNIT_TYPE" val="a"/>
  <p:tag name="KSO_WM_UNIT_INDEX" val="1"/>
  <p:tag name="KSO_WM_UNIT_ID" val="_3*a*1"/>
  <p:tag name="KSO_WM_UNIT_LAYERLEVEL" val="1"/>
  <p:tag name="KSO_WM_TAG_VERSION" val="3.0"/>
  <p:tag name="KSO_WM_BEAUTIFY_FLAG" val="#wm#"/>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3.0"/>
  <p:tag name="KSO_WM_BEAUTIFY_FLAG" val="#wm#"/>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4*i*1"/>
  <p:tag name="KSO_WM_UNIT_LAYERLEVEL" val="1"/>
  <p:tag name="KSO_WM_TAG_VERSION" val="3.0"/>
  <p:tag name="KSO_WM_BEAUTIFY_FLAG" val="#wm#"/>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4*i*2"/>
  <p:tag name="KSO_WM_UNIT_LAYERLEVEL" val="1"/>
  <p:tag name="KSO_WM_TAG_VERSION" val="3.0"/>
  <p:tag name="KSO_WM_BEAUTIFY_FLAG" val="#wm#"/>
</p:tagLst>
</file>

<file path=ppt/tags/tag101.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14"/>
  <p:tag name="KSO_WM_UNIT_HIGHLIGHT" val="0"/>
  <p:tag name="KSO_WM_UNIT_COMPATIBLE" val="0"/>
  <p:tag name="KSO_WM_UNIT_DIAGRAM_ISNUMVISUAL" val="0"/>
  <p:tag name="KSO_WM_UNIT_DIAGRAM_ISREFERUNIT" val="0"/>
  <p:tag name="KSO_WM_UNIT_TYPE" val="a"/>
  <p:tag name="KSO_WM_UNIT_INDEX" val="1"/>
  <p:tag name="KSO_WM_UNIT_ID" val="_4*a*1"/>
  <p:tag name="KSO_WM_UNIT_LAYERLEVEL" val="1"/>
  <p:tag name="KSO_WM_TAG_VERSION" val="3.0"/>
  <p:tag name="KSO_WM_BEAUTIFY_FLAG" val="#wm#"/>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3.0"/>
  <p:tag name="KSO_WM_BEAUTIFY_FLAG" val="#wm#"/>
</p:tagLst>
</file>

<file path=ppt/tags/tag105.xml><?xml version="1.0" encoding="utf-8"?>
<p:tagLst xmlns:p="http://schemas.openxmlformats.org/presentationml/2006/main">
  <p:tag name="KSO_WM_UNIT_PRESET_TEXT" val="节编号"/>
  <p:tag name="KSO_WM_UNIT_NOCLEAR" val="0"/>
  <p:tag name="KSO_WM_UNIT_VALUE" val="13"/>
  <p:tag name="KSO_WM_UNIT_HIGHLIGHT" val="0"/>
  <p:tag name="KSO_WM_UNIT_COMPATIBLE" val="1"/>
  <p:tag name="KSO_WM_UNIT_DIAGRAM_ISNUMVISUAL" val="0"/>
  <p:tag name="KSO_WM_UNIT_DIAGRAM_ISREFERUNIT" val="0"/>
  <p:tag name="KSO_WM_UNIT_TYPE" val="e"/>
  <p:tag name="KSO_WM_UNIT_INDEX" val="1"/>
  <p:tag name="KSO_WM_UNIT_ID" val="_4*e*1"/>
  <p:tag name="KSO_WM_UNIT_LAYERLEVEL" val="1"/>
  <p:tag name="KSO_WM_TAG_VERSION" val="3.0"/>
  <p:tag name="KSO_WM_BEAUTIFY_FLAG" val="#wm#"/>
</p:tagLst>
</file>

<file path=ppt/tags/tag106.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5*a*1"/>
  <p:tag name="KSO_WM_UNIT_LAYERLEVEL" val="1"/>
  <p:tag name="KSO_WM_TAG_VERSION" val="3.0"/>
  <p:tag name="KSO_WM_BEAUTIFY_FLAG" val="#wm#"/>
</p:tagLst>
</file>

<file path=ppt/tags/tag107.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360"/>
  <p:tag name="KSO_WM_UNIT_HIGHLIGHT" val="0"/>
  <p:tag name="KSO_WM_UNIT_COMPATIBLE" val="0"/>
  <p:tag name="KSO_WM_UNIT_DIAGRAM_ISNUMVISUAL" val="0"/>
  <p:tag name="KSO_WM_UNIT_DIAGRAM_ISREFERUNIT" val="0"/>
  <p:tag name="KSO_WM_UNIT_TYPE" val="f"/>
  <p:tag name="KSO_WM_UNIT_INDEX" val="1"/>
  <p:tag name="KSO_WM_UNIT_ID" val="_5*f*1"/>
  <p:tag name="KSO_WM_UNIT_LAYERLEVEL" val="1"/>
  <p:tag name="KSO_WM_TAG_VERSION" val="3.0"/>
  <p:tag name="KSO_WM_BEAUTIFY_FLAG" val="#wm#"/>
</p:tagLst>
</file>

<file path=ppt/tags/tag108.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360"/>
  <p:tag name="KSO_WM_UNIT_HIGHLIGHT" val="0"/>
  <p:tag name="KSO_WM_UNIT_COMPATIBLE" val="0"/>
  <p:tag name="KSO_WM_UNIT_DIAGRAM_ISNUMVISUAL" val="0"/>
  <p:tag name="KSO_WM_UNIT_DIAGRAM_ISREFERUNIT" val="0"/>
  <p:tag name="KSO_WM_UNIT_TYPE" val="f"/>
  <p:tag name="KSO_WM_UNIT_INDEX" val="2"/>
  <p:tag name="KSO_WM_UNIT_ID" val="_5*f*2"/>
  <p:tag name="KSO_WM_UNIT_LAYERLEVEL" val="1"/>
  <p:tag name="KSO_WM_TAG_VERSION" val="3.0"/>
  <p:tag name="KSO_WM_BEAUTIFY_FLAG" val="#wm#"/>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3.0"/>
  <p:tag name="KSO_WM_BEAUTIFY_FLAG" val="#wm#"/>
</p:tagLst>
</file>

<file path=ppt/tags/tag112.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6*a*1"/>
  <p:tag name="KSO_WM_UNIT_LAYERLEVEL" val="1"/>
  <p:tag name="KSO_WM_TAG_VERSION" val="3.0"/>
  <p:tag name="KSO_WM_BEAUTIFY_FLAG" val="#wm#"/>
</p:tagLst>
</file>

<file path=ppt/tags/tag113.xml><?xml version="1.0" encoding="utf-8"?>
<p:tagLst xmlns:p="http://schemas.openxmlformats.org/presentationml/2006/main">
  <p:tag name="KSO_WM_UNIT_ISCONTENTSTITLE" val="0"/>
  <p:tag name="KSO_WM_UNIT_ISNUMDGMTITLE" val="0"/>
  <p:tag name="KSO_WM_UNIT_PRESET_TEXT" val="单击此处编辑母版文本样式"/>
  <p:tag name="KSO_WM_UNIT_NOCLEAR" val="0"/>
  <p:tag name="KSO_WM_UNIT_VALUE" val="19"/>
  <p:tag name="KSO_WM_UNIT_HIGHLIGHT" val="0"/>
  <p:tag name="KSO_WM_UNIT_COMPATIBLE" val="0"/>
  <p:tag name="KSO_WM_UNIT_DIAGRAM_ISNUMVISUAL" val="0"/>
  <p:tag name="KSO_WM_UNIT_DIAGRAM_ISREFERUNIT" val="0"/>
  <p:tag name="KSO_WM_UNIT_TYPE" val="h_a"/>
  <p:tag name="KSO_WM_UNIT_INDEX" val="1_1"/>
  <p:tag name="KSO_WM_UNIT_ID" val="_6*h_a*1_1"/>
  <p:tag name="KSO_WM_UNIT_LAYERLEVEL" val="1_1"/>
  <p:tag name="KSO_WM_TAG_VERSION" val="3.0"/>
  <p:tag name="KSO_WM_BEAUTIFY_FLAG" val="#wm#"/>
</p:tagLst>
</file>

<file path=ppt/tags/tag114.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128"/>
  <p:tag name="KSO_WM_UNIT_HIGHLIGHT" val="0"/>
  <p:tag name="KSO_WM_UNIT_COMPATIBLE" val="0"/>
  <p:tag name="KSO_WM_UNIT_DIAGRAM_ISNUMVISUAL" val="0"/>
  <p:tag name="KSO_WM_UNIT_DIAGRAM_ISREFERUNIT" val="0"/>
  <p:tag name="KSO_WM_UNIT_TYPE" val="h_f"/>
  <p:tag name="KSO_WM_UNIT_INDEX" val="1_1"/>
  <p:tag name="KSO_WM_UNIT_ID" val="_6*h_f*1_1"/>
  <p:tag name="KSO_WM_UNIT_LAYERLEVEL" val="1_1"/>
  <p:tag name="KSO_WM_TAG_VERSION" val="3.0"/>
  <p:tag name="KSO_WM_BEAUTIFY_FLAG" val="#wm#"/>
</p:tagLst>
</file>

<file path=ppt/tags/tag115.xml><?xml version="1.0" encoding="utf-8"?>
<p:tagLst xmlns:p="http://schemas.openxmlformats.org/presentationml/2006/main">
  <p:tag name="KSO_WM_UNIT_ISCONTENTSTITLE" val="0"/>
  <p:tag name="KSO_WM_UNIT_ISNUMDGMTITLE" val="0"/>
  <p:tag name="KSO_WM_UNIT_PRESET_TEXT" val="单击此处编辑母版文本样式"/>
  <p:tag name="KSO_WM_UNIT_NOCLEAR" val="0"/>
  <p:tag name="KSO_WM_UNIT_VALUE" val="19"/>
  <p:tag name="KSO_WM_UNIT_HIGHLIGHT" val="0"/>
  <p:tag name="KSO_WM_UNIT_COMPATIBLE" val="0"/>
  <p:tag name="KSO_WM_UNIT_DIAGRAM_ISNUMVISUAL" val="0"/>
  <p:tag name="KSO_WM_UNIT_DIAGRAM_ISREFERUNIT" val="0"/>
  <p:tag name="KSO_WM_UNIT_TYPE" val="h_a"/>
  <p:tag name="KSO_WM_UNIT_INDEX" val="2_1"/>
  <p:tag name="KSO_WM_UNIT_ID" val="_6*h_a*2_1"/>
  <p:tag name="KSO_WM_UNIT_LAYERLEVEL" val="1_1"/>
  <p:tag name="KSO_WM_TAG_VERSION" val="3.0"/>
  <p:tag name="KSO_WM_BEAUTIFY_FLAG" val="#wm#"/>
</p:tagLst>
</file>

<file path=ppt/tags/tag116.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128"/>
  <p:tag name="KSO_WM_UNIT_HIGHLIGHT" val="0"/>
  <p:tag name="KSO_WM_UNIT_COMPATIBLE" val="0"/>
  <p:tag name="KSO_WM_UNIT_DIAGRAM_ISNUMVISUAL" val="0"/>
  <p:tag name="KSO_WM_UNIT_DIAGRAM_ISREFERUNIT" val="0"/>
  <p:tag name="KSO_WM_UNIT_TYPE" val="h_f"/>
  <p:tag name="KSO_WM_UNIT_INDEX" val="2_1"/>
  <p:tag name="KSO_WM_UNIT_ID" val="_6*h_f*2_1"/>
  <p:tag name="KSO_WM_UNIT_LAYERLEVEL" val="1_1"/>
  <p:tag name="KSO_WM_TAG_VERSION" val="3.0"/>
  <p:tag name="KSO_WM_BEAUTIFY_FLAG" val="#wm#"/>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3.0"/>
  <p:tag name="KSO_WM_BEAUTIFY_FLAG" val="#wm#"/>
</p:tagLst>
</file>

<file path=ppt/tags/tag120.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7*a*1"/>
  <p:tag name="KSO_WM_UNIT_LAYERLEVEL" val="1"/>
  <p:tag name="KSO_WM_TAG_VERSION" val="3.0"/>
  <p:tag name="KSO_WM_BEAUTIFY_FLAG" val="#wm#"/>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3.0"/>
  <p:tag name="KSO_WM_BEAUTIFY_FLAG" val="#wm#"/>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3.0"/>
  <p:tag name="KSO_WM_BEAUTIFY_FLAG" val="#wm#"/>
</p:tagLst>
</file>

<file path=ppt/tags/tag127.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396"/>
  <p:tag name="KSO_WM_UNIT_HIGHLIGHT" val="0"/>
  <p:tag name="KSO_WM_UNIT_COMPATIBLE" val="0"/>
  <p:tag name="KSO_WM_UNIT_DIAGRAM_ISNUMVISUAL" val="0"/>
  <p:tag name="KSO_WM_UNIT_DIAGRAM_ISREFERUNIT" val="0"/>
  <p:tag name="KSO_WM_UNIT_TYPE" val="f"/>
  <p:tag name="KSO_WM_UNIT_INDEX" val="1"/>
  <p:tag name="KSO_WM_UNIT_ID" val="_9*f*1"/>
  <p:tag name="KSO_WM_UNIT_LAYERLEVEL" val="1"/>
  <p:tag name="KSO_WM_TAG_VERSION" val="3.0"/>
  <p:tag name="KSO_WM_BEAUTIFY_FLAG" val="#wm#"/>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3.0"/>
  <p:tag name="KSO_WM_BEAUTIFY_FLAG" val="#wm#"/>
</p:tagLst>
</file>

<file path=ppt/tags/tag131.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20"/>
  <p:tag name="KSO_WM_UNIT_HIGHLIGHT" val="0"/>
  <p:tag name="KSO_WM_UNIT_COMPATIBLE" val="0"/>
  <p:tag name="KSO_WM_UNIT_DIAGRAM_ISNUMVISUAL" val="0"/>
  <p:tag name="KSO_WM_UNIT_DIAGRAM_ISREFERUNIT" val="0"/>
  <p:tag name="KSO_WM_UNIT_TYPE" val="a"/>
  <p:tag name="KSO_WM_UNIT_INDEX" val="1"/>
  <p:tag name="KSO_WM_UNIT_ID" val="_10*a*1"/>
  <p:tag name="KSO_WM_UNIT_LAYERLEVEL" val="1"/>
  <p:tag name="KSO_WM_TAG_VERSION" val="3.0"/>
  <p:tag name="KSO_WM_BEAUTIFY_FLAG" val="#wm#"/>
</p:tagLst>
</file>

<file path=ppt/tags/tag132.xml><?xml version="1.0" encoding="utf-8"?>
<p:tagLst xmlns:p="http://schemas.openxmlformats.org/presentationml/2006/main">
  <p:tag name="KSO_WM_UNIT_ISCONTENTSTITLE" val="0"/>
  <p:tag name="KSO_WM_UNIT_ISNUMDGMTITLE" val="0"/>
  <p:tag name="KSO_WM_UNIT_PRESET_TEXT" val="单击此处编辑母版副标题样式"/>
  <p:tag name="KSO_WM_UNIT_NOCLEAR" val="0"/>
  <p:tag name="KSO_WM_UNIT_VALUE" val="40"/>
  <p:tag name="KSO_WM_UNIT_HIGHLIGHT" val="0"/>
  <p:tag name="KSO_WM_UNIT_COMPATIBLE" val="0"/>
  <p:tag name="KSO_WM_UNIT_DIAGRAM_ISNUMVISUAL" val="0"/>
  <p:tag name="KSO_WM_UNIT_DIAGRAM_ISREFERUNIT" val="0"/>
  <p:tag name="KSO_WM_UNIT_TYPE" val="b"/>
  <p:tag name="KSO_WM_UNIT_INDEX" val="1"/>
  <p:tag name="KSO_WM_UNIT_ID" val="_10*b*1"/>
  <p:tag name="KSO_WM_UNIT_LAYERLEVEL" val="1"/>
  <p:tag name="KSO_WM_TAG_VERSION" val="3.0"/>
  <p:tag name="KSO_WM_BEAUTIFY_FLAG" val="#wm#"/>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3.0"/>
  <p:tag name="KSO_WM_BEAUTIFY_FLAG" val="#wm#"/>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1*i*1"/>
  <p:tag name="KSO_WM_UNIT_LAYERLEVEL" val="1"/>
  <p:tag name="KSO_WM_TAG_VERSION" val="3.0"/>
  <p:tag name="KSO_WM_BEAUTIFY_FLAG" val="#wm#"/>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3.0"/>
  <p:tag name="KSO_WM_BEAUTIFY_FLAG" val="#wm#"/>
</p:tagLst>
</file>

<file path=ppt/tags/tag138.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30"/>
  <p:tag name="KSO_WM_UNIT_HIGHLIGHT" val="0"/>
  <p:tag name="KSO_WM_UNIT_COMPATIBLE" val="0"/>
  <p:tag name="KSO_WM_UNIT_DIAGRAM_ISNUMVISUAL" val="0"/>
  <p:tag name="KSO_WM_UNIT_DIAGRAM_ISREFERUNIT" val="0"/>
  <p:tag name="KSO_WM_UNIT_TYPE" val="a"/>
  <p:tag name="KSO_WM_UNIT_INDEX" val="1"/>
  <p:tag name="KSO_WM_UNIT_ID" val="_11*a*1"/>
  <p:tag name="KSO_WM_UNIT_LAYERLEVEL" val="1"/>
  <p:tag name="KSO_WM_TAG_VERSION" val="3.0"/>
  <p:tag name="KSO_WM_BEAUTIFY_FLAG" val="#wm#"/>
</p:tagLst>
</file>

<file path=ppt/tags/tag139.xml><?xml version="1.0" encoding="utf-8"?>
<p:tagLst xmlns:p="http://schemas.openxmlformats.org/presentationml/2006/main">
  <p:tag name="KSO_WM_UNIT_SUBTYPE" val="b"/>
  <p:tag name="KSO_WM_UNIT_PRESET_TEXT" val="署名占位符"/>
  <p:tag name="KSO_WM_UNIT_NOCLEAR" val="0"/>
  <p:tag name="KSO_WM_UNIT_VALUE" val="8"/>
  <p:tag name="KSO_WM_UNIT_HIGHLIGHT" val="0"/>
  <p:tag name="KSO_WM_UNIT_COMPATIBLE" val="0"/>
  <p:tag name="KSO_WM_UNIT_DIAGRAM_ISNUMVISUAL" val="0"/>
  <p:tag name="KSO_WM_UNIT_DIAGRAM_ISREFERUNIT" val="0"/>
  <p:tag name="KSO_WM_UNIT_TYPE" val="f"/>
  <p:tag name="KSO_WM_UNIT_INDEX" val="5"/>
  <p:tag name="KSO_WM_UNIT_ID" val="_11*f*5"/>
  <p:tag name="KSO_WM_UNIT_LAYERLEVEL" val="1"/>
  <p:tag name="KSO_WM_TAG_VERSION" val="3.0"/>
  <p:tag name="KSO_WM_BEAUTIFY_FLAG" val="#wm#"/>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3.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0*i*1"/>
  <p:tag name="KSO_WM_UNIT_LAYERLEVEL" val="1"/>
  <p:tag name="KSO_WM_TAG_VERSION" val="3.0"/>
  <p:tag name="KSO_WM_BEAUTIFY_FLAG" val="#wm#"/>
</p:tagLst>
</file>

<file path=ppt/tags/tag144.xml><?xml version="1.0" encoding="utf-8"?>
<p:tagLst xmlns:p="http://schemas.openxmlformats.org/presentationml/2006/main">
  <p:tag name="KSO_WM_UNIT_ISCONTENTSTITLE" val="0"/>
  <p:tag name="KSO_WM_UNIT_ISNUMDGMTITLE" val="0"/>
  <p:tag name="KSO_WM_UNIT_PRESET_TEXT" val="单击此处编辑母版标题样式"/>
  <p:tag name="KSO_WM_UNIT_NOCLEAR" val="0"/>
  <p:tag name="KSO_WM_UNIT_VALUE" val="58"/>
  <p:tag name="KSO_WM_UNIT_HIGHLIGHT" val="0"/>
  <p:tag name="KSO_WM_UNIT_COMPATIBLE" val="0"/>
  <p:tag name="KSO_WM_UNIT_DIAGRAM_ISNUMVISUAL" val="0"/>
  <p:tag name="KSO_WM_UNIT_DIAGRAM_ISREFERUNIT" val="0"/>
  <p:tag name="KSO_WM_UNIT_TYPE" val="a"/>
  <p:tag name="KSO_WM_UNIT_INDEX" val="1"/>
  <p:tag name="KSO_WM_UNIT_ID" val="_0*a*1"/>
  <p:tag name="KSO_WM_UNIT_LAYERLEVEL" val="1"/>
  <p:tag name="KSO_WM_TAG_VERSION" val="1.0"/>
  <p:tag name="KSO_WM_BEAUTIFY_FLAG" val="#wm#"/>
  <p:tag name="KSO_WM_TEMPLATE_CATEGORY" val="custom"/>
  <p:tag name="KSO_WM_TEMPLATE_INDEX" val="20238004"/>
</p:tagLst>
</file>

<file path=ppt/tags/tag145.xml><?xml version="1.0" encoding="utf-8"?>
<p:tagLst xmlns:p="http://schemas.openxmlformats.org/presentationml/2006/main">
  <p:tag name="KSO_WM_UNIT_SUBTYPE" val="a"/>
  <p:tag name="KSO_WM_UNIT_PRESET_TEXT" val="单击此处编辑母版文本样式&#10;二级&#10;三级&#10;四级&#10;五级"/>
  <p:tag name="KSO_WM_UNIT_NOCLEAR" val="0"/>
  <p:tag name="KSO_WM_UNIT_VALUE" val="765"/>
  <p:tag name="KSO_WM_UNIT_HIGHLIGHT" val="0"/>
  <p:tag name="KSO_WM_UNIT_COMPATIBLE" val="0"/>
  <p:tag name="KSO_WM_UNIT_DIAGRAM_ISNUMVISUAL" val="0"/>
  <p:tag name="KSO_WM_UNIT_DIAGRAM_ISREFERUNIT" val="0"/>
  <p:tag name="KSO_WM_UNIT_TYPE" val="f"/>
  <p:tag name="KSO_WM_UNIT_INDEX" val="1"/>
  <p:tag name="KSO_WM_UNIT_ID" val="_0*f*1"/>
  <p:tag name="KSO_WM_UNIT_LAYERLEVEL" val="1"/>
  <p:tag name="KSO_WM_TAG_VERSION" val="1.0"/>
  <p:tag name="KSO_WM_BEAUTIFY_FLAG" val="#wm#"/>
  <p:tag name="KSO_WM_TEMPLATE_CATEGORY" val="custom"/>
  <p:tag name="KSO_WM_TEMPLATE_INDEX" val="20238004"/>
</p:tagLst>
</file>

<file path=ppt/tags/tag1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3.0"/>
  <p:tag name="KSO_WM_BEAUTIFY_FLAG" val="#wm#"/>
</p:tagLst>
</file>

<file path=ppt/tags/tag149.xml><?xml version="1.0" encoding="utf-8"?>
<p:tagLst xmlns:p="http://schemas.openxmlformats.org/presentationml/2006/main">
  <p:tag name="KSO_WM_TEMPLATE_THUMBS_INDEX" val="1、9"/>
  <p:tag name="KSO_WM_SPECIAL_SOURCE" val="bdnull"/>
  <p:tag name="KSO_WM_TEMPLATE_SUBCATEGORY" val="29"/>
  <p:tag name="KSO_WM_TEMPLATE_MASTER_TYPE" val="0"/>
  <p:tag name="KSO_WM_TEMPLATE_COLOR_TYPE" val="0"/>
  <p:tag name="KSO_WM_TAG_VERSION" val="3.0"/>
  <p:tag name="KSO_WM_BEAUTIFY_FLAG" val="#wm#"/>
  <p:tag name="KSO_WM_TEMPLATE_CATEGORY" val="custom"/>
  <p:tag name="KSO_WM_TEMPLATE_INDEX" val="20238004"/>
</p:tagLst>
</file>

<file path=ppt/tags/tag150.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CONTENT_GROUP_TYPE" val="contentchip"/>
  <p:tag name="KSO_WM_UNIT_TYPE" val="a"/>
  <p:tag name="KSO_WM_UNIT_INDEX" val="1"/>
  <p:tag name="KSO_WM_UNIT_ID" val="custom20233467_1*a*1"/>
  <p:tag name="KSO_WM_TEMPLATE_CATEGORY" val="custom"/>
  <p:tag name="KSO_WM_TEMPLATE_INDEX" val="20233467"/>
  <p:tag name="KSO_WM_UNIT_LAYERLEVEL" val="1"/>
  <p:tag name="KSO_WM_TAG_VERSION" val="3.0"/>
  <p:tag name="KSO_WM_BEAUTIFY_FLAG" val="#wm#"/>
  <p:tag name="KSO_WM_UNIT_PRESET_TEXT" val="Your title here"/>
</p:tagLst>
</file>

<file path=ppt/tags/tag151.xml><?xml version="1.0" encoding="utf-8"?>
<p:tagLst xmlns:p="http://schemas.openxmlformats.org/presentationml/2006/main">
  <p:tag name="KSO_WM_SLIDE_CONTENT_AREA" val="{&quot;left&quot;:&quot;45.5&quot;,&quot;top&quot;:&quot;113.15&quot;,&quot;width&quot;:&quot;527.9&quot;,&quot;height&quot;:&quot;299.25&quot;}"/>
  <p:tag name="KSO_WM_SPECIAL_SOURCE" val="bdnull"/>
  <p:tag name="KSO_WM_TEMPLATE_THUMBS_INDEX" val="1、9"/>
  <p:tag name="KSO_WM_SLIDE_ID" val="custom20233467_1"/>
  <p:tag name="KSO_WM_TEMPLATE_SUBCATEGORY" val="29"/>
  <p:tag name="KSO_WM_TEMPLATE_MASTER_TYPE" val="0"/>
  <p:tag name="KSO_WM_TEMPLATE_COLOR_TYPE" val="0"/>
  <p:tag name="KSO_WM_SLIDE_TYPE" val="title"/>
  <p:tag name="KSO_WM_SLIDE_SUBTYPE" val="pureTxt"/>
  <p:tag name="KSO_WM_SLIDE_ITEM_CNT" val="0"/>
  <p:tag name="KSO_WM_SLIDE_INDEX" val="1"/>
  <p:tag name="KSO_WM_TAG_VERSION" val="3.0"/>
  <p:tag name="KSO_WM_BEAUTIFY_FLAG" val="#wm#"/>
  <p:tag name="KSO_WM_TEMPLATE_CATEGORY" val="custom"/>
  <p:tag name="KSO_WM_TEMPLATE_INDEX" val="20233467"/>
  <p:tag name="KSO_WM_SLIDE_LAYOUT" val="a_f"/>
  <p:tag name="KSO_WM_SLIDE_LAYOUT_CNT" val="1_1"/>
</p:tagLst>
</file>

<file path=ppt/tags/tag152.xml><?xml version="1.0" encoding="utf-8"?>
<p:tagLst xmlns:p="http://schemas.openxmlformats.org/presentationml/2006/main">
  <p:tag name="KSO_WM_UNIT_TEXT_FILL_FORE_SCHEMECOLOR_INDEX_BRIGHTNESS" val="0.15"/>
  <p:tag name="KSO_WM_UNIT_TEXT_FILL_TYPE" val="1"/>
  <p:tag name="KSO_WM_DIAGRAM_MAX_ITEMCNT" val="1"/>
  <p:tag name="KSO_WM_DIAGRAM_MIN_ITEMCNT" val="1"/>
  <p:tag name="KSO_WM_DIAGRAM_VIRTUALLY_FRAME" val="{&quot;height&quot;:328.60000076293943,&quot;left&quot;:126,&quot;top&quot;:61.5,&quot;width&quot;:516.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404040&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diagram20237939_1*l_h_f*1_1_1"/>
  <p:tag name="KSO_WM_TEMPLATE_CATEGORY" val="diagram"/>
  <p:tag name="KSO_WM_TEMPLATE_INDEX" val="20237939"/>
  <p:tag name="KSO_WM_UNIT_LAYERLEVEL" val="1_1_1"/>
  <p:tag name="KSO_WM_TAG_VERSION" val="3.0"/>
  <p:tag name="KSO_WM_BEAUTIFY_FLAG" val="#wm#"/>
  <p:tag name="KSO_WM_UNIT_PRESET_TEXT" val="Presentations are communication tools that can be used as demonstrations."/>
  <p:tag name="KSO_WM_DIAGRAM_USE_COLOR_VALUE" val="{&quot;color_scheme&quot;:1,&quot;color_type&quot;:1,&quot;theme_color_indexes&quot;:[]}"/>
</p:tagLst>
</file>

<file path=ppt/tags/tag153.xml><?xml version="1.0" encoding="utf-8"?>
<p:tagLst xmlns:p="http://schemas.openxmlformats.org/presentationml/2006/main">
  <p:tag name="KSO_WM_UNIT_TEXT_FILL_FORE_SCHEMECOLOR_INDEX_BRIGHTNESS" val="0.15"/>
  <p:tag name="KSO_WM_DIAGRAM_MAX_ITEMCNT" val="1"/>
  <p:tag name="KSO_WM_DIAGRAM_MIN_ITEMCNT" val="1"/>
  <p:tag name="KSO_WM_DIAGRAM_VIRTUALLY_FRAME" val="{&quot;height&quot;:328.60000076293943,&quot;left&quot;:126,&quot;top&quot;:61.5,&quot;width&quot;:516.7}"/>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DIAGRAM_GROUP_CODE" val="l1-1"/>
  <p:tag name="KSO_WM_UNIT_TYPE" val="l_h_a"/>
  <p:tag name="KSO_WM_UNIT_INDEX" val="1_1_1"/>
  <p:tag name="KSO_WM_UNIT_ID" val="diagram20237939_1*l_h_a*1_1_1"/>
  <p:tag name="KSO_WM_TEMPLATE_CATEGORY" val="diagram"/>
  <p:tag name="KSO_WM_TEMPLATE_INDEX" val="20237939"/>
  <p:tag name="KSO_WM_UNIT_LAYERLEVEL" val="1_1_1"/>
  <p:tag name="KSO_WM_TAG_VERSION" val="3.0"/>
  <p:tag name="KSO_WM_BEAUTIFY_FLAG" val="#wm#"/>
  <p:tag name="KSO_WM_UNIT_PRESET_TEXT" val="Your title here"/>
  <p:tag name="KSO_WM_UNIT_TEXT_FILL_FORE_SCHEMECOLOR_INDEX" val="1"/>
  <p:tag name="KSO_WM_UNIT_TEXT_FILL_TYPE" val="1"/>
  <p:tag name="KSO_WM_DIAGRAM_USE_COLOR_VALUE" val="{&quot;color_scheme&quot;:1,&quot;color_type&quot;:1,&quot;theme_color_indexes&quot;:[]}"/>
</p:tagLst>
</file>

<file path=ppt/tags/tag154.xml><?xml version="1.0" encoding="utf-8"?>
<p:tagLst xmlns:p="http://schemas.openxmlformats.org/presentationml/2006/main">
  <p:tag name="KSO_WM_UNIT_TEXT_FILL_FORE_SCHEMECOLOR_INDEX_BRIGHTNESS" val="0.15"/>
  <p:tag name="KSO_WM_UNIT_TEXT_FILL_TYPE" val="1"/>
  <p:tag name="KSO_WM_DIAGRAM_MAX_ITEMCNT" val="1"/>
  <p:tag name="KSO_WM_DIAGRAM_MIN_ITEMCNT" val="1"/>
  <p:tag name="KSO_WM_DIAGRAM_VIRTUALLY_FRAME" val="{&quot;height&quot;:222.70000076293945,&quot;left&quot;:146.55,&quot;top&quot;:267.1999992370605,&quot;width&quot;:496.1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404040&quot;,&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SUBTYPE" val="a"/>
  <p:tag name="KSO_WM_UNIT_NOCLEAR" val="0"/>
  <p:tag name="KSO_WM_UNIT_VALUE" val="60"/>
  <p:tag name="KSO_WM_UNIT_HIGHLIGHT" val="0"/>
  <p:tag name="KSO_WM_UNIT_COMPATIBLE" val="0"/>
  <p:tag name="KSO_WM_UNIT_DIAGRAM_ISNUMVISUAL" val="0"/>
  <p:tag name="KSO_WM_UNIT_DIAGRAM_ISREFERUNIT" val="0"/>
  <p:tag name="KSO_WM_DIAGRAM_GROUP_CODE" val="l1-1"/>
  <p:tag name="KSO_WM_UNIT_TYPE" val="l_h_f"/>
  <p:tag name="KSO_WM_UNIT_INDEX" val="2_1_1"/>
  <p:tag name="KSO_WM_UNIT_ID" val="diagram20237939_1*l_h_f*2_1_1"/>
  <p:tag name="KSO_WM_TEMPLATE_CATEGORY" val="diagram"/>
  <p:tag name="KSO_WM_TEMPLATE_INDEX" val="20237939"/>
  <p:tag name="KSO_WM_UNIT_LAYERLEVEL" val="1_1_1"/>
  <p:tag name="KSO_WM_TAG_VERSION" val="3.0"/>
  <p:tag name="KSO_WM_BEAUTIFY_FLAG" val="#wm#"/>
  <p:tag name="KSO_WM_UNIT_PRESET_TEXT" val="Presentations are communication tools that can be used as demonstrations."/>
  <p:tag name="KSO_WM_DIAGRAM_USE_COLOR_VALUE" val="{&quot;color_scheme&quot;:1,&quot;color_type&quot;:1,&quot;theme_color_indexes&quot;:[]}"/>
</p:tagLst>
</file>

<file path=ppt/tags/tag155.xml><?xml version="1.0" encoding="utf-8"?>
<p:tagLst xmlns:p="http://schemas.openxmlformats.org/presentationml/2006/main">
  <p:tag name="KSO_WM_UNIT_TEXT_FILL_FORE_SCHEMECOLOR_INDEX_BRIGHTNESS" val="0.15"/>
  <p:tag name="KSO_WM_DIAGRAM_MAX_ITEMCNT" val="1"/>
  <p:tag name="KSO_WM_DIAGRAM_MIN_ITEMCNT" val="1"/>
  <p:tag name="KSO_WM_DIAGRAM_VIRTUALLY_FRAME" val="{&quot;height&quot;:222.70000076293945,&quot;left&quot;:146.55,&quot;top&quot;:267.1999992370605,&quot;width&quot;:496.15}"/>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VERSION" val="3"/>
  <p:tag name="KSO_WM_DIAGRAM_COLOR_TRICK" val="1"/>
  <p:tag name="KSO_WM_DIAGRAM_COLOR_TEXT_CAN_REMOVE" val="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DIAGRAM_GROUP_CODE" val="l1-1"/>
  <p:tag name="KSO_WM_UNIT_TYPE" val="l_h_a"/>
  <p:tag name="KSO_WM_UNIT_INDEX" val="2_1_1"/>
  <p:tag name="KSO_WM_UNIT_ID" val="diagram20237939_1*l_h_a*2_1_1"/>
  <p:tag name="KSO_WM_TEMPLATE_CATEGORY" val="diagram"/>
  <p:tag name="KSO_WM_TEMPLATE_INDEX" val="20237939"/>
  <p:tag name="KSO_WM_UNIT_LAYERLEVEL" val="1_1_1"/>
  <p:tag name="KSO_WM_TAG_VERSION" val="3.0"/>
  <p:tag name="KSO_WM_BEAUTIFY_FLAG" val="#wm#"/>
  <p:tag name="KSO_WM_UNIT_PRESET_TEXT" val="Your title here"/>
  <p:tag name="KSO_WM_UNIT_TEXT_FILL_FORE_SCHEMECOLOR_INDEX" val="1"/>
  <p:tag name="KSO_WM_UNIT_TEXT_FILL_TYPE" val="1"/>
  <p:tag name="KSO_WM_DIAGRAM_USE_COLOR_VALUE" val="{&quot;color_scheme&quot;:1,&quot;color_type&quot;:1,&quot;theme_color_indexes&quot;:[]}"/>
</p:tagLst>
</file>

<file path=ppt/tags/tag156.xml><?xml version="1.0" encoding="utf-8"?>
<p:tagLst xmlns:p="http://schemas.openxmlformats.org/presentationml/2006/main">
  <p:tag name="KSO_WM_UNIT_ISCONTENTSTITLE" val="0"/>
  <p:tag name="KSO_WM_UNIT_ISNUMDGM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38004_9*a*1"/>
  <p:tag name="KSO_WM_TEMPLATE_CATEGORY" val="custom"/>
  <p:tag name="KSO_WM_TEMPLATE_INDEX" val="20238004"/>
  <p:tag name="KSO_WM_UNIT_LAYERLEVEL" val="1"/>
  <p:tag name="KSO_WM_TAG_VERSION" val="3.0"/>
  <p:tag name="KSO_WM_BEAUTIFY_FLAG" val="#wm#"/>
  <p:tag name="KSO_WM_UNIT_PRESET_TEXT" val="THANKS"/>
</p:tagLst>
</file>

<file path=ppt/tags/tag157.xml><?xml version="1.0" encoding="utf-8"?>
<p:tagLst xmlns:p="http://schemas.openxmlformats.org/presentationml/2006/main">
  <p:tag name="KSO_WM_SPECIAL_SOURCE" val="bdnull"/>
  <p:tag name="KSO_WM_SLIDE_ID" val="custom20238004_9"/>
  <p:tag name="KSO_WM_TEMPLATE_SUBCATEGORY" val="29"/>
  <p:tag name="KSO_WM_TEMPLATE_MASTER_TYPE" val="0"/>
  <p:tag name="KSO_WM_TEMPLATE_COLOR_TYPE" val="0"/>
  <p:tag name="KSO_WM_SLIDE_TYPE" val="endPage"/>
  <p:tag name="KSO_WM_SLIDE_SUBTYPE" val="pureTxt"/>
  <p:tag name="KSO_WM_SLIDE_ITEM_CNT" val="0"/>
  <p:tag name="KSO_WM_SLIDE_INDEX" val="9"/>
  <p:tag name="KSO_WM_TAG_VERSION" val="3.0"/>
  <p:tag name="KSO_WM_BEAUTIFY_FLAG" val="#wm#"/>
  <p:tag name="KSO_WM_TEMPLATE_CATEGORY" val="custom"/>
  <p:tag name="KSO_WM_TEMPLATE_INDEX" val="20238004"/>
  <p:tag name="KSO_WM_SLIDE_LAYOUT" val="a_f"/>
  <p:tag name="KSO_WM_SLIDE_LAYOUT_CNT" val="1_1"/>
</p:tagLst>
</file>

<file path=ppt/tags/tag158.xml><?xml version="1.0" encoding="utf-8"?>
<p:tagLst xmlns:p="http://schemas.openxmlformats.org/presentationml/2006/main">
  <p:tag name="resource_record_key" val="{&quot;70&quot;:[3321360,3320460]}"/>
</p:tagLst>
</file>

<file path=ppt/theme/theme1.xml><?xml version="1.0" encoding="utf-8"?>
<a:theme xmlns:a="http://schemas.openxmlformats.org/drawingml/2006/main" name="Office Theme">
  <a:themeElements>
    <a:clrScheme name="自定义 17">
      <a:dk1>
        <a:srgbClr val="000000"/>
      </a:dk1>
      <a:lt1>
        <a:srgbClr val="FFFFFF"/>
      </a:lt1>
      <a:dk2>
        <a:srgbClr val="291667"/>
      </a:dk2>
      <a:lt2>
        <a:srgbClr val="F1EAFB"/>
      </a:lt2>
      <a:accent1>
        <a:srgbClr val="BC98F0"/>
      </a:accent1>
      <a:accent2>
        <a:srgbClr val="CA8BEF"/>
      </a:accent2>
      <a:accent3>
        <a:srgbClr val="D77EEE"/>
      </a:accent3>
      <a:accent4>
        <a:srgbClr val="E285CF"/>
      </a:accent4>
      <a:accent5>
        <a:srgbClr val="EAA194"/>
      </a:accent5>
      <a:accent6>
        <a:srgbClr val="F2BD58"/>
      </a:accent6>
      <a:hlink>
        <a:srgbClr val="158BF9"/>
      </a:hlink>
      <a:folHlink>
        <a:srgbClr val="DE1A37"/>
      </a:folHlink>
    </a:clrScheme>
    <a:fontScheme name="字体-立体">
      <a:majorFont>
        <a:latin typeface="Nunito Sans ExtraBold"/>
        <a:ea typeface="Nunito Sans ExtraBold"/>
        <a:cs typeface=""/>
      </a:majorFont>
      <a:minorFont>
        <a:latin typeface="Nunito Sans"/>
        <a:ea typeface="Nunito San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Blue Waves">
  <a:themeElements>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fontScheme name="Blue Waves">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lue Waves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ue Waves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ue Waves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ue Waves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ue Waves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ue Waves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ue Waves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ue Waves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ue Waves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ue Waves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ue Waves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ue Waves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ue Waves 13">
        <a:dk1>
          <a:srgbClr val="000000"/>
        </a:dk1>
        <a:lt1>
          <a:srgbClr val="FFFFFF"/>
        </a:lt1>
        <a:dk2>
          <a:srgbClr val="000000"/>
        </a:dk2>
        <a:lt2>
          <a:srgbClr val="969696"/>
        </a:lt2>
        <a:accent1>
          <a:srgbClr val="0066CC"/>
        </a:accent1>
        <a:accent2>
          <a:srgbClr val="3399FF"/>
        </a:accent2>
        <a:accent3>
          <a:srgbClr val="FFFFFF"/>
        </a:accent3>
        <a:accent4>
          <a:srgbClr val="000000"/>
        </a:accent4>
        <a:accent5>
          <a:srgbClr val="AAB8E2"/>
        </a:accent5>
        <a:accent6>
          <a:srgbClr val="2D8AE7"/>
        </a:accent6>
        <a:hlink>
          <a:srgbClr val="CC3300"/>
        </a:hlink>
        <a:folHlink>
          <a:srgbClr val="9966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自定义 17">
      <a:dk1>
        <a:srgbClr val="000000"/>
      </a:dk1>
      <a:lt1>
        <a:srgbClr val="FFFFFF"/>
      </a:lt1>
      <a:dk2>
        <a:srgbClr val="00480C"/>
      </a:dk2>
      <a:lt2>
        <a:srgbClr val="DAFF7C"/>
      </a:lt2>
      <a:accent1>
        <a:srgbClr val="55D228"/>
      </a:accent1>
      <a:accent2>
        <a:srgbClr val="60A873"/>
      </a:accent2>
      <a:accent3>
        <a:srgbClr val="55A59A"/>
      </a:accent3>
      <a:accent4>
        <a:srgbClr val="9CDA00"/>
      </a:accent4>
      <a:accent5>
        <a:srgbClr val="F84949"/>
      </a:accent5>
      <a:accent6>
        <a:srgbClr val="FFC000"/>
      </a:accent6>
      <a:hlink>
        <a:srgbClr val="304FFE"/>
      </a:hlink>
      <a:folHlink>
        <a:srgbClr val="492067"/>
      </a:folHlink>
    </a:clrScheme>
    <a:fontScheme name="Manrope ExtraBold +Lato">
      <a:majorFont>
        <a:latin typeface="Manrope ExtraBold"/>
        <a:ea typeface="Manrope ExtraBold"/>
        <a:cs typeface=""/>
      </a:majorFont>
      <a:minorFont>
        <a:latin typeface="Lato"/>
        <a:ea typeface="Lato"/>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5427</Words>
  <Application>WPS Presentation</Application>
  <PresentationFormat>Widescreen</PresentationFormat>
  <Paragraphs>123</Paragraphs>
  <Slides>11</Slides>
  <Notes>1</Notes>
  <HiddenSlides>0</HiddenSlides>
  <MMClips>0</MMClips>
  <ScaleCrop>false</ScaleCrop>
  <HeadingPairs>
    <vt:vector size="6" baseType="variant">
      <vt:variant>
        <vt:lpstr>已用的字体</vt:lpstr>
      </vt:variant>
      <vt:variant>
        <vt:i4>28</vt:i4>
      </vt:variant>
      <vt:variant>
        <vt:lpstr>主题</vt:lpstr>
      </vt:variant>
      <vt:variant>
        <vt:i4>3</vt:i4>
      </vt:variant>
      <vt:variant>
        <vt:lpstr>幻灯片标题</vt:lpstr>
      </vt:variant>
      <vt:variant>
        <vt:i4>11</vt:i4>
      </vt:variant>
    </vt:vector>
  </HeadingPairs>
  <TitlesOfParts>
    <vt:vector size="42" baseType="lpstr">
      <vt:lpstr>Arial</vt:lpstr>
      <vt:lpstr>SimSun</vt:lpstr>
      <vt:lpstr>Wingdings</vt:lpstr>
      <vt:lpstr>Wingdings 3</vt:lpstr>
      <vt:lpstr>Arial</vt:lpstr>
      <vt:lpstr>A</vt:lpstr>
      <vt:lpstr>OCR A Extended</vt:lpstr>
      <vt:lpstr>Roboto</vt:lpstr>
      <vt:lpstr>Times New Roman</vt:lpstr>
      <vt:lpstr>Arial</vt:lpstr>
      <vt:lpstr>Century Gothic</vt:lpstr>
      <vt:lpstr>Microsoft YaHei</vt:lpstr>
      <vt:lpstr>Arial Unicode MS</vt:lpstr>
      <vt:lpstr>Aptos</vt:lpstr>
      <vt:lpstr>Segoe UI</vt:lpstr>
      <vt:lpstr>Algerian</vt:lpstr>
      <vt:lpstr>Arial Rounded MT Bold</vt:lpstr>
      <vt:lpstr>Bahnschrift Light</vt:lpstr>
      <vt:lpstr>Bahnschrift Light SemiCondensed</vt:lpstr>
      <vt:lpstr>Baskerville Old Face</vt:lpstr>
      <vt:lpstr>MiSans Normal</vt:lpstr>
      <vt:lpstr>Wingdings</vt:lpstr>
      <vt:lpstr>Nunito Sans</vt:lpstr>
      <vt:lpstr>Segoe Print</vt:lpstr>
      <vt:lpstr>Nunito Sans ExtraBold</vt:lpstr>
      <vt:lpstr>汉仪书宋二简</vt:lpstr>
      <vt:lpstr>Lato</vt:lpstr>
      <vt:lpstr>Manrope ExtraBold</vt:lpstr>
      <vt:lpstr>Office Theme</vt:lpstr>
      <vt:lpstr>1_Blue Waves</vt:lpstr>
      <vt:lpstr>1_Office Theme</vt:lpstr>
      <vt:lpstr>Your title here</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vt:lpstr>
      <vt:lpstr>Conclusion</vt:lpstr>
      <vt:lpstr>References </vt:lpstr>
      <vt:lpstr>Questions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New Era Advice</cp:lastModifiedBy>
  <cp:revision>92</cp:revision>
  <dcterms:created xsi:type="dcterms:W3CDTF">2024-10-08T15:58:00Z</dcterms:created>
  <dcterms:modified xsi:type="dcterms:W3CDTF">2025-11-10T00:25:03Z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755ECABD87714A8DB4D7CC052E36E917_13</vt:lpwstr>
  </property>
  <property fmtid="{D5CDD505-2E9C-101B-9397-08002B2CF9AE}" pid="3" name="KSOProductBuildVer">
    <vt:lpwstr>1033-12.2.0.22549</vt:lpwstr>
  </property>
</Properties>
</file>