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4" r:id="rId3"/>
    <p:sldId id="268" r:id="rId4"/>
    <p:sldId id="270" r:id="rId5"/>
    <p:sldId id="267" r:id="rId6"/>
    <p:sldId id="280" r:id="rId7"/>
    <p:sldId id="269" r:id="rId8"/>
    <p:sldId id="271" r:id="rId9"/>
    <p:sldId id="272" r:id="rId10"/>
    <p:sldId id="266" r:id="rId11"/>
    <p:sldId id="279" r:id="rId12"/>
    <p:sldId id="265" r:id="rId13"/>
    <p:sldId id="262" r:id="rId14"/>
    <p:sldId id="261" r:id="rId15"/>
    <p:sldId id="277" r:id="rId16"/>
    <p:sldId id="273" r:id="rId17"/>
    <p:sldId id="263" r:id="rId18"/>
    <p:sldId id="274" r:id="rId19"/>
    <p:sldId id="275" r:id="rId20"/>
    <p:sldId id="278" r:id="rId21"/>
    <p:sldId id="276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CC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519" autoAdjust="0"/>
    <p:restoredTop sz="99274" autoAdjust="0"/>
  </p:normalViewPr>
  <p:slideViewPr>
    <p:cSldViewPr snapToGrid="0">
      <p:cViewPr>
        <p:scale>
          <a:sx n="80" d="100"/>
          <a:sy n="80" d="100"/>
        </p:scale>
        <p:origin x="-141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36C996-1E23-45BF-A64A-B87221F49AC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0D3EA3-8E3A-4A3C-80E8-604EAF7AC56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0A8F9E-2561-4033-BD30-8CF38F79979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7F7D96-D4A9-46E6-91CE-8BDA61BE6F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11057F-EA3C-4A01-AF29-B4287B8271C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611036-EED3-4C21-8108-F44A71C647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C1AF0F-6D3F-49EF-A79E-B2E1C227F3D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BE3696-6F03-4213-B866-BC067F437CF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3F7264-39B4-4631-A39B-753AC338332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3C2D1A-1977-4F83-911C-3D786A6881A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8AB2F9-29E7-462C-9B36-BB054411BFE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7192ACF-86FD-4CC8-8AA1-A3EC176754B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B45D74B-189E-4D50-8D2C-0A4DC47774C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Mesuriadau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Hollt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pob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mewn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metrau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chentimetrau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0000FF"/>
                </a:solidFill>
                <a:latin typeface="Comic Sans MS" pitchFamily="66" charset="0"/>
              </a:rPr>
              <a:t>4.08 </a:t>
            </a:r>
            <a:r>
              <a:rPr lang="en-GB" sz="9000" b="1" dirty="0" err="1" smtClean="0">
                <a:solidFill>
                  <a:srgbClr val="0000FF"/>
                </a:solidFill>
                <a:latin typeface="Comic Sans MS" pitchFamily="66" charset="0"/>
              </a:rPr>
              <a:t>metr</a:t>
            </a:r>
            <a:endParaRPr lang="en-US" sz="9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6024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6027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8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6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  <p:bldP spid="860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0000FF"/>
                </a:solidFill>
                <a:latin typeface="Comic Sans MS" pitchFamily="66" charset="0"/>
              </a:rPr>
              <a:t>8.94 </a:t>
            </a:r>
            <a:r>
              <a:rPr lang="en-GB" sz="9000" b="1" dirty="0" err="1" smtClean="0">
                <a:solidFill>
                  <a:srgbClr val="0000FF"/>
                </a:solidFill>
                <a:latin typeface="Comic Sans MS" pitchFamily="66" charset="0"/>
              </a:rPr>
              <a:t>metr</a:t>
            </a:r>
            <a:endParaRPr lang="en-US" sz="9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0120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0123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4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0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  <p:bldP spid="901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0000FF"/>
                </a:solidFill>
                <a:latin typeface="Comic Sans MS" pitchFamily="66" charset="0"/>
              </a:rPr>
              <a:t>1.6 </a:t>
            </a:r>
            <a:r>
              <a:rPr lang="en-GB" sz="9000" b="1" dirty="0" err="1" smtClean="0">
                <a:solidFill>
                  <a:srgbClr val="0000FF"/>
                </a:solidFill>
                <a:latin typeface="Comic Sans MS" pitchFamily="66" charset="0"/>
              </a:rPr>
              <a:t>metr</a:t>
            </a:r>
            <a:endParaRPr lang="en-US" sz="9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2168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2171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2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2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  <p:bldP spid="9216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0000FF"/>
                </a:solidFill>
                <a:latin typeface="Comic Sans MS" pitchFamily="66" charset="0"/>
              </a:rPr>
              <a:t>7.38 </a:t>
            </a:r>
            <a:r>
              <a:rPr lang="en-GB" sz="9000" b="1" dirty="0" err="1" smtClean="0">
                <a:solidFill>
                  <a:srgbClr val="0000FF"/>
                </a:solidFill>
                <a:latin typeface="Comic Sans MS" pitchFamily="66" charset="0"/>
              </a:rPr>
              <a:t>metr</a:t>
            </a:r>
            <a:endParaRPr lang="en-US" sz="9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9096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9099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0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9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  <p:bldP spid="8909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0000FF"/>
                </a:solidFill>
                <a:latin typeface="Comic Sans MS" pitchFamily="66" charset="0"/>
              </a:rPr>
              <a:t>5.61 </a:t>
            </a:r>
            <a:r>
              <a:rPr lang="en-GB" sz="9000" b="1" dirty="0" err="1" smtClean="0">
                <a:solidFill>
                  <a:srgbClr val="0000FF"/>
                </a:solidFill>
                <a:latin typeface="Comic Sans MS" pitchFamily="66" charset="0"/>
              </a:rPr>
              <a:t>metr</a:t>
            </a:r>
            <a:endParaRPr lang="en-US" sz="9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07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2408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2411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2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2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5" grpId="0"/>
      <p:bldP spid="10240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0000FF"/>
                </a:solidFill>
                <a:latin typeface="Comic Sans MS" pitchFamily="66" charset="0"/>
              </a:rPr>
              <a:t>9.04 </a:t>
            </a:r>
            <a:r>
              <a:rPr lang="en-GB" sz="9000" b="1" dirty="0" err="1" smtClean="0">
                <a:solidFill>
                  <a:srgbClr val="0000FF"/>
                </a:solidFill>
                <a:latin typeface="Comic Sans MS" pitchFamily="66" charset="0"/>
              </a:rPr>
              <a:t>metr</a:t>
            </a:r>
            <a:endParaRPr lang="en-US" sz="9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1144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1147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8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1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  <p:bldP spid="911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0000FF"/>
                </a:solidFill>
                <a:latin typeface="Comic Sans MS" pitchFamily="66" charset="0"/>
              </a:rPr>
              <a:t>2.88 </a:t>
            </a:r>
            <a:r>
              <a:rPr lang="en-GB" sz="9000" b="1" dirty="0" err="1" smtClean="0">
                <a:solidFill>
                  <a:srgbClr val="0000FF"/>
                </a:solidFill>
                <a:latin typeface="Comic Sans MS" pitchFamily="66" charset="0"/>
              </a:rPr>
              <a:t>metr</a:t>
            </a:r>
            <a:endParaRPr lang="en-US" sz="9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3192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3195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6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3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  <p:bldP spid="9319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0000FF"/>
                </a:solidFill>
                <a:latin typeface="Comic Sans MS" pitchFamily="66" charset="0"/>
              </a:rPr>
              <a:t>3.7 </a:t>
            </a:r>
            <a:r>
              <a:rPr lang="en-GB" sz="9000" b="1" dirty="0" err="1" smtClean="0">
                <a:solidFill>
                  <a:srgbClr val="0000FF"/>
                </a:solidFill>
                <a:latin typeface="Comic Sans MS" pitchFamily="66" charset="0"/>
              </a:rPr>
              <a:t>metr</a:t>
            </a:r>
            <a:endParaRPr lang="en-US" sz="9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4216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4219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0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4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  <p:bldP spid="942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0000FF"/>
                </a:solidFill>
                <a:latin typeface="Comic Sans MS" pitchFamily="66" charset="0"/>
              </a:rPr>
              <a:t>6.61 </a:t>
            </a:r>
            <a:r>
              <a:rPr lang="en-GB" sz="9000" b="1" dirty="0" err="1" smtClean="0">
                <a:solidFill>
                  <a:srgbClr val="0000FF"/>
                </a:solidFill>
                <a:latin typeface="Comic Sans MS" pitchFamily="66" charset="0"/>
              </a:rPr>
              <a:t>metr</a:t>
            </a:r>
            <a:endParaRPr lang="en-US" sz="9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8072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8075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6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8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  <p:bldP spid="8807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0000FF"/>
                </a:solidFill>
                <a:latin typeface="Comic Sans MS" pitchFamily="66" charset="0"/>
              </a:rPr>
              <a:t>7.2 </a:t>
            </a:r>
            <a:r>
              <a:rPr lang="en-GB" sz="9000" b="1" dirty="0" err="1" smtClean="0">
                <a:solidFill>
                  <a:srgbClr val="0000FF"/>
                </a:solidFill>
                <a:latin typeface="Comic Sans MS" pitchFamily="66" charset="0"/>
              </a:rPr>
              <a:t>metr</a:t>
            </a:r>
            <a:endParaRPr lang="en-US" sz="9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1384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1387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8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1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  <p:bldP spid="10138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0000FF"/>
                </a:solidFill>
                <a:latin typeface="Comic Sans MS" pitchFamily="66" charset="0"/>
              </a:rPr>
              <a:t>5.14 </a:t>
            </a:r>
            <a:r>
              <a:rPr lang="en-GB" sz="9000" b="1" dirty="0" err="1" smtClean="0">
                <a:solidFill>
                  <a:srgbClr val="0000FF"/>
                </a:solidFill>
                <a:latin typeface="Comic Sans MS" pitchFamily="66" charset="0"/>
              </a:rPr>
              <a:t>metr</a:t>
            </a:r>
            <a:endParaRPr lang="en-US" sz="9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7048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7051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2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7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  <p:bldP spid="8704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0000FF"/>
                </a:solidFill>
                <a:latin typeface="Comic Sans MS" pitchFamily="66" charset="0"/>
              </a:rPr>
              <a:t>2.21 </a:t>
            </a:r>
            <a:r>
              <a:rPr lang="en-GB" sz="9000" b="1" dirty="0" err="1" smtClean="0">
                <a:solidFill>
                  <a:srgbClr val="0000FF"/>
                </a:solidFill>
                <a:latin typeface="Comic Sans MS" pitchFamily="66" charset="0"/>
              </a:rPr>
              <a:t>metr</a:t>
            </a:r>
            <a:endParaRPr lang="en-US" sz="9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3976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8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3979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0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39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  <p:bldP spid="8397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0000FF"/>
                </a:solidFill>
                <a:latin typeface="Comic Sans MS" pitchFamily="66" charset="0"/>
              </a:rPr>
              <a:t>1.03 </a:t>
            </a:r>
            <a:r>
              <a:rPr lang="en-GB" sz="9000" b="1" dirty="0" err="1" smtClean="0">
                <a:solidFill>
                  <a:srgbClr val="0000FF"/>
                </a:solidFill>
                <a:latin typeface="Comic Sans MS" pitchFamily="66" charset="0"/>
              </a:rPr>
              <a:t>metr</a:t>
            </a:r>
            <a:endParaRPr lang="en-US" sz="9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63502" name="AutoShape 14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3" name="Oval 15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3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  <p:bldP spid="6350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4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0000FF"/>
                </a:solidFill>
                <a:latin typeface="Comic Sans MS" pitchFamily="66" charset="0"/>
              </a:rPr>
              <a:t>8.92 </a:t>
            </a:r>
            <a:r>
              <a:rPr lang="en-GB" sz="9000" b="1" dirty="0" err="1" smtClean="0">
                <a:solidFill>
                  <a:srgbClr val="0000FF"/>
                </a:solidFill>
                <a:latin typeface="Comic Sans MS" pitchFamily="66" charset="0"/>
              </a:rPr>
              <a:t>metr</a:t>
            </a:r>
            <a:endParaRPr lang="en-US" sz="9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9336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9339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0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9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/>
      <p:bldP spid="9933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0000FF"/>
                </a:solidFill>
                <a:latin typeface="Comic Sans MS" pitchFamily="66" charset="0"/>
              </a:rPr>
              <a:t>4.34 </a:t>
            </a:r>
            <a:r>
              <a:rPr lang="en-GB" sz="9000" b="1" dirty="0" err="1" smtClean="0">
                <a:solidFill>
                  <a:srgbClr val="0000FF"/>
                </a:solidFill>
                <a:latin typeface="Comic Sans MS" pitchFamily="66" charset="0"/>
              </a:rPr>
              <a:t>metr</a:t>
            </a:r>
            <a:endParaRPr lang="en-US" sz="9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5240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5243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4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5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  <p:bldP spid="9524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0000FF"/>
                </a:solidFill>
                <a:latin typeface="Comic Sans MS" pitchFamily="66" charset="0"/>
              </a:rPr>
              <a:t>3.45 </a:t>
            </a:r>
            <a:r>
              <a:rPr lang="en-GB" sz="9000" b="1" dirty="0" err="1" smtClean="0">
                <a:solidFill>
                  <a:srgbClr val="0000FF"/>
                </a:solidFill>
                <a:latin typeface="Comic Sans MS" pitchFamily="66" charset="0"/>
              </a:rPr>
              <a:t>metr</a:t>
            </a:r>
            <a:endParaRPr lang="en-US" sz="9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5000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5002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5003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4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50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  <p:bldP spid="8500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0000FF"/>
                </a:solidFill>
                <a:latin typeface="Comic Sans MS" pitchFamily="66" charset="0"/>
              </a:rPr>
              <a:t>5.1 </a:t>
            </a:r>
            <a:r>
              <a:rPr lang="en-GB" sz="9000" b="1" dirty="0" err="1" smtClean="0">
                <a:solidFill>
                  <a:srgbClr val="0000FF"/>
                </a:solidFill>
                <a:latin typeface="Comic Sans MS" pitchFamily="66" charset="0"/>
              </a:rPr>
              <a:t>metr</a:t>
            </a:r>
            <a:endParaRPr lang="en-US" sz="9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6264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6267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8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6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  <p:bldP spid="9626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0000FF"/>
                </a:solidFill>
                <a:latin typeface="Comic Sans MS" pitchFamily="66" charset="0"/>
              </a:rPr>
              <a:t>6.78 </a:t>
            </a:r>
            <a:r>
              <a:rPr lang="en-GB" sz="9000" b="1" dirty="0" err="1" smtClean="0">
                <a:solidFill>
                  <a:srgbClr val="0000FF"/>
                </a:solidFill>
                <a:latin typeface="Comic Sans MS" pitchFamily="66" charset="0"/>
              </a:rPr>
              <a:t>metr</a:t>
            </a:r>
            <a:endParaRPr lang="en-US" sz="9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7288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7291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2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7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  <p:bldP spid="9728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0000FF"/>
                </a:solidFill>
                <a:latin typeface="Comic Sans MS" pitchFamily="66" charset="0"/>
              </a:rPr>
              <a:t>9.01 </a:t>
            </a:r>
            <a:r>
              <a:rPr lang="en-GB" sz="9000" b="1" dirty="0" err="1" smtClean="0">
                <a:solidFill>
                  <a:srgbClr val="0000FF"/>
                </a:solidFill>
                <a:latin typeface="Comic Sans MS" pitchFamily="66" charset="0"/>
              </a:rPr>
              <a:t>metr</a:t>
            </a:r>
            <a:endParaRPr lang="en-US" sz="9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0360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0363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4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0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/>
      <p:bldP spid="10036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0000FF"/>
                </a:solidFill>
                <a:latin typeface="Comic Sans MS" pitchFamily="66" charset="0"/>
              </a:rPr>
              <a:t>7.7 </a:t>
            </a:r>
            <a:r>
              <a:rPr lang="en-GB" sz="9000" b="1" dirty="0" err="1" smtClean="0">
                <a:solidFill>
                  <a:srgbClr val="0000FF"/>
                </a:solidFill>
                <a:latin typeface="Comic Sans MS" pitchFamily="66" charset="0"/>
              </a:rPr>
              <a:t>metr</a:t>
            </a:r>
            <a:endParaRPr lang="en-US" sz="9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8312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8315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6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8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  <p:bldP spid="9831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137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llinojones</cp:lastModifiedBy>
  <cp:revision>53</cp:revision>
  <dcterms:created xsi:type="dcterms:W3CDTF">2006-03-03T16:34:11Z</dcterms:created>
  <dcterms:modified xsi:type="dcterms:W3CDTF">2014-10-07T12:03:45Z</dcterms:modified>
</cp:coreProperties>
</file>