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3" r:id="rId3"/>
    <p:sldId id="261" r:id="rId4"/>
    <p:sldId id="264" r:id="rId5"/>
    <p:sldId id="270" r:id="rId6"/>
    <p:sldId id="271" r:id="rId7"/>
    <p:sldId id="272" r:id="rId8"/>
    <p:sldId id="274" r:id="rId9"/>
    <p:sldId id="273" r:id="rId10"/>
    <p:sldId id="275" r:id="rId11"/>
    <p:sldId id="276" r:id="rId12"/>
    <p:sldId id="267" r:id="rId13"/>
    <p:sldId id="266" r:id="rId14"/>
    <p:sldId id="277" r:id="rId15"/>
    <p:sldId id="268" r:id="rId16"/>
    <p:sldId id="269" r:id="rId17"/>
    <p:sldId id="288" r:id="rId18"/>
    <p:sldId id="289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C89BD5-0D53-B1DC-0FD6-3C13944A82EA}" v="6" dt="2025-10-20T19:16:45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S::menna.buss@uwtsd.ac.uk::ebe92fd9-86ab-4bce-940e-1db872879048" providerId="AD" clId="Web-{988F6816-3F96-9270-8210-97D33FECDA16}"/>
    <pc:docChg chg="modSld">
      <pc:chgData name="Menna Buss" userId="S::menna.buss@uwtsd.ac.uk::ebe92fd9-86ab-4bce-940e-1db872879048" providerId="AD" clId="Web-{988F6816-3F96-9270-8210-97D33FECDA16}" dt="2025-10-20T10:42:29.974" v="3" actId="1076"/>
      <pc:docMkLst>
        <pc:docMk/>
      </pc:docMkLst>
      <pc:sldChg chg="modSp">
        <pc:chgData name="Menna Buss" userId="S::menna.buss@uwtsd.ac.uk::ebe92fd9-86ab-4bce-940e-1db872879048" providerId="AD" clId="Web-{988F6816-3F96-9270-8210-97D33FECDA16}" dt="2025-10-19T15:22:49.296" v="1" actId="20577"/>
        <pc:sldMkLst>
          <pc:docMk/>
          <pc:sldMk cId="609777413" sldId="265"/>
        </pc:sldMkLst>
        <pc:spChg chg="mod">
          <ac:chgData name="Menna Buss" userId="S::menna.buss@uwtsd.ac.uk::ebe92fd9-86ab-4bce-940e-1db872879048" providerId="AD" clId="Web-{988F6816-3F96-9270-8210-97D33FECDA16}" dt="2025-10-19T15:22:49.296" v="1" actId="20577"/>
          <ac:spMkLst>
            <pc:docMk/>
            <pc:sldMk cId="609777413" sldId="265"/>
            <ac:spMk id="4" creationId="{006B20A2-EE80-04C3-9998-58142A98F065}"/>
          </ac:spMkLst>
        </pc:spChg>
      </pc:sldChg>
      <pc:sldChg chg="modSp">
        <pc:chgData name="Menna Buss" userId="S::menna.buss@uwtsd.ac.uk::ebe92fd9-86ab-4bce-940e-1db872879048" providerId="AD" clId="Web-{988F6816-3F96-9270-8210-97D33FECDA16}" dt="2025-10-20T10:42:29.974" v="3" actId="1076"/>
        <pc:sldMkLst>
          <pc:docMk/>
          <pc:sldMk cId="4204496090" sldId="288"/>
        </pc:sldMkLst>
        <pc:spChg chg="mod">
          <ac:chgData name="Menna Buss" userId="S::menna.buss@uwtsd.ac.uk::ebe92fd9-86ab-4bce-940e-1db872879048" providerId="AD" clId="Web-{988F6816-3F96-9270-8210-97D33FECDA16}" dt="2025-10-20T10:42:29.974" v="3" actId="1076"/>
          <ac:spMkLst>
            <pc:docMk/>
            <pc:sldMk cId="4204496090" sldId="288"/>
            <ac:spMk id="5" creationId="{E8AD1599-AD96-2D17-1C6A-50BB1EAFE16F}"/>
          </ac:spMkLst>
        </pc:spChg>
      </pc:sldChg>
    </pc:docChg>
  </pc:docChgLst>
  <pc:docChgLst>
    <pc:chgData name="Menna Buss" userId="ebe92fd9-86ab-4bce-940e-1db872879048" providerId="ADAL" clId="{0F761C5C-2944-4C17-AE01-C9E3CDB42943}"/>
    <pc:docChg chg="undo custSel addSld delSld modSld sldOrd">
      <pc:chgData name="Menna Buss" userId="ebe92fd9-86ab-4bce-940e-1db872879048" providerId="ADAL" clId="{0F761C5C-2944-4C17-AE01-C9E3CDB42943}" dt="2025-10-21T13:39:37.884" v="3034" actId="20577"/>
      <pc:docMkLst>
        <pc:docMk/>
      </pc:docMkLst>
      <pc:sldChg chg="modSp add">
        <pc:chgData name="Menna Buss" userId="ebe92fd9-86ab-4bce-940e-1db872879048" providerId="ADAL" clId="{0F761C5C-2944-4C17-AE01-C9E3CDB42943}" dt="2025-10-13T20:55:22.106" v="46" actId="27636"/>
        <pc:sldMkLst>
          <pc:docMk/>
          <pc:sldMk cId="1256607971" sldId="258"/>
        </pc:sldMkLst>
        <pc:spChg chg="mod">
          <ac:chgData name="Menna Buss" userId="ebe92fd9-86ab-4bce-940e-1db872879048" providerId="ADAL" clId="{0F761C5C-2944-4C17-AE01-C9E3CDB42943}" dt="2025-10-13T20:55:22.106" v="46" actId="27636"/>
          <ac:spMkLst>
            <pc:docMk/>
            <pc:sldMk cId="1256607971" sldId="258"/>
            <ac:spMk id="10" creationId="{72C603DF-9D29-0430-E991-82A48D15865E}"/>
          </ac:spMkLst>
        </pc:spChg>
      </pc:sldChg>
      <pc:sldChg chg="modSp add">
        <pc:chgData name="Menna Buss" userId="ebe92fd9-86ab-4bce-940e-1db872879048" providerId="ADAL" clId="{0F761C5C-2944-4C17-AE01-C9E3CDB42943}" dt="2025-10-13T21:11:33.785" v="570" actId="20577"/>
        <pc:sldMkLst>
          <pc:docMk/>
          <pc:sldMk cId="126289709" sldId="261"/>
        </pc:sldMkLst>
        <pc:spChg chg="mod">
          <ac:chgData name="Menna Buss" userId="ebe92fd9-86ab-4bce-940e-1db872879048" providerId="ADAL" clId="{0F761C5C-2944-4C17-AE01-C9E3CDB42943}" dt="2025-10-13T21:11:33.785" v="570" actId="20577"/>
          <ac:spMkLst>
            <pc:docMk/>
            <pc:sldMk cId="126289709" sldId="261"/>
            <ac:spMk id="5" creationId="{70BADD20-5C17-144A-0650-AC9B7598F43E}"/>
          </ac:spMkLst>
        </pc:spChg>
        <pc:spChg chg="mod">
          <ac:chgData name="Menna Buss" userId="ebe92fd9-86ab-4bce-940e-1db872879048" providerId="ADAL" clId="{0F761C5C-2944-4C17-AE01-C9E3CDB42943}" dt="2025-10-13T21:11:09.170" v="569" actId="1076"/>
          <ac:spMkLst>
            <pc:docMk/>
            <pc:sldMk cId="126289709" sldId="261"/>
            <ac:spMk id="10" creationId="{6FB6AB0F-78EE-B0D3-D172-158F9D8FC9CF}"/>
          </ac:spMkLst>
        </pc:spChg>
      </pc:sldChg>
      <pc:sldChg chg="addSp modSp add ord">
        <pc:chgData name="Menna Buss" userId="ebe92fd9-86ab-4bce-940e-1db872879048" providerId="ADAL" clId="{0F761C5C-2944-4C17-AE01-C9E3CDB42943}" dt="2025-10-13T21:07:25.505" v="445" actId="208"/>
        <pc:sldMkLst>
          <pc:docMk/>
          <pc:sldMk cId="757961484" sldId="263"/>
        </pc:sldMkLst>
        <pc:spChg chg="add mod">
          <ac:chgData name="Menna Buss" userId="ebe92fd9-86ab-4bce-940e-1db872879048" providerId="ADAL" clId="{0F761C5C-2944-4C17-AE01-C9E3CDB42943}" dt="2025-10-13T21:07:25.505" v="445" actId="208"/>
          <ac:spMkLst>
            <pc:docMk/>
            <pc:sldMk cId="757961484" sldId="263"/>
            <ac:spMk id="4" creationId="{006B20A2-EE80-04C3-9998-58142A98F065}"/>
          </ac:spMkLst>
        </pc:spChg>
        <pc:spChg chg="mod">
          <ac:chgData name="Menna Buss" userId="ebe92fd9-86ab-4bce-940e-1db872879048" providerId="ADAL" clId="{0F761C5C-2944-4C17-AE01-C9E3CDB42943}" dt="2025-10-13T21:04:57.163" v="320" actId="14100"/>
          <ac:spMkLst>
            <pc:docMk/>
            <pc:sldMk cId="757961484" sldId="263"/>
            <ac:spMk id="5" creationId="{E8AD1599-AD96-2D17-1C6A-50BB1EAFE16F}"/>
          </ac:spMkLst>
        </pc:spChg>
        <pc:spChg chg="mod">
          <ac:chgData name="Menna Buss" userId="ebe92fd9-86ab-4bce-940e-1db872879048" providerId="ADAL" clId="{0F761C5C-2944-4C17-AE01-C9E3CDB42943}" dt="2025-10-13T20:59:00.350" v="71" actId="1076"/>
          <ac:spMkLst>
            <pc:docMk/>
            <pc:sldMk cId="757961484" sldId="263"/>
            <ac:spMk id="10" creationId="{B456E037-033D-A8FF-6D16-847C8743E46F}"/>
          </ac:spMkLst>
        </pc:spChg>
        <pc:spChg chg="mod">
          <ac:chgData name="Menna Buss" userId="ebe92fd9-86ab-4bce-940e-1db872879048" providerId="ADAL" clId="{0F761C5C-2944-4C17-AE01-C9E3CDB42943}" dt="2025-10-13T21:02:11.500" v="114" actId="688"/>
          <ac:spMkLst>
            <pc:docMk/>
            <pc:sldMk cId="757961484" sldId="263"/>
            <ac:spMk id="11" creationId="{B3277D09-3F8A-7487-64E4-6D4712788111}"/>
          </ac:spMkLst>
        </pc:spChg>
        <pc:picChg chg="mod">
          <ac:chgData name="Menna Buss" userId="ebe92fd9-86ab-4bce-940e-1db872879048" providerId="ADAL" clId="{0F761C5C-2944-4C17-AE01-C9E3CDB42943}" dt="2025-10-13T20:59:09.654" v="73" actId="1076"/>
          <ac:picMkLst>
            <pc:docMk/>
            <pc:sldMk cId="757961484" sldId="263"/>
            <ac:picMk id="8" creationId="{0AE0BAF9-4AE3-13AC-6341-AFA7B1F00350}"/>
          </ac:picMkLst>
        </pc:picChg>
      </pc:sldChg>
      <pc:sldChg chg="addSp delSp modSp add">
        <pc:chgData name="Menna Buss" userId="ebe92fd9-86ab-4bce-940e-1db872879048" providerId="ADAL" clId="{0F761C5C-2944-4C17-AE01-C9E3CDB42943}" dt="2025-10-13T23:17:16.380" v="1561" actId="1076"/>
        <pc:sldMkLst>
          <pc:docMk/>
          <pc:sldMk cId="4215236701" sldId="264"/>
        </pc:sldMkLst>
        <pc:spChg chg="mod">
          <ac:chgData name="Menna Buss" userId="ebe92fd9-86ab-4bce-940e-1db872879048" providerId="ADAL" clId="{0F761C5C-2944-4C17-AE01-C9E3CDB42943}" dt="2025-10-13T21:17:48.515" v="658" actId="1076"/>
          <ac:spMkLst>
            <pc:docMk/>
            <pc:sldMk cId="4215236701" sldId="264"/>
            <ac:spMk id="10" creationId="{6FB6AB0F-78EE-B0D3-D172-158F9D8FC9CF}"/>
          </ac:spMkLst>
        </pc:spChg>
        <pc:picChg chg="add mod">
          <ac:chgData name="Menna Buss" userId="ebe92fd9-86ab-4bce-940e-1db872879048" providerId="ADAL" clId="{0F761C5C-2944-4C17-AE01-C9E3CDB42943}" dt="2025-10-13T21:17:28.256" v="657" actId="1076"/>
          <ac:picMkLst>
            <pc:docMk/>
            <pc:sldMk cId="4215236701" sldId="264"/>
            <ac:picMk id="7" creationId="{6C9EE191-A158-FC6A-8A33-AB9571D75FA9}"/>
          </ac:picMkLst>
        </pc:picChg>
        <pc:inkChg chg="add">
          <ac:chgData name="Menna Buss" userId="ebe92fd9-86ab-4bce-940e-1db872879048" providerId="ADAL" clId="{0F761C5C-2944-4C17-AE01-C9E3CDB42943}" dt="2025-10-13T22:31:30.475" v="1363"/>
          <ac:inkMkLst>
            <pc:docMk/>
            <pc:sldMk cId="4215236701" sldId="264"/>
            <ac:inkMk id="5" creationId="{EB75E67C-F8C3-ADF7-84EE-56DD6F3DE067}"/>
          </ac:inkMkLst>
        </pc:inkChg>
        <pc:inkChg chg="add mod">
          <ac:chgData name="Menna Buss" userId="ebe92fd9-86ab-4bce-940e-1db872879048" providerId="ADAL" clId="{0F761C5C-2944-4C17-AE01-C9E3CDB42943}" dt="2025-10-13T23:17:16.380" v="1561" actId="1076"/>
          <ac:inkMkLst>
            <pc:docMk/>
            <pc:sldMk cId="4215236701" sldId="264"/>
            <ac:inkMk id="8" creationId="{629DD85E-EF87-8704-2D4C-CC78C85B02CD}"/>
          </ac:inkMkLst>
        </pc:inkChg>
      </pc:sldChg>
      <pc:sldChg chg="addSp delSp modSp add mod ord">
        <pc:chgData name="Menna Buss" userId="ebe92fd9-86ab-4bce-940e-1db872879048" providerId="ADAL" clId="{0F761C5C-2944-4C17-AE01-C9E3CDB42943}" dt="2025-10-21T13:39:37.884" v="3034" actId="20577"/>
        <pc:sldMkLst>
          <pc:docMk/>
          <pc:sldMk cId="609777413" sldId="265"/>
        </pc:sldMkLst>
        <pc:spChg chg="mod">
          <ac:chgData name="Menna Buss" userId="ebe92fd9-86ab-4bce-940e-1db872879048" providerId="ADAL" clId="{0F761C5C-2944-4C17-AE01-C9E3CDB42943}" dt="2025-10-21T13:39:37.884" v="3034" actId="20577"/>
          <ac:spMkLst>
            <pc:docMk/>
            <pc:sldMk cId="609777413" sldId="265"/>
            <ac:spMk id="4" creationId="{006B20A2-EE80-04C3-9998-58142A98F065}"/>
          </ac:spMkLst>
        </pc:spChg>
        <pc:spChg chg="add mod">
          <ac:chgData name="Menna Buss" userId="ebe92fd9-86ab-4bce-940e-1db872879048" providerId="ADAL" clId="{0F761C5C-2944-4C17-AE01-C9E3CDB42943}" dt="2025-10-14T01:25:18.045" v="2756" actId="14100"/>
          <ac:spMkLst>
            <pc:docMk/>
            <pc:sldMk cId="609777413" sldId="265"/>
            <ac:spMk id="6" creationId="{943A47B8-0538-A7C4-7023-65AEA9E00D53}"/>
          </ac:spMkLst>
        </pc:spChg>
      </pc:sldChg>
      <pc:sldChg chg="addSp delSp modSp add ord">
        <pc:chgData name="Menna Buss" userId="ebe92fd9-86ab-4bce-940e-1db872879048" providerId="ADAL" clId="{0F761C5C-2944-4C17-AE01-C9E3CDB42943}" dt="2025-10-14T00:33:38.618" v="2250" actId="1076"/>
        <pc:sldMkLst>
          <pc:docMk/>
          <pc:sldMk cId="612006958" sldId="266"/>
        </pc:sldMkLst>
        <pc:spChg chg="add mod">
          <ac:chgData name="Menna Buss" userId="ebe92fd9-86ab-4bce-940e-1db872879048" providerId="ADAL" clId="{0F761C5C-2944-4C17-AE01-C9E3CDB42943}" dt="2025-10-13T23:35:43.042" v="1866" actId="20577"/>
          <ac:spMkLst>
            <pc:docMk/>
            <pc:sldMk cId="612006958" sldId="266"/>
            <ac:spMk id="3" creationId="{6AFF48FB-E59D-3061-571D-735B375E57AD}"/>
          </ac:spMkLst>
        </pc:spChg>
        <pc:spChg chg="mod">
          <ac:chgData name="Menna Buss" userId="ebe92fd9-86ab-4bce-940e-1db872879048" providerId="ADAL" clId="{0F761C5C-2944-4C17-AE01-C9E3CDB42943}" dt="2025-10-13T23:35:28.745" v="1846" actId="1076"/>
          <ac:spMkLst>
            <pc:docMk/>
            <pc:sldMk cId="612006958" sldId="266"/>
            <ac:spMk id="10" creationId="{6FB6AB0F-78EE-B0D3-D172-158F9D8FC9CF}"/>
          </ac:spMkLst>
        </pc:spChg>
        <pc:spChg chg="add mod">
          <ac:chgData name="Menna Buss" userId="ebe92fd9-86ab-4bce-940e-1db872879048" providerId="ADAL" clId="{0F761C5C-2944-4C17-AE01-C9E3CDB42943}" dt="2025-10-13T22:30:54.985" v="1358" actId="1076"/>
          <ac:spMkLst>
            <pc:docMk/>
            <pc:sldMk cId="612006958" sldId="266"/>
            <ac:spMk id="19" creationId="{B19F3E44-3340-9D23-2806-1156763C5558}"/>
          </ac:spMkLst>
        </pc:spChg>
        <pc:spChg chg="add mod">
          <ac:chgData name="Menna Buss" userId="ebe92fd9-86ab-4bce-940e-1db872879048" providerId="ADAL" clId="{0F761C5C-2944-4C17-AE01-C9E3CDB42943}" dt="2025-10-13T22:30:49.090" v="1357" actId="20577"/>
          <ac:spMkLst>
            <pc:docMk/>
            <pc:sldMk cId="612006958" sldId="266"/>
            <ac:spMk id="21" creationId="{27B793B7-5198-E2E8-B931-05530D47F15F}"/>
          </ac:spMkLst>
        </pc:spChg>
        <pc:picChg chg="add mod modCrop">
          <ac:chgData name="Menna Buss" userId="ebe92fd9-86ab-4bce-940e-1db872879048" providerId="ADAL" clId="{0F761C5C-2944-4C17-AE01-C9E3CDB42943}" dt="2025-10-13T23:35:55.714" v="1868" actId="1076"/>
          <ac:picMkLst>
            <pc:docMk/>
            <pc:sldMk cId="612006958" sldId="266"/>
            <ac:picMk id="12" creationId="{0033D15A-42F8-ABD9-67F7-CE5DDDCE66E5}"/>
          </ac:picMkLst>
        </pc:picChg>
        <pc:picChg chg="add mod">
          <ac:chgData name="Menna Buss" userId="ebe92fd9-86ab-4bce-940e-1db872879048" providerId="ADAL" clId="{0F761C5C-2944-4C17-AE01-C9E3CDB42943}" dt="2025-10-13T22:26:56.452" v="1135" actId="1076"/>
          <ac:picMkLst>
            <pc:docMk/>
            <pc:sldMk cId="612006958" sldId="266"/>
            <ac:picMk id="13" creationId="{EF46A032-70E1-E32D-191B-25F778E1D83F}"/>
          </ac:picMkLst>
        </pc:picChg>
      </pc:sldChg>
      <pc:sldChg chg="addSp delSp modSp add ord">
        <pc:chgData name="Menna Buss" userId="ebe92fd9-86ab-4bce-940e-1db872879048" providerId="ADAL" clId="{0F761C5C-2944-4C17-AE01-C9E3CDB42943}" dt="2025-10-14T01:10:19.509" v="2456" actId="1076"/>
        <pc:sldMkLst>
          <pc:docMk/>
          <pc:sldMk cId="2018591035" sldId="267"/>
        </pc:sldMkLst>
        <pc:spChg chg="add mod">
          <ac:chgData name="Menna Buss" userId="ebe92fd9-86ab-4bce-940e-1db872879048" providerId="ADAL" clId="{0F761C5C-2944-4C17-AE01-C9E3CDB42943}" dt="2025-10-14T01:10:19.509" v="2456" actId="1076"/>
          <ac:spMkLst>
            <pc:docMk/>
            <pc:sldMk cId="2018591035" sldId="267"/>
            <ac:spMk id="8" creationId="{00B9F69C-AA7F-627B-0BC4-6DE4C5BC8539}"/>
          </ac:spMkLst>
        </pc:spChg>
        <pc:spChg chg="add">
          <ac:chgData name="Menna Buss" userId="ebe92fd9-86ab-4bce-940e-1db872879048" providerId="ADAL" clId="{0F761C5C-2944-4C17-AE01-C9E3CDB42943}" dt="2025-10-14T00:24:30.509" v="2206" actId="571"/>
          <ac:spMkLst>
            <pc:docMk/>
            <pc:sldMk cId="2018591035" sldId="267"/>
            <ac:spMk id="12" creationId="{C53A6F3F-6827-F855-B865-5D95DB2B1673}"/>
          </ac:spMkLst>
        </pc:spChg>
        <pc:spChg chg="add mod">
          <ac:chgData name="Menna Buss" userId="ebe92fd9-86ab-4bce-940e-1db872879048" providerId="ADAL" clId="{0F761C5C-2944-4C17-AE01-C9E3CDB42943}" dt="2025-10-14T01:10:13.039" v="2455" actId="1076"/>
          <ac:spMkLst>
            <pc:docMk/>
            <pc:sldMk cId="2018591035" sldId="267"/>
            <ac:spMk id="16" creationId="{2F93D7BA-A8D8-B8BC-9D09-F3656E60681D}"/>
          </ac:spMkLst>
        </pc:spChg>
        <pc:picChg chg="add mod">
          <ac:chgData name="Menna Buss" userId="ebe92fd9-86ab-4bce-940e-1db872879048" providerId="ADAL" clId="{0F761C5C-2944-4C17-AE01-C9E3CDB42943}" dt="2025-10-14T01:10:03.811" v="2453" actId="1076"/>
          <ac:picMkLst>
            <pc:docMk/>
            <pc:sldMk cId="2018591035" sldId="267"/>
            <ac:picMk id="2" creationId="{155BB5D1-5D69-0464-09B0-E927A7083DBA}"/>
          </ac:picMkLst>
        </pc:picChg>
        <pc:picChg chg="add mod">
          <ac:chgData name="Menna Buss" userId="ebe92fd9-86ab-4bce-940e-1db872879048" providerId="ADAL" clId="{0F761C5C-2944-4C17-AE01-C9E3CDB42943}" dt="2025-10-14T01:09:52.615" v="2449" actId="1076"/>
          <ac:picMkLst>
            <pc:docMk/>
            <pc:sldMk cId="2018591035" sldId="267"/>
            <ac:picMk id="14" creationId="{68064E86-19B5-9B88-0F3E-BBA1821C1BBA}"/>
          </ac:picMkLst>
        </pc:picChg>
        <pc:picChg chg="add mod">
          <ac:chgData name="Menna Buss" userId="ebe92fd9-86ab-4bce-940e-1db872879048" providerId="ADAL" clId="{0F761C5C-2944-4C17-AE01-C9E3CDB42943}" dt="2025-10-14T01:09:56.192" v="2450" actId="1076"/>
          <ac:picMkLst>
            <pc:docMk/>
            <pc:sldMk cId="2018591035" sldId="267"/>
            <ac:picMk id="15" creationId="{15C75717-9019-73A5-2766-AC914676D813}"/>
          </ac:picMkLst>
        </pc:picChg>
      </pc:sldChg>
      <pc:sldChg chg="addSp delSp modSp add">
        <pc:chgData name="Menna Buss" userId="ebe92fd9-86ab-4bce-940e-1db872879048" providerId="ADAL" clId="{0F761C5C-2944-4C17-AE01-C9E3CDB42943}" dt="2025-10-14T00:55:50.386" v="2389" actId="27636"/>
        <pc:sldMkLst>
          <pc:docMk/>
          <pc:sldMk cId="3532724127" sldId="268"/>
        </pc:sldMkLst>
        <pc:spChg chg="add mod">
          <ac:chgData name="Menna Buss" userId="ebe92fd9-86ab-4bce-940e-1db872879048" providerId="ADAL" clId="{0F761C5C-2944-4C17-AE01-C9E3CDB42943}" dt="2025-10-14T00:49:29.139" v="2360" actId="1076"/>
          <ac:spMkLst>
            <pc:docMk/>
            <pc:sldMk cId="3532724127" sldId="268"/>
            <ac:spMk id="5" creationId="{11B82E92-C1F6-EC4D-7512-F7D67908AA4A}"/>
          </ac:spMkLst>
        </pc:spChg>
        <pc:spChg chg="add mod">
          <ac:chgData name="Menna Buss" userId="ebe92fd9-86ab-4bce-940e-1db872879048" providerId="ADAL" clId="{0F761C5C-2944-4C17-AE01-C9E3CDB42943}" dt="2025-10-14T00:55:50.386" v="2389" actId="27636"/>
          <ac:spMkLst>
            <pc:docMk/>
            <pc:sldMk cId="3532724127" sldId="268"/>
            <ac:spMk id="10" creationId="{4959C873-90F1-9DD0-15BF-1DD2DFD15496}"/>
          </ac:spMkLst>
        </pc:spChg>
        <pc:picChg chg="add mod">
          <ac:chgData name="Menna Buss" userId="ebe92fd9-86ab-4bce-940e-1db872879048" providerId="ADAL" clId="{0F761C5C-2944-4C17-AE01-C9E3CDB42943}" dt="2025-10-14T00:49:02.604" v="2354" actId="688"/>
          <ac:picMkLst>
            <pc:docMk/>
            <pc:sldMk cId="3532724127" sldId="268"/>
            <ac:picMk id="6" creationId="{6048822C-71B4-88CC-7035-C093FE6F85C7}"/>
          </ac:picMkLst>
        </pc:picChg>
        <pc:picChg chg="mod modCrop">
          <ac:chgData name="Menna Buss" userId="ebe92fd9-86ab-4bce-940e-1db872879048" providerId="ADAL" clId="{0F761C5C-2944-4C17-AE01-C9E3CDB42943}" dt="2025-10-14T00:49:24.579" v="2359" actId="14100"/>
          <ac:picMkLst>
            <pc:docMk/>
            <pc:sldMk cId="3532724127" sldId="268"/>
            <ac:picMk id="11" creationId="{5A59830C-E3D2-555B-1AC6-AC30BE465B76}"/>
          </ac:picMkLst>
        </pc:picChg>
        <pc:picChg chg="mod modCrop">
          <ac:chgData name="Menna Buss" userId="ebe92fd9-86ab-4bce-940e-1db872879048" providerId="ADAL" clId="{0F761C5C-2944-4C17-AE01-C9E3CDB42943}" dt="2025-10-14T00:50:46.369" v="2372" actId="14100"/>
          <ac:picMkLst>
            <pc:docMk/>
            <pc:sldMk cId="3532724127" sldId="268"/>
            <ac:picMk id="12" creationId="{986555A6-FEAF-EC29-1808-4E9D100E66FB}"/>
          </ac:picMkLst>
        </pc:picChg>
        <pc:picChg chg="add mod">
          <ac:chgData name="Menna Buss" userId="ebe92fd9-86ab-4bce-940e-1db872879048" providerId="ADAL" clId="{0F761C5C-2944-4C17-AE01-C9E3CDB42943}" dt="2025-10-14T00:50:29.405" v="2371" actId="1582"/>
          <ac:picMkLst>
            <pc:docMk/>
            <pc:sldMk cId="3532724127" sldId="268"/>
            <ac:picMk id="15" creationId="{E81FA825-CFC8-5F96-ABFF-156983DF6AE5}"/>
          </ac:picMkLst>
        </pc:picChg>
        <pc:inkChg chg="add">
          <ac:chgData name="Menna Buss" userId="ebe92fd9-86ab-4bce-940e-1db872879048" providerId="ADAL" clId="{0F761C5C-2944-4C17-AE01-C9E3CDB42943}" dt="2025-10-14T00:51:20.849" v="2375"/>
          <ac:inkMkLst>
            <pc:docMk/>
            <pc:sldMk cId="3532724127" sldId="268"/>
            <ac:inkMk id="17" creationId="{1FD2CE14-F6DE-7582-674C-49A320E42DE9}"/>
          </ac:inkMkLst>
        </pc:inkChg>
        <pc:inkChg chg="add">
          <ac:chgData name="Menna Buss" userId="ebe92fd9-86ab-4bce-940e-1db872879048" providerId="ADAL" clId="{0F761C5C-2944-4C17-AE01-C9E3CDB42943}" dt="2025-10-14T00:51:41.190" v="2376"/>
          <ac:inkMkLst>
            <pc:docMk/>
            <pc:sldMk cId="3532724127" sldId="268"/>
            <ac:inkMk id="18" creationId="{CEB35D3B-4A52-53AB-7B7F-2CE80550D020}"/>
          </ac:inkMkLst>
        </pc:inkChg>
        <pc:inkChg chg="add">
          <ac:chgData name="Menna Buss" userId="ebe92fd9-86ab-4bce-940e-1db872879048" providerId="ADAL" clId="{0F761C5C-2944-4C17-AE01-C9E3CDB42943}" dt="2025-10-14T00:51:43.207" v="2377"/>
          <ac:inkMkLst>
            <pc:docMk/>
            <pc:sldMk cId="3532724127" sldId="268"/>
            <ac:inkMk id="19" creationId="{BDCC9061-3DBC-1A52-C795-807E0D35E476}"/>
          </ac:inkMkLst>
        </pc:inkChg>
        <pc:inkChg chg="add">
          <ac:chgData name="Menna Buss" userId="ebe92fd9-86ab-4bce-940e-1db872879048" providerId="ADAL" clId="{0F761C5C-2944-4C17-AE01-C9E3CDB42943}" dt="2025-10-14T00:52:16.870" v="2380"/>
          <ac:inkMkLst>
            <pc:docMk/>
            <pc:sldMk cId="3532724127" sldId="268"/>
            <ac:inkMk id="21" creationId="{AB60CF22-7840-EB5C-78B6-1CD8BC75B442}"/>
          </ac:inkMkLst>
        </pc:inkChg>
        <pc:inkChg chg="add">
          <ac:chgData name="Menna Buss" userId="ebe92fd9-86ab-4bce-940e-1db872879048" providerId="ADAL" clId="{0F761C5C-2944-4C17-AE01-C9E3CDB42943}" dt="2025-10-14T00:52:18.362" v="2381"/>
          <ac:inkMkLst>
            <pc:docMk/>
            <pc:sldMk cId="3532724127" sldId="268"/>
            <ac:inkMk id="22" creationId="{1885A6F3-20A5-84FE-6CA7-5D4C8EDC8D3A}"/>
          </ac:inkMkLst>
        </pc:inkChg>
      </pc:sldChg>
      <pc:sldChg chg="addSp delSp modSp add">
        <pc:chgData name="Menna Buss" userId="ebe92fd9-86ab-4bce-940e-1db872879048" providerId="ADAL" clId="{0F761C5C-2944-4C17-AE01-C9E3CDB42943}" dt="2025-10-14T01:11:20.775" v="2459" actId="1582"/>
        <pc:sldMkLst>
          <pc:docMk/>
          <pc:sldMk cId="493060134" sldId="269"/>
        </pc:sldMkLst>
        <pc:spChg chg="add mod">
          <ac:chgData name="Menna Buss" userId="ebe92fd9-86ab-4bce-940e-1db872879048" providerId="ADAL" clId="{0F761C5C-2944-4C17-AE01-C9E3CDB42943}" dt="2025-10-14T00:43:26.085" v="2299" actId="1076"/>
          <ac:spMkLst>
            <pc:docMk/>
            <pc:sldMk cId="493060134" sldId="269"/>
            <ac:spMk id="5" creationId="{E17BAF7E-0243-2AB5-34E2-11C0344007E8}"/>
          </ac:spMkLst>
        </pc:spChg>
        <pc:spChg chg="add mod">
          <ac:chgData name="Menna Buss" userId="ebe92fd9-86ab-4bce-940e-1db872879048" providerId="ADAL" clId="{0F761C5C-2944-4C17-AE01-C9E3CDB42943}" dt="2025-10-14T00:56:32.267" v="2391" actId="1076"/>
          <ac:spMkLst>
            <pc:docMk/>
            <pc:sldMk cId="493060134" sldId="269"/>
            <ac:spMk id="18" creationId="{A5B96FAD-8776-8BE0-6223-E979E485ACBB}"/>
          </ac:spMkLst>
        </pc:spChg>
        <pc:picChg chg="add mod">
          <ac:chgData name="Menna Buss" userId="ebe92fd9-86ab-4bce-940e-1db872879048" providerId="ADAL" clId="{0F761C5C-2944-4C17-AE01-C9E3CDB42943}" dt="2025-10-14T01:11:06.068" v="2457" actId="14100"/>
          <ac:picMkLst>
            <pc:docMk/>
            <pc:sldMk cId="493060134" sldId="269"/>
            <ac:picMk id="7" creationId="{A49DCDEA-B88A-6483-910F-F9D3DCF53F80}"/>
          </ac:picMkLst>
        </pc:picChg>
        <pc:picChg chg="add mod">
          <ac:chgData name="Menna Buss" userId="ebe92fd9-86ab-4bce-940e-1db872879048" providerId="ADAL" clId="{0F761C5C-2944-4C17-AE01-C9E3CDB42943}" dt="2025-10-14T01:11:20.775" v="2459" actId="1582"/>
          <ac:picMkLst>
            <pc:docMk/>
            <pc:sldMk cId="493060134" sldId="269"/>
            <ac:picMk id="21" creationId="{159786CD-B033-10A6-5440-9B29DB754E23}"/>
          </ac:picMkLst>
        </pc:picChg>
        <pc:picChg chg="add mod">
          <ac:chgData name="Menna Buss" userId="ebe92fd9-86ab-4bce-940e-1db872879048" providerId="ADAL" clId="{0F761C5C-2944-4C17-AE01-C9E3CDB42943}" dt="2025-10-14T01:02:42.201" v="2399" actId="1076"/>
          <ac:picMkLst>
            <pc:docMk/>
            <pc:sldMk cId="493060134" sldId="269"/>
            <ac:picMk id="22" creationId="{7636035A-502A-FD70-C499-2F7C6037D31B}"/>
          </ac:picMkLst>
        </pc:picChg>
      </pc:sldChg>
      <pc:sldChg chg="addSp delSp modSp add ord">
        <pc:chgData name="Menna Buss" userId="ebe92fd9-86ab-4bce-940e-1db872879048" providerId="ADAL" clId="{0F761C5C-2944-4C17-AE01-C9E3CDB42943}" dt="2025-10-13T23:04:57.476" v="1465" actId="27636"/>
        <pc:sldMkLst>
          <pc:docMk/>
          <pc:sldMk cId="2930174485" sldId="270"/>
        </pc:sldMkLst>
        <pc:spChg chg="add mod">
          <ac:chgData name="Menna Buss" userId="ebe92fd9-86ab-4bce-940e-1db872879048" providerId="ADAL" clId="{0F761C5C-2944-4C17-AE01-C9E3CDB42943}" dt="2025-10-13T23:04:57.476" v="1465" actId="27636"/>
          <ac:spMkLst>
            <pc:docMk/>
            <pc:sldMk cId="2930174485" sldId="270"/>
            <ac:spMk id="7" creationId="{98BDB625-57A0-4EFE-907B-411A2C7B54B8}"/>
          </ac:spMkLst>
        </pc:spChg>
        <pc:picChg chg="add mod">
          <ac:chgData name="Menna Buss" userId="ebe92fd9-86ab-4bce-940e-1db872879048" providerId="ADAL" clId="{0F761C5C-2944-4C17-AE01-C9E3CDB42943}" dt="2025-10-13T22:45:19.774" v="1404" actId="1076"/>
          <ac:picMkLst>
            <pc:docMk/>
            <pc:sldMk cId="2930174485" sldId="270"/>
            <ac:picMk id="2" creationId="{6C4CD14C-E784-B229-1743-8DBED02F7B33}"/>
          </ac:picMkLst>
        </pc:picChg>
        <pc:picChg chg="add mod">
          <ac:chgData name="Menna Buss" userId="ebe92fd9-86ab-4bce-940e-1db872879048" providerId="ADAL" clId="{0F761C5C-2944-4C17-AE01-C9E3CDB42943}" dt="2025-10-13T22:45:26.844" v="1406" actId="14100"/>
          <ac:picMkLst>
            <pc:docMk/>
            <pc:sldMk cId="2930174485" sldId="270"/>
            <ac:picMk id="5" creationId="{5BF1C7DC-596C-CCB0-1563-5B0704C34449}"/>
          </ac:picMkLst>
        </pc:picChg>
      </pc:sldChg>
      <pc:sldChg chg="addSp delSp modSp add">
        <pc:chgData name="Menna Buss" userId="ebe92fd9-86ab-4bce-940e-1db872879048" providerId="ADAL" clId="{0F761C5C-2944-4C17-AE01-C9E3CDB42943}" dt="2025-10-13T23:15:55.433" v="1559" actId="22"/>
        <pc:sldMkLst>
          <pc:docMk/>
          <pc:sldMk cId="3374016301" sldId="271"/>
        </pc:sldMkLst>
        <pc:spChg chg="add">
          <ac:chgData name="Menna Buss" userId="ebe92fd9-86ab-4bce-940e-1db872879048" providerId="ADAL" clId="{0F761C5C-2944-4C17-AE01-C9E3CDB42943}" dt="2025-10-13T23:15:55.433" v="1559" actId="22"/>
          <ac:spMkLst>
            <pc:docMk/>
            <pc:sldMk cId="3374016301" sldId="271"/>
            <ac:spMk id="7" creationId="{CBE5F0EC-C344-0B42-90F2-EB9904A446F1}"/>
          </ac:spMkLst>
        </pc:spChg>
        <pc:picChg chg="add mod">
          <ac:chgData name="Menna Buss" userId="ebe92fd9-86ab-4bce-940e-1db872879048" providerId="ADAL" clId="{0F761C5C-2944-4C17-AE01-C9E3CDB42943}" dt="2025-10-13T22:46:56.121" v="1411" actId="14100"/>
          <ac:picMkLst>
            <pc:docMk/>
            <pc:sldMk cId="3374016301" sldId="271"/>
            <ac:picMk id="4" creationId="{6997FBA9-DDF3-102E-E2BF-FA408CFBFB13}"/>
          </ac:picMkLst>
        </pc:picChg>
      </pc:sldChg>
      <pc:sldChg chg="addSp delSp modSp add ord">
        <pc:chgData name="Menna Buss" userId="ebe92fd9-86ab-4bce-940e-1db872879048" providerId="ADAL" clId="{0F761C5C-2944-4C17-AE01-C9E3CDB42943}" dt="2025-10-13T23:23:11.015" v="1584" actId="255"/>
        <pc:sldMkLst>
          <pc:docMk/>
          <pc:sldMk cId="1727797399" sldId="272"/>
        </pc:sldMkLst>
        <pc:spChg chg="add mod">
          <ac:chgData name="Menna Buss" userId="ebe92fd9-86ab-4bce-940e-1db872879048" providerId="ADAL" clId="{0F761C5C-2944-4C17-AE01-C9E3CDB42943}" dt="2025-10-13T23:23:11.015" v="1584" actId="255"/>
          <ac:spMkLst>
            <pc:docMk/>
            <pc:sldMk cId="1727797399" sldId="272"/>
            <ac:spMk id="9" creationId="{54D9C0F8-1C39-0A23-B77D-1FF83D408E84}"/>
          </ac:spMkLst>
        </pc:spChg>
        <pc:spChg chg="mod">
          <ac:chgData name="Menna Buss" userId="ebe92fd9-86ab-4bce-940e-1db872879048" providerId="ADAL" clId="{0F761C5C-2944-4C17-AE01-C9E3CDB42943}" dt="2025-10-13T23:07:44.620" v="1543" actId="20577"/>
          <ac:spMkLst>
            <pc:docMk/>
            <pc:sldMk cId="1727797399" sldId="272"/>
            <ac:spMk id="16" creationId="{2F93D7BA-A8D8-B8BC-9D09-F3656E60681D}"/>
          </ac:spMkLst>
        </pc:spChg>
        <pc:picChg chg="add mod">
          <ac:chgData name="Menna Buss" userId="ebe92fd9-86ab-4bce-940e-1db872879048" providerId="ADAL" clId="{0F761C5C-2944-4C17-AE01-C9E3CDB42943}" dt="2025-10-13T23:21:02.579" v="1565" actId="1076"/>
          <ac:picMkLst>
            <pc:docMk/>
            <pc:sldMk cId="1727797399" sldId="272"/>
            <ac:picMk id="5" creationId="{5F3371FD-C348-672A-679E-E3BFB9888202}"/>
          </ac:picMkLst>
        </pc:picChg>
        <pc:picChg chg="add mod">
          <ac:chgData name="Menna Buss" userId="ebe92fd9-86ab-4bce-940e-1db872879048" providerId="ADAL" clId="{0F761C5C-2944-4C17-AE01-C9E3CDB42943}" dt="2025-10-13T23:21:11.757" v="1567" actId="14100"/>
          <ac:picMkLst>
            <pc:docMk/>
            <pc:sldMk cId="1727797399" sldId="272"/>
            <ac:picMk id="13" creationId="{E5CC587F-96E4-9D38-7FC1-FC1CB680D2C7}"/>
          </ac:picMkLst>
        </pc:picChg>
        <pc:picChg chg="add mod">
          <ac:chgData name="Menna Buss" userId="ebe92fd9-86ab-4bce-940e-1db872879048" providerId="ADAL" clId="{0F761C5C-2944-4C17-AE01-C9E3CDB42943}" dt="2025-10-13T23:21:48.139" v="1572" actId="1076"/>
          <ac:picMkLst>
            <pc:docMk/>
            <pc:sldMk cId="1727797399" sldId="272"/>
            <ac:picMk id="15" creationId="{0C181FC7-E967-3DBF-E39C-DA0224F350DB}"/>
          </ac:picMkLst>
        </pc:picChg>
        <pc:picChg chg="add mod">
          <ac:chgData name="Menna Buss" userId="ebe92fd9-86ab-4bce-940e-1db872879048" providerId="ADAL" clId="{0F761C5C-2944-4C17-AE01-C9E3CDB42943}" dt="2025-10-13T23:22:43.294" v="1576" actId="14100"/>
          <ac:picMkLst>
            <pc:docMk/>
            <pc:sldMk cId="1727797399" sldId="272"/>
            <ac:picMk id="17" creationId="{B2100387-6287-24B1-C206-680DDC1CDFA1}"/>
          </ac:picMkLst>
        </pc:picChg>
      </pc:sldChg>
      <pc:sldChg chg="addSp delSp modSp add ord">
        <pc:chgData name="Menna Buss" userId="ebe92fd9-86ab-4bce-940e-1db872879048" providerId="ADAL" clId="{0F761C5C-2944-4C17-AE01-C9E3CDB42943}" dt="2025-10-13T23:32:52.831" v="1818" actId="1076"/>
        <pc:sldMkLst>
          <pc:docMk/>
          <pc:sldMk cId="1453023252" sldId="273"/>
        </pc:sldMkLst>
        <pc:picChg chg="add mod">
          <ac:chgData name="Menna Buss" userId="ebe92fd9-86ab-4bce-940e-1db872879048" providerId="ADAL" clId="{0F761C5C-2944-4C17-AE01-C9E3CDB42943}" dt="2025-10-13T23:14:29.905" v="1556" actId="1076"/>
          <ac:picMkLst>
            <pc:docMk/>
            <pc:sldMk cId="1453023252" sldId="273"/>
            <ac:picMk id="6" creationId="{6758B841-0927-325A-E409-41399A5C6ED7}"/>
          </ac:picMkLst>
        </pc:picChg>
        <pc:picChg chg="add mod modCrop">
          <ac:chgData name="Menna Buss" userId="ebe92fd9-86ab-4bce-940e-1db872879048" providerId="ADAL" clId="{0F761C5C-2944-4C17-AE01-C9E3CDB42943}" dt="2025-10-13T23:26:13.260" v="1598" actId="14100"/>
          <ac:picMkLst>
            <pc:docMk/>
            <pc:sldMk cId="1453023252" sldId="273"/>
            <ac:picMk id="10" creationId="{9C90273A-D9AB-2D2E-89D3-B9AFAB80D2CE}"/>
          </ac:picMkLst>
        </pc:picChg>
      </pc:sldChg>
      <pc:sldChg chg="addSp delSp modSp add">
        <pc:chgData name="Menna Buss" userId="ebe92fd9-86ab-4bce-940e-1db872879048" providerId="ADAL" clId="{0F761C5C-2944-4C17-AE01-C9E3CDB42943}" dt="2025-10-13T23:34:53.053" v="1837" actId="478"/>
        <pc:sldMkLst>
          <pc:docMk/>
          <pc:sldMk cId="3591548536" sldId="274"/>
        </pc:sldMkLst>
        <pc:spChg chg="add mod">
          <ac:chgData name="Menna Buss" userId="ebe92fd9-86ab-4bce-940e-1db872879048" providerId="ADAL" clId="{0F761C5C-2944-4C17-AE01-C9E3CDB42943}" dt="2025-10-13T23:32:10.104" v="1817" actId="20577"/>
          <ac:spMkLst>
            <pc:docMk/>
            <pc:sldMk cId="3591548536" sldId="274"/>
            <ac:spMk id="5" creationId="{153E35D4-39A1-5368-F1D4-B91DBF9A938D}"/>
          </ac:spMkLst>
        </pc:spChg>
        <pc:picChg chg="add mod">
          <ac:chgData name="Menna Buss" userId="ebe92fd9-86ab-4bce-940e-1db872879048" providerId="ADAL" clId="{0F761C5C-2944-4C17-AE01-C9E3CDB42943}" dt="2025-10-13T23:27:52.075" v="1605" actId="14100"/>
          <ac:picMkLst>
            <pc:docMk/>
            <pc:sldMk cId="3591548536" sldId="274"/>
            <ac:picMk id="2" creationId="{CAC23C27-3D40-8938-447B-E484A6FF497D}"/>
          </ac:picMkLst>
        </pc:picChg>
      </pc:sldChg>
      <pc:sldChg chg="addSp delSp modSp add ord">
        <pc:chgData name="Menna Buss" userId="ebe92fd9-86ab-4bce-940e-1db872879048" providerId="ADAL" clId="{0F761C5C-2944-4C17-AE01-C9E3CDB42943}" dt="2025-10-14T00:11:34.597" v="2105" actId="478"/>
        <pc:sldMkLst>
          <pc:docMk/>
          <pc:sldMk cId="3180122094" sldId="275"/>
        </pc:sldMkLst>
        <pc:spChg chg="mod">
          <ac:chgData name="Menna Buss" userId="ebe92fd9-86ab-4bce-940e-1db872879048" providerId="ADAL" clId="{0F761C5C-2944-4C17-AE01-C9E3CDB42943}" dt="2025-10-14T00:10:36.550" v="2103" actId="14100"/>
          <ac:spMkLst>
            <pc:docMk/>
            <pc:sldMk cId="3180122094" sldId="275"/>
            <ac:spMk id="5" creationId="{153E35D4-39A1-5368-F1D4-B91DBF9A938D}"/>
          </ac:spMkLst>
        </pc:spChg>
        <pc:picChg chg="add mod">
          <ac:chgData name="Menna Buss" userId="ebe92fd9-86ab-4bce-940e-1db872879048" providerId="ADAL" clId="{0F761C5C-2944-4C17-AE01-C9E3CDB42943}" dt="2025-10-14T00:10:29.813" v="2101" actId="1076"/>
          <ac:picMkLst>
            <pc:docMk/>
            <pc:sldMk cId="3180122094" sldId="275"/>
            <ac:picMk id="4" creationId="{BCABBD3A-C373-D73D-2B48-EC2CCE01FCCD}"/>
          </ac:picMkLst>
        </pc:picChg>
        <pc:picChg chg="add mod">
          <ac:chgData name="Menna Buss" userId="ebe92fd9-86ab-4bce-940e-1db872879048" providerId="ADAL" clId="{0F761C5C-2944-4C17-AE01-C9E3CDB42943}" dt="2025-10-14T00:10:25.862" v="2100" actId="1076"/>
          <ac:picMkLst>
            <pc:docMk/>
            <pc:sldMk cId="3180122094" sldId="275"/>
            <ac:picMk id="6" creationId="{E1D151D4-8C3E-0DBF-3BAE-896248C9329A}"/>
          </ac:picMkLst>
        </pc:picChg>
      </pc:sldChg>
      <pc:sldChg chg="addSp delSp modSp add">
        <pc:chgData name="Menna Buss" userId="ebe92fd9-86ab-4bce-940e-1db872879048" providerId="ADAL" clId="{0F761C5C-2944-4C17-AE01-C9E3CDB42943}" dt="2025-10-14T00:09:48.256" v="2098" actId="1076"/>
        <pc:sldMkLst>
          <pc:docMk/>
          <pc:sldMk cId="441502940" sldId="276"/>
        </pc:sldMkLst>
        <pc:spChg chg="mod">
          <ac:chgData name="Menna Buss" userId="ebe92fd9-86ab-4bce-940e-1db872879048" providerId="ADAL" clId="{0F761C5C-2944-4C17-AE01-C9E3CDB42943}" dt="2025-10-14T00:09:25.625" v="2097" actId="20577"/>
          <ac:spMkLst>
            <pc:docMk/>
            <pc:sldMk cId="441502940" sldId="276"/>
            <ac:spMk id="5" creationId="{153E35D4-39A1-5368-F1D4-B91DBF9A938D}"/>
          </ac:spMkLst>
        </pc:spChg>
        <pc:spChg chg="add mod">
          <ac:chgData name="Menna Buss" userId="ebe92fd9-86ab-4bce-940e-1db872879048" providerId="ADAL" clId="{0F761C5C-2944-4C17-AE01-C9E3CDB42943}" dt="2025-10-14T00:08:27.395" v="2080" actId="14100"/>
          <ac:spMkLst>
            <pc:docMk/>
            <pc:sldMk cId="441502940" sldId="276"/>
            <ac:spMk id="7" creationId="{CE5CF3D6-2D92-0C23-7777-B8BAC6756C8A}"/>
          </ac:spMkLst>
        </pc:spChg>
        <pc:spChg chg="add mod">
          <ac:chgData name="Menna Buss" userId="ebe92fd9-86ab-4bce-940e-1db872879048" providerId="ADAL" clId="{0F761C5C-2944-4C17-AE01-C9E3CDB42943}" dt="2025-10-14T00:06:08.243" v="2037" actId="20577"/>
          <ac:spMkLst>
            <pc:docMk/>
            <pc:sldMk cId="441502940" sldId="276"/>
            <ac:spMk id="9" creationId="{9000F0A4-4931-100F-81C1-6ADDD4A4BD5E}"/>
          </ac:spMkLst>
        </pc:spChg>
        <pc:spChg chg="add mod">
          <ac:chgData name="Menna Buss" userId="ebe92fd9-86ab-4bce-940e-1db872879048" providerId="ADAL" clId="{0F761C5C-2944-4C17-AE01-C9E3CDB42943}" dt="2025-10-14T00:08:11.159" v="2076" actId="1076"/>
          <ac:spMkLst>
            <pc:docMk/>
            <pc:sldMk cId="441502940" sldId="276"/>
            <ac:spMk id="11" creationId="{30843A79-9C7F-8BAD-F811-F80AADFB9DF3}"/>
          </ac:spMkLst>
        </pc:spChg>
        <pc:picChg chg="add mod">
          <ac:chgData name="Menna Buss" userId="ebe92fd9-86ab-4bce-940e-1db872879048" providerId="ADAL" clId="{0F761C5C-2944-4C17-AE01-C9E3CDB42943}" dt="2025-10-14T00:09:48.256" v="2098" actId="1076"/>
          <ac:picMkLst>
            <pc:docMk/>
            <pc:sldMk cId="441502940" sldId="276"/>
            <ac:picMk id="2" creationId="{F3F42240-7A12-1B45-8883-BEE57B19C447}"/>
          </ac:picMkLst>
        </pc:picChg>
      </pc:sldChg>
      <pc:sldChg chg="addSp delSp modSp add mod">
        <pc:chgData name="Menna Buss" userId="ebe92fd9-86ab-4bce-940e-1db872879048" providerId="ADAL" clId="{0F761C5C-2944-4C17-AE01-C9E3CDB42943}" dt="2025-10-21T13:36:23.391" v="2992" actId="1076"/>
        <pc:sldMkLst>
          <pc:docMk/>
          <pc:sldMk cId="1298911024" sldId="277"/>
        </pc:sldMkLst>
        <pc:spChg chg="add mod">
          <ac:chgData name="Menna Buss" userId="ebe92fd9-86ab-4bce-940e-1db872879048" providerId="ADAL" clId="{0F761C5C-2944-4C17-AE01-C9E3CDB42943}" dt="2025-10-21T13:36:23.391" v="2992" actId="1076"/>
          <ac:spMkLst>
            <pc:docMk/>
            <pc:sldMk cId="1298911024" sldId="277"/>
            <ac:spMk id="6" creationId="{D216F4EE-F7DA-3955-AD5E-1EE6490AA53D}"/>
          </ac:spMkLst>
        </pc:spChg>
        <pc:picChg chg="add mod modCrop">
          <ac:chgData name="Menna Buss" userId="ebe92fd9-86ab-4bce-940e-1db872879048" providerId="ADAL" clId="{0F761C5C-2944-4C17-AE01-C9E3CDB42943}" dt="2025-10-14T00:46:02.552" v="2321" actId="732"/>
          <ac:picMkLst>
            <pc:docMk/>
            <pc:sldMk cId="1298911024" sldId="277"/>
            <ac:picMk id="4" creationId="{54D38D7D-2A12-9421-9869-A164C32B69A2}"/>
          </ac:picMkLst>
        </pc:picChg>
        <pc:picChg chg="add mod">
          <ac:chgData name="Menna Buss" userId="ebe92fd9-86ab-4bce-940e-1db872879048" providerId="ADAL" clId="{0F761C5C-2944-4C17-AE01-C9E3CDB42943}" dt="2025-10-14T00:44:23.940" v="2307" actId="14100"/>
          <ac:picMkLst>
            <pc:docMk/>
            <pc:sldMk cId="1298911024" sldId="277"/>
            <ac:picMk id="8" creationId="{184FAD20-BC08-319D-3E98-7972F838DB41}"/>
          </ac:picMkLst>
        </pc:picChg>
        <pc:inkChg chg="add">
          <ac:chgData name="Menna Buss" userId="ebe92fd9-86ab-4bce-940e-1db872879048" providerId="ADAL" clId="{0F761C5C-2944-4C17-AE01-C9E3CDB42943}" dt="2025-10-14T00:46:55.531" v="2326"/>
          <ac:inkMkLst>
            <pc:docMk/>
            <pc:sldMk cId="1298911024" sldId="277"/>
            <ac:inkMk id="11" creationId="{69000CB4-8483-2FB4-080B-8DA57FBDE5C4}"/>
          </ac:inkMkLst>
        </pc:inkChg>
        <pc:inkChg chg="add">
          <ac:chgData name="Menna Buss" userId="ebe92fd9-86ab-4bce-940e-1db872879048" providerId="ADAL" clId="{0F761C5C-2944-4C17-AE01-C9E3CDB42943}" dt="2025-10-14T00:46:57.123" v="2327"/>
          <ac:inkMkLst>
            <pc:docMk/>
            <pc:sldMk cId="1298911024" sldId="277"/>
            <ac:inkMk id="14" creationId="{079DD3CA-1C56-626E-56D2-5F2F5F85F930}"/>
          </ac:inkMkLst>
        </pc:inkChg>
        <pc:inkChg chg="add">
          <ac:chgData name="Menna Buss" userId="ebe92fd9-86ab-4bce-940e-1db872879048" providerId="ADAL" clId="{0F761C5C-2944-4C17-AE01-C9E3CDB42943}" dt="2025-10-14T00:46:58.215" v="2328"/>
          <ac:inkMkLst>
            <pc:docMk/>
            <pc:sldMk cId="1298911024" sldId="277"/>
            <ac:inkMk id="15" creationId="{62EEFC2A-7EEA-9769-1365-D46331EB901A}"/>
          </ac:inkMkLst>
        </pc:inkChg>
        <pc:inkChg chg="add">
          <ac:chgData name="Menna Buss" userId="ebe92fd9-86ab-4bce-940e-1db872879048" providerId="ADAL" clId="{0F761C5C-2944-4C17-AE01-C9E3CDB42943}" dt="2025-10-14T00:46:59.333" v="2329"/>
          <ac:inkMkLst>
            <pc:docMk/>
            <pc:sldMk cId="1298911024" sldId="277"/>
            <ac:inkMk id="16" creationId="{609357F6-E579-E042-158D-D0D16FFB2145}"/>
          </ac:inkMkLst>
        </pc:inkChg>
        <pc:inkChg chg="add">
          <ac:chgData name="Menna Buss" userId="ebe92fd9-86ab-4bce-940e-1db872879048" providerId="ADAL" clId="{0F761C5C-2944-4C17-AE01-C9E3CDB42943}" dt="2025-10-14T00:47:06.018" v="2330"/>
          <ac:inkMkLst>
            <pc:docMk/>
            <pc:sldMk cId="1298911024" sldId="277"/>
            <ac:inkMk id="17" creationId="{DF682B2F-2456-A61E-D906-FAB891AFFC44}"/>
          </ac:inkMkLst>
        </pc:inkChg>
        <pc:inkChg chg="add">
          <ac:chgData name="Menna Buss" userId="ebe92fd9-86ab-4bce-940e-1db872879048" providerId="ADAL" clId="{0F761C5C-2944-4C17-AE01-C9E3CDB42943}" dt="2025-10-14T00:47:13.221" v="2333"/>
          <ac:inkMkLst>
            <pc:docMk/>
            <pc:sldMk cId="1298911024" sldId="277"/>
            <ac:inkMk id="20" creationId="{DD81ACCB-8617-CAA2-8CBB-93336D0DF51E}"/>
          </ac:inkMkLst>
        </pc:inkChg>
        <pc:inkChg chg="add">
          <ac:chgData name="Menna Buss" userId="ebe92fd9-86ab-4bce-940e-1db872879048" providerId="ADAL" clId="{0F761C5C-2944-4C17-AE01-C9E3CDB42943}" dt="2025-10-14T00:47:15.672" v="2334"/>
          <ac:inkMkLst>
            <pc:docMk/>
            <pc:sldMk cId="1298911024" sldId="277"/>
            <ac:inkMk id="22" creationId="{53F7522A-9E0B-61F0-3B32-D233F97D46C1}"/>
          </ac:inkMkLst>
        </pc:inkChg>
        <pc:inkChg chg="add">
          <ac:chgData name="Menna Buss" userId="ebe92fd9-86ab-4bce-940e-1db872879048" providerId="ADAL" clId="{0F761C5C-2944-4C17-AE01-C9E3CDB42943}" dt="2025-10-14T00:47:21.858" v="2335"/>
          <ac:inkMkLst>
            <pc:docMk/>
            <pc:sldMk cId="1298911024" sldId="277"/>
            <ac:inkMk id="23" creationId="{76885CD1-9441-E789-E24B-E6A53A698B4C}"/>
          </ac:inkMkLst>
        </pc:inkChg>
        <pc:inkChg chg="add">
          <ac:chgData name="Menna Buss" userId="ebe92fd9-86ab-4bce-940e-1db872879048" providerId="ADAL" clId="{0F761C5C-2944-4C17-AE01-C9E3CDB42943}" dt="2025-10-14T00:47:23.650" v="2336"/>
          <ac:inkMkLst>
            <pc:docMk/>
            <pc:sldMk cId="1298911024" sldId="277"/>
            <ac:inkMk id="24" creationId="{8B14DBBA-ABBD-326F-76AA-D069E6497ECD}"/>
          </ac:inkMkLst>
        </pc:inkChg>
        <pc:inkChg chg="add">
          <ac:chgData name="Menna Buss" userId="ebe92fd9-86ab-4bce-940e-1db872879048" providerId="ADAL" clId="{0F761C5C-2944-4C17-AE01-C9E3CDB42943}" dt="2025-10-14T00:48:03.065" v="2337"/>
          <ac:inkMkLst>
            <pc:docMk/>
            <pc:sldMk cId="1298911024" sldId="277"/>
            <ac:inkMk id="25" creationId="{ABD9DC5C-694E-E3F5-0E2F-EBDAD1638377}"/>
          </ac:inkMkLst>
        </pc:inkChg>
        <pc:inkChg chg="add">
          <ac:chgData name="Menna Buss" userId="ebe92fd9-86ab-4bce-940e-1db872879048" providerId="ADAL" clId="{0F761C5C-2944-4C17-AE01-C9E3CDB42943}" dt="2025-10-14T00:48:04.557" v="2338"/>
          <ac:inkMkLst>
            <pc:docMk/>
            <pc:sldMk cId="1298911024" sldId="277"/>
            <ac:inkMk id="26" creationId="{28E0ADA0-80B0-7F8C-A5B7-8612021B0CDD}"/>
          </ac:inkMkLst>
        </pc:inkChg>
        <pc:inkChg chg="add">
          <ac:chgData name="Menna Buss" userId="ebe92fd9-86ab-4bce-940e-1db872879048" providerId="ADAL" clId="{0F761C5C-2944-4C17-AE01-C9E3CDB42943}" dt="2025-10-14T00:48:06.666" v="2339"/>
          <ac:inkMkLst>
            <pc:docMk/>
            <pc:sldMk cId="1298911024" sldId="277"/>
            <ac:inkMk id="27" creationId="{DF635CF5-91D3-308E-2FDE-9CDB4D31804B}"/>
          </ac:inkMkLst>
        </pc:inkChg>
        <pc:inkChg chg="add">
          <ac:chgData name="Menna Buss" userId="ebe92fd9-86ab-4bce-940e-1db872879048" providerId="ADAL" clId="{0F761C5C-2944-4C17-AE01-C9E3CDB42943}" dt="2025-10-14T00:48:11.802" v="2340"/>
          <ac:inkMkLst>
            <pc:docMk/>
            <pc:sldMk cId="1298911024" sldId="277"/>
            <ac:inkMk id="28" creationId="{B708ABDA-4956-4C7B-FD2E-F122EDD2F23F}"/>
          </ac:inkMkLst>
        </pc:inkChg>
        <pc:inkChg chg="add">
          <ac:chgData name="Menna Buss" userId="ebe92fd9-86ab-4bce-940e-1db872879048" providerId="ADAL" clId="{0F761C5C-2944-4C17-AE01-C9E3CDB42943}" dt="2025-10-14T00:48:13.152" v="2341"/>
          <ac:inkMkLst>
            <pc:docMk/>
            <pc:sldMk cId="1298911024" sldId="277"/>
            <ac:inkMk id="29" creationId="{9FACD302-6A2F-FCF3-1196-7826BA8966CC}"/>
          </ac:inkMkLst>
        </pc:inkChg>
        <pc:inkChg chg="add">
          <ac:chgData name="Menna Buss" userId="ebe92fd9-86ab-4bce-940e-1db872879048" providerId="ADAL" clId="{0F761C5C-2944-4C17-AE01-C9E3CDB42943}" dt="2025-10-14T00:48:18.913" v="2342"/>
          <ac:inkMkLst>
            <pc:docMk/>
            <pc:sldMk cId="1298911024" sldId="277"/>
            <ac:inkMk id="30" creationId="{3DCCE07E-9597-8BC6-BC38-DC89FED62EFB}"/>
          </ac:inkMkLst>
        </pc:inkChg>
        <pc:inkChg chg="add">
          <ac:chgData name="Menna Buss" userId="ebe92fd9-86ab-4bce-940e-1db872879048" providerId="ADAL" clId="{0F761C5C-2944-4C17-AE01-C9E3CDB42943}" dt="2025-10-14T00:48:23.198" v="2345"/>
          <ac:inkMkLst>
            <pc:docMk/>
            <pc:sldMk cId="1298911024" sldId="277"/>
            <ac:inkMk id="32" creationId="{3FC8237D-993D-E14A-CD1C-7F7234ED1EB1}"/>
          </ac:inkMkLst>
        </pc:inkChg>
        <pc:inkChg chg="add">
          <ac:chgData name="Menna Buss" userId="ebe92fd9-86ab-4bce-940e-1db872879048" providerId="ADAL" clId="{0F761C5C-2944-4C17-AE01-C9E3CDB42943}" dt="2025-10-14T00:48:24.882" v="2346"/>
          <ac:inkMkLst>
            <pc:docMk/>
            <pc:sldMk cId="1298911024" sldId="277"/>
            <ac:inkMk id="33" creationId="{622E9D4F-7C76-C7E1-66A4-C4CDCBDF9296}"/>
          </ac:inkMkLst>
        </pc:inkChg>
        <pc:inkChg chg="add">
          <ac:chgData name="Menna Buss" userId="ebe92fd9-86ab-4bce-940e-1db872879048" providerId="ADAL" clId="{0F761C5C-2944-4C17-AE01-C9E3CDB42943}" dt="2025-10-14T00:48:25.857" v="2347"/>
          <ac:inkMkLst>
            <pc:docMk/>
            <pc:sldMk cId="1298911024" sldId="277"/>
            <ac:inkMk id="34" creationId="{B5A0E0AB-A15F-1635-2A5A-3D51C7911E2A}"/>
          </ac:inkMkLst>
        </pc:inkChg>
        <pc:inkChg chg="add">
          <ac:chgData name="Menna Buss" userId="ebe92fd9-86ab-4bce-940e-1db872879048" providerId="ADAL" clId="{0F761C5C-2944-4C17-AE01-C9E3CDB42943}" dt="2025-10-14T00:48:26.941" v="2348"/>
          <ac:inkMkLst>
            <pc:docMk/>
            <pc:sldMk cId="1298911024" sldId="277"/>
            <ac:inkMk id="35" creationId="{7AFED238-7889-BF31-46AF-BA119D51D628}"/>
          </ac:inkMkLst>
        </pc:inkChg>
      </pc:sldChg>
      <pc:sldChg chg="addSp delSp modSp add mod">
        <pc:chgData name="Menna Buss" userId="ebe92fd9-86ab-4bce-940e-1db872879048" providerId="ADAL" clId="{0F761C5C-2944-4C17-AE01-C9E3CDB42943}" dt="2025-10-21T13:26:31.032" v="2765" actId="20577"/>
        <pc:sldMkLst>
          <pc:docMk/>
          <pc:sldMk cId="4204496090" sldId="288"/>
        </pc:sldMkLst>
        <pc:spChg chg="add mod">
          <ac:chgData name="Menna Buss" userId="ebe92fd9-86ab-4bce-940e-1db872879048" providerId="ADAL" clId="{0F761C5C-2944-4C17-AE01-C9E3CDB42943}" dt="2025-10-14T01:19:09.736" v="2738" actId="1076"/>
          <ac:spMkLst>
            <pc:docMk/>
            <pc:sldMk cId="4204496090" sldId="288"/>
            <ac:spMk id="4" creationId="{45DC986E-6E3C-9CFC-C5AF-D6E05F10D2AE}"/>
          </ac:spMkLst>
        </pc:spChg>
        <pc:spChg chg="mod">
          <ac:chgData name="Menna Buss" userId="ebe92fd9-86ab-4bce-940e-1db872879048" providerId="ADAL" clId="{0F761C5C-2944-4C17-AE01-C9E3CDB42943}" dt="2025-10-21T13:26:31.032" v="2765" actId="20577"/>
          <ac:spMkLst>
            <pc:docMk/>
            <pc:sldMk cId="4204496090" sldId="288"/>
            <ac:spMk id="5" creationId="{E8AD1599-AD96-2D17-1C6A-50BB1EAFE16F}"/>
          </ac:spMkLst>
        </pc:spChg>
        <pc:spChg chg="add del mod">
          <ac:chgData name="Menna Buss" userId="ebe92fd9-86ab-4bce-940e-1db872879048" providerId="ADAL" clId="{0F761C5C-2944-4C17-AE01-C9E3CDB42943}" dt="2025-10-21T13:26:21.113" v="2760" actId="478"/>
          <ac:spMkLst>
            <pc:docMk/>
            <pc:sldMk cId="4204496090" sldId="288"/>
            <ac:spMk id="7" creationId="{8FCF8A68-5D2C-D976-826C-7D18737B6E13}"/>
          </ac:spMkLst>
        </pc:spChg>
        <pc:spChg chg="add del mod">
          <ac:chgData name="Menna Buss" userId="ebe92fd9-86ab-4bce-940e-1db872879048" providerId="ADAL" clId="{0F761C5C-2944-4C17-AE01-C9E3CDB42943}" dt="2025-10-21T13:26:23.589" v="2762" actId="478"/>
          <ac:spMkLst>
            <pc:docMk/>
            <pc:sldMk cId="4204496090" sldId="288"/>
            <ac:spMk id="9" creationId="{433FBB3C-B88D-F4BF-A29D-ABAC7CA61F6A}"/>
          </ac:spMkLst>
        </pc:spChg>
        <pc:spChg chg="add del mod">
          <ac:chgData name="Menna Buss" userId="ebe92fd9-86ab-4bce-940e-1db872879048" providerId="ADAL" clId="{0F761C5C-2944-4C17-AE01-C9E3CDB42943}" dt="2025-10-21T13:26:22.386" v="2761" actId="478"/>
          <ac:spMkLst>
            <pc:docMk/>
            <pc:sldMk cId="4204496090" sldId="288"/>
            <ac:spMk id="14" creationId="{396D7AF2-E3B9-8F6E-5A73-90EF265FD79F}"/>
          </ac:spMkLst>
        </pc:spChg>
      </pc:sldChg>
      <pc:sldChg chg="addSp delSp modSp add mod">
        <pc:chgData name="Menna Buss" userId="ebe92fd9-86ab-4bce-940e-1db872879048" providerId="ADAL" clId="{0F761C5C-2944-4C17-AE01-C9E3CDB42943}" dt="2025-10-21T13:32:19.484" v="2857" actId="1076"/>
        <pc:sldMkLst>
          <pc:docMk/>
          <pc:sldMk cId="592279846" sldId="289"/>
        </pc:sldMkLst>
        <pc:spChg chg="add mod">
          <ac:chgData name="Menna Buss" userId="ebe92fd9-86ab-4bce-940e-1db872879048" providerId="ADAL" clId="{0F761C5C-2944-4C17-AE01-C9E3CDB42943}" dt="2025-10-21T13:31:37.290" v="2822" actId="1076"/>
          <ac:spMkLst>
            <pc:docMk/>
            <pc:sldMk cId="592279846" sldId="289"/>
            <ac:spMk id="2" creationId="{7F4DBA4B-1E02-191A-B1EA-D9F58077BDD9}"/>
          </ac:spMkLst>
        </pc:spChg>
        <pc:spChg chg="del">
          <ac:chgData name="Menna Buss" userId="ebe92fd9-86ab-4bce-940e-1db872879048" providerId="ADAL" clId="{0F761C5C-2944-4C17-AE01-C9E3CDB42943}" dt="2025-10-21T13:26:46.248" v="2767" actId="478"/>
          <ac:spMkLst>
            <pc:docMk/>
            <pc:sldMk cId="592279846" sldId="289"/>
            <ac:spMk id="4" creationId="{45DC986E-6E3C-9CFC-C5AF-D6E05F10D2AE}"/>
          </ac:spMkLst>
        </pc:spChg>
        <pc:spChg chg="mod">
          <ac:chgData name="Menna Buss" userId="ebe92fd9-86ab-4bce-940e-1db872879048" providerId="ADAL" clId="{0F761C5C-2944-4C17-AE01-C9E3CDB42943}" dt="2025-10-21T13:31:24.434" v="2820" actId="20577"/>
          <ac:spMkLst>
            <pc:docMk/>
            <pc:sldMk cId="592279846" sldId="289"/>
            <ac:spMk id="5" creationId="{E8AD1599-AD96-2D17-1C6A-50BB1EAFE16F}"/>
          </ac:spMkLst>
        </pc:spChg>
        <pc:spChg chg="add mod">
          <ac:chgData name="Menna Buss" userId="ebe92fd9-86ab-4bce-940e-1db872879048" providerId="ADAL" clId="{0F761C5C-2944-4C17-AE01-C9E3CDB42943}" dt="2025-10-21T13:29:51.442" v="2805" actId="1076"/>
          <ac:spMkLst>
            <pc:docMk/>
            <pc:sldMk cId="592279846" sldId="289"/>
            <ac:spMk id="6" creationId="{F4CA2151-EA3F-6A96-174C-54DB02B01FF9}"/>
          </ac:spMkLst>
        </pc:spChg>
        <pc:spChg chg="mod">
          <ac:chgData name="Menna Buss" userId="ebe92fd9-86ab-4bce-940e-1db872879048" providerId="ADAL" clId="{0F761C5C-2944-4C17-AE01-C9E3CDB42943}" dt="2025-10-21T13:28:54.435" v="2799" actId="1076"/>
          <ac:spMkLst>
            <pc:docMk/>
            <pc:sldMk cId="592279846" sldId="289"/>
            <ac:spMk id="7" creationId="{8FCF8A68-5D2C-D976-826C-7D18737B6E13}"/>
          </ac:spMkLst>
        </pc:spChg>
        <pc:spChg chg="add mod">
          <ac:chgData name="Menna Buss" userId="ebe92fd9-86ab-4bce-940e-1db872879048" providerId="ADAL" clId="{0F761C5C-2944-4C17-AE01-C9E3CDB42943}" dt="2025-10-21T13:31:11.091" v="2810" actId="1076"/>
          <ac:spMkLst>
            <pc:docMk/>
            <pc:sldMk cId="592279846" sldId="289"/>
            <ac:spMk id="8" creationId="{C018DE0A-AE3F-AAD5-FF59-3212366E4DF2}"/>
          </ac:spMkLst>
        </pc:spChg>
        <pc:spChg chg="mod">
          <ac:chgData name="Menna Buss" userId="ebe92fd9-86ab-4bce-940e-1db872879048" providerId="ADAL" clId="{0F761C5C-2944-4C17-AE01-C9E3CDB42943}" dt="2025-10-21T13:28:44.849" v="2796" actId="1076"/>
          <ac:spMkLst>
            <pc:docMk/>
            <pc:sldMk cId="592279846" sldId="289"/>
            <ac:spMk id="9" creationId="{433FBB3C-B88D-F4BF-A29D-ABAC7CA61F6A}"/>
          </ac:spMkLst>
        </pc:spChg>
        <pc:spChg chg="add mod">
          <ac:chgData name="Menna Buss" userId="ebe92fd9-86ab-4bce-940e-1db872879048" providerId="ADAL" clId="{0F761C5C-2944-4C17-AE01-C9E3CDB42943}" dt="2025-10-21T13:32:19.484" v="2857" actId="1076"/>
          <ac:spMkLst>
            <pc:docMk/>
            <pc:sldMk cId="592279846" sldId="289"/>
            <ac:spMk id="11" creationId="{D71E4DA5-2531-A3B0-8263-2369F2B8D6DE}"/>
          </ac:spMkLst>
        </pc:spChg>
        <pc:spChg chg="mod">
          <ac:chgData name="Menna Buss" userId="ebe92fd9-86ab-4bce-940e-1db872879048" providerId="ADAL" clId="{0F761C5C-2944-4C17-AE01-C9E3CDB42943}" dt="2025-10-21T13:31:35.593" v="2821" actId="1076"/>
          <ac:spMkLst>
            <pc:docMk/>
            <pc:sldMk cId="592279846" sldId="289"/>
            <ac:spMk id="14" creationId="{396D7AF2-E3B9-8F6E-5A73-90EF265FD79F}"/>
          </ac:spMkLst>
        </pc:spChg>
      </pc:sldChg>
    </pc:docChg>
  </pc:docChgLst>
  <pc:docChgLst>
    <pc:chgData name="Menna Buss" userId="S::menna.buss@uwtsd.ac.uk::ebe92fd9-86ab-4bce-940e-1db872879048" providerId="AD" clId="Web-{06C89BD5-0D53-B1DC-0FD6-3C13944A82EA}"/>
    <pc:docChg chg="modSld">
      <pc:chgData name="Menna Buss" userId="S::menna.buss@uwtsd.ac.uk::ebe92fd9-86ab-4bce-940e-1db872879048" providerId="AD" clId="Web-{06C89BD5-0D53-B1DC-0FD6-3C13944A82EA}" dt="2025-10-20T19:16:42.152" v="4" actId="20577"/>
      <pc:docMkLst>
        <pc:docMk/>
      </pc:docMkLst>
      <pc:sldChg chg="modSp">
        <pc:chgData name="Menna Buss" userId="S::menna.buss@uwtsd.ac.uk::ebe92fd9-86ab-4bce-940e-1db872879048" providerId="AD" clId="Web-{06C89BD5-0D53-B1DC-0FD6-3C13944A82EA}" dt="2025-10-20T19:16:42.152" v="4" actId="20577"/>
        <pc:sldMkLst>
          <pc:docMk/>
          <pc:sldMk cId="1256607971" sldId="258"/>
        </pc:sldMkLst>
        <pc:spChg chg="mod">
          <ac:chgData name="Menna Buss" userId="S::menna.buss@uwtsd.ac.uk::ebe92fd9-86ab-4bce-940e-1db872879048" providerId="AD" clId="Web-{06C89BD5-0D53-B1DC-0FD6-3C13944A82EA}" dt="2025-10-20T19:16:42.152" v="4" actId="20577"/>
          <ac:spMkLst>
            <pc:docMk/>
            <pc:sldMk cId="1256607971" sldId="258"/>
            <ac:spMk id="10" creationId="{72C603DF-9D29-0430-E991-82A48D15865E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16:52:28.90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1764,'68'-19,"0"0,0 1,-5 5,16 13,15-15,-40 2,3-1,11-3,3-2,13-6,5 0,-22 5,2 0,2 0,6-1,1 1,2-2,5-6,1-1,2 1,-16 8,1 0,0 1,1-1,0-1,0-1,0 0,2 1,4-1,2 1,0-1,1 0,0-1,2-1,-1 1,0-1,-3 2,0 0,0 0,0 0,3-1,0-1,0 0,-1 1,-3-1,0 0,0 0,-1 2,-2 1,-1 1,1 0,-2 0,-1-1,0-1,-1 0,0 2,22-1,0 1,-2 0,-10-2,-2-2,1 3,1 2,0 2,-1-1,-6-2,-2-1,0 2,-3 4,-1 1,-1-1,-2-1,-1-1,-1 0,27-6,-4 2,-12 3,-2-1,0-5,-4 0,-19 14,-4-1,38-22,-33 16,7-17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3T22:31:30.474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1222 1969,'80'-33,"0"0,-5 4,-5 5,15 9,-35 7,0-3,39-30,-33 23,2 0,-5-6,-2-1,4 3,1 1,3-4,-1-1,-2-3,-1-1,1 4,0 0,-1-7,-1 0,-6 3,-2-1,-3-2,-1-2,1 2,-3-1,22-42,-21 38,-1-1,15-38,-25 35,-2 1,14-36,-9-16,-14 7,-4-7,-15 8,0 8,0 2,-15 7,-19 8,-26 9,-25 2,36 33,-4 3,-1-3,-3 0,-1 6,-2 3,-7 2,0 1,-1 0,-2 0,-9 4,-2 0,0 0,0 0,-3 2,-2 4,-6 8,0 4,1-1,1 4,25-1,0 3,1 0,-30 10,1 2,3-2,1 3,4 5,0 1,1 1,1-1,8-3,3 1,3 5,2 1,7-8,3 1,12 2,4 3,1-2,4 0,-15 43,25 0,11-8,15 6,0-13,15 13,26-13,-5-32,6-1,7-1,5-4,15-1,4-2,-1 1,3-1,15-3,4-2,-29-8,0-2,1 0,6-2,2-1,1 0,3 0,1 1,1-3,7-4,0-2,1 0,-2 2,0 1,0-2,6-3,1-1,-1-1,1 1,1 0,-2 0,-2 0,-2 0,2 0,5 0,0 1,-1-2,-7 0,-1-2,0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3T23:17:09.793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1222 1969,'80'-33,"0"0,-5 4,-5 5,15 9,-35 7,0-3,39-30,-33 23,2 0,-5-6,-2-1,4 3,1 1,3-4,-1-1,-2-3,-1-1,1 4,0 0,-1-7,-1 0,-6 3,-2-1,-3-2,-1-2,1 2,-3-1,22-42,-21 38,-1-1,15-38,-25 35,-2 1,14-36,-9-16,-14 7,-4-7,-15 8,0 8,0 2,-15 7,-19 8,-26 9,-25 2,36 33,-4 3,-1-3,-3 0,-1 6,-2 3,-7 2,0 1,-1 0,-2 0,-9 4,-2 0,0 0,0 0,-3 2,-2 4,-6 8,0 4,1-1,1 4,25-1,0 3,1 0,-30 10,1 2,3-2,1 3,4 5,0 1,1 1,1-1,8-3,3 1,3 5,2 1,7-8,3 1,12 2,4 3,1-2,4 0,-15 43,25 0,11-8,15 6,0-13,15 13,26-13,-5-32,6-1,7-1,5-4,15-1,4-2,-1 1,3-1,15-3,4-2,-29-8,0-2,1 0,6-2,2-1,1 0,3 0,1 1,1-3,7-4,0-2,1 0,-2 2,0 1,0-2,6-3,1-1,-1-1,1 1,1 0,-2 0,-2 0,-2 0,2 0,5 0,0 1,-1-2,-7 0,-1-2,0 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6:55.53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1 108,'61'-29,"1"0,0 2,2 8,3 16,3 6,11-3,3 0,11 0,2 0,-26 0,1 0,0 0,1 0,-1 0,1 0,-3 0,0 0,-1 0,0 0,-1 0,1 0,30 0,0 0,-7 0,0 0,3 0,-2 0,-9 0,-2 0,-4 0,-1 0,-7 0,-1 0,-4 0,-2 0,-9 0,-2 0,0 0,-2 0,36 0,-15 0,4 0,-6 0,3 0,-3 0,-2 0,-13 0,-2 8,-10-7,2 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6:57.12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53,'40'-29,"22"6,34 23,-37 0,3 0,10 0,2 0,4 0,2 0,2 0,1 0,-5 0,-1 0,1 0,-2 0,-9 4,-1 0,-1-3,-2 0,-2 3,-2-1,39-3,-4 8,-17-6,-8 6,-15-8,3 0,-20 0,5 0,-15 0,6 0,-14 0,6 0,-8 0,0 0,1 0,-1 0,0 0,1 0,6 23,3 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6:58.21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36,'58'-9,"0"-1,4 1,1 3,-4 5,3 2,10-1,4 0,13 0,2 0,1 0,1 0,-26 0,2 0,0 0,0 0,0 0,1 0,-1 0,1 0,0 0,-1 0,1 0,-1 0,0 0,-1 0,0 0,29 0,-2 0,-3 0,-1 0,-1 0,-1 0,-14 0,0 0,1 0,1 0,-3 0,-2 0,-13 0,-1 0,6 0,-3 0,28 0,-3 0,-9 0,-8 0,-15 0,-12 0,1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6:59.33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0 126,'41'-34,"1"1,4 2,6 8,17 19,8 8,11-4,4 0,-26 0,2-1,0 2,4 1,0 1,1 0,1-3,1 1,-1 0,-1 1,-1 1,0-1,-2-1,0-1,0-1,1 1,1 0,-2 0,23 0,-2 0,4 0,-1 0,-7 0,-1 0,-11 0,-1 0,0 0,-3 0,-17 0,-3 0,1 0,-2 0,29 0,-10 0,-9 0,-16 0,-10 0,-9 0,-7 0,-1 0,0 0,1 0,-1 0,-8 23,-1 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7:06.01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1 104,'86'-4,"0"-1,-5 0,-6 2,19 3,-43 0,2 0,10 0,3 0,3 0,2 0,9 0,3 0,7 0,1 0,1 0,0 0,7-3,0-2,0 1,0-1,-3-3,0-2,3 2,0-1,-3 0,-1 1,-4 2,0 2,-1 0,1 1,3 2,0 2,-9-1,-1 0,5 0,1 0,-4 0,-1 0,-9 0,0 0,8 0,1 0,-11 0,0 0,0 0,0 0,-5 0,0 0,0 0,-2 0,-9 0,0 0,2 0,-1 0,37 0,-10 0,-9 0,-8 0,-15 0,4 0,-14 0,0 0,-9 0,-10 0,-8 0,0 0,-15 38,-4 10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7:13.22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88,'98'0,"0"0,-5 0,-11 0,-13 0,-20 0,4 0,7 0,3 0,13 0,4 0,5 0,3 0,6 0,2 0,3 0,2 0,-32 0,0 0,0 0,31 0,0 0,-27 0,1 0,0 0,-6 0,-1 0,2 0,7 0,1 0,0 0,-4 0,-1 0,0 0,3 0,0 0,0 0,3 0,-1 0,1 0,-5-2,-1-1,2 0,4 0,3 0,-2 0,-3-3,0 0,-1 0,-2 0,-1 0,2 1,4 1,2 2,-2-2,-4-1,-2-1,1 2,0 3,0 1,0-1,1-1,0-1,-1 0,27 3,0 0,-31 0,1 0,-2 0,29 0,-1 0,2 0,-1 0,-12 0,-2 0,6 0,0 0,-5 0,-2 0,-11 0,0 0,1 0,-2 0,-13 0,-1 0,1 0,0 0,-5 0,-1 0,44 0,-24 0,-4 0,-23 0,-2 0,-7 0,-8 0,13 16,-3 3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7:15.67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0 295,'7'-82,"-1"0,10 7,13 20,51 55,-15 0,5 0,3 0,4 0,19 0,6 0,-31 0,2 0,0 0,0 0,-1 0,2 0,3 0,0 0,-1 0,-5 0,-2 0,1 0,-1 0,0 0,0 0,0 0,0 0,-1 0,25 0,-2 0,4 0,-1 0,-11 0,-1 0,0 0,-1 0,-7 0,0 0,7 0,0 0,-10 0,0 0,-2 0,0 0,-1 0,-1 0,-13 0,-1 0,3 0,0 0,38 0,-15 0,-18 0,4 0,-34 0,17 0,-29 0,6 0,-7 0,-1 0,0 0,1 0,-1 0,0 0,16 0,-12 0,19 0,10 30,14 9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7:21.85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52,'60'-19,"17"3,11 16,-33 0,2 0,-1 0,1 0,3 0,1 0,4 0,-1 0,-6 0,-1 0,3 0,-1 0,-6 0,-2 0,45 0,-10 0,-9 0,-15 0,-10 0,-2 0,-22 0,13 0,-14 0,0 0,-2 0,-8 0,0 0,0 0,31-7,8-3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7:23.64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0 209,'6'-58,"13"12,41 46,11 0,-21 0,2 0,0 0,1 0,11 1,1-2,0-3,1 0,3 4,0-2,1-5,-2-1,-2 3,-1 0,4 1,-1-1,-7-3,1 1,6 1,0 2,-10-1,-1 0,3 1,-1 1,-6-2,-2 2,1 2,0 0,44-7,-45 8,0 0,45 0,0 0,-2 0,-7 0,-1 0,0 0,1 0,-1 0,9 0,-15 0,13 0,-15 0,9 0,-8 0,5 0,-13 0,6 0,-8 0,0 0,-7 0,5 0,-13 0,5 0,-22 0,11 0,-27 0,12 0,-16 0,0 0,1 0,-9 8,-1 2,7 22,5 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03.06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87,'55'5,"-1"0,0-1,-2-1,25-3,-27 0,4 0,17 0,4 0,7 0,3 0,13 0,2 0,-31 1,0-1,0-1,1-1,-1 0,2-1,3 0,1 1,-1-3,-4-2,0-2,-1 0,1 2,-1 1,0 0,30-3,0 1,-7-1,-2 2,-3 6,-1 0,0-3,-1 1,-6 2,0 2,2-1,1 0,-4 0,0 0,-4 0,0 0,2 0,1 0,1-1,0 2,0 2,1 1,7-4,-1 2,-2 10,0-1,3-8,1-2,3 7,0 0,1-8,1 0,-1 0,0 0,-4 0,-1 0,4 0,-1 0,-9 0,-1 0,4 0,-2 0,-8 0,0 0,-3 0,-2 0,-6 0,-1 0,3 0,-1 0,35 0,-47 0,0 0,27-8,-16 6,-4-6,-22 8,14 0,-21 0,11 0,-13 0,0 0,6 0,-14 0,6 0,-8 0,1 0,-1 0,0-7,0 5,24-14,5 7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04.55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1,'98'0,"2"0,-21 0,-25 0,1 0,-2 0,2 0,16 0,2 0,-3 0,0 0,8 0,0 0,0 0,0 0,3 0,1 0,0 0,1 0,3 0,1 0,0 0,-1 0,-3 0,-1 0,0 0,0 0,-4 0,-1 0,-6 0,-1 0,2 0,0 0,-14 0,-1 0,3 0,-1 0,-6 0,-2 0,45 0,-10 0,-9 0,-8 0,-23 0,3 0,-5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06.66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87,'98'-10,"-45"6,1 1,-3 2,2 2,10-1,5 0,12 0,3 0,0 0,1 0,9 0,2 0,4 0,0 0,-6 0,1 0,-27 0,2 0,-2 0,25 0,-1 0,-4 0,1 0,1 0,0 0,-5 0,-2 0,-7 0,0 0,1-4,-1 0,-12-1,-3 0,2 1,-3-1,-6-4,-2 2,36 5,-18-13,-10 13,-22-6,3 8,-21 0,6 0,0 8,2 2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11.80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1 139,'79'19,"13"-4,4-15,-41 0,3 0,10 0,1 0,0 0,2 0,10 0,1 0,-3 0,0 0,6 0,1 0,-7 1,-1-2,4-2,0-1,-4 3,-1 0,-6-7,-1 0,6 4,-1-1,-15-4,-2 0,5 1,0-1,-6 0,-2 1,43-2,-43 6,-1 0,35-3,5 5,-15-14,-2 15,-1-7,-4 8,4 0,-14 0,-3 0,-14 0,-3 0,-15 0,-2 0,-8 0,0 0,1 0,-1 0,0 0,1 0,-1 0,0 0,0 0,16-15,4-5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13.15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1 173,'88'-19,"4"4,-13 15,15 0,-39 0,2 0,3 0,3 0,9 0,2 0,-1 0,2 0,2 0,1 0,-4 0,0 0,7 0,0 0,-10-4,0 0,6 0,-1-2,-2-2,-2-1,-1 0,-1 1,-1 2,0 2,0 0,-1 0,-11 1,1-1,9 0,0-2,-13-2,0-1,10 3,-1 2,35-3,-43 2,-1 2,35 1,-3-6,-9 8,-16 0,-1 0,-8 0,-8 0,-2 0,-7 0,-8 0,-2 0,-8 0,0 0,1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18.91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16 139,'-16'-29,"22"6,63 23,18 0,-36 0,2 0,6 0,3 0,2 0,2 0,7 0,0 0,1 0,0 0,8 0,0 0,-4 1,1-2,3-2,-1-1,1-1,0 0,-3 0,-1 0,-3 1,-2 1,0 2,-2 2,-12-1,-2 0,2 0,1 0,-4 0,-1 0,43 0,-43 0,0 0,33 0,-37 0,0 0,30-8,3 6,-15-13,-15 13,-4-14,-23 15,-2-7,-8 8,1 0,-1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23.19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0 174,'87'-48,"-38"25,4 7,5 14,5 4,12-2,5 0,14 0,3 0,-29 0,2 0,1 0,1 0,1 0,-1 0,0 0,0 0,-1 0,-1 0,-1 0,0 0,28 0,-2 0,-4 0,-1 0,-4 1,-1-2,-6-3,-1 0,4 4,-1-1,-10-7,-1 0,2 4,0-1,-10-4,-1 0,-4 0,-1 1,-4 3,-2 0,44-2,-13 7,3 0,-22 0,13 0,-12 0,22 0,-6 0,7 0,0 0,1 0,-16 0,-4 0,-23 0,20 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24.88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0 242,'55'-19,"0"0,2 1,-1 5,31 13,-36 0,3 0,10-4,1 0,4 4,1-2,-1-4,2-3,5 1,2-1,-5 0,1-1,5-4,-2 3,-6 5,-2 2,4-4,-2 1,-9 2,-1 0,4-4,-1 1,-10 2,-2 2,3 0,-1 0,35 4,5 0,-8 0,1 0,-1 0,-7 0,-2 0,-8 0,0 0,0 0,-7 0,5 0,-13 0,-2 0,-2 0,-14 0,37-7,0-3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25.85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91,'37'-48,"13"9,9 35,9 8,-7-4,2 0,13 0,2 0,-4 0,0 0,0 0,0 0,0 0,-2 0,-6 0,-1 0,-4 0,-1 0,-8 0,0 0,42 0,-23 0,4 0,-29 0,11 0,-20 0,5 0,-7 0,-1 0,1 0,15 0,4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48:26.94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0,'77'10,"-6"-3,29-7,-2 0,-42 0,1 0,-5 0,0 0,0 0,-2 0,23 0,9 0,-36 0,4 0,2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51:20.84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1 104,'94'-9,"0"1,-65 8,21 0,-6 0,8 0,8 0,1 0,8 0,-7 0,5 0,2 0,10 0,0 0,13 0,-19 0,19 0,-13 0,0 0,-2 0,-8 0,8 0,-6 0,21 0,-19 0,19 0,-13 0,8 0,-1 0,0 0,1 0,7 0,-6 0,7 0,-9 0,1 0,-1 0,1 0,7 0,-6 0,6 0,0 0,-5 0,5 0,-8 0,1 0,-1 0,8 0,2 0,1 0,-42 0,-1 0,29 0,17 0,-6 0,-4 0,-35 0,0 0,41 0,0 0,-2 0,0 0,-13 0,3 0,-7 0,2 0,7 0,-7 0,6 0,-22 0,12 0,-13 0,7 0,0 0,0 0,0 0,0 0,1 0,-1 0,8 0,-6 0,6 0,-8 0,-8 0,6 0,3 0,1 0,13 0,-5 0,-8-8,4 6,-13-5,-1-1,6 6,-13-13,6 13,-8-14,-8 14,13-13,-18 13,18-6,-12 8,-1 0,14 0,-28 0,26 0,-27 0,5 0,-1 0,-14 0,6 0,-7 0,-1 0,0 0,0 0,1 0,-1 0,0 0,1 0,-1 0,0 0,0 0,8 0,-5 0,35 16,1 3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51:41.18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35,'44'0,"6"0,-6 0,15 0,3 0,7 0,8 0,-6 0,14 0,-7 0,9 0,-1 0,1 0,-1 0,1 0,-1 0,1 0,7 0,2 0,-44 0,0 0,0 0,-1 0,1 0,0 0,4 0,0 0,42 0,-44 0,1 0,-3 0,0 0,1 0,0 0,2-4,1 0,-4 4,0-2,0-6,0 1,0 5,-1 2,45-8,-1 8,-9 0,0 0,9 0,1 0,0 0,-2 0,-8 0,1 0,-1 0,1 0,-1 0,1 0,-1 0,-7 0,-2 0,-8 0,-8 0,7 0,-7 0,1 0,-3 0,-15 0,-1 0,-16 0,-2 0,-8 0,0 0,0 0,1 0,-1 0,0 0,1 0,22 0,6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51:43.20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1 174,'46'-39,"0"1,0 2,-3 10,-7 26,22 0,3 0,10 0,14 0,-6 0,15 0,-43 0,2 0,-1 0,1 0,7 0,-1 0,-6 0,0 0,7 0,-1 0,39 0,-39 0,-1 0,-4 0,-2 0,1 0,0 0,2 0,-1 0,-2 0,0 0,1 0,0 0,2 0,1 0,0 0,0 0,-4 0,1 0,3 0,0 0,0 0,-1 0,-2 0,0 0,-1 0,0 0,3 0,-1 0,44 0,-42-3,0-1,-4 3,-1 0,1-3,0 0,0 0,0 0,0 4,0-1,44-7,-2 8,-8 0,1 0,7 0,2 0,0 0,-2 0,0 0,-5 0,5 0,0 0,2 0,0 0,-45 0,0 0,37 0,7 0,-9 0,-7 0,5 0,-20 0,3 0,-7 0,-14 0,11 0,-20 0,5 0,-15 0,-2 0,-8 8,1-7,-1 7,0-8,0 16,1 3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52:16.86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0,'50'19,"0"0,0-1,-2-5,21-13,2 0,6 0,0 0,-6 0,6 0,0 0,-6 0,6 0,0 0,1 0,1 0,6 0,-6 0,-1 0,-1 0,-8 0,8 0,-6 0,6 0,0 0,-6 0,14 0,-14 0,13 0,-13 0,14 0,-14 0,14 0,-14 0,5 0,-6 0,-1 0,0 0,-8 0,7 0,-14 0,5 0,-7 0,8 0,-7 0,15 0,-15 0,15 0,-7 0,8 0,-7 0,13 0,-20 0,28 0,-12 0,16 0,-9 0,7 0,-14 0,6 0,0 0,-6 0,6 0,-8 0,0 0,8 0,-6 0,-2 0,-9 0,7 0,-11 0,3 0,-1 0,-12 0,6 0,6 0,-12 0,6 0,13 0,-17 0,19 0,-7 0,-6-7,5 5,1-6,1 8,1 0,5 0,-6 0,9 0,6 0,-4-8,4 6,1-5,-6 7,6 0,0 0,2 0,0 0,13-8,-11 6,13-6,0 8,-6 0,-1 0,-3 0,-13 0,14 0,-14 0,6 0,-8 0,0-7,0 5,-7-6,5 8,-13 0,13 0,-5 0,-1 0,6 0,-5 0,-1 0,-1 0,-1 0,-5 0,6 0,-1 0,-5 0,6 0,-8 0,7 0,3 0,-1 0,-1 0,7 0,-4 0,7 0,-3 0,-6 0,-7 0,11 0,-18 0,12 0,-7 0,8 0,-7 0,7 0,-1 0,-5 0,-2 0,6 0,-20 0,20 0,-14 0,8 0,8 0,-14 0,11 0,-5 0,2 0,6 0,-1 0,3 0,-1 0,6 0,-13 0,13 0,-13 0,6 0,-8 0,-1 0,1 0,-7 0,4 0,-4 0,-1 0,-2 0,-7 0,-8 0,5 0,-5 0,0 0,-2 0,-8 0,1 0,-1 0,0 0,1 0,-1 0,0 0,0 0,8 0,2 0,0 0,14 0,-13 0,22 0,-13 15,20 12,-3 17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14T00:52:18.36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35,'69'10,"8"-3,2-7,8 0,-9 0,7 0,-14 0,6 0,-8 0,-8 0,7 0,-14 0,-3-7,-1 5,-13-6,-3 8,-9 0,-7 0,-1-15,0-4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5227C-B747-7197-E229-5DA9B235C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D7D9B-A254-3708-E58A-2B77F45334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8627F-C94A-5C58-7D55-B3F25A3F7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BC87E-8297-4079-4D64-F1E942F18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69483-2EB9-4624-7EF6-3FEE5767B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712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D8EE0-45ED-BF85-E882-C6C6F5D76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40092-2882-230A-6654-F06F6924C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F0A81-1926-D00C-AB15-639EAE683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BC798-37CE-E984-DF15-B414BEDD5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B7998-BA70-E61A-A6E4-D23B5EF51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642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B44BD-11DF-EFF1-2A1B-8F4086051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CD4E29-009F-4B5B-4EF6-106B37411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38009-624B-537A-5F8F-95B4A9194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BE3C7-1FE4-BDBB-4D14-9AAE2EEC8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26B19-B8CB-2062-705D-DF7AB76B3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8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0725A-D4C6-60D3-1D4B-EF743DA84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17573-416C-2C7C-A4B3-D9CC2D36CE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16F0D6-F8B1-ADFA-4AAA-274B1B026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638698-9941-1125-50AE-62E888849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E30DD3-B1A9-B08D-5840-9F42FE3F7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A44C12-7732-A321-49A3-4CAC25D4B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882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AE558-66A4-0311-7DB5-CF47C647C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306943-A8F6-25A9-CD44-575465C3D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4AC09-F928-CAFD-E4E1-6921EAED35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23BE47-9485-D05D-D44D-AD1994FA1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3D7027-97DB-81D9-4547-9BE154DC99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36FEF0-C9A4-1634-E385-A8BDDEAAB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C39A8A-16DF-55AE-E6A9-5F9C46BD1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E5C172-EA4F-7F8C-8F82-A7254236C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973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41AFA-111D-E537-888E-7E91264FF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401750-C721-7C63-F772-56A1F3ED6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6C5252-31AB-69A5-9D72-CA28D4CFB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8D9679-8D39-39C6-4DA2-17ED6F337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690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9D94EB-A6A6-03A5-A817-F01633952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A51450-1413-E0DE-D3BD-3C8A54966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9F9F56-D6EC-7266-13D4-436185529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09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4DD16-1206-B55B-38B7-AD4B2E59E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33DB8-561E-6EE8-3C6B-202053BFA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A2A06-6605-B2A0-A002-661802EAF3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111390-9734-5B54-9840-196D41406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7A4696-A3DF-79CD-943F-6BD2A7F2A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F83764-9669-B0BC-9C14-517E54051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432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DCF4B-9BE2-7541-DE52-71348FFE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12C0B2-72CA-1677-5D5E-7A94F1485E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FC615A-3D6F-D7A8-CDDB-25711928B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523F0-8AA8-38F8-82BB-46407610D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383A1-3DF3-16AD-058F-B315F1E97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23BCC-AF03-02BB-72CB-03D482976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63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04144-ECFE-3D7A-C412-137C94914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ED3E7-C643-3721-9FA9-8C76A93F61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4B467-DE5B-95FB-681C-F6A51A3AE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1AA0D-3FB7-ADE9-D526-DABA2DD4A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0C9EB-7A9E-16A3-8CD0-AD95975F3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36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7B4495-7A03-D846-BA8B-E13DAC3593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99BBBE-52EB-B706-3AEC-443D15E8F8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B1CB3-7AF4-C791-4C41-5EFF79F68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0B8D6F-5187-C8D3-2004-AA00508D8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3C8D8-1110-31BC-9990-82A44D21C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35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3BDCEB-7296-D485-6112-E20E4E445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AFB61-58DF-0061-316B-3F516F518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5E1AC-2E75-981C-D551-591490F89B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7BAC4C-B721-0E4F-A431-218FBC9AF168}" type="datetimeFigureOut">
              <a:rPr lang="en-US" smtClean="0"/>
              <a:t>10/21/25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46783-059E-081B-71BC-A10B607B2D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6FAC3-A417-E92F-815B-B005D641F8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67287F-EFEC-FD4E-BB39-8465AC249C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116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customXml" Target="../ink/ink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-studies.com/barthe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jscl.com/article_241780_5a2662d982b729db3b4a5914f14a2b03.pdf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librarysearch.uwtsd.ac.uk/permalink/44WHELF_UWTSD/1pbrh66/alma99100479000902421" TargetMode="External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1.png"/><Relationship Id="rId18" Type="http://schemas.openxmlformats.org/officeDocument/2006/relationships/customXml" Target="../ink/ink11.xml"/><Relationship Id="rId26" Type="http://schemas.openxmlformats.org/officeDocument/2006/relationships/customXml" Target="../ink/ink15.xml"/><Relationship Id="rId39" Type="http://schemas.openxmlformats.org/officeDocument/2006/relationships/image" Target="../media/image44.png"/><Relationship Id="rId21" Type="http://schemas.openxmlformats.org/officeDocument/2006/relationships/image" Target="../media/image35.png"/><Relationship Id="rId34" Type="http://schemas.openxmlformats.org/officeDocument/2006/relationships/customXml" Target="../ink/ink19.xml"/><Relationship Id="rId7" Type="http://schemas.openxmlformats.org/officeDocument/2006/relationships/image" Target="../media/image28.png"/><Relationship Id="rId2" Type="http://schemas.openxmlformats.org/officeDocument/2006/relationships/image" Target="../media/image26.png"/><Relationship Id="rId16" Type="http://schemas.openxmlformats.org/officeDocument/2006/relationships/customXml" Target="../ink/ink10.xml"/><Relationship Id="rId20" Type="http://schemas.openxmlformats.org/officeDocument/2006/relationships/customXml" Target="../ink/ink12.xml"/><Relationship Id="rId29" Type="http://schemas.openxmlformats.org/officeDocument/2006/relationships/image" Target="../media/image39.png"/><Relationship Id="rId41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5.xml"/><Relationship Id="rId11" Type="http://schemas.openxmlformats.org/officeDocument/2006/relationships/image" Target="../media/image30.png"/><Relationship Id="rId24" Type="http://schemas.openxmlformats.org/officeDocument/2006/relationships/customXml" Target="../ink/ink14.xml"/><Relationship Id="rId32" Type="http://schemas.openxmlformats.org/officeDocument/2006/relationships/customXml" Target="../ink/ink18.xml"/><Relationship Id="rId37" Type="http://schemas.openxmlformats.org/officeDocument/2006/relationships/image" Target="../media/image43.png"/><Relationship Id="rId40" Type="http://schemas.openxmlformats.org/officeDocument/2006/relationships/customXml" Target="../ink/ink22.xml"/><Relationship Id="rId5" Type="http://schemas.openxmlformats.org/officeDocument/2006/relationships/image" Target="../media/image27.png"/><Relationship Id="rId15" Type="http://schemas.openxmlformats.org/officeDocument/2006/relationships/image" Target="../media/image32.png"/><Relationship Id="rId23" Type="http://schemas.openxmlformats.org/officeDocument/2006/relationships/image" Target="../media/image36.png"/><Relationship Id="rId28" Type="http://schemas.openxmlformats.org/officeDocument/2006/relationships/customXml" Target="../ink/ink16.xml"/><Relationship Id="rId36" Type="http://schemas.openxmlformats.org/officeDocument/2006/relationships/customXml" Target="../ink/ink20.xml"/><Relationship Id="rId10" Type="http://schemas.openxmlformats.org/officeDocument/2006/relationships/customXml" Target="../ink/ink7.xml"/><Relationship Id="rId19" Type="http://schemas.openxmlformats.org/officeDocument/2006/relationships/image" Target="../media/image34.png"/><Relationship Id="rId31" Type="http://schemas.openxmlformats.org/officeDocument/2006/relationships/image" Target="../media/image40.png"/><Relationship Id="rId4" Type="http://schemas.openxmlformats.org/officeDocument/2006/relationships/customXml" Target="../ink/ink4.xml"/><Relationship Id="rId9" Type="http://schemas.openxmlformats.org/officeDocument/2006/relationships/image" Target="../media/image29.png"/><Relationship Id="rId14" Type="http://schemas.openxmlformats.org/officeDocument/2006/relationships/customXml" Target="../ink/ink9.xml"/><Relationship Id="rId22" Type="http://schemas.openxmlformats.org/officeDocument/2006/relationships/customXml" Target="../ink/ink13.xml"/><Relationship Id="rId27" Type="http://schemas.openxmlformats.org/officeDocument/2006/relationships/image" Target="../media/image38.png"/><Relationship Id="rId30" Type="http://schemas.openxmlformats.org/officeDocument/2006/relationships/customXml" Target="../ink/ink17.xml"/><Relationship Id="rId35" Type="http://schemas.openxmlformats.org/officeDocument/2006/relationships/image" Target="../media/image42.png"/><Relationship Id="rId8" Type="http://schemas.openxmlformats.org/officeDocument/2006/relationships/customXml" Target="../ink/ink6.xml"/><Relationship Id="rId3" Type="http://schemas.openxmlformats.org/officeDocument/2006/relationships/image" Target="../media/image24.png"/><Relationship Id="rId12" Type="http://schemas.openxmlformats.org/officeDocument/2006/relationships/customXml" Target="../ink/ink8.xml"/><Relationship Id="rId17" Type="http://schemas.openxmlformats.org/officeDocument/2006/relationships/image" Target="../media/image33.png"/><Relationship Id="rId25" Type="http://schemas.openxmlformats.org/officeDocument/2006/relationships/image" Target="../media/image37.png"/><Relationship Id="rId33" Type="http://schemas.openxmlformats.org/officeDocument/2006/relationships/image" Target="../media/image41.png"/><Relationship Id="rId38" Type="http://schemas.openxmlformats.org/officeDocument/2006/relationships/customXml" Target="../ink/ink2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customXml" Target="../ink/ink26.xml"/><Relationship Id="rId3" Type="http://schemas.openxmlformats.org/officeDocument/2006/relationships/image" Target="../media/image47.png"/><Relationship Id="rId7" Type="http://schemas.openxmlformats.org/officeDocument/2006/relationships/customXml" Target="../ink/ink23.xml"/><Relationship Id="rId12" Type="http://schemas.openxmlformats.org/officeDocument/2006/relationships/image" Target="../media/image51.png"/><Relationship Id="rId2" Type="http://schemas.openxmlformats.org/officeDocument/2006/relationships/image" Target="../media/image46.png"/><Relationship Id="rId16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11" Type="http://schemas.openxmlformats.org/officeDocument/2006/relationships/customXml" Target="../ink/ink25.xml"/><Relationship Id="rId5" Type="http://schemas.openxmlformats.org/officeDocument/2006/relationships/hyperlink" Target="https://www.bbc.co.uk/programmes/p00hmb29" TargetMode="External"/><Relationship Id="rId15" Type="http://schemas.openxmlformats.org/officeDocument/2006/relationships/customXml" Target="../ink/ink27.xml"/><Relationship Id="rId10" Type="http://schemas.openxmlformats.org/officeDocument/2006/relationships/image" Target="../media/image50.png"/><Relationship Id="rId4" Type="http://schemas.openxmlformats.org/officeDocument/2006/relationships/image" Target="../media/image4.jpeg"/><Relationship Id="rId9" Type="http://schemas.openxmlformats.org/officeDocument/2006/relationships/customXml" Target="../ink/ink24.xml"/><Relationship Id="rId14" Type="http://schemas.openxmlformats.org/officeDocument/2006/relationships/image" Target="../media/image5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db.com/title/tt0470752/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esignmanifestos.org/design-declares-acts-of-emergency/" TargetMode="External"/><Relationship Id="rId2" Type="http://schemas.openxmlformats.org/officeDocument/2006/relationships/hyperlink" Target="mailto:menna.buss@uwtsd.ac.uk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db.com/title/tt0470752/" TargetMode="External"/><Relationship Id="rId2" Type="http://schemas.openxmlformats.org/officeDocument/2006/relationships/hyperlink" Target="https://www.bbc.co.uk/programmes/p00hmb29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ijscl.com/article_241780_5a2662d982b729db3b4a5914f14a2b03.pdf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19" y="2205052"/>
            <a:ext cx="6914245" cy="1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SURFACE PATTERN &amp; TEXTILES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549929"/>
            <a:ext cx="8532872" cy="241160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>
                <a:solidFill>
                  <a:schemeClr val="bg1"/>
                </a:solidFill>
              </a:rPr>
              <a:t>CONTEXTUAL STUDIES:</a:t>
            </a:r>
          </a:p>
          <a:p>
            <a:pPr algn="l"/>
            <a:endParaRPr lang="en-GB" sz="2400">
              <a:solidFill>
                <a:schemeClr val="bg1"/>
              </a:solidFill>
            </a:endParaRPr>
          </a:p>
          <a:p>
            <a:pPr algn="l"/>
            <a:r>
              <a:rPr lang="en-GB" sz="6000">
                <a:solidFill>
                  <a:schemeClr val="bg1"/>
                </a:solidFill>
              </a:rPr>
              <a:t>Semiotics introduction </a:t>
            </a:r>
            <a:endParaRPr lang="en-GB" sz="2400">
              <a:solidFill>
                <a:schemeClr val="bg1"/>
              </a:solidFill>
            </a:endParaRPr>
          </a:p>
          <a:p>
            <a:pPr algn="l"/>
            <a:endParaRPr lang="en-GB" sz="2400">
              <a:solidFill>
                <a:schemeClr val="bg1"/>
              </a:solidFill>
            </a:endParaRPr>
          </a:p>
          <a:p>
            <a:pPr algn="l"/>
            <a:endParaRPr lang="en-GB" sz="2400">
              <a:solidFill>
                <a:schemeClr val="bg1"/>
              </a:solidFill>
            </a:endParaRPr>
          </a:p>
          <a:p>
            <a:pPr algn="l"/>
            <a:endParaRPr lang="en-GB" sz="2400">
              <a:solidFill>
                <a:schemeClr val="bg1"/>
              </a:solidFill>
            </a:endParaRPr>
          </a:p>
          <a:p>
            <a:pPr algn="l"/>
            <a:r>
              <a:rPr lang="en-GB" sz="240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9400492" y="426076"/>
            <a:ext cx="2648532" cy="4703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1" y="558054"/>
            <a:ext cx="9400492" cy="311239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US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LECTURER - CONTEXTUAL STUDIES</a:t>
            </a:r>
            <a:endParaRPr lang="en-GB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AVAILABLE EVERY TUESDAY</a:t>
            </a:r>
            <a:endParaRPr lang="en-US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AM: in person PM: via email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err="1">
                <a:solidFill>
                  <a:schemeClr val="bg1"/>
                </a:solidFill>
              </a:rPr>
              <a:t>menna.buss@uwtsd.ac.uk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E0BAF9-4AE3-13AC-6341-AFA7B1F00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196" y="1480783"/>
            <a:ext cx="1599763" cy="160024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B3277D09-3F8A-7487-64E4-6D4712788111}"/>
              </a:ext>
            </a:extLst>
          </p:cNvPr>
          <p:cNvSpPr txBox="1">
            <a:spLocks/>
          </p:cNvSpPr>
          <p:nvPr/>
        </p:nvSpPr>
        <p:spPr>
          <a:xfrm rot="10800000" flipV="1">
            <a:off x="2676959" y="2228726"/>
            <a:ext cx="2274199" cy="111660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700">
                <a:solidFill>
                  <a:schemeClr val="bg1"/>
                </a:solidFill>
              </a:rPr>
              <a:t>MENNA BUSS</a:t>
            </a:r>
          </a:p>
          <a:p>
            <a:pPr algn="l"/>
            <a:endParaRPr lang="en-GB" sz="1700">
              <a:solidFill>
                <a:schemeClr val="bg1"/>
              </a:solidFill>
            </a:endParaRPr>
          </a:p>
          <a:p>
            <a:pPr algn="l"/>
            <a:r>
              <a:rPr lang="en-GB" sz="1700">
                <a:solidFill>
                  <a:schemeClr val="bg1"/>
                </a:solidFill>
              </a:rPr>
              <a:t>BA </a:t>
            </a:r>
            <a:r>
              <a:rPr lang="en-GB" sz="1700" err="1">
                <a:solidFill>
                  <a:schemeClr val="bg1"/>
                </a:solidFill>
              </a:rPr>
              <a:t>Hons</a:t>
            </a:r>
            <a:r>
              <a:rPr lang="en-GB" sz="1700">
                <a:solidFill>
                  <a:schemeClr val="bg1"/>
                </a:solidFill>
              </a:rPr>
              <a:t> | PGCE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6B20A2-EE80-04C3-9998-58142A98F065}"/>
              </a:ext>
            </a:extLst>
          </p:cNvPr>
          <p:cNvSpPr/>
          <p:nvPr/>
        </p:nvSpPr>
        <p:spPr>
          <a:xfrm>
            <a:off x="0" y="3809059"/>
            <a:ext cx="12192000" cy="290698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STUDY TASKS REMINDER: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THESE WILL NOT BE GRADED.  YOU MAY BE ASKED TO SHARE YOUR FINDINGS. THEY ARE DESIGNED TO HELP INSPIRE YOUR RESEARCH AND EXPAND YOUR KNOWLEDGE AND UNDERSTANDING.  ENJOY THE PROCESS!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800" i="1">
                <a:solidFill>
                  <a:schemeClr val="bg1"/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800" i="1">
                <a:solidFill>
                  <a:schemeClr val="bg1"/>
                </a:solidFill>
              </a:rPr>
              <a:t>ENCOURAGE COLLABORATION: working with peers in pairs or groups.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1800" i="1">
                <a:solidFill>
                  <a:schemeClr val="bg1"/>
                </a:solidFill>
              </a:rPr>
              <a:t>ALLOW REFLECTION: chance to consider, giving your own thoughts, opinions, ideas.</a:t>
            </a:r>
            <a:endParaRPr lang="en-US" i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961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TODAY</a:t>
            </a:r>
            <a:r>
              <a:rPr lang="en-US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</a:rPr>
              <a:t>10:00 – 1</a:t>
            </a:r>
            <a:r>
              <a:rPr lang="en-GB">
                <a:solidFill>
                  <a:schemeClr val="bg1"/>
                </a:solidFill>
              </a:rPr>
              <a:t>1:00</a:t>
            </a:r>
            <a:r>
              <a:rPr lang="en-US">
                <a:solidFill>
                  <a:schemeClr val="bg1"/>
                </a:solidFill>
              </a:rPr>
              <a:t> </a:t>
            </a:r>
            <a:r>
              <a:rPr lang="en-GB">
                <a:solidFill>
                  <a:schemeClr val="bg1"/>
                </a:solidFill>
              </a:rPr>
              <a:t>EMILY WILD, LIBRARIAN VISIT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11.00 – 11:10 </a:t>
            </a:r>
            <a:r>
              <a:rPr lang="en-US">
                <a:solidFill>
                  <a:schemeClr val="bg1"/>
                </a:solidFill>
              </a:rPr>
              <a:t>BREAK</a:t>
            </a: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11:10 - 11:50 INTRODUCING ‘MANIFESTO’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11:50 – 12:00 STUDY TASKS | END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00B7D2-49A7-390D-771C-F1D3B54F0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78281">
            <a:off x="7429431" y="1310640"/>
            <a:ext cx="3175000" cy="42367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14:cNvPr>
              <p14:cNvContentPartPr/>
              <p14:nvPr/>
            </p14:nvContentPartPr>
            <p14:xfrm>
              <a:off x="7459300" y="2034276"/>
              <a:ext cx="2365920" cy="635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23300" y="1962235"/>
                <a:ext cx="2437560" cy="77912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5890845" y="0"/>
            <a:ext cx="6516077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Rama </a:t>
            </a:r>
            <a:r>
              <a:rPr lang="en-GB" sz="1600" err="1">
                <a:solidFill>
                  <a:schemeClr val="bg1"/>
                </a:solidFill>
              </a:rPr>
              <a:t>Hoetzlein</a:t>
            </a:r>
            <a:r>
              <a:rPr lang="en-GB" sz="1600">
                <a:solidFill>
                  <a:schemeClr val="bg1"/>
                </a:solidFill>
              </a:rPr>
              <a:t>, timeline of 20</a:t>
            </a:r>
            <a:r>
              <a:rPr lang="en-GB" sz="1600" baseline="30000">
                <a:solidFill>
                  <a:schemeClr val="bg1"/>
                </a:solidFill>
              </a:rPr>
              <a:t>th</a:t>
            </a:r>
            <a:r>
              <a:rPr lang="en-GB" sz="1600">
                <a:solidFill>
                  <a:schemeClr val="bg1"/>
                </a:solidFill>
              </a:rPr>
              <a:t> Century Art &amp; New Media, 2009-2010</a:t>
            </a:r>
            <a:r>
              <a:rPr lang="en-GB" sz="2000">
                <a:solidFill>
                  <a:schemeClr val="bg1"/>
                </a:solidFill>
              </a:rPr>
              <a:t> 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9EE191-A158-FC6A-8A33-AB9571D75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99" y="410530"/>
            <a:ext cx="11930813" cy="582108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B75E67C-F8C3-ADF7-84EE-56DD6F3DE067}"/>
                  </a:ext>
                </a:extLst>
              </p14:cNvPr>
              <p14:cNvContentPartPr/>
              <p14:nvPr/>
            </p14:nvContentPartPr>
            <p14:xfrm>
              <a:off x="4988113" y="1364715"/>
              <a:ext cx="1170720" cy="7088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B75E67C-F8C3-ADF7-84EE-56DD6F3DE06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70113" y="1328715"/>
                <a:ext cx="1206360" cy="78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29DD85E-EF87-8704-2D4C-CC78C85B02CD}"/>
                  </a:ext>
                </a:extLst>
              </p14:cNvPr>
              <p14:cNvContentPartPr/>
              <p14:nvPr/>
            </p14:nvContentPartPr>
            <p14:xfrm>
              <a:off x="510074" y="1364715"/>
              <a:ext cx="1170720" cy="70884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29DD85E-EF87-8704-2D4C-CC78C85B02C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2074" y="1328715"/>
                <a:ext cx="1206360" cy="780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15236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4CD14C-E784-B229-1743-8DBED02F7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40" y="209220"/>
            <a:ext cx="6062424" cy="5049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F1C7DC-596C-CCB0-1563-5B0704C344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40" y="714140"/>
            <a:ext cx="10627920" cy="579684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8BDB625-57A0-4EFE-907B-411A2C7B54B8}"/>
              </a:ext>
            </a:extLst>
          </p:cNvPr>
          <p:cNvSpPr txBox="1">
            <a:spLocks/>
          </p:cNvSpPr>
          <p:nvPr/>
        </p:nvSpPr>
        <p:spPr>
          <a:xfrm>
            <a:off x="8296374" y="164945"/>
            <a:ext cx="2275034" cy="35378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Late 19</a:t>
            </a:r>
            <a:r>
              <a:rPr lang="en-GB" sz="1600" baseline="30000">
                <a:solidFill>
                  <a:schemeClr val="bg1"/>
                </a:solidFill>
              </a:rPr>
              <a:t>th</a:t>
            </a:r>
            <a:r>
              <a:rPr lang="en-GB" sz="1600">
                <a:solidFill>
                  <a:schemeClr val="bg1"/>
                </a:solidFill>
              </a:rPr>
              <a:t> century thinkers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174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4CD14C-E784-B229-1743-8DBED02F7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40" y="209220"/>
            <a:ext cx="6062424" cy="5049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997FBA9-DDF3-102E-E2BF-FA408CFBFB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40" y="714140"/>
            <a:ext cx="8991268" cy="586272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BE5F0EC-C344-0B42-90F2-EB9904A446F1}"/>
              </a:ext>
            </a:extLst>
          </p:cNvPr>
          <p:cNvSpPr txBox="1">
            <a:spLocks/>
          </p:cNvSpPr>
          <p:nvPr/>
        </p:nvSpPr>
        <p:spPr>
          <a:xfrm>
            <a:off x="8296374" y="164945"/>
            <a:ext cx="2275034" cy="35378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Late 19</a:t>
            </a:r>
            <a:r>
              <a:rPr lang="en-GB" sz="1600" baseline="30000">
                <a:solidFill>
                  <a:schemeClr val="bg1"/>
                </a:solidFill>
              </a:rPr>
              <a:t>th</a:t>
            </a:r>
            <a:r>
              <a:rPr lang="en-GB" sz="1600">
                <a:solidFill>
                  <a:schemeClr val="bg1"/>
                </a:solidFill>
              </a:rPr>
              <a:t> century thinkers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016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F93D7BA-A8D8-B8BC-9D09-F3656E60681D}"/>
              </a:ext>
            </a:extLst>
          </p:cNvPr>
          <p:cNvSpPr txBox="1">
            <a:spLocks/>
          </p:cNvSpPr>
          <p:nvPr/>
        </p:nvSpPr>
        <p:spPr>
          <a:xfrm>
            <a:off x="8296374" y="164946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Roland Barthes: 20</a:t>
            </a:r>
            <a:r>
              <a:rPr lang="en-GB" sz="1600" baseline="30000">
                <a:solidFill>
                  <a:schemeClr val="bg1"/>
                </a:solidFill>
              </a:rPr>
              <a:t>th</a:t>
            </a:r>
            <a:r>
              <a:rPr lang="en-GB" sz="1600">
                <a:solidFill>
                  <a:schemeClr val="bg1"/>
                </a:solidFill>
              </a:rPr>
              <a:t> century thinker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3371FD-C348-672A-679E-E3BFB98882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779" y="5294464"/>
            <a:ext cx="6111187" cy="101145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54D9C0F8-1C39-0A23-B77D-1FF83D408E84}"/>
              </a:ext>
            </a:extLst>
          </p:cNvPr>
          <p:cNvSpPr txBox="1">
            <a:spLocks/>
          </p:cNvSpPr>
          <p:nvPr/>
        </p:nvSpPr>
        <p:spPr>
          <a:xfrm rot="10800000" flipV="1">
            <a:off x="477034" y="5914869"/>
            <a:ext cx="3798036" cy="5314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4800">
                <a:solidFill>
                  <a:schemeClr val="bg1"/>
                </a:solidFill>
                <a:hlinkClick r:id="rId3"/>
              </a:rPr>
              <a:t>https://media-studies.com/</a:t>
            </a:r>
            <a:r>
              <a:rPr lang="en-GB" sz="4800" err="1">
                <a:solidFill>
                  <a:schemeClr val="bg1"/>
                </a:solidFill>
                <a:hlinkClick r:id="rId3"/>
              </a:rPr>
              <a:t>barthes</a:t>
            </a:r>
            <a:r>
              <a:rPr lang="en-GB" sz="1600">
                <a:solidFill>
                  <a:schemeClr val="bg1"/>
                </a:solidFill>
                <a:hlinkClick r:id="rId3"/>
              </a:rPr>
              <a:t>/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CC587F-96E4-9D38-7FC1-FC1CB680D2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2" y="445107"/>
            <a:ext cx="3524968" cy="471962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181FC7-E967-3DBF-E39C-DA0224F350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19504">
            <a:off x="3217683" y="1666789"/>
            <a:ext cx="2453403" cy="372025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2100387-6287-24B1-C206-680DDC1CDF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848" y="1122976"/>
            <a:ext cx="6847544" cy="204308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27797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pic>
        <p:nvPicPr>
          <p:cNvPr id="2" name="Picture 1" descr="Red rose on a tombstone">
            <a:extLst>
              <a:ext uri="{FF2B5EF4-FFF2-40B4-BE49-F238E27FC236}">
                <a16:creationId xmlns:a16="http://schemas.microsoft.com/office/drawing/2014/main" id="{CAC23C27-3D40-8938-447B-E484A6FF4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5785"/>
            <a:ext cx="9645441" cy="642221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53E35D4-39A1-5368-F1D4-B91DBF9A938D}"/>
              </a:ext>
            </a:extLst>
          </p:cNvPr>
          <p:cNvSpPr txBox="1">
            <a:spLocks/>
          </p:cNvSpPr>
          <p:nvPr/>
        </p:nvSpPr>
        <p:spPr>
          <a:xfrm>
            <a:off x="7273801" y="544028"/>
            <a:ext cx="4009216" cy="28849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800">
                <a:solidFill>
                  <a:schemeClr val="bg1"/>
                </a:solidFill>
              </a:rPr>
              <a:t>EXPERIMENT</a:t>
            </a:r>
          </a:p>
          <a:p>
            <a:pPr algn="l"/>
            <a:endParaRPr lang="en-GB" sz="2800">
              <a:solidFill>
                <a:schemeClr val="bg1"/>
              </a:solidFill>
            </a:endParaRPr>
          </a:p>
          <a:p>
            <a:pPr algn="l"/>
            <a:r>
              <a:rPr lang="en-GB" sz="2800">
                <a:solidFill>
                  <a:schemeClr val="bg1"/>
                </a:solidFill>
              </a:rPr>
              <a:t>	RED	|   ROSE</a:t>
            </a:r>
          </a:p>
          <a:p>
            <a:pPr algn="l"/>
            <a:endParaRPr lang="en-GB" sz="2800">
              <a:solidFill>
                <a:schemeClr val="bg1"/>
              </a:solidFill>
            </a:endParaRPr>
          </a:p>
          <a:p>
            <a:pPr algn="l"/>
            <a:r>
              <a:rPr lang="en-GB" sz="2800">
                <a:solidFill>
                  <a:schemeClr val="bg1"/>
                </a:solidFill>
              </a:rPr>
              <a:t>note as many associated words, references, connections as you can think of…</a:t>
            </a:r>
          </a:p>
        </p:txBody>
      </p:sp>
    </p:spTree>
    <p:extLst>
      <p:ext uri="{BB962C8B-B14F-4D97-AF65-F5344CB8AC3E}">
        <p14:creationId xmlns:p14="http://schemas.microsoft.com/office/powerpoint/2010/main" val="3591548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F93D7BA-A8D8-B8BC-9D09-F3656E60681D}"/>
              </a:ext>
            </a:extLst>
          </p:cNvPr>
          <p:cNvSpPr txBox="1">
            <a:spLocks/>
          </p:cNvSpPr>
          <p:nvPr/>
        </p:nvSpPr>
        <p:spPr>
          <a:xfrm>
            <a:off x="8296374" y="164946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Roland Barthes: 20</a:t>
            </a:r>
            <a:r>
              <a:rPr lang="en-GB" sz="1600" baseline="30000">
                <a:solidFill>
                  <a:schemeClr val="bg1"/>
                </a:solidFill>
              </a:rPr>
              <a:t>th</a:t>
            </a:r>
            <a:r>
              <a:rPr lang="en-GB" sz="1600">
                <a:solidFill>
                  <a:schemeClr val="bg1"/>
                </a:solidFill>
              </a:rPr>
              <a:t> century thinker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58B841-0927-325A-E409-41399A5C6E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00" y="698734"/>
            <a:ext cx="10537170" cy="5460531"/>
          </a:xfrm>
          <a:prstGeom prst="rect">
            <a:avLst/>
          </a:prstGeom>
        </p:spPr>
      </p:pic>
      <p:pic>
        <p:nvPicPr>
          <p:cNvPr id="10" name="Picture 9" descr="Red rose">
            <a:extLst>
              <a:ext uri="{FF2B5EF4-FFF2-40B4-BE49-F238E27FC236}">
                <a16:creationId xmlns:a16="http://schemas.microsoft.com/office/drawing/2014/main" id="{9C90273A-D9AB-2D2E-89D3-B9AFAB80D2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1" r="9904"/>
          <a:stretch>
            <a:fillRect/>
          </a:stretch>
        </p:blipFill>
        <p:spPr>
          <a:xfrm>
            <a:off x="7745211" y="1052494"/>
            <a:ext cx="4286396" cy="428125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53023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53E35D4-39A1-5368-F1D4-B91DBF9A938D}"/>
              </a:ext>
            </a:extLst>
          </p:cNvPr>
          <p:cNvSpPr txBox="1">
            <a:spLocks/>
          </p:cNvSpPr>
          <p:nvPr/>
        </p:nvSpPr>
        <p:spPr>
          <a:xfrm>
            <a:off x="3857322" y="989555"/>
            <a:ext cx="4657044" cy="35723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800">
                <a:solidFill>
                  <a:schemeClr val="bg1"/>
                </a:solidFill>
              </a:rPr>
              <a:t>EXPERIMENT</a:t>
            </a:r>
          </a:p>
          <a:p>
            <a:pPr algn="l"/>
            <a:endParaRPr lang="en-GB" sz="2800">
              <a:solidFill>
                <a:schemeClr val="bg1"/>
              </a:solidFill>
            </a:endParaRPr>
          </a:p>
          <a:p>
            <a:pPr algn="l"/>
            <a:r>
              <a:rPr lang="en-GB" sz="2800">
                <a:solidFill>
                  <a:schemeClr val="bg1"/>
                </a:solidFill>
              </a:rPr>
              <a:t>How many more ‘myths’ can you think of? …</a:t>
            </a:r>
          </a:p>
        </p:txBody>
      </p:sp>
      <p:pic>
        <p:nvPicPr>
          <p:cNvPr id="4" name="Picture 3" descr="Smiling wedding bride">
            <a:extLst>
              <a:ext uri="{FF2B5EF4-FFF2-40B4-BE49-F238E27FC236}">
                <a16:creationId xmlns:a16="http://schemas.microsoft.com/office/drawing/2014/main" id="{BCABBD3A-C373-D73D-2B48-EC2CCE01FC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3394" y="2432042"/>
            <a:ext cx="3198762" cy="2129829"/>
          </a:xfrm>
          <a:prstGeom prst="rect">
            <a:avLst/>
          </a:prstGeom>
        </p:spPr>
      </p:pic>
      <p:pic>
        <p:nvPicPr>
          <p:cNvPr id="6" name="Picture 5" descr="Bride and groom holding hands">
            <a:extLst>
              <a:ext uri="{FF2B5EF4-FFF2-40B4-BE49-F238E27FC236}">
                <a16:creationId xmlns:a16="http://schemas.microsoft.com/office/drawing/2014/main" id="{E1D151D4-8C3E-0DBF-3BAE-896248C932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882" y="2296129"/>
            <a:ext cx="3205726" cy="226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122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53E35D4-39A1-5368-F1D4-B91DBF9A938D}"/>
              </a:ext>
            </a:extLst>
          </p:cNvPr>
          <p:cNvSpPr txBox="1">
            <a:spLocks/>
          </p:cNvSpPr>
          <p:nvPr/>
        </p:nvSpPr>
        <p:spPr>
          <a:xfrm>
            <a:off x="4428902" y="376938"/>
            <a:ext cx="7537717" cy="586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800" b="0" i="0" u="none" strike="noStrike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Colour Semiotics</a:t>
            </a:r>
          </a:p>
          <a:p>
            <a:pPr algn="l">
              <a:lnSpc>
                <a:spcPct val="150000"/>
              </a:lnSpc>
            </a:pPr>
            <a:endParaRPr lang="en-GB" sz="2800" b="0" i="0" u="none" strike="noStrike">
              <a:solidFill>
                <a:schemeClr val="bg1"/>
              </a:solidFill>
              <a:effectLst/>
              <a:latin typeface="Roboto" panose="020F050202020403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sz="2800" b="0" i="0" u="none" strike="noStrike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Among the primary purposes which accompany the use of colours are aesthetics and decoration. However, colours also have a symbolic meaning, i.e. they can carry their own semantic spiritual and social expression, present a message, create identity, depict psychological states, and act as a symbol of specific ideas and a value paradigm.</a:t>
            </a:r>
          </a:p>
          <a:p>
            <a:pPr algn="l">
              <a:lnSpc>
                <a:spcPct val="150000"/>
              </a:lnSpc>
            </a:pPr>
            <a:endParaRPr lang="en-GB" sz="2800" b="0" i="0" u="none" strike="noStrike">
              <a:solidFill>
                <a:schemeClr val="bg1"/>
              </a:solidFill>
              <a:effectLst/>
              <a:latin typeface="Roboto" panose="020F050202020403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sz="2800" b="0" i="0" u="none" strike="noStrike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(</a:t>
            </a:r>
            <a:r>
              <a:rPr lang="en-GB" sz="2800" b="0" i="0" u="none" strike="noStrike" err="1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Mikitchenko</a:t>
            </a:r>
            <a:r>
              <a:rPr lang="en-GB" sz="2800" b="0" i="0" u="none" strike="noStrike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, 2016; </a:t>
            </a:r>
            <a:r>
              <a:rPr lang="en-GB" sz="2800" b="0" i="0" u="none" strike="noStrike" err="1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Kaimal</a:t>
            </a:r>
            <a:r>
              <a:rPr lang="en-GB" sz="2800" b="0" i="0" u="none" strike="noStrike">
                <a:solidFill>
                  <a:schemeClr val="bg1"/>
                </a:solidFill>
                <a:effectLst/>
                <a:latin typeface="Roboto" panose="020F0502020204030204" pitchFamily="34" charset="0"/>
              </a:rPr>
              <a:t> et al., 2022; </a:t>
            </a:r>
            <a:r>
              <a:rPr lang="en-GB" sz="2800" err="1">
                <a:solidFill>
                  <a:schemeClr val="bg1"/>
                </a:solidFill>
              </a:rPr>
              <a:t>Kudrya-Marais</a:t>
            </a:r>
            <a:r>
              <a:rPr lang="en-GB" sz="2800">
                <a:solidFill>
                  <a:schemeClr val="bg1"/>
                </a:solidFill>
              </a:rPr>
              <a:t> and </a:t>
            </a:r>
            <a:r>
              <a:rPr lang="en-GB" sz="2800" err="1">
                <a:solidFill>
                  <a:schemeClr val="bg1"/>
                </a:solidFill>
              </a:rPr>
              <a:t>Olalere</a:t>
            </a:r>
            <a:r>
              <a:rPr lang="en-GB" sz="2800">
                <a:solidFill>
                  <a:schemeClr val="bg1"/>
                </a:solidFill>
              </a:rPr>
              <a:t>, 2022a)</a:t>
            </a:r>
          </a:p>
        </p:txBody>
      </p:sp>
      <p:pic>
        <p:nvPicPr>
          <p:cNvPr id="2" name="Picture 1" descr="Colourful cargo containers stacked with a worker standing">
            <a:extLst>
              <a:ext uri="{FF2B5EF4-FFF2-40B4-BE49-F238E27FC236}">
                <a16:creationId xmlns:a16="http://schemas.microsoft.com/office/drawing/2014/main" id="{F3F42240-7A12-1B45-8883-BEE57B19C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81" y="1605154"/>
            <a:ext cx="3988872" cy="26684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5CF3D6-2D92-0C23-7777-B8BAC6756C8A}"/>
              </a:ext>
            </a:extLst>
          </p:cNvPr>
          <p:cNvSpPr txBox="1"/>
          <p:nvPr/>
        </p:nvSpPr>
        <p:spPr>
          <a:xfrm>
            <a:off x="208308" y="6011623"/>
            <a:ext cx="369112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err="1">
                <a:solidFill>
                  <a:schemeClr val="bg1"/>
                </a:solidFill>
                <a:hlinkClick r:id="rId3"/>
              </a:rPr>
              <a:t>Colour</a:t>
            </a:r>
            <a:r>
              <a:rPr lang="en-US" sz="2000">
                <a:solidFill>
                  <a:schemeClr val="bg1"/>
                </a:solidFill>
                <a:hlinkClick r:id="rId3"/>
              </a:rPr>
              <a:t> semiotics article 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000F0A4-4931-100F-81C1-6ADDD4A4BD5E}"/>
              </a:ext>
            </a:extLst>
          </p:cNvPr>
          <p:cNvSpPr txBox="1">
            <a:spLocks/>
          </p:cNvSpPr>
          <p:nvPr/>
        </p:nvSpPr>
        <p:spPr>
          <a:xfrm>
            <a:off x="208308" y="200046"/>
            <a:ext cx="2275034" cy="3537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21</a:t>
            </a:r>
            <a:r>
              <a:rPr lang="en-GB" sz="1600" baseline="30000">
                <a:solidFill>
                  <a:schemeClr val="bg1"/>
                </a:solidFill>
              </a:rPr>
              <a:t>st</a:t>
            </a:r>
            <a:r>
              <a:rPr lang="en-GB" sz="1600">
                <a:solidFill>
                  <a:schemeClr val="bg1"/>
                </a:solidFill>
              </a:rPr>
              <a:t> century thinkers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0843A79-9C7F-8BAD-F811-F80AADFB9DF3}"/>
              </a:ext>
            </a:extLst>
          </p:cNvPr>
          <p:cNvSpPr txBox="1">
            <a:spLocks/>
          </p:cNvSpPr>
          <p:nvPr/>
        </p:nvSpPr>
        <p:spPr>
          <a:xfrm>
            <a:off x="225381" y="5167034"/>
            <a:ext cx="3191098" cy="8445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READ FULL ARTICLE HERE: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502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8064E86-19B5-9B88-0F3E-BBA1821C1B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125" y="594866"/>
            <a:ext cx="7003210" cy="2052866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2F93D7BA-A8D8-B8BC-9D09-F3656E60681D}"/>
              </a:ext>
            </a:extLst>
          </p:cNvPr>
          <p:cNvSpPr txBox="1">
            <a:spLocks/>
          </p:cNvSpPr>
          <p:nvPr/>
        </p:nvSpPr>
        <p:spPr>
          <a:xfrm>
            <a:off x="8131217" y="4275986"/>
            <a:ext cx="3903196" cy="4840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Gillian Rose, Visual Methodologies (2002)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5BB5D1-5D69-0464-09B0-E927A7083D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87" y="594866"/>
            <a:ext cx="4553138" cy="552806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0B9F69C-AA7F-627B-0BC4-6DE4C5BC8539}"/>
              </a:ext>
            </a:extLst>
          </p:cNvPr>
          <p:cNvSpPr txBox="1">
            <a:spLocks/>
          </p:cNvSpPr>
          <p:nvPr/>
        </p:nvSpPr>
        <p:spPr>
          <a:xfrm>
            <a:off x="157587" y="0"/>
            <a:ext cx="2033706" cy="474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‘SENSE MAKING’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C53A6F3F-6827-F855-B865-5D95DB2B1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2474" y="31822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5C75717-9019-73A5-2766-AC914676D8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0923" y="2722132"/>
            <a:ext cx="5355412" cy="141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591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284071" y="5274338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Gillian Rose, Visual Methodologies (2002)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33D15A-42F8-ABD9-67F7-CE5DDDCE6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3" t="10880" r="11683" b="11897"/>
          <a:stretch>
            <a:fillRect/>
          </a:stretch>
        </p:blipFill>
        <p:spPr>
          <a:xfrm>
            <a:off x="5926954" y="482890"/>
            <a:ext cx="6044168" cy="589222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46A032-70E1-E32D-191B-25F778E1D8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142" y="836016"/>
            <a:ext cx="2879650" cy="4233468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B19F3E44-3340-9D23-2806-1156763C5558}"/>
              </a:ext>
            </a:extLst>
          </p:cNvPr>
          <p:cNvSpPr txBox="1">
            <a:spLocks/>
          </p:cNvSpPr>
          <p:nvPr/>
        </p:nvSpPr>
        <p:spPr>
          <a:xfrm>
            <a:off x="289772" y="5142553"/>
            <a:ext cx="5637182" cy="12210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900">
                <a:solidFill>
                  <a:schemeClr val="bg1"/>
                </a:solidFill>
                <a:hlinkClick r:id="rId4"/>
              </a:rPr>
              <a:t>https://librarysearch.uwtsd.ac.uk/permalink/44WHELF_UWTSD/</a:t>
            </a:r>
            <a:r>
              <a:rPr lang="en-GB" sz="1900" err="1">
                <a:solidFill>
                  <a:schemeClr val="bg1"/>
                </a:solidFill>
                <a:hlinkClick r:id="rId4"/>
              </a:rPr>
              <a:t>1pbrh66</a:t>
            </a:r>
            <a:r>
              <a:rPr lang="en-GB" sz="1900">
                <a:solidFill>
                  <a:schemeClr val="bg1"/>
                </a:solidFill>
                <a:hlinkClick r:id="rId4"/>
              </a:rPr>
              <a:t>/alma99100479000902421</a:t>
            </a:r>
            <a:endParaRPr lang="en-GB" sz="1900">
              <a:solidFill>
                <a:schemeClr val="bg1"/>
              </a:solidFill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27B793B7-5198-E2E8-B931-05530D47F15F}"/>
              </a:ext>
            </a:extLst>
          </p:cNvPr>
          <p:cNvSpPr txBox="1">
            <a:spLocks/>
          </p:cNvSpPr>
          <p:nvPr/>
        </p:nvSpPr>
        <p:spPr>
          <a:xfrm>
            <a:off x="284071" y="5482827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Read Here: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AFF48FB-E59D-3061-571D-735B375E57AD}"/>
              </a:ext>
            </a:extLst>
          </p:cNvPr>
          <p:cNvSpPr txBox="1">
            <a:spLocks/>
          </p:cNvSpPr>
          <p:nvPr/>
        </p:nvSpPr>
        <p:spPr>
          <a:xfrm>
            <a:off x="103629" y="145904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Gillian Rose: 21</a:t>
            </a:r>
            <a:r>
              <a:rPr lang="en-GB" sz="1600" baseline="30000">
                <a:solidFill>
                  <a:schemeClr val="bg1"/>
                </a:solidFill>
              </a:rPr>
              <a:t>st</a:t>
            </a:r>
            <a:r>
              <a:rPr lang="en-GB" sz="1600">
                <a:solidFill>
                  <a:schemeClr val="bg1"/>
                </a:solidFill>
              </a:rPr>
              <a:t>  century thinker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006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AFF48FB-E59D-3061-571D-735B375E57AD}"/>
              </a:ext>
            </a:extLst>
          </p:cNvPr>
          <p:cNvSpPr txBox="1">
            <a:spLocks/>
          </p:cNvSpPr>
          <p:nvPr/>
        </p:nvSpPr>
        <p:spPr>
          <a:xfrm>
            <a:off x="103629" y="145904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Gillian Rose: 21</a:t>
            </a:r>
            <a:r>
              <a:rPr lang="en-GB" sz="1600" baseline="30000">
                <a:solidFill>
                  <a:schemeClr val="bg1"/>
                </a:solidFill>
              </a:rPr>
              <a:t>st</a:t>
            </a:r>
            <a:r>
              <a:rPr lang="en-GB" sz="1600">
                <a:solidFill>
                  <a:schemeClr val="bg1"/>
                </a:solidFill>
              </a:rPr>
              <a:t>  century thinker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D38D7D-2A12-9421-9869-A164C32B6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2"/>
          <a:stretch>
            <a:fillRect/>
          </a:stretch>
        </p:blipFill>
        <p:spPr>
          <a:xfrm>
            <a:off x="1307353" y="625232"/>
            <a:ext cx="9372392" cy="357255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216F4EE-F7DA-3955-AD5E-1EE6490AA53D}"/>
              </a:ext>
            </a:extLst>
          </p:cNvPr>
          <p:cNvSpPr txBox="1">
            <a:spLocks/>
          </p:cNvSpPr>
          <p:nvPr/>
        </p:nvSpPr>
        <p:spPr>
          <a:xfrm>
            <a:off x="1307353" y="4452665"/>
            <a:ext cx="6418848" cy="16511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 dirty="0">
                <a:solidFill>
                  <a:schemeClr val="bg1"/>
                </a:solidFill>
              </a:rPr>
              <a:t>Gillian Rose, Visual Methodologies (2002)</a:t>
            </a:r>
          </a:p>
          <a:p>
            <a:pPr algn="l"/>
            <a:endParaRPr lang="en-GB" sz="1600" dirty="0">
              <a:solidFill>
                <a:schemeClr val="bg1"/>
              </a:solidFill>
            </a:endParaRPr>
          </a:p>
          <a:p>
            <a:pPr algn="l"/>
            <a:endParaRPr lang="en-GB" sz="1600" dirty="0">
              <a:solidFill>
                <a:schemeClr val="bg1"/>
              </a:solidFill>
            </a:endParaRPr>
          </a:p>
          <a:p>
            <a:pPr algn="l"/>
            <a:r>
              <a:rPr lang="en-GB" sz="1600" dirty="0">
                <a:solidFill>
                  <a:schemeClr val="bg1"/>
                </a:solidFill>
              </a:rPr>
              <a:t>Rose offers a way to make sense of these connections through 3 ‘sites’</a:t>
            </a:r>
          </a:p>
          <a:p>
            <a:pPr algn="l"/>
            <a:r>
              <a:rPr lang="en-GB" sz="1600" dirty="0">
                <a:solidFill>
                  <a:schemeClr val="bg1"/>
                </a:solidFill>
              </a:rPr>
              <a:t>Production | the image itself | </a:t>
            </a:r>
            <a:r>
              <a:rPr lang="en-GB" sz="1600" dirty="0" err="1">
                <a:solidFill>
                  <a:schemeClr val="bg1"/>
                </a:solidFill>
              </a:rPr>
              <a:t>audiencing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</a:p>
          <a:p>
            <a:pPr algn="l"/>
            <a:endParaRPr lang="en-GB" sz="2000" dirty="0">
              <a:solidFill>
                <a:schemeClr val="bg1"/>
              </a:solidFill>
            </a:endParaRPr>
          </a:p>
          <a:p>
            <a:pPr algn="l"/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4FAD20-BC08-319D-3E98-7972F838DB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73" t="10880" r="11683" b="11897"/>
          <a:stretch>
            <a:fillRect/>
          </a:stretch>
        </p:blipFill>
        <p:spPr>
          <a:xfrm>
            <a:off x="7968627" y="4019301"/>
            <a:ext cx="2711118" cy="264296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69000CB4-8483-2FB4-080B-8DA57FBDE5C4}"/>
                  </a:ext>
                </a:extLst>
              </p14:cNvPr>
              <p14:cNvContentPartPr/>
              <p14:nvPr/>
            </p14:nvContentPartPr>
            <p14:xfrm>
              <a:off x="7851340" y="1018356"/>
              <a:ext cx="1317240" cy="388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69000CB4-8483-2FB4-080B-8DA57FBDE5C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815340" y="946356"/>
                <a:ext cx="138888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079DD3CA-1C56-626E-56D2-5F2F5F85F930}"/>
                  </a:ext>
                </a:extLst>
              </p14:cNvPr>
              <p14:cNvContentPartPr/>
              <p14:nvPr/>
            </p14:nvContentPartPr>
            <p14:xfrm>
              <a:off x="3014380" y="1386636"/>
              <a:ext cx="815760" cy="316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79DD3CA-1C56-626E-56D2-5F2F5F85F93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978380" y="1314636"/>
                <a:ext cx="887400" cy="17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62EEFC2A-7EEA-9769-1365-D46331EB901A}"/>
                  </a:ext>
                </a:extLst>
              </p14:cNvPr>
              <p14:cNvContentPartPr/>
              <p14:nvPr/>
            </p14:nvContentPartPr>
            <p14:xfrm>
              <a:off x="4147300" y="1355316"/>
              <a:ext cx="1301400" cy="133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62EEFC2A-7EEA-9769-1365-D46331EB901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111310" y="1281316"/>
                <a:ext cx="1373020" cy="160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609357F6-E579-E042-158D-D0D16FFB2145}"/>
                  </a:ext>
                </a:extLst>
              </p14:cNvPr>
              <p14:cNvContentPartPr/>
              <p14:nvPr/>
            </p14:nvContentPartPr>
            <p14:xfrm>
              <a:off x="6201820" y="1360356"/>
              <a:ext cx="1170720" cy="45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609357F6-E579-E042-158D-D0D16FFB214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165820" y="1288356"/>
                <a:ext cx="1242360" cy="18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F682B2F-2456-A61E-D906-FAB891AFFC44}"/>
                  </a:ext>
                </a:extLst>
              </p14:cNvPr>
              <p14:cNvContentPartPr/>
              <p14:nvPr/>
            </p14:nvContentPartPr>
            <p14:xfrm>
              <a:off x="2260900" y="1629636"/>
              <a:ext cx="1843920" cy="378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F682B2F-2456-A61E-D906-FAB891AFFC44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224893" y="1557636"/>
                <a:ext cx="1915574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DD81ACCB-8617-CAA2-8CBB-93336D0DF51E}"/>
                  </a:ext>
                </a:extLst>
              </p14:cNvPr>
              <p14:cNvContentPartPr/>
              <p14:nvPr/>
            </p14:nvContentPartPr>
            <p14:xfrm>
              <a:off x="2740420" y="2071356"/>
              <a:ext cx="2627640" cy="320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DD81ACCB-8617-CAA2-8CBB-93336D0DF51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704420" y="1998538"/>
                <a:ext cx="2699280" cy="1773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53F7522A-9E0B-61F0-3B32-D233F97D46C1}"/>
                  </a:ext>
                </a:extLst>
              </p14:cNvPr>
              <p14:cNvContentPartPr/>
              <p14:nvPr/>
            </p14:nvContentPartPr>
            <p14:xfrm>
              <a:off x="7285060" y="2015556"/>
              <a:ext cx="1544400" cy="1062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53F7522A-9E0B-61F0-3B32-D233F97D46C1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249060" y="1943556"/>
                <a:ext cx="1616040" cy="24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76885CD1-9441-E789-E24B-E6A53A698B4C}"/>
                  </a:ext>
                </a:extLst>
              </p14:cNvPr>
              <p14:cNvContentPartPr/>
              <p14:nvPr/>
            </p14:nvContentPartPr>
            <p14:xfrm>
              <a:off x="9607060" y="2003316"/>
              <a:ext cx="635400" cy="1908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76885CD1-9441-E789-E24B-E6A53A698B4C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9571060" y="1931316"/>
                <a:ext cx="70704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8B14DBBA-ABBD-326F-76AA-D069E6497ECD}"/>
                  </a:ext>
                </a:extLst>
              </p14:cNvPr>
              <p14:cNvContentPartPr/>
              <p14:nvPr/>
            </p14:nvContentPartPr>
            <p14:xfrm>
              <a:off x="1999540" y="2283036"/>
              <a:ext cx="1494360" cy="752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8B14DBBA-ABBD-326F-76AA-D069E6497EC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963549" y="2211036"/>
                <a:ext cx="1565983" cy="21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ABD9DC5C-694E-E3F5-0E2F-EBDAD1638377}"/>
                  </a:ext>
                </a:extLst>
              </p14:cNvPr>
              <p14:cNvContentPartPr/>
              <p14:nvPr/>
            </p14:nvContentPartPr>
            <p14:xfrm>
              <a:off x="2459980" y="3055236"/>
              <a:ext cx="2484360" cy="381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ABD9DC5C-694E-E3F5-0E2F-EBDAD1638377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423980" y="2983236"/>
                <a:ext cx="255600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8E0ADA0-80B0-7F8C-A5B7-8612021B0CDD}"/>
                  </a:ext>
                </a:extLst>
              </p14:cNvPr>
              <p14:cNvContentPartPr/>
              <p14:nvPr/>
            </p14:nvContentPartPr>
            <p14:xfrm>
              <a:off x="8498980" y="3073956"/>
              <a:ext cx="120204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8E0ADA0-80B0-7F8C-A5B7-8612021B0CDD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8462980" y="3001956"/>
                <a:ext cx="127368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DF635CF5-91D3-308E-2FDE-9CDB4D31804B}"/>
                  </a:ext>
                </a:extLst>
              </p14:cNvPr>
              <p14:cNvContentPartPr/>
              <p14:nvPr/>
            </p14:nvContentPartPr>
            <p14:xfrm>
              <a:off x="3026620" y="3410196"/>
              <a:ext cx="1183320" cy="3132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DF635CF5-91D3-308E-2FDE-9CDB4D31804B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2990609" y="3339014"/>
                <a:ext cx="1254982" cy="17332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B708ABDA-4956-4C7B-FD2E-F122EDD2F23F}"/>
                  </a:ext>
                </a:extLst>
              </p14:cNvPr>
              <p14:cNvContentPartPr/>
              <p14:nvPr/>
            </p14:nvContentPartPr>
            <p14:xfrm>
              <a:off x="4838140" y="3366636"/>
              <a:ext cx="1270440" cy="626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B708ABDA-4956-4C7B-FD2E-F122EDD2F23F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4802140" y="3295047"/>
                <a:ext cx="1342080" cy="20545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9FACD302-6A2F-FCF3-1196-7826BA8966CC}"/>
                  </a:ext>
                </a:extLst>
              </p14:cNvPr>
              <p14:cNvContentPartPr/>
              <p14:nvPr/>
            </p14:nvContentPartPr>
            <p14:xfrm>
              <a:off x="7191460" y="3366636"/>
              <a:ext cx="1276560" cy="6264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9FACD302-6A2F-FCF3-1196-7826BA8966CC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7155460" y="3294636"/>
                <a:ext cx="1348200" cy="20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DCCE07E-9597-8BC6-BC38-DC89FED62EFB}"/>
                  </a:ext>
                </a:extLst>
              </p14:cNvPr>
              <p14:cNvContentPartPr/>
              <p14:nvPr/>
            </p14:nvContentPartPr>
            <p14:xfrm>
              <a:off x="3979900" y="3696396"/>
              <a:ext cx="1114200" cy="5004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DCCE07E-9597-8BC6-BC38-DC89FED62EFB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3943900" y="3624396"/>
                <a:ext cx="1185840" cy="19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3FC8237D-993D-E14A-CD1C-7F7234ED1EB1}"/>
                  </a:ext>
                </a:extLst>
              </p14:cNvPr>
              <p14:cNvContentPartPr/>
              <p14:nvPr/>
            </p14:nvContentPartPr>
            <p14:xfrm>
              <a:off x="8013340" y="3715116"/>
              <a:ext cx="1483560" cy="6264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3FC8237D-993D-E14A-CD1C-7F7234ED1EB1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7977340" y="3643116"/>
                <a:ext cx="1555200" cy="20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622E9D4F-7C76-C7E1-66A4-C4CDCBDF9296}"/>
                  </a:ext>
                </a:extLst>
              </p14:cNvPr>
              <p14:cNvContentPartPr/>
              <p14:nvPr/>
            </p14:nvContentPartPr>
            <p14:xfrm>
              <a:off x="1918540" y="4020396"/>
              <a:ext cx="1189440" cy="874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622E9D4F-7C76-C7E1-66A4-C4CDCBDF9296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1882540" y="3948396"/>
                <a:ext cx="126108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B5A0E0AB-A15F-1635-2A5A-3D51C7911E2A}"/>
                  </a:ext>
                </a:extLst>
              </p14:cNvPr>
              <p14:cNvContentPartPr/>
              <p14:nvPr/>
            </p14:nvContentPartPr>
            <p14:xfrm>
              <a:off x="3954340" y="4043796"/>
              <a:ext cx="691560" cy="327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B5A0E0AB-A15F-1635-2A5A-3D51C7911E2A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3918340" y="3972579"/>
                <a:ext cx="763200" cy="17483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7AFED238-7889-BF31-46AF-BA119D51D628}"/>
                  </a:ext>
                </a:extLst>
              </p14:cNvPr>
              <p14:cNvContentPartPr/>
              <p14:nvPr/>
            </p14:nvContentPartPr>
            <p14:xfrm>
              <a:off x="9743860" y="3702876"/>
              <a:ext cx="348840" cy="648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7AFED238-7889-BF31-46AF-BA119D51D628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9707860" y="3630876"/>
                <a:ext cx="420480" cy="150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989110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59830C-E3D2-555B-1AC6-AC30BE465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3" t="1740" r="-3633" b="-1740"/>
          <a:stretch>
            <a:fillRect/>
          </a:stretch>
        </p:blipFill>
        <p:spPr>
          <a:xfrm>
            <a:off x="1157939" y="5271088"/>
            <a:ext cx="5982567" cy="128756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6555A6-FEAF-EC29-1808-4E9D100E66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1"/>
          <a:stretch>
            <a:fillRect/>
          </a:stretch>
        </p:blipFill>
        <p:spPr>
          <a:xfrm>
            <a:off x="1157941" y="122748"/>
            <a:ext cx="7146864" cy="503269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1B82E92-C1F6-EC4D-7512-F7D67908AA4A}"/>
              </a:ext>
            </a:extLst>
          </p:cNvPr>
          <p:cNvSpPr txBox="1">
            <a:spLocks/>
          </p:cNvSpPr>
          <p:nvPr/>
        </p:nvSpPr>
        <p:spPr>
          <a:xfrm rot="16200000">
            <a:off x="-950601" y="4528333"/>
            <a:ext cx="3796018" cy="26461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Gillian Rose, Visual Methodologies (2002)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48822C-71B4-88CC-7035-C093FE6F85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5" t="707" r="-4642"/>
          <a:stretch>
            <a:fillRect/>
          </a:stretch>
        </p:blipFill>
        <p:spPr>
          <a:xfrm rot="20304972">
            <a:off x="9332251" y="1845151"/>
            <a:ext cx="2063384" cy="31677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4959C873-90F1-9DD0-15BF-1DD2DFD15496}"/>
              </a:ext>
            </a:extLst>
          </p:cNvPr>
          <p:cNvSpPr txBox="1">
            <a:spLocks/>
          </p:cNvSpPr>
          <p:nvPr/>
        </p:nvSpPr>
        <p:spPr>
          <a:xfrm>
            <a:off x="9172620" y="5409747"/>
            <a:ext cx="3019380" cy="5431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  <a:hlinkClick r:id="rId5"/>
              </a:rPr>
              <a:t>WATCH HERE: BBC WAYS OF SEEING</a:t>
            </a:r>
            <a:r>
              <a:rPr lang="en-GB" sz="1600">
                <a:solidFill>
                  <a:schemeClr val="bg1"/>
                </a:solidFill>
              </a:rPr>
              <a:t> 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1FA825-CFC8-5F96-ABFF-156983DF6A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228" y="6152656"/>
            <a:ext cx="5489530" cy="37651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FD2CE14-F6DE-7582-674C-49A320E42DE9}"/>
                  </a:ext>
                </a:extLst>
              </p14:cNvPr>
              <p14:cNvContentPartPr/>
              <p14:nvPr/>
            </p14:nvContentPartPr>
            <p14:xfrm>
              <a:off x="2142460" y="733236"/>
              <a:ext cx="3019680" cy="378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FD2CE14-F6DE-7582-674C-49A320E42DE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06460" y="661236"/>
                <a:ext cx="309132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EB35D3B-4A52-53AB-7B7F-2CE80550D020}"/>
                  </a:ext>
                </a:extLst>
              </p14:cNvPr>
              <p14:cNvContentPartPr/>
              <p14:nvPr/>
            </p14:nvContentPartPr>
            <p14:xfrm>
              <a:off x="6425740" y="1897476"/>
              <a:ext cx="1774800" cy="129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EB35D3B-4A52-53AB-7B7F-2CE80550D02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89733" y="1825476"/>
                <a:ext cx="1846455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BDCC9061-3DBC-1A52-C795-807E0D35E476}"/>
                  </a:ext>
                </a:extLst>
              </p14:cNvPr>
              <p14:cNvContentPartPr/>
              <p14:nvPr/>
            </p14:nvContentPartPr>
            <p14:xfrm>
              <a:off x="2142460" y="2040396"/>
              <a:ext cx="2098440" cy="6264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BDCC9061-3DBC-1A52-C795-807E0D35E47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106460" y="1968396"/>
                <a:ext cx="2170080" cy="20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AB60CF22-7840-EB5C-78B6-1CD8BC75B442}"/>
                  </a:ext>
                </a:extLst>
              </p14:cNvPr>
              <p14:cNvContentPartPr/>
              <p14:nvPr/>
            </p14:nvContentPartPr>
            <p14:xfrm>
              <a:off x="3717820" y="2999436"/>
              <a:ext cx="4401720" cy="313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AB60CF22-7840-EB5C-78B6-1CD8BC75B44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681820" y="2927436"/>
                <a:ext cx="4473360" cy="17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1885A6F3-20A5-84FE-6CA7-5D4C8EDC8D3A}"/>
                  </a:ext>
                </a:extLst>
              </p14:cNvPr>
              <p14:cNvContentPartPr/>
              <p14:nvPr/>
            </p14:nvContentPartPr>
            <p14:xfrm>
              <a:off x="2148940" y="3223356"/>
              <a:ext cx="405000" cy="190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1885A6F3-20A5-84FE-6CA7-5D4C8EDC8D3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112940" y="3149971"/>
                <a:ext cx="476640" cy="16548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2724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17BAF7E-0243-2AB5-34E2-11C0344007E8}"/>
              </a:ext>
            </a:extLst>
          </p:cNvPr>
          <p:cNvSpPr txBox="1">
            <a:spLocks/>
          </p:cNvSpPr>
          <p:nvPr/>
        </p:nvSpPr>
        <p:spPr>
          <a:xfrm>
            <a:off x="362091" y="2352245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</a:rPr>
              <a:t>Gillian Rose, Visual Methodologies (2002)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9DCDEA-B88A-6483-910F-F9D3DCF53F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091" y="536321"/>
            <a:ext cx="9967032" cy="1679954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A5B96FAD-8776-8BE0-6223-E979E485ACBB}"/>
              </a:ext>
            </a:extLst>
          </p:cNvPr>
          <p:cNvSpPr txBox="1">
            <a:spLocks/>
          </p:cNvSpPr>
          <p:nvPr/>
        </p:nvSpPr>
        <p:spPr>
          <a:xfrm>
            <a:off x="362091" y="6186261"/>
            <a:ext cx="3796018" cy="2708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  <a:hlinkClick r:id="rId3"/>
              </a:rPr>
              <a:t>WATCH EX </a:t>
            </a:r>
            <a:r>
              <a:rPr lang="en-GB" sz="1600" err="1">
                <a:solidFill>
                  <a:schemeClr val="bg1"/>
                </a:solidFill>
                <a:hlinkClick r:id="rId3"/>
              </a:rPr>
              <a:t>MACHINA</a:t>
            </a:r>
            <a:r>
              <a:rPr lang="en-GB" sz="1600">
                <a:solidFill>
                  <a:schemeClr val="bg1"/>
                </a:solidFill>
                <a:hlinkClick r:id="rId3"/>
              </a:rPr>
              <a:t> TRAILER HERE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59786CD-B033-10A6-5440-9B29DB754E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2787" y="2352245"/>
            <a:ext cx="3073400" cy="423672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636035A-502A-FD70-C499-2F7C6037D3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256" y="2922106"/>
            <a:ext cx="4053008" cy="310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060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1035921" y="415863"/>
            <a:ext cx="9786471" cy="600137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EXTEND LEARNING: opportunity to further explore an area we have covered in a lecture.</a:t>
            </a:r>
            <a:endParaRPr lang="en-GB" sz="2000" dirty="0">
              <a:solidFill>
                <a:schemeClr val="bg1"/>
              </a:solidFill>
            </a:endParaRPr>
          </a:p>
          <a:p>
            <a:pPr marL="457200" indent="-457200">
              <a:lnSpc>
                <a:spcPct val="110000"/>
              </a:lnSpc>
              <a:spcBef>
                <a:spcPts val="1000"/>
              </a:spcBef>
              <a:buAutoNum type="arabicParenR"/>
            </a:pPr>
            <a:r>
              <a:rPr lang="en-GB" sz="2000" dirty="0">
                <a:solidFill>
                  <a:schemeClr val="bg1"/>
                </a:solidFill>
              </a:rPr>
              <a:t>Research what is meant by Artists/Designers MANIFESTO</a:t>
            </a:r>
            <a:endParaRPr lang="en-GB" sz="2000" dirty="0">
              <a:solidFill>
                <a:srgbClr val="FFFF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rgbClr val="FFFF00"/>
                </a:solidFill>
              </a:rPr>
              <a:t>Email your findings TEXT and/or IMAGES  by 20/10- </a:t>
            </a:r>
            <a:r>
              <a:rPr lang="en-GB" sz="2000" dirty="0" err="1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menna.buss@uwtsd.ac.uk</a:t>
            </a:r>
            <a:endParaRPr lang="en-GB" sz="2000" dirty="0">
              <a:solidFill>
                <a:srgbClr val="FFFF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EXAMPLE: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DC986E-6E3C-9CFC-C5AF-D6E05F10D2AE}"/>
              </a:ext>
            </a:extLst>
          </p:cNvPr>
          <p:cNvSpPr txBox="1"/>
          <p:nvPr/>
        </p:nvSpPr>
        <p:spPr>
          <a:xfrm>
            <a:off x="2554420" y="3894875"/>
            <a:ext cx="7337883" cy="369332"/>
          </a:xfrm>
          <a:prstGeom prst="rect">
            <a:avLst/>
          </a:prstGeom>
          <a:solidFill>
            <a:schemeClr val="bg1">
              <a:lumMod val="10000"/>
            </a:schemeClr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>
                <a:hlinkClick r:id="rId3"/>
              </a:rPr>
              <a:t>https://</a:t>
            </a:r>
            <a:r>
              <a:rPr lang="en-US" err="1">
                <a:hlinkClick r:id="rId3"/>
              </a:rPr>
              <a:t>designmanifestos.org</a:t>
            </a:r>
            <a:r>
              <a:rPr lang="en-US">
                <a:hlinkClick r:id="rId3"/>
              </a:rPr>
              <a:t>/design-declares-acts-of-emergency/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496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1035921" y="415863"/>
            <a:ext cx="9786471" cy="600137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2) To find out more about some of the references included in this lecture: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CF8A68-5D2C-D976-826C-7D18737B6E13}"/>
              </a:ext>
            </a:extLst>
          </p:cNvPr>
          <p:cNvSpPr txBox="1">
            <a:spLocks/>
          </p:cNvSpPr>
          <p:nvPr/>
        </p:nvSpPr>
        <p:spPr>
          <a:xfrm>
            <a:off x="2003090" y="2940934"/>
            <a:ext cx="3551735" cy="369332"/>
          </a:xfrm>
          <a:prstGeom prst="rect">
            <a:avLst/>
          </a:prstGeom>
          <a:solidFill>
            <a:schemeClr val="bg1">
              <a:lumMod val="10000"/>
            </a:schemeClr>
          </a:solidFill>
          <a:ln w="19050">
            <a:solidFill>
              <a:srgbClr val="FFC000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 dirty="0">
                <a:solidFill>
                  <a:schemeClr val="bg1"/>
                </a:solidFill>
                <a:hlinkClick r:id="rId2"/>
              </a:rPr>
              <a:t>WATCH HERE: BBC WAYS OF SEEING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33FBB3C-B88D-F4BF-A29D-ABAC7CA61F6A}"/>
              </a:ext>
            </a:extLst>
          </p:cNvPr>
          <p:cNvSpPr txBox="1">
            <a:spLocks/>
          </p:cNvSpPr>
          <p:nvPr/>
        </p:nvSpPr>
        <p:spPr>
          <a:xfrm>
            <a:off x="2011287" y="5228384"/>
            <a:ext cx="3551735" cy="369332"/>
          </a:xfrm>
          <a:prstGeom prst="rect">
            <a:avLst/>
          </a:prstGeom>
          <a:solidFill>
            <a:schemeClr val="bg1">
              <a:lumMod val="10000"/>
            </a:schemeClr>
          </a:solidFill>
          <a:ln>
            <a:solidFill>
              <a:schemeClr val="accent2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>
                <a:solidFill>
                  <a:schemeClr val="bg1"/>
                </a:solidFill>
                <a:hlinkClick r:id="rId3"/>
              </a:rPr>
              <a:t>WATCH EX </a:t>
            </a:r>
            <a:r>
              <a:rPr lang="en-GB" sz="1600" err="1">
                <a:solidFill>
                  <a:schemeClr val="bg1"/>
                </a:solidFill>
                <a:hlinkClick r:id="rId3"/>
              </a:rPr>
              <a:t>MACHINA</a:t>
            </a:r>
            <a:r>
              <a:rPr lang="en-GB" sz="1600">
                <a:solidFill>
                  <a:schemeClr val="bg1"/>
                </a:solidFill>
                <a:hlinkClick r:id="rId3"/>
              </a:rPr>
              <a:t> TRAILER HERE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6D7AF2-E3B9-8F6E-5A73-90EF265FD79F}"/>
              </a:ext>
            </a:extLst>
          </p:cNvPr>
          <p:cNvSpPr txBox="1"/>
          <p:nvPr/>
        </p:nvSpPr>
        <p:spPr>
          <a:xfrm>
            <a:off x="2535446" y="4264469"/>
            <a:ext cx="3019379" cy="369332"/>
          </a:xfrm>
          <a:prstGeom prst="rect">
            <a:avLst/>
          </a:prstGeom>
          <a:solidFill>
            <a:schemeClr val="tx1"/>
          </a:solidFill>
          <a:ln w="6350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en-US" sz="1800" dirty="0" err="1">
                <a:solidFill>
                  <a:schemeClr val="bg1"/>
                </a:solidFill>
                <a:hlinkClick r:id="rId4"/>
              </a:rPr>
              <a:t>Colour</a:t>
            </a:r>
            <a:r>
              <a:rPr lang="en-US" sz="1800" dirty="0">
                <a:solidFill>
                  <a:schemeClr val="bg1"/>
                </a:solidFill>
                <a:hlinkClick r:id="rId4"/>
              </a:rPr>
              <a:t> semiotics article </a:t>
            </a: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4DBA4B-1E02-191A-B1EA-D9F58077BDD9}"/>
              </a:ext>
            </a:extLst>
          </p:cNvPr>
          <p:cNvSpPr txBox="1"/>
          <p:nvPr/>
        </p:nvSpPr>
        <p:spPr>
          <a:xfrm>
            <a:off x="5929156" y="4087390"/>
            <a:ext cx="4256869" cy="660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https://</a:t>
            </a:r>
            <a:r>
              <a:rPr lang="en-US" dirty="0" err="1"/>
              <a:t>www.ijscl.com</a:t>
            </a:r>
            <a:r>
              <a:rPr lang="en-US" dirty="0"/>
              <a:t>/article_241780_5a2662d982b729db3b4a5914f14a2b03.pdf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CA2151-EA3F-6A96-174C-54DB02B01FF9}"/>
              </a:ext>
            </a:extLst>
          </p:cNvPr>
          <p:cNvSpPr txBox="1"/>
          <p:nvPr/>
        </p:nvSpPr>
        <p:spPr>
          <a:xfrm>
            <a:off x="5929156" y="2802434"/>
            <a:ext cx="3949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https://</a:t>
            </a:r>
            <a:r>
              <a:rPr lang="en-US" dirty="0" err="1"/>
              <a:t>www.bbc.co.uk</a:t>
            </a:r>
            <a:r>
              <a:rPr lang="en-US" dirty="0"/>
              <a:t>/</a:t>
            </a:r>
            <a:r>
              <a:rPr lang="en-US" dirty="0" err="1"/>
              <a:t>programmes</a:t>
            </a:r>
            <a:r>
              <a:rPr lang="en-US" dirty="0"/>
              <a:t>/</a:t>
            </a:r>
            <a:r>
              <a:rPr lang="en-US" dirty="0" err="1"/>
              <a:t>p00hmb29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18DE0A-AE3F-AAD5-FF59-3212366E4DF2}"/>
              </a:ext>
            </a:extLst>
          </p:cNvPr>
          <p:cNvSpPr txBox="1"/>
          <p:nvPr/>
        </p:nvSpPr>
        <p:spPr>
          <a:xfrm>
            <a:off x="5929156" y="5123402"/>
            <a:ext cx="4273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https://</a:t>
            </a:r>
            <a:r>
              <a:rPr lang="en-US" dirty="0" err="1"/>
              <a:t>www.imdb.com</a:t>
            </a:r>
            <a:r>
              <a:rPr lang="en-US" dirty="0"/>
              <a:t>/title/</a:t>
            </a:r>
            <a:r>
              <a:rPr lang="en-US" dirty="0" err="1"/>
              <a:t>tt0470752</a:t>
            </a:r>
            <a:r>
              <a:rPr lang="en-US" dirty="0"/>
              <a:t>/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1E4DA5-2531-A3B0-8263-2369F2B8D6DE}"/>
              </a:ext>
            </a:extLst>
          </p:cNvPr>
          <p:cNvSpPr txBox="1"/>
          <p:nvPr/>
        </p:nvSpPr>
        <p:spPr>
          <a:xfrm>
            <a:off x="5929156" y="3400254"/>
            <a:ext cx="4170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Or search BoB UWTSD resources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2798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9400492" y="426076"/>
            <a:ext cx="2648532" cy="4703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SETTING INTENTIONS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06B20A2-EE80-04C3-9998-58142A98F065}"/>
              </a:ext>
            </a:extLst>
          </p:cNvPr>
          <p:cNvSpPr/>
          <p:nvPr/>
        </p:nvSpPr>
        <p:spPr>
          <a:xfrm>
            <a:off x="1" y="3863690"/>
            <a:ext cx="9599706" cy="2906980"/>
          </a:xfrm>
          <a:prstGeom prst="round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28/10 – NO LECTURE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THIS ALLOWS TIME FOR YOU TO WRITE YOUR 1</a:t>
            </a:r>
            <a:r>
              <a:rPr lang="en-GB" i="1" baseline="30000" dirty="0">
                <a:solidFill>
                  <a:schemeClr val="bg1"/>
                </a:solidFill>
              </a:rPr>
              <a:t>ST</a:t>
            </a:r>
            <a:r>
              <a:rPr lang="en-GB" i="1" dirty="0">
                <a:solidFill>
                  <a:schemeClr val="bg1"/>
                </a:solidFill>
              </a:rPr>
              <a:t> 500 WORD ASSIGNMENT: ‘MANIFESTO’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DRAFT TO BE SUBMITTED by </a:t>
            </a:r>
            <a:r>
              <a:rPr lang="en-GB" i="1">
                <a:solidFill>
                  <a:schemeClr val="bg1"/>
                </a:solidFill>
              </a:rPr>
              <a:t>email before 02/11</a:t>
            </a:r>
            <a:endParaRPr lang="en-US" i="1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i="1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3A47B8-0538-A7C4-7023-65AEA9E00D53}"/>
              </a:ext>
            </a:extLst>
          </p:cNvPr>
          <p:cNvSpPr/>
          <p:nvPr/>
        </p:nvSpPr>
        <p:spPr>
          <a:xfrm>
            <a:off x="0" y="661273"/>
            <a:ext cx="9599707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LOOKING AHEAD – 14/10 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</a:rPr>
              <a:t>10:00 – 1</a:t>
            </a:r>
            <a:r>
              <a:rPr lang="en-GB">
                <a:solidFill>
                  <a:schemeClr val="bg1"/>
                </a:solidFill>
              </a:rPr>
              <a:t>0.50 MANIFESTO writing with Menna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10:50 – 11:00 </a:t>
            </a:r>
            <a:r>
              <a:rPr lang="en-US">
                <a:solidFill>
                  <a:schemeClr val="bg1"/>
                </a:solidFill>
              </a:rPr>
              <a:t>BREAK</a:t>
            </a: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11:00 – 12:00 WELSH LECTURE with </a:t>
            </a:r>
            <a:r>
              <a:rPr lang="en-GB" err="1">
                <a:solidFill>
                  <a:schemeClr val="bg1"/>
                </a:solidFill>
              </a:rPr>
              <a:t>Gwenllian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n-GB" err="1">
                <a:solidFill>
                  <a:schemeClr val="bg1"/>
                </a:solidFill>
              </a:rPr>
              <a:t>Beynon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777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CROESO  | WELCOME</vt:lpstr>
      <vt:lpstr>PowerPoint Presentation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Buss</dc:creator>
  <cp:lastModifiedBy>Menna Buss</cp:lastModifiedBy>
  <cp:revision>1</cp:revision>
  <dcterms:created xsi:type="dcterms:W3CDTF">2025-10-06T23:55:56Z</dcterms:created>
  <dcterms:modified xsi:type="dcterms:W3CDTF">2025-10-21T13:39:40Z</dcterms:modified>
</cp:coreProperties>
</file>