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35" r:id="rId5"/>
    <p:sldId id="348" r:id="rId6"/>
    <p:sldId id="300" r:id="rId7"/>
    <p:sldId id="338" r:id="rId8"/>
    <p:sldId id="350" r:id="rId9"/>
    <p:sldId id="351" r:id="rId10"/>
    <p:sldId id="359" r:id="rId11"/>
    <p:sldId id="358" r:id="rId12"/>
    <p:sldId id="341" r:id="rId13"/>
    <p:sldId id="342" r:id="rId14"/>
    <p:sldId id="362" r:id="rId15"/>
    <p:sldId id="364" r:id="rId16"/>
    <p:sldId id="361" r:id="rId17"/>
    <p:sldId id="352" r:id="rId18"/>
    <p:sldId id="353" r:id="rId19"/>
    <p:sldId id="355" r:id="rId20"/>
    <p:sldId id="356" r:id="rId21"/>
    <p:sldId id="357" r:id="rId22"/>
    <p:sldId id="346" r:id="rId23"/>
    <p:sldId id="268" r:id="rId24"/>
    <p:sldId id="363" r:id="rId25"/>
    <p:sldId id="365" r:id="rId26"/>
    <p:sldId id="332" r:id="rId27"/>
    <p:sldId id="29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94" d="100"/>
          <a:sy n="94" d="100"/>
        </p:scale>
        <p:origin x="705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19FFA73A-905D-4073-944A-185D0DC77123}"/>
    <pc:docChg chg="undo custSel addSld delSld modSld sldOrd">
      <pc:chgData name="Nichola Welton" userId="33867cc6-3c98-481e-a066-a55221f849bb" providerId="ADAL" clId="{19FFA73A-905D-4073-944A-185D0DC77123}" dt="2022-01-11T17:25:47.984" v="1270"/>
      <pc:docMkLst>
        <pc:docMk/>
      </pc:docMkLst>
      <pc:sldChg chg="add">
        <pc:chgData name="Nichola Welton" userId="33867cc6-3c98-481e-a066-a55221f849bb" providerId="ADAL" clId="{19FFA73A-905D-4073-944A-185D0DC77123}" dt="2022-01-11T11:50:29.094" v="1092"/>
        <pc:sldMkLst>
          <pc:docMk/>
          <pc:sldMk cId="1678031094" sldId="268"/>
        </pc:sldMkLst>
      </pc:sldChg>
      <pc:sldChg chg="modSp mod">
        <pc:chgData name="Nichola Welton" userId="33867cc6-3c98-481e-a066-a55221f849bb" providerId="ADAL" clId="{19FFA73A-905D-4073-944A-185D0DC77123}" dt="2022-01-11T11:51:31.427" v="1094"/>
        <pc:sldMkLst>
          <pc:docMk/>
          <pc:sldMk cId="3409387523" sldId="300"/>
        </pc:sldMkLst>
        <pc:spChg chg="mod">
          <ac:chgData name="Nichola Welton" userId="33867cc6-3c98-481e-a066-a55221f849bb" providerId="ADAL" clId="{19FFA73A-905D-4073-944A-185D0DC77123}" dt="2022-01-11T11:17:14.201" v="640" actId="20577"/>
          <ac:spMkLst>
            <pc:docMk/>
            <pc:sldMk cId="3409387523" sldId="300"/>
            <ac:spMk id="19" creationId="{00000000-0000-0000-0000-000000000000}"/>
          </ac:spMkLst>
        </pc:spChg>
        <pc:graphicFrameChg chg="mod">
          <ac:chgData name="Nichola Welton" userId="33867cc6-3c98-481e-a066-a55221f849bb" providerId="ADAL" clId="{19FFA73A-905D-4073-944A-185D0DC77123}" dt="2022-01-11T11:51:31.427" v="1094"/>
          <ac:graphicFrameMkLst>
            <pc:docMk/>
            <pc:sldMk cId="3409387523" sldId="300"/>
            <ac:graphicFrameMk id="21" creationId="{00000000-0000-0000-0000-000000000000}"/>
          </ac:graphicFrameMkLst>
        </pc:graphicFrameChg>
      </pc:sldChg>
      <pc:sldChg chg="del">
        <pc:chgData name="Nichola Welton" userId="33867cc6-3c98-481e-a066-a55221f849bb" providerId="ADAL" clId="{19FFA73A-905D-4073-944A-185D0DC77123}" dt="2022-01-11T11:10:38.955" v="311" actId="47"/>
        <pc:sldMkLst>
          <pc:docMk/>
          <pc:sldMk cId="409871511" sldId="301"/>
        </pc:sldMkLst>
      </pc:sldChg>
      <pc:sldChg chg="del">
        <pc:chgData name="Nichola Welton" userId="33867cc6-3c98-481e-a066-a55221f849bb" providerId="ADAL" clId="{19FFA73A-905D-4073-944A-185D0DC77123}" dt="2022-01-11T11:10:42.482" v="312" actId="47"/>
        <pc:sldMkLst>
          <pc:docMk/>
          <pc:sldMk cId="960232601" sldId="302"/>
        </pc:sldMkLst>
      </pc:sldChg>
      <pc:sldChg chg="del">
        <pc:chgData name="Nichola Welton" userId="33867cc6-3c98-481e-a066-a55221f849bb" providerId="ADAL" clId="{19FFA73A-905D-4073-944A-185D0DC77123}" dt="2022-01-11T11:10:51.454" v="313" actId="47"/>
        <pc:sldMkLst>
          <pc:docMk/>
          <pc:sldMk cId="1197904345" sldId="303"/>
        </pc:sldMkLst>
      </pc:sldChg>
      <pc:sldChg chg="del">
        <pc:chgData name="Nichola Welton" userId="33867cc6-3c98-481e-a066-a55221f849bb" providerId="ADAL" clId="{19FFA73A-905D-4073-944A-185D0DC77123}" dt="2022-01-11T11:10:54.481" v="314" actId="47"/>
        <pc:sldMkLst>
          <pc:docMk/>
          <pc:sldMk cId="990364129" sldId="304"/>
        </pc:sldMkLst>
      </pc:sldChg>
      <pc:sldChg chg="del">
        <pc:chgData name="Nichola Welton" userId="33867cc6-3c98-481e-a066-a55221f849bb" providerId="ADAL" clId="{19FFA73A-905D-4073-944A-185D0DC77123}" dt="2022-01-11T11:12:00.238" v="327" actId="47"/>
        <pc:sldMkLst>
          <pc:docMk/>
          <pc:sldMk cId="1008852790" sldId="305"/>
        </pc:sldMkLst>
      </pc:sldChg>
      <pc:sldChg chg="del">
        <pc:chgData name="Nichola Welton" userId="33867cc6-3c98-481e-a066-a55221f849bb" providerId="ADAL" clId="{19FFA73A-905D-4073-944A-185D0DC77123}" dt="2022-01-11T11:12:03.957" v="328" actId="47"/>
        <pc:sldMkLst>
          <pc:docMk/>
          <pc:sldMk cId="1048800013" sldId="306"/>
        </pc:sldMkLst>
      </pc:sldChg>
      <pc:sldChg chg="del">
        <pc:chgData name="Nichola Welton" userId="33867cc6-3c98-481e-a066-a55221f849bb" providerId="ADAL" clId="{19FFA73A-905D-4073-944A-185D0DC77123}" dt="2022-01-11T11:12:13.119" v="331" actId="47"/>
        <pc:sldMkLst>
          <pc:docMk/>
          <pc:sldMk cId="438290634" sldId="310"/>
        </pc:sldMkLst>
      </pc:sldChg>
      <pc:sldChg chg="del">
        <pc:chgData name="Nichola Welton" userId="33867cc6-3c98-481e-a066-a55221f849bb" providerId="ADAL" clId="{19FFA73A-905D-4073-944A-185D0DC77123}" dt="2022-01-11T11:12:09.352" v="330" actId="47"/>
        <pc:sldMkLst>
          <pc:docMk/>
          <pc:sldMk cId="1642359210" sldId="311"/>
        </pc:sldMkLst>
      </pc:sldChg>
      <pc:sldChg chg="del">
        <pc:chgData name="Nichola Welton" userId="33867cc6-3c98-481e-a066-a55221f849bb" providerId="ADAL" clId="{19FFA73A-905D-4073-944A-185D0DC77123}" dt="2022-01-11T11:12:31.240" v="341" actId="47"/>
        <pc:sldMkLst>
          <pc:docMk/>
          <pc:sldMk cId="337516414" sldId="313"/>
        </pc:sldMkLst>
      </pc:sldChg>
      <pc:sldChg chg="del">
        <pc:chgData name="Nichola Welton" userId="33867cc6-3c98-481e-a066-a55221f849bb" providerId="ADAL" clId="{19FFA73A-905D-4073-944A-185D0DC77123}" dt="2022-01-11T11:12:15.109" v="332" actId="47"/>
        <pc:sldMkLst>
          <pc:docMk/>
          <pc:sldMk cId="1250906743" sldId="314"/>
        </pc:sldMkLst>
      </pc:sldChg>
      <pc:sldChg chg="del">
        <pc:chgData name="Nichola Welton" userId="33867cc6-3c98-481e-a066-a55221f849bb" providerId="ADAL" clId="{19FFA73A-905D-4073-944A-185D0DC77123}" dt="2022-01-11T11:12:16.899" v="333" actId="47"/>
        <pc:sldMkLst>
          <pc:docMk/>
          <pc:sldMk cId="1742393619" sldId="315"/>
        </pc:sldMkLst>
      </pc:sldChg>
      <pc:sldChg chg="del">
        <pc:chgData name="Nichola Welton" userId="33867cc6-3c98-481e-a066-a55221f849bb" providerId="ADAL" clId="{19FFA73A-905D-4073-944A-185D0DC77123}" dt="2022-01-11T11:12:18.487" v="334" actId="47"/>
        <pc:sldMkLst>
          <pc:docMk/>
          <pc:sldMk cId="2937407465" sldId="316"/>
        </pc:sldMkLst>
      </pc:sldChg>
      <pc:sldChg chg="del">
        <pc:chgData name="Nichola Welton" userId="33867cc6-3c98-481e-a066-a55221f849bb" providerId="ADAL" clId="{19FFA73A-905D-4073-944A-185D0DC77123}" dt="2022-01-11T11:12:21.890" v="336" actId="47"/>
        <pc:sldMkLst>
          <pc:docMk/>
          <pc:sldMk cId="3419057144" sldId="317"/>
        </pc:sldMkLst>
      </pc:sldChg>
      <pc:sldChg chg="del">
        <pc:chgData name="Nichola Welton" userId="33867cc6-3c98-481e-a066-a55221f849bb" providerId="ADAL" clId="{19FFA73A-905D-4073-944A-185D0DC77123}" dt="2022-01-11T11:12:24.083" v="337" actId="47"/>
        <pc:sldMkLst>
          <pc:docMk/>
          <pc:sldMk cId="1889543201" sldId="318"/>
        </pc:sldMkLst>
      </pc:sldChg>
      <pc:sldChg chg="del">
        <pc:chgData name="Nichola Welton" userId="33867cc6-3c98-481e-a066-a55221f849bb" providerId="ADAL" clId="{19FFA73A-905D-4073-944A-185D0DC77123}" dt="2022-01-11T11:12:25.220" v="338" actId="47"/>
        <pc:sldMkLst>
          <pc:docMk/>
          <pc:sldMk cId="2241997537" sldId="319"/>
        </pc:sldMkLst>
      </pc:sldChg>
      <pc:sldChg chg="del">
        <pc:chgData name="Nichola Welton" userId="33867cc6-3c98-481e-a066-a55221f849bb" providerId="ADAL" clId="{19FFA73A-905D-4073-944A-185D0DC77123}" dt="2022-01-11T11:12:26.398" v="339" actId="47"/>
        <pc:sldMkLst>
          <pc:docMk/>
          <pc:sldMk cId="1475506564" sldId="320"/>
        </pc:sldMkLst>
      </pc:sldChg>
      <pc:sldChg chg="del">
        <pc:chgData name="Nichola Welton" userId="33867cc6-3c98-481e-a066-a55221f849bb" providerId="ADAL" clId="{19FFA73A-905D-4073-944A-185D0DC77123}" dt="2022-01-11T11:12:28.247" v="340" actId="47"/>
        <pc:sldMkLst>
          <pc:docMk/>
          <pc:sldMk cId="1164649514" sldId="321"/>
        </pc:sldMkLst>
      </pc:sldChg>
      <pc:sldChg chg="del">
        <pc:chgData name="Nichola Welton" userId="33867cc6-3c98-481e-a066-a55221f849bb" providerId="ADAL" clId="{19FFA73A-905D-4073-944A-185D0DC77123}" dt="2022-01-11T11:12:32.710" v="342" actId="47"/>
        <pc:sldMkLst>
          <pc:docMk/>
          <pc:sldMk cId="1630522871" sldId="322"/>
        </pc:sldMkLst>
      </pc:sldChg>
      <pc:sldChg chg="del">
        <pc:chgData name="Nichola Welton" userId="33867cc6-3c98-481e-a066-a55221f849bb" providerId="ADAL" clId="{19FFA73A-905D-4073-944A-185D0DC77123}" dt="2022-01-11T11:12:35.786" v="343" actId="47"/>
        <pc:sldMkLst>
          <pc:docMk/>
          <pc:sldMk cId="4173653707" sldId="323"/>
        </pc:sldMkLst>
      </pc:sldChg>
      <pc:sldChg chg="del">
        <pc:chgData name="Nichola Welton" userId="33867cc6-3c98-481e-a066-a55221f849bb" providerId="ADAL" clId="{19FFA73A-905D-4073-944A-185D0DC77123}" dt="2022-01-11T11:12:37.189" v="344" actId="47"/>
        <pc:sldMkLst>
          <pc:docMk/>
          <pc:sldMk cId="4183786984" sldId="324"/>
        </pc:sldMkLst>
      </pc:sldChg>
      <pc:sldChg chg="del">
        <pc:chgData name="Nichola Welton" userId="33867cc6-3c98-481e-a066-a55221f849bb" providerId="ADAL" clId="{19FFA73A-905D-4073-944A-185D0DC77123}" dt="2022-01-11T11:12:38.441" v="345" actId="47"/>
        <pc:sldMkLst>
          <pc:docMk/>
          <pc:sldMk cId="3971099109" sldId="326"/>
        </pc:sldMkLst>
      </pc:sldChg>
      <pc:sldChg chg="del">
        <pc:chgData name="Nichola Welton" userId="33867cc6-3c98-481e-a066-a55221f849bb" providerId="ADAL" clId="{19FFA73A-905D-4073-944A-185D0DC77123}" dt="2022-01-11T11:12:41.573" v="346" actId="47"/>
        <pc:sldMkLst>
          <pc:docMk/>
          <pc:sldMk cId="2137421952" sldId="327"/>
        </pc:sldMkLst>
      </pc:sldChg>
      <pc:sldChg chg="del">
        <pc:chgData name="Nichola Welton" userId="33867cc6-3c98-481e-a066-a55221f849bb" providerId="ADAL" clId="{19FFA73A-905D-4073-944A-185D0DC77123}" dt="2022-01-11T11:12:43.323" v="347" actId="47"/>
        <pc:sldMkLst>
          <pc:docMk/>
          <pc:sldMk cId="3541886867" sldId="328"/>
        </pc:sldMkLst>
      </pc:sldChg>
      <pc:sldChg chg="del">
        <pc:chgData name="Nichola Welton" userId="33867cc6-3c98-481e-a066-a55221f849bb" providerId="ADAL" clId="{19FFA73A-905D-4073-944A-185D0DC77123}" dt="2022-01-11T11:12:45.200" v="348" actId="47"/>
        <pc:sldMkLst>
          <pc:docMk/>
          <pc:sldMk cId="3726105357" sldId="329"/>
        </pc:sldMkLst>
      </pc:sldChg>
      <pc:sldChg chg="del">
        <pc:chgData name="Nichola Welton" userId="33867cc6-3c98-481e-a066-a55221f849bb" providerId="ADAL" clId="{19FFA73A-905D-4073-944A-185D0DC77123}" dt="2022-01-11T11:12:48.469" v="349" actId="47"/>
        <pc:sldMkLst>
          <pc:docMk/>
          <pc:sldMk cId="2480391582" sldId="330"/>
        </pc:sldMkLst>
      </pc:sldChg>
      <pc:sldChg chg="del">
        <pc:chgData name="Nichola Welton" userId="33867cc6-3c98-481e-a066-a55221f849bb" providerId="ADAL" clId="{19FFA73A-905D-4073-944A-185D0DC77123}" dt="2022-01-11T11:12:54.778" v="350" actId="47"/>
        <pc:sldMkLst>
          <pc:docMk/>
          <pc:sldMk cId="3334966627" sldId="331"/>
        </pc:sldMkLst>
      </pc:sldChg>
      <pc:sldChg chg="del">
        <pc:chgData name="Nichola Welton" userId="33867cc6-3c98-481e-a066-a55221f849bb" providerId="ADAL" clId="{19FFA73A-905D-4073-944A-185D0DC77123}" dt="2022-01-11T11:10:35.898" v="310" actId="47"/>
        <pc:sldMkLst>
          <pc:docMk/>
          <pc:sldMk cId="3964364331" sldId="333"/>
        </pc:sldMkLst>
      </pc:sldChg>
      <pc:sldChg chg="modSp mod">
        <pc:chgData name="Nichola Welton" userId="33867cc6-3c98-481e-a066-a55221f849bb" providerId="ADAL" clId="{19FFA73A-905D-4073-944A-185D0DC77123}" dt="2022-01-11T14:43:43.338" v="1252" actId="20577"/>
        <pc:sldMkLst>
          <pc:docMk/>
          <pc:sldMk cId="1443272739" sldId="335"/>
        </pc:sldMkLst>
        <pc:spChg chg="mod">
          <ac:chgData name="Nichola Welton" userId="33867cc6-3c98-481e-a066-a55221f849bb" providerId="ADAL" clId="{19FFA73A-905D-4073-944A-185D0DC77123}" dt="2022-01-11T11:13:06.896" v="353" actId="20577"/>
          <ac:spMkLst>
            <pc:docMk/>
            <pc:sldMk cId="1443272739" sldId="335"/>
            <ac:spMk id="2" creationId="{00000000-0000-0000-0000-000000000000}"/>
          </ac:spMkLst>
        </pc:spChg>
        <pc:spChg chg="mod">
          <ac:chgData name="Nichola Welton" userId="33867cc6-3c98-481e-a066-a55221f849bb" providerId="ADAL" clId="{19FFA73A-905D-4073-944A-185D0DC77123}" dt="2022-01-11T14:43:43.338" v="1252" actId="20577"/>
          <ac:spMkLst>
            <pc:docMk/>
            <pc:sldMk cId="1443272739" sldId="335"/>
            <ac:spMk id="3" creationId="{00000000-0000-0000-0000-000000000000}"/>
          </ac:spMkLst>
        </pc:spChg>
      </pc:sldChg>
      <pc:sldChg chg="del">
        <pc:chgData name="Nichola Welton" userId="33867cc6-3c98-481e-a066-a55221f849bb" providerId="ADAL" clId="{19FFA73A-905D-4073-944A-185D0DC77123}" dt="2022-01-11T11:11:57.852" v="326" actId="47"/>
        <pc:sldMkLst>
          <pc:docMk/>
          <pc:sldMk cId="2302535566" sldId="336"/>
        </pc:sldMkLst>
      </pc:sldChg>
      <pc:sldChg chg="del">
        <pc:chgData name="Nichola Welton" userId="33867cc6-3c98-481e-a066-a55221f849bb" providerId="ADAL" clId="{19FFA73A-905D-4073-944A-185D0DC77123}" dt="2022-01-11T11:12:58.339" v="351" actId="47"/>
        <pc:sldMkLst>
          <pc:docMk/>
          <pc:sldMk cId="2849189459" sldId="337"/>
        </pc:sldMkLst>
      </pc:sldChg>
      <pc:sldChg chg="modSp mod ord">
        <pc:chgData name="Nichola Welton" userId="33867cc6-3c98-481e-a066-a55221f849bb" providerId="ADAL" clId="{19FFA73A-905D-4073-944A-185D0DC77123}" dt="2022-01-11T11:13:25.323" v="354" actId="20577"/>
        <pc:sldMkLst>
          <pc:docMk/>
          <pc:sldMk cId="3654655171" sldId="338"/>
        </pc:sldMkLst>
        <pc:spChg chg="mod">
          <ac:chgData name="Nichola Welton" userId="33867cc6-3c98-481e-a066-a55221f849bb" providerId="ADAL" clId="{19FFA73A-905D-4073-944A-185D0DC77123}" dt="2022-01-11T11:13:25.323" v="354" actId="20577"/>
          <ac:spMkLst>
            <pc:docMk/>
            <pc:sldMk cId="3654655171" sldId="338"/>
            <ac:spMk id="5" creationId="{6CE79DDF-8851-49B4-88B2-493287971FB7}"/>
          </ac:spMkLst>
        </pc:spChg>
      </pc:sldChg>
      <pc:sldChg chg="del ord">
        <pc:chgData name="Nichola Welton" userId="33867cc6-3c98-481e-a066-a55221f849bb" providerId="ADAL" clId="{19FFA73A-905D-4073-944A-185D0DC77123}" dt="2022-01-11T11:11:45.448" v="321" actId="47"/>
        <pc:sldMkLst>
          <pc:docMk/>
          <pc:sldMk cId="2333518861" sldId="340"/>
        </pc:sldMkLst>
      </pc:sldChg>
      <pc:sldChg chg="ord">
        <pc:chgData name="Nichola Welton" userId="33867cc6-3c98-481e-a066-a55221f849bb" providerId="ADAL" clId="{19FFA73A-905D-4073-944A-185D0DC77123}" dt="2022-01-11T11:43:04.646" v="1089"/>
        <pc:sldMkLst>
          <pc:docMk/>
          <pc:sldMk cId="2799514313" sldId="341"/>
        </pc:sldMkLst>
      </pc:sldChg>
      <pc:sldChg chg="modSp ord">
        <pc:chgData name="Nichola Welton" userId="33867cc6-3c98-481e-a066-a55221f849bb" providerId="ADAL" clId="{19FFA73A-905D-4073-944A-185D0DC77123}" dt="2022-01-11T17:25:07.963" v="1268" actId="20577"/>
        <pc:sldMkLst>
          <pc:docMk/>
          <pc:sldMk cId="1263343137" sldId="342"/>
        </pc:sldMkLst>
        <pc:graphicFrameChg chg="mod">
          <ac:chgData name="Nichola Welton" userId="33867cc6-3c98-481e-a066-a55221f849bb" providerId="ADAL" clId="{19FFA73A-905D-4073-944A-185D0DC77123}" dt="2022-01-11T17:25:07.963" v="1268" actId="20577"/>
          <ac:graphicFrameMkLst>
            <pc:docMk/>
            <pc:sldMk cId="1263343137" sldId="342"/>
            <ac:graphicFrameMk id="4" creationId="{CA9E04E4-64FB-4DC9-A952-AEEBC6E05E74}"/>
          </ac:graphicFrameMkLst>
        </pc:graphicFrameChg>
      </pc:sldChg>
      <pc:sldChg chg="del">
        <pc:chgData name="Nichola Welton" userId="33867cc6-3c98-481e-a066-a55221f849bb" providerId="ADAL" clId="{19FFA73A-905D-4073-944A-185D0DC77123}" dt="2022-01-11T11:12:07.216" v="329" actId="47"/>
        <pc:sldMkLst>
          <pc:docMk/>
          <pc:sldMk cId="2964375029" sldId="343"/>
        </pc:sldMkLst>
      </pc:sldChg>
      <pc:sldChg chg="del">
        <pc:chgData name="Nichola Welton" userId="33867cc6-3c98-481e-a066-a55221f849bb" providerId="ADAL" clId="{19FFA73A-905D-4073-944A-185D0DC77123}" dt="2022-01-11T11:12:20.252" v="335" actId="47"/>
        <pc:sldMkLst>
          <pc:docMk/>
          <pc:sldMk cId="4148380800" sldId="344"/>
        </pc:sldMkLst>
      </pc:sldChg>
      <pc:sldChg chg="del">
        <pc:chgData name="Nichola Welton" userId="33867cc6-3c98-481e-a066-a55221f849bb" providerId="ADAL" clId="{19FFA73A-905D-4073-944A-185D0DC77123}" dt="2022-01-11T11:03:03.836" v="15" actId="47"/>
        <pc:sldMkLst>
          <pc:docMk/>
          <pc:sldMk cId="2776907482" sldId="345"/>
        </pc:sldMkLst>
      </pc:sldChg>
      <pc:sldChg chg="ord">
        <pc:chgData name="Nichola Welton" userId="33867cc6-3c98-481e-a066-a55221f849bb" providerId="ADAL" clId="{19FFA73A-905D-4073-944A-185D0DC77123}" dt="2022-01-11T11:26:47.794" v="1073"/>
        <pc:sldMkLst>
          <pc:docMk/>
          <pc:sldMk cId="73360560" sldId="346"/>
        </pc:sldMkLst>
      </pc:sldChg>
      <pc:sldChg chg="del">
        <pc:chgData name="Nichola Welton" userId="33867cc6-3c98-481e-a066-a55221f849bb" providerId="ADAL" clId="{19FFA73A-905D-4073-944A-185D0DC77123}" dt="2022-01-11T11:10:28.509" v="309" actId="47"/>
        <pc:sldMkLst>
          <pc:docMk/>
          <pc:sldMk cId="3722976533" sldId="347"/>
        </pc:sldMkLst>
      </pc:sldChg>
      <pc:sldChg chg="modSp mod">
        <pc:chgData name="Nichola Welton" userId="33867cc6-3c98-481e-a066-a55221f849bb" providerId="ADAL" clId="{19FFA73A-905D-4073-944A-185D0DC77123}" dt="2022-01-11T11:03:24.322" v="46" actId="20577"/>
        <pc:sldMkLst>
          <pc:docMk/>
          <pc:sldMk cId="2444141006" sldId="348"/>
        </pc:sldMkLst>
        <pc:spChg chg="mod">
          <ac:chgData name="Nichola Welton" userId="33867cc6-3c98-481e-a066-a55221f849bb" providerId="ADAL" clId="{19FFA73A-905D-4073-944A-185D0DC77123}" dt="2022-01-11T11:03:24.322" v="46" actId="20577"/>
          <ac:spMkLst>
            <pc:docMk/>
            <pc:sldMk cId="2444141006" sldId="348"/>
            <ac:spMk id="2" creationId="{67F9AA7B-8689-463E-A503-7F671E68F85F}"/>
          </ac:spMkLst>
        </pc:spChg>
        <pc:graphicFrameChg chg="mod">
          <ac:chgData name="Nichola Welton" userId="33867cc6-3c98-481e-a066-a55221f849bb" providerId="ADAL" clId="{19FFA73A-905D-4073-944A-185D0DC77123}" dt="2022-01-11T11:02:09.081" v="14" actId="20577"/>
          <ac:graphicFrameMkLst>
            <pc:docMk/>
            <pc:sldMk cId="2444141006" sldId="348"/>
            <ac:graphicFrameMk id="4" creationId="{7400EF6D-2CED-45DA-ABDA-8BE2B2125452}"/>
          </ac:graphicFrameMkLst>
        </pc:graphicFrameChg>
      </pc:sldChg>
      <pc:sldChg chg="new del">
        <pc:chgData name="Nichola Welton" userId="33867cc6-3c98-481e-a066-a55221f849bb" providerId="ADAL" clId="{19FFA73A-905D-4073-944A-185D0DC77123}" dt="2022-01-11T11:06:53.763" v="187" actId="47"/>
        <pc:sldMkLst>
          <pc:docMk/>
          <pc:sldMk cId="1603679419" sldId="349"/>
        </pc:sldMkLst>
      </pc:sldChg>
      <pc:sldChg chg="addSp modSp add mod">
        <pc:chgData name="Nichola Welton" userId="33867cc6-3c98-481e-a066-a55221f849bb" providerId="ADAL" clId="{19FFA73A-905D-4073-944A-185D0DC77123}" dt="2022-01-11T11:52:20.552" v="1136" actId="20577"/>
        <pc:sldMkLst>
          <pc:docMk/>
          <pc:sldMk cId="4127523998" sldId="350"/>
        </pc:sldMkLst>
        <pc:spChg chg="add mod">
          <ac:chgData name="Nichola Welton" userId="33867cc6-3c98-481e-a066-a55221f849bb" providerId="ADAL" clId="{19FFA73A-905D-4073-944A-185D0DC77123}" dt="2022-01-11T11:52:20.552" v="1136" actId="20577"/>
          <ac:spMkLst>
            <pc:docMk/>
            <pc:sldMk cId="4127523998" sldId="350"/>
            <ac:spMk id="3" creationId="{EDC5B34D-FA8C-4968-99DA-FAFBB94105AE}"/>
          </ac:spMkLst>
        </pc:spChg>
        <pc:spChg chg="mod">
          <ac:chgData name="Nichola Welton" userId="33867cc6-3c98-481e-a066-a55221f849bb" providerId="ADAL" clId="{19FFA73A-905D-4073-944A-185D0DC77123}" dt="2022-01-11T11:22:04.146" v="760" actId="1076"/>
          <ac:spMkLst>
            <pc:docMk/>
            <pc:sldMk cId="4127523998" sldId="350"/>
            <ac:spMk id="5" creationId="{00000000-0000-0000-0000-000000000000}"/>
          </ac:spMkLst>
        </pc:spChg>
      </pc:sldChg>
      <pc:sldChg chg="modSp add">
        <pc:chgData name="Nichola Welton" userId="33867cc6-3c98-481e-a066-a55221f849bb" providerId="ADAL" clId="{19FFA73A-905D-4073-944A-185D0DC77123}" dt="2022-01-11T14:45:03.456" v="1254" actId="20577"/>
        <pc:sldMkLst>
          <pc:docMk/>
          <pc:sldMk cId="2530103345" sldId="351"/>
        </pc:sldMkLst>
        <pc:graphicFrameChg chg="mod">
          <ac:chgData name="Nichola Welton" userId="33867cc6-3c98-481e-a066-a55221f849bb" providerId="ADAL" clId="{19FFA73A-905D-4073-944A-185D0DC77123}" dt="2022-01-11T14:45:03.456" v="1254" actId="20577"/>
          <ac:graphicFrameMkLst>
            <pc:docMk/>
            <pc:sldMk cId="2530103345" sldId="351"/>
            <ac:graphicFrameMk id="7" creationId="{00000000-0000-0000-0000-000000000000}"/>
          </ac:graphicFrameMkLst>
        </pc:graphicFrameChg>
      </pc:sldChg>
      <pc:sldChg chg="add">
        <pc:chgData name="Nichola Welton" userId="33867cc6-3c98-481e-a066-a55221f849bb" providerId="ADAL" clId="{19FFA73A-905D-4073-944A-185D0DC77123}" dt="2022-01-11T11:07:34.656" v="189"/>
        <pc:sldMkLst>
          <pc:docMk/>
          <pc:sldMk cId="2583253399" sldId="352"/>
        </pc:sldMkLst>
      </pc:sldChg>
      <pc:sldChg chg="add">
        <pc:chgData name="Nichola Welton" userId="33867cc6-3c98-481e-a066-a55221f849bb" providerId="ADAL" clId="{19FFA73A-905D-4073-944A-185D0DC77123}" dt="2022-01-11T11:07:45.505" v="190"/>
        <pc:sldMkLst>
          <pc:docMk/>
          <pc:sldMk cId="3562545919" sldId="353"/>
        </pc:sldMkLst>
      </pc:sldChg>
      <pc:sldChg chg="new del">
        <pc:chgData name="Nichola Welton" userId="33867cc6-3c98-481e-a066-a55221f849bb" providerId="ADAL" clId="{19FFA73A-905D-4073-944A-185D0DC77123}" dt="2022-01-11T11:08:18.548" v="194" actId="47"/>
        <pc:sldMkLst>
          <pc:docMk/>
          <pc:sldMk cId="2968129537" sldId="354"/>
        </pc:sldMkLst>
      </pc:sldChg>
      <pc:sldChg chg="add">
        <pc:chgData name="Nichola Welton" userId="33867cc6-3c98-481e-a066-a55221f849bb" providerId="ADAL" clId="{19FFA73A-905D-4073-944A-185D0DC77123}" dt="2022-01-11T11:07:59.093" v="192"/>
        <pc:sldMkLst>
          <pc:docMk/>
          <pc:sldMk cId="526563855" sldId="355"/>
        </pc:sldMkLst>
      </pc:sldChg>
      <pc:sldChg chg="addSp delSp modSp add mod modAnim">
        <pc:chgData name="Nichola Welton" userId="33867cc6-3c98-481e-a066-a55221f849bb" providerId="ADAL" clId="{19FFA73A-905D-4073-944A-185D0DC77123}" dt="2022-01-11T14:51:10.258" v="1267"/>
        <pc:sldMkLst>
          <pc:docMk/>
          <pc:sldMk cId="1215481662" sldId="356"/>
        </pc:sldMkLst>
        <pc:spChg chg="add del mod">
          <ac:chgData name="Nichola Welton" userId="33867cc6-3c98-481e-a066-a55221f849bb" providerId="ADAL" clId="{19FFA73A-905D-4073-944A-185D0DC77123}" dt="2022-01-11T14:51:10.258" v="1267"/>
          <ac:spMkLst>
            <pc:docMk/>
            <pc:sldMk cId="1215481662" sldId="356"/>
            <ac:spMk id="4" creationId="{CC378225-B664-4B7E-BF47-05E2B4803F8C}"/>
          </ac:spMkLst>
        </pc:spChg>
        <pc:picChg chg="add mod">
          <ac:chgData name="Nichola Welton" userId="33867cc6-3c98-481e-a066-a55221f849bb" providerId="ADAL" clId="{19FFA73A-905D-4073-944A-185D0DC77123}" dt="2022-01-11T14:51:10.258" v="1267"/>
          <ac:picMkLst>
            <pc:docMk/>
            <pc:sldMk cId="1215481662" sldId="356"/>
            <ac:picMk id="5" creationId="{19514762-4315-4B24-942E-4443DAB3451E}"/>
          </ac:picMkLst>
        </pc:picChg>
        <pc:picChg chg="del mod">
          <ac:chgData name="Nichola Welton" userId="33867cc6-3c98-481e-a066-a55221f849bb" providerId="ADAL" clId="{19FFA73A-905D-4073-944A-185D0DC77123}" dt="2022-01-11T14:50:43.634" v="1266" actId="478"/>
          <ac:picMkLst>
            <pc:docMk/>
            <pc:sldMk cId="1215481662" sldId="356"/>
            <ac:picMk id="6" creationId="{00000000-0000-0000-0000-000000000000}"/>
          </ac:picMkLst>
        </pc:picChg>
      </pc:sldChg>
      <pc:sldChg chg="add">
        <pc:chgData name="Nichola Welton" userId="33867cc6-3c98-481e-a066-a55221f849bb" providerId="ADAL" clId="{19FFA73A-905D-4073-944A-185D0DC77123}" dt="2022-01-11T11:08:29.774" v="195"/>
        <pc:sldMkLst>
          <pc:docMk/>
          <pc:sldMk cId="2123380176" sldId="357"/>
        </pc:sldMkLst>
      </pc:sldChg>
      <pc:sldChg chg="modSp add mod ord">
        <pc:chgData name="Nichola Welton" userId="33867cc6-3c98-481e-a066-a55221f849bb" providerId="ADAL" clId="{19FFA73A-905D-4073-944A-185D0DC77123}" dt="2022-01-11T14:45:33.115" v="1264" actId="313"/>
        <pc:sldMkLst>
          <pc:docMk/>
          <pc:sldMk cId="2992776128" sldId="358"/>
        </pc:sldMkLst>
        <pc:graphicFrameChg chg="mod">
          <ac:chgData name="Nichola Welton" userId="33867cc6-3c98-481e-a066-a55221f849bb" providerId="ADAL" clId="{19FFA73A-905D-4073-944A-185D0DC77123}" dt="2022-01-11T14:45:33.115" v="1264" actId="313"/>
          <ac:graphicFrameMkLst>
            <pc:docMk/>
            <pc:sldMk cId="2992776128" sldId="358"/>
            <ac:graphicFrameMk id="6" creationId="{00000000-0000-0000-0000-000000000000}"/>
          </ac:graphicFrameMkLst>
        </pc:graphicFrameChg>
      </pc:sldChg>
      <pc:sldChg chg="modSp new mod ord">
        <pc:chgData name="Nichola Welton" userId="33867cc6-3c98-481e-a066-a55221f849bb" providerId="ADAL" clId="{19FFA73A-905D-4073-944A-185D0DC77123}" dt="2022-01-11T14:45:24.417" v="1263" actId="20577"/>
        <pc:sldMkLst>
          <pc:docMk/>
          <pc:sldMk cId="1337758384" sldId="359"/>
        </pc:sldMkLst>
        <pc:spChg chg="mod">
          <ac:chgData name="Nichola Welton" userId="33867cc6-3c98-481e-a066-a55221f849bb" providerId="ADAL" clId="{19FFA73A-905D-4073-944A-185D0DC77123}" dt="2022-01-11T11:52:32.805" v="1138" actId="20577"/>
          <ac:spMkLst>
            <pc:docMk/>
            <pc:sldMk cId="1337758384" sldId="359"/>
            <ac:spMk id="2" creationId="{B90AD8E5-3459-43F1-9C04-C663A32E384F}"/>
          </ac:spMkLst>
        </pc:spChg>
        <pc:spChg chg="mod">
          <ac:chgData name="Nichola Welton" userId="33867cc6-3c98-481e-a066-a55221f849bb" providerId="ADAL" clId="{19FFA73A-905D-4073-944A-185D0DC77123}" dt="2022-01-11T14:45:24.417" v="1263" actId="20577"/>
          <ac:spMkLst>
            <pc:docMk/>
            <pc:sldMk cId="1337758384" sldId="359"/>
            <ac:spMk id="3" creationId="{390D9CB7-BFD3-4234-BFE6-E7D3D0BA669B}"/>
          </ac:spMkLst>
        </pc:spChg>
      </pc:sldChg>
      <pc:sldChg chg="new del">
        <pc:chgData name="Nichola Welton" userId="33867cc6-3c98-481e-a066-a55221f849bb" providerId="ADAL" clId="{19FFA73A-905D-4073-944A-185D0DC77123}" dt="2022-01-11T11:10:16.612" v="308" actId="47"/>
        <pc:sldMkLst>
          <pc:docMk/>
          <pc:sldMk cId="1474888806" sldId="360"/>
        </pc:sldMkLst>
      </pc:sldChg>
      <pc:sldChg chg="add ord">
        <pc:chgData name="Nichola Welton" userId="33867cc6-3c98-481e-a066-a55221f849bb" providerId="ADAL" clId="{19FFA73A-905D-4073-944A-185D0DC77123}" dt="2022-01-11T11:42:43.245" v="1087"/>
        <pc:sldMkLst>
          <pc:docMk/>
          <pc:sldMk cId="1349972944" sldId="361"/>
        </pc:sldMkLst>
      </pc:sldChg>
      <pc:sldChg chg="addSp delSp modSp new mod modAnim">
        <pc:chgData name="Nichola Welton" userId="33867cc6-3c98-481e-a066-a55221f849bb" providerId="ADAL" clId="{19FFA73A-905D-4073-944A-185D0DC77123}" dt="2022-01-11T11:42:29.125" v="1085" actId="20577"/>
        <pc:sldMkLst>
          <pc:docMk/>
          <pc:sldMk cId="2304656634" sldId="362"/>
        </pc:sldMkLst>
        <pc:spChg chg="mod">
          <ac:chgData name="Nichola Welton" userId="33867cc6-3c98-481e-a066-a55221f849bb" providerId="ADAL" clId="{19FFA73A-905D-4073-944A-185D0DC77123}" dt="2022-01-11T11:42:29.125" v="1085" actId="20577"/>
          <ac:spMkLst>
            <pc:docMk/>
            <pc:sldMk cId="2304656634" sldId="362"/>
            <ac:spMk id="2" creationId="{ACF49358-A354-4E74-B3FB-F04B31A13AE9}"/>
          </ac:spMkLst>
        </pc:spChg>
        <pc:spChg chg="del">
          <ac:chgData name="Nichola Welton" userId="33867cc6-3c98-481e-a066-a55221f849bb" providerId="ADAL" clId="{19FFA73A-905D-4073-944A-185D0DC77123}" dt="2022-01-11T11:41:36.395" v="1075"/>
          <ac:spMkLst>
            <pc:docMk/>
            <pc:sldMk cId="2304656634" sldId="362"/>
            <ac:spMk id="3" creationId="{ADA0D2F9-1F20-4B35-92FE-0AEEF868C3B5}"/>
          </ac:spMkLst>
        </pc:spChg>
        <pc:picChg chg="add mod">
          <ac:chgData name="Nichola Welton" userId="33867cc6-3c98-481e-a066-a55221f849bb" providerId="ADAL" clId="{19FFA73A-905D-4073-944A-185D0DC77123}" dt="2022-01-11T11:42:07.638" v="1078" actId="1076"/>
          <ac:picMkLst>
            <pc:docMk/>
            <pc:sldMk cId="2304656634" sldId="362"/>
            <ac:picMk id="4" creationId="{F76DF036-356E-4C3F-9E00-D90AB7487BF6}"/>
          </ac:picMkLst>
        </pc:picChg>
      </pc:sldChg>
      <pc:sldChg chg="add">
        <pc:chgData name="Nichola Welton" userId="33867cc6-3c98-481e-a066-a55221f849bb" providerId="ADAL" clId="{19FFA73A-905D-4073-944A-185D0DC77123}" dt="2022-01-11T11:50:45.494" v="1093"/>
        <pc:sldMkLst>
          <pc:docMk/>
          <pc:sldMk cId="3152866205" sldId="363"/>
        </pc:sldMkLst>
      </pc:sldChg>
      <pc:sldChg chg="addSp delSp modSp new mod ord">
        <pc:chgData name="Nichola Welton" userId="33867cc6-3c98-481e-a066-a55221f849bb" providerId="ADAL" clId="{19FFA73A-905D-4073-944A-185D0DC77123}" dt="2022-01-11T17:25:47.984" v="1270"/>
        <pc:sldMkLst>
          <pc:docMk/>
          <pc:sldMk cId="3189362552" sldId="365"/>
        </pc:sldMkLst>
        <pc:spChg chg="del">
          <ac:chgData name="Nichola Welton" userId="33867cc6-3c98-481e-a066-a55221f849bb" providerId="ADAL" clId="{19FFA73A-905D-4073-944A-185D0DC77123}" dt="2022-01-11T11:54:58.665" v="1241" actId="478"/>
          <ac:spMkLst>
            <pc:docMk/>
            <pc:sldMk cId="3189362552" sldId="365"/>
            <ac:spMk id="2" creationId="{05F3D14D-5B69-4D83-92DD-515FC31C2B6B}"/>
          </ac:spMkLst>
        </pc:spChg>
        <pc:spChg chg="add mod">
          <ac:chgData name="Nichola Welton" userId="33867cc6-3c98-481e-a066-a55221f849bb" providerId="ADAL" clId="{19FFA73A-905D-4073-944A-185D0DC77123}" dt="2022-01-11T11:54:29.050" v="1142"/>
          <ac:spMkLst>
            <pc:docMk/>
            <pc:sldMk cId="3189362552" sldId="365"/>
            <ac:spMk id="4" creationId="{3A9ED8A4-2A67-4231-93A9-1ACECE04C1A1}"/>
          </ac:spMkLst>
        </pc:spChg>
        <pc:spChg chg="add mod">
          <ac:chgData name="Nichola Welton" userId="33867cc6-3c98-481e-a066-a55221f849bb" providerId="ADAL" clId="{19FFA73A-905D-4073-944A-185D0DC77123}" dt="2022-01-11T11:54:52.992" v="1240" actId="20577"/>
          <ac:spMkLst>
            <pc:docMk/>
            <pc:sldMk cId="3189362552" sldId="365"/>
            <ac:spMk id="5" creationId="{3F99BC22-98AA-47B9-B5E7-A57AFECA2461}"/>
          </ac:spMkLst>
        </pc:spChg>
        <pc:grpChg chg="add mod">
          <ac:chgData name="Nichola Welton" userId="33867cc6-3c98-481e-a066-a55221f849bb" providerId="ADAL" clId="{19FFA73A-905D-4073-944A-185D0DC77123}" dt="2022-01-11T11:55:02.103" v="1242" actId="14100"/>
          <ac:grpSpMkLst>
            <pc:docMk/>
            <pc:sldMk cId="3189362552" sldId="365"/>
            <ac:grpSpMk id="3" creationId="{194DECCF-9B95-4AE2-A8DD-F914818D40EA}"/>
          </ac:grpSpMkLst>
        </pc:grpChg>
      </pc:sldChg>
      <pc:sldChg chg="add del">
        <pc:chgData name="Nichola Welton" userId="33867cc6-3c98-481e-a066-a55221f849bb" providerId="ADAL" clId="{19FFA73A-905D-4073-944A-185D0DC77123}" dt="2022-01-11T11:54:14.023" v="1141"/>
        <pc:sldMkLst>
          <pc:docMk/>
          <pc:sldMk cId="1911145663" sldId="366"/>
        </pc:sldMkLst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n.welton\Documents\EC7002Q20_21\Chapter%209&#226;&#128;&#131;Methods%20for%20Literature%20Reviews%20-%20Handbook%20of%20eHealth%20Evaluation_%20An%20Evidence-based%20Approach%20-%20NCBI%20Bookshelf.html" TargetMode="External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7D194-F108-4703-A617-8082810CE4E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8F7E433-988E-4113-A7FF-5E5C537DFF1E}">
      <dgm:prSet/>
      <dgm:spPr/>
      <dgm:t>
        <a:bodyPr/>
        <a:lstStyle/>
        <a:p>
          <a:r>
            <a:rPr lang="en-GB"/>
            <a:t>First half of session: taught session with discussion / questions </a:t>
          </a:r>
        </a:p>
      </dgm:t>
    </dgm:pt>
    <dgm:pt modelId="{1B2EC151-AA34-4E0D-B668-70B58D69E67B}" type="parTrans" cxnId="{C5A81AFF-3BE3-43C4-8281-BE3A03C59DD8}">
      <dgm:prSet/>
      <dgm:spPr/>
      <dgm:t>
        <a:bodyPr/>
        <a:lstStyle/>
        <a:p>
          <a:endParaRPr lang="en-GB"/>
        </a:p>
      </dgm:t>
    </dgm:pt>
    <dgm:pt modelId="{FD7CF490-4280-4205-94A5-895090CD7394}" type="sibTrans" cxnId="{C5A81AFF-3BE3-43C4-8281-BE3A03C59DD8}">
      <dgm:prSet/>
      <dgm:spPr/>
      <dgm:t>
        <a:bodyPr/>
        <a:lstStyle/>
        <a:p>
          <a:endParaRPr lang="en-GB"/>
        </a:p>
      </dgm:t>
    </dgm:pt>
    <dgm:pt modelId="{89B19CB9-0A7E-4BDC-8664-373374839960}">
      <dgm:prSet/>
      <dgm:spPr/>
      <dgm:t>
        <a:bodyPr/>
        <a:lstStyle/>
        <a:p>
          <a:r>
            <a:rPr lang="en-GB"/>
            <a:t>Second half of session split into two groups, please click on the correct channel link in the chat (or found on the Team channel) </a:t>
          </a:r>
        </a:p>
      </dgm:t>
    </dgm:pt>
    <dgm:pt modelId="{2FFF5EEA-B60F-4249-B8F1-0E43BBFA95D9}" type="parTrans" cxnId="{AB4DE3A8-11C7-4621-BA20-99D6FE50778B}">
      <dgm:prSet/>
      <dgm:spPr/>
      <dgm:t>
        <a:bodyPr/>
        <a:lstStyle/>
        <a:p>
          <a:endParaRPr lang="en-GB"/>
        </a:p>
      </dgm:t>
    </dgm:pt>
    <dgm:pt modelId="{9D7DEF42-60E6-49EF-92BF-5FC7DBFC3B6A}" type="sibTrans" cxnId="{AB4DE3A8-11C7-4621-BA20-99D6FE50778B}">
      <dgm:prSet/>
      <dgm:spPr/>
      <dgm:t>
        <a:bodyPr/>
        <a:lstStyle/>
        <a:p>
          <a:endParaRPr lang="en-GB"/>
        </a:p>
      </dgm:t>
    </dgm:pt>
    <dgm:pt modelId="{ADDAB00B-420C-407F-92EE-3CDDCA7E9539}">
      <dgm:prSet/>
      <dgm:spPr/>
      <dgm:t>
        <a:bodyPr/>
        <a:lstStyle/>
        <a:p>
          <a:r>
            <a:rPr lang="en-GB" dirty="0"/>
            <a:t>If undertaking an Empirical  Study</a:t>
          </a:r>
        </a:p>
      </dgm:t>
    </dgm:pt>
    <dgm:pt modelId="{1872230E-4DB6-49EA-B7FB-E793C3967DB4}" type="parTrans" cxnId="{556253AD-0735-487A-A042-64361447F72A}">
      <dgm:prSet/>
      <dgm:spPr/>
      <dgm:t>
        <a:bodyPr/>
        <a:lstStyle/>
        <a:p>
          <a:endParaRPr lang="en-GB"/>
        </a:p>
      </dgm:t>
    </dgm:pt>
    <dgm:pt modelId="{792AB48B-D264-492F-92F8-44783C18A41E}" type="sibTrans" cxnId="{556253AD-0735-487A-A042-64361447F72A}">
      <dgm:prSet/>
      <dgm:spPr/>
      <dgm:t>
        <a:bodyPr/>
        <a:lstStyle/>
        <a:p>
          <a:endParaRPr lang="en-GB"/>
        </a:p>
      </dgm:t>
    </dgm:pt>
    <dgm:pt modelId="{712E4AEB-E974-4434-9638-6B6550A1D002}">
      <dgm:prSet/>
      <dgm:spPr/>
      <dgm:t>
        <a:bodyPr/>
        <a:lstStyle/>
        <a:p>
          <a:r>
            <a:rPr lang="en-GB" dirty="0"/>
            <a:t>Literature Review Dissertation </a:t>
          </a:r>
        </a:p>
      </dgm:t>
    </dgm:pt>
    <dgm:pt modelId="{3CE3F2EE-F21F-47E2-870E-2D1BC816492D}" type="parTrans" cxnId="{271AA272-F10F-4B03-8A25-18F81407B7BE}">
      <dgm:prSet/>
      <dgm:spPr/>
    </dgm:pt>
    <dgm:pt modelId="{747E19EB-BB4A-4130-8CA8-0A07722B89A8}" type="sibTrans" cxnId="{271AA272-F10F-4B03-8A25-18F81407B7BE}">
      <dgm:prSet/>
      <dgm:spPr/>
    </dgm:pt>
    <dgm:pt modelId="{331B9597-F12E-4EED-A591-61CE465DF6B2}" type="pres">
      <dgm:prSet presAssocID="{BA77D194-F108-4703-A617-8082810CE4E7}" presName="Name0" presStyleCnt="0">
        <dgm:presLayoutVars>
          <dgm:dir/>
          <dgm:animLvl val="lvl"/>
          <dgm:resizeHandles val="exact"/>
        </dgm:presLayoutVars>
      </dgm:prSet>
      <dgm:spPr/>
    </dgm:pt>
    <dgm:pt modelId="{98677E79-3605-4F87-BD0F-19A5AA1EC745}" type="pres">
      <dgm:prSet presAssocID="{C8F7E433-988E-4113-A7FF-5E5C537DFF1E}" presName="linNode" presStyleCnt="0"/>
      <dgm:spPr/>
    </dgm:pt>
    <dgm:pt modelId="{EB5F7DA8-2E50-4C8C-ACE1-72C5A457E344}" type="pres">
      <dgm:prSet presAssocID="{C8F7E433-988E-4113-A7FF-5E5C537DFF1E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419C7028-D094-4EB8-8765-CF7F982F09C0}" type="pres">
      <dgm:prSet presAssocID="{FD7CF490-4280-4205-94A5-895090CD7394}" presName="sp" presStyleCnt="0"/>
      <dgm:spPr/>
    </dgm:pt>
    <dgm:pt modelId="{6ED7ED25-12C8-4D4D-95B9-7B5773790336}" type="pres">
      <dgm:prSet presAssocID="{89B19CB9-0A7E-4BDC-8664-373374839960}" presName="linNode" presStyleCnt="0"/>
      <dgm:spPr/>
    </dgm:pt>
    <dgm:pt modelId="{CF4F4028-324F-4E55-9890-9A5E7CF47041}" type="pres">
      <dgm:prSet presAssocID="{89B19CB9-0A7E-4BDC-8664-373374839960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63F707E8-8479-40D6-B1A3-68A2545EFC5E}" type="pres">
      <dgm:prSet presAssocID="{89B19CB9-0A7E-4BDC-8664-373374839960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823B70C-0B49-4054-BB10-D6DEB42159F8}" type="presOf" srcId="{BA77D194-F108-4703-A617-8082810CE4E7}" destId="{331B9597-F12E-4EED-A591-61CE465DF6B2}" srcOrd="0" destOrd="0" presId="urn:microsoft.com/office/officeart/2005/8/layout/vList5"/>
    <dgm:cxn modelId="{1E895A0F-F918-4146-B2A9-FBAEE56F997E}" type="presOf" srcId="{89B19CB9-0A7E-4BDC-8664-373374839960}" destId="{CF4F4028-324F-4E55-9890-9A5E7CF47041}" srcOrd="0" destOrd="0" presId="urn:microsoft.com/office/officeart/2005/8/layout/vList5"/>
    <dgm:cxn modelId="{0955902F-9864-416C-911D-CD6B1C3615D0}" type="presOf" srcId="{C8F7E433-988E-4113-A7FF-5E5C537DFF1E}" destId="{EB5F7DA8-2E50-4C8C-ACE1-72C5A457E344}" srcOrd="0" destOrd="0" presId="urn:microsoft.com/office/officeart/2005/8/layout/vList5"/>
    <dgm:cxn modelId="{0B00FE38-871D-4B72-9CFD-43EF4E17CBAD}" type="presOf" srcId="{ADDAB00B-420C-407F-92EE-3CDDCA7E9539}" destId="{63F707E8-8479-40D6-B1A3-68A2545EFC5E}" srcOrd="0" destOrd="0" presId="urn:microsoft.com/office/officeart/2005/8/layout/vList5"/>
    <dgm:cxn modelId="{18B51C40-AB6F-4900-9141-311D877D85F5}" type="presOf" srcId="{712E4AEB-E974-4434-9638-6B6550A1D002}" destId="{63F707E8-8479-40D6-B1A3-68A2545EFC5E}" srcOrd="0" destOrd="1" presId="urn:microsoft.com/office/officeart/2005/8/layout/vList5"/>
    <dgm:cxn modelId="{271AA272-F10F-4B03-8A25-18F81407B7BE}" srcId="{89B19CB9-0A7E-4BDC-8664-373374839960}" destId="{712E4AEB-E974-4434-9638-6B6550A1D002}" srcOrd="1" destOrd="0" parTransId="{3CE3F2EE-F21F-47E2-870E-2D1BC816492D}" sibTransId="{747E19EB-BB4A-4130-8CA8-0A07722B89A8}"/>
    <dgm:cxn modelId="{AB4DE3A8-11C7-4621-BA20-99D6FE50778B}" srcId="{BA77D194-F108-4703-A617-8082810CE4E7}" destId="{89B19CB9-0A7E-4BDC-8664-373374839960}" srcOrd="1" destOrd="0" parTransId="{2FFF5EEA-B60F-4249-B8F1-0E43BBFA95D9}" sibTransId="{9D7DEF42-60E6-49EF-92BF-5FC7DBFC3B6A}"/>
    <dgm:cxn modelId="{556253AD-0735-487A-A042-64361447F72A}" srcId="{89B19CB9-0A7E-4BDC-8664-373374839960}" destId="{ADDAB00B-420C-407F-92EE-3CDDCA7E9539}" srcOrd="0" destOrd="0" parTransId="{1872230E-4DB6-49EA-B7FB-E793C3967DB4}" sibTransId="{792AB48B-D264-492F-92F8-44783C18A41E}"/>
    <dgm:cxn modelId="{C5A81AFF-3BE3-43C4-8281-BE3A03C59DD8}" srcId="{BA77D194-F108-4703-A617-8082810CE4E7}" destId="{C8F7E433-988E-4113-A7FF-5E5C537DFF1E}" srcOrd="0" destOrd="0" parTransId="{1B2EC151-AA34-4E0D-B668-70B58D69E67B}" sibTransId="{FD7CF490-4280-4205-94A5-895090CD7394}"/>
    <dgm:cxn modelId="{A9C2BB43-CB80-466F-BDE8-7F18F8FC1F7D}" type="presParOf" srcId="{331B9597-F12E-4EED-A591-61CE465DF6B2}" destId="{98677E79-3605-4F87-BD0F-19A5AA1EC745}" srcOrd="0" destOrd="0" presId="urn:microsoft.com/office/officeart/2005/8/layout/vList5"/>
    <dgm:cxn modelId="{771C8E81-017A-43B1-87FA-0FC877F71C4C}" type="presParOf" srcId="{98677E79-3605-4F87-BD0F-19A5AA1EC745}" destId="{EB5F7DA8-2E50-4C8C-ACE1-72C5A457E344}" srcOrd="0" destOrd="0" presId="urn:microsoft.com/office/officeart/2005/8/layout/vList5"/>
    <dgm:cxn modelId="{444E9A74-97E3-4CE8-8EF7-7A99048A663F}" type="presParOf" srcId="{331B9597-F12E-4EED-A591-61CE465DF6B2}" destId="{419C7028-D094-4EB8-8765-CF7F982F09C0}" srcOrd="1" destOrd="0" presId="urn:microsoft.com/office/officeart/2005/8/layout/vList5"/>
    <dgm:cxn modelId="{4A66AA5C-B169-4D43-B988-293561A1A6D1}" type="presParOf" srcId="{331B9597-F12E-4EED-A591-61CE465DF6B2}" destId="{6ED7ED25-12C8-4D4D-95B9-7B5773790336}" srcOrd="2" destOrd="0" presId="urn:microsoft.com/office/officeart/2005/8/layout/vList5"/>
    <dgm:cxn modelId="{F431A6A6-2345-4E0F-A687-4F066F369FB5}" type="presParOf" srcId="{6ED7ED25-12C8-4D4D-95B9-7B5773790336}" destId="{CF4F4028-324F-4E55-9890-9A5E7CF47041}" srcOrd="0" destOrd="0" presId="urn:microsoft.com/office/officeart/2005/8/layout/vList5"/>
    <dgm:cxn modelId="{28CBD65A-DCDD-4503-91FC-04C4811E047A}" type="presParOf" srcId="{6ED7ED25-12C8-4D4D-95B9-7B5773790336}" destId="{63F707E8-8479-40D6-B1A3-68A2545EFC5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1. Dissertation structure reminder </a:t>
          </a:r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3. What should it contain ? : Empirical Study / Literature Review </a:t>
          </a:r>
        </a:p>
        <a:p>
          <a:pPr rtl="0"/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4. Data Analysis 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2. What is a methodology ?</a:t>
          </a:r>
          <a:r>
            <a:rPr lang="en-GB" baseline="0" dirty="0"/>
            <a:t> </a:t>
          </a:r>
          <a:endParaRPr lang="en-GB" dirty="0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7CF02E43-86B5-482A-9D7A-C7E963D22616}">
      <dgm:prSet/>
      <dgm:spPr/>
      <dgm:t>
        <a:bodyPr/>
        <a:lstStyle/>
        <a:p>
          <a:pPr rtl="0"/>
          <a:r>
            <a:rPr lang="en-GB" dirty="0"/>
            <a:t>5. Where are you ? What is useful for you at this stage? / Group discussions </a:t>
          </a:r>
        </a:p>
      </dgm:t>
    </dgm:pt>
    <dgm:pt modelId="{C28789ED-D28F-4F6D-A17E-C5294B28F7AF}" type="parTrans" cxnId="{9D1328AE-E93B-44B8-9806-C312DA69613E}">
      <dgm:prSet/>
      <dgm:spPr/>
      <dgm:t>
        <a:bodyPr/>
        <a:lstStyle/>
        <a:p>
          <a:endParaRPr lang="en-GB"/>
        </a:p>
      </dgm:t>
    </dgm:pt>
    <dgm:pt modelId="{2AE06570-8FF9-4431-B9D5-41C451D2D46C}" type="sibTrans" cxnId="{9D1328AE-E93B-44B8-9806-C312DA69613E}">
      <dgm:prSet/>
      <dgm:spPr/>
      <dgm:t>
        <a:bodyPr/>
        <a:lstStyle/>
        <a:p>
          <a:endParaRPr lang="en-GB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5" custLinFactNeighborY="39036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5" custLinFactY="-2214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5" custLinFactY="-10447" custLinFactNeighborY="-100000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5" custLinFactY="-12089" custLinFactNeighborY="-100000">
        <dgm:presLayoutVars>
          <dgm:chMax val="0"/>
          <dgm:bulletEnabled val="1"/>
        </dgm:presLayoutVars>
      </dgm:prSet>
      <dgm:spPr/>
    </dgm:pt>
    <dgm:pt modelId="{48D42710-9593-4B81-81BC-AC144AA9D09A}" type="pres">
      <dgm:prSet presAssocID="{D83171A4-B3EA-4BF4-95FE-C646F8F03072}" presName="spacer" presStyleCnt="0"/>
      <dgm:spPr/>
    </dgm:pt>
    <dgm:pt modelId="{AF9E4F99-EAD2-459C-9920-6E50942C1C3B}" type="pres">
      <dgm:prSet presAssocID="{7CF02E43-86B5-482A-9D7A-C7E963D22616}" presName="parentText" presStyleLbl="node1" presStyleIdx="4" presStyleCnt="5" custLinFactY="-12089" custLinFactNeighborY="-1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9D1328AE-E93B-44B8-9806-C312DA69613E}" srcId="{BF19D515-5ACE-48AB-992F-700F24624960}" destId="{7CF02E43-86B5-482A-9D7A-C7E963D22616}" srcOrd="4" destOrd="0" parTransId="{C28789ED-D28F-4F6D-A17E-C5294B28F7AF}" sibTransId="{2AE06570-8FF9-4431-B9D5-41C451D2D46C}"/>
    <dgm:cxn modelId="{EAD404B4-4020-4E9F-82A5-A8B82EC689F5}" type="presOf" srcId="{7CF02E43-86B5-482A-9D7A-C7E963D22616}" destId="{AF9E4F99-EAD2-459C-9920-6E50942C1C3B}" srcOrd="0" destOrd="0" presId="urn:microsoft.com/office/officeart/2005/8/layout/vList2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  <dgm:cxn modelId="{E2851F6E-74DF-4D56-B0EB-B71D6EB9F622}" type="presParOf" srcId="{35A43FB5-91A0-43E1-AE06-A8CF14BDDEEE}" destId="{48D42710-9593-4B81-81BC-AC144AA9D09A}" srcOrd="7" destOrd="0" presId="urn:microsoft.com/office/officeart/2005/8/layout/vList2"/>
    <dgm:cxn modelId="{42680625-0360-426B-824C-63DDC22D3DF6}" type="presParOf" srcId="{35A43FB5-91A0-43E1-AE06-A8CF14BDDEEE}" destId="{AF9E4F99-EAD2-459C-9920-6E50942C1C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/>
            <a:t>Systematic Literature Review </a:t>
          </a:r>
          <a:endParaRPr lang="en-GB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6E4483-7729-4E1A-A42C-F42CB2554A2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8EDA0C-8587-46AE-A15D-3274D8B0A0DF}">
      <dgm:prSet/>
      <dgm:spPr/>
      <dgm:t>
        <a:bodyPr/>
        <a:lstStyle/>
        <a:p>
          <a:pPr rtl="0"/>
          <a:r>
            <a:rPr lang="en-GB"/>
            <a:t>This is the section of your dissertation that explains how you carried out your research, where your data comes from, what sort of data gathering techniques you used. </a:t>
          </a:r>
        </a:p>
      </dgm:t>
    </dgm:pt>
    <dgm:pt modelId="{64C17021-0E99-4053-B88A-29502BFF38FC}" type="parTrans" cxnId="{8185DBE6-BA01-4383-972A-3D8C068B87FF}">
      <dgm:prSet/>
      <dgm:spPr/>
      <dgm:t>
        <a:bodyPr/>
        <a:lstStyle/>
        <a:p>
          <a:endParaRPr lang="en-US"/>
        </a:p>
      </dgm:t>
    </dgm:pt>
    <dgm:pt modelId="{CE66CC7C-6256-48C2-B420-C91F6468CDDA}" type="sibTrans" cxnId="{8185DBE6-BA01-4383-972A-3D8C068B87FF}">
      <dgm:prSet/>
      <dgm:spPr/>
      <dgm:t>
        <a:bodyPr/>
        <a:lstStyle/>
        <a:p>
          <a:endParaRPr lang="en-US"/>
        </a:p>
      </dgm:t>
    </dgm:pt>
    <dgm:pt modelId="{F5F91C09-7A23-4AC6-95AB-D0E9FC7DFABD}">
      <dgm:prSet/>
      <dgm:spPr/>
      <dgm:t>
        <a:bodyPr/>
        <a:lstStyle/>
        <a:p>
          <a:pPr rtl="0"/>
          <a:r>
            <a:rPr lang="en-GB" dirty="0"/>
            <a:t>This section is primarily for explaining why you chose to use those particular techniques to gather your data.  Your rationale and research design. </a:t>
          </a:r>
        </a:p>
      </dgm:t>
    </dgm:pt>
    <dgm:pt modelId="{ECA1401F-107E-47C3-BC7C-AEB4BB1D974D}" type="parTrans" cxnId="{D0A18E6B-C407-492C-B15F-0B9467270228}">
      <dgm:prSet/>
      <dgm:spPr/>
      <dgm:t>
        <a:bodyPr/>
        <a:lstStyle/>
        <a:p>
          <a:endParaRPr lang="en-US"/>
        </a:p>
      </dgm:t>
    </dgm:pt>
    <dgm:pt modelId="{49B753D5-AE9B-40A7-A6FD-48CFE6D929EF}" type="sibTrans" cxnId="{D0A18E6B-C407-492C-B15F-0B9467270228}">
      <dgm:prSet/>
      <dgm:spPr/>
      <dgm:t>
        <a:bodyPr/>
        <a:lstStyle/>
        <a:p>
          <a:endParaRPr lang="en-US"/>
        </a:p>
      </dgm:t>
    </dgm:pt>
    <dgm:pt modelId="{CC8577C4-3A48-4754-BBB6-C9B967CC516F}">
      <dgm:prSet/>
      <dgm:spPr/>
      <dgm:t>
        <a:bodyPr/>
        <a:lstStyle/>
        <a:p>
          <a:pPr rtl="0"/>
          <a:r>
            <a:rPr lang="en-GB" dirty="0"/>
            <a:t>You do not have to include any questionnaires, reviews, interviews, etc. that you used to conduct your research here these go in your appendices. </a:t>
          </a:r>
        </a:p>
      </dgm:t>
    </dgm:pt>
    <dgm:pt modelId="{CC6AE4B7-91A6-448C-BB69-075B3866533D}" type="parTrans" cxnId="{5D3021D3-66AE-4B10-8CC3-20A0DF2FD926}">
      <dgm:prSet/>
      <dgm:spPr/>
      <dgm:t>
        <a:bodyPr/>
        <a:lstStyle/>
        <a:p>
          <a:endParaRPr lang="en-US"/>
        </a:p>
      </dgm:t>
    </dgm:pt>
    <dgm:pt modelId="{8482C0B1-2EDC-4FAD-BE51-FE330DDC734D}" type="sibTrans" cxnId="{5D3021D3-66AE-4B10-8CC3-20A0DF2FD926}">
      <dgm:prSet/>
      <dgm:spPr/>
      <dgm:t>
        <a:bodyPr/>
        <a:lstStyle/>
        <a:p>
          <a:endParaRPr lang="en-US"/>
        </a:p>
      </dgm:t>
    </dgm:pt>
    <dgm:pt modelId="{EFBEF76E-AA73-47AC-B5D7-6E10C8E5F7E7}" type="pres">
      <dgm:prSet presAssocID="{6F6E4483-7729-4E1A-A42C-F42CB2554A2F}" presName="linear" presStyleCnt="0">
        <dgm:presLayoutVars>
          <dgm:animLvl val="lvl"/>
          <dgm:resizeHandles val="exact"/>
        </dgm:presLayoutVars>
      </dgm:prSet>
      <dgm:spPr/>
    </dgm:pt>
    <dgm:pt modelId="{348AEBF4-2507-4462-A165-1020ED622C49}" type="pres">
      <dgm:prSet presAssocID="{F38EDA0C-8587-46AE-A15D-3274D8B0A0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BC92B1-3326-452C-9FDC-85D452A67D6B}" type="pres">
      <dgm:prSet presAssocID="{CE66CC7C-6256-48C2-B420-C91F6468CDDA}" presName="spacer" presStyleCnt="0"/>
      <dgm:spPr/>
    </dgm:pt>
    <dgm:pt modelId="{291D59D3-635A-426C-B78F-2A18415627BD}" type="pres">
      <dgm:prSet presAssocID="{F5F91C09-7A23-4AC6-95AB-D0E9FC7DFA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8FDD0C-544A-4A95-AE58-AD789033381F}" type="pres">
      <dgm:prSet presAssocID="{49B753D5-AE9B-40A7-A6FD-48CFE6D929EF}" presName="spacer" presStyleCnt="0"/>
      <dgm:spPr/>
    </dgm:pt>
    <dgm:pt modelId="{50FD6306-6F4B-4BC9-8EC4-6C2BFC06523E}" type="pres">
      <dgm:prSet presAssocID="{CC8577C4-3A48-4754-BBB6-C9B967CC51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0A18E6B-C407-492C-B15F-0B9467270228}" srcId="{6F6E4483-7729-4E1A-A42C-F42CB2554A2F}" destId="{F5F91C09-7A23-4AC6-95AB-D0E9FC7DFABD}" srcOrd="1" destOrd="0" parTransId="{ECA1401F-107E-47C3-BC7C-AEB4BB1D974D}" sibTransId="{49B753D5-AE9B-40A7-A6FD-48CFE6D929EF}"/>
    <dgm:cxn modelId="{9C4FC074-C8C5-40C7-AC50-615A2ECFF3DE}" type="presOf" srcId="{F5F91C09-7A23-4AC6-95AB-D0E9FC7DFABD}" destId="{291D59D3-635A-426C-B78F-2A18415627BD}" srcOrd="0" destOrd="0" presId="urn:microsoft.com/office/officeart/2005/8/layout/vList2"/>
    <dgm:cxn modelId="{282DCE77-D04D-4E2B-98B8-FA3110094490}" type="presOf" srcId="{CC8577C4-3A48-4754-BBB6-C9B967CC516F}" destId="{50FD6306-6F4B-4BC9-8EC4-6C2BFC06523E}" srcOrd="0" destOrd="0" presId="urn:microsoft.com/office/officeart/2005/8/layout/vList2"/>
    <dgm:cxn modelId="{40C5D978-BD26-41C6-893A-01DB71085F22}" type="presOf" srcId="{6F6E4483-7729-4E1A-A42C-F42CB2554A2F}" destId="{EFBEF76E-AA73-47AC-B5D7-6E10C8E5F7E7}" srcOrd="0" destOrd="0" presId="urn:microsoft.com/office/officeart/2005/8/layout/vList2"/>
    <dgm:cxn modelId="{5D3021D3-66AE-4B10-8CC3-20A0DF2FD926}" srcId="{6F6E4483-7729-4E1A-A42C-F42CB2554A2F}" destId="{CC8577C4-3A48-4754-BBB6-C9B967CC516F}" srcOrd="2" destOrd="0" parTransId="{CC6AE4B7-91A6-448C-BB69-075B3866533D}" sibTransId="{8482C0B1-2EDC-4FAD-BE51-FE330DDC734D}"/>
    <dgm:cxn modelId="{8185DBE6-BA01-4383-972A-3D8C068B87FF}" srcId="{6F6E4483-7729-4E1A-A42C-F42CB2554A2F}" destId="{F38EDA0C-8587-46AE-A15D-3274D8B0A0DF}" srcOrd="0" destOrd="0" parTransId="{64C17021-0E99-4053-B88A-29502BFF38FC}" sibTransId="{CE66CC7C-6256-48C2-B420-C91F6468CDDA}"/>
    <dgm:cxn modelId="{B3314FF0-E614-44B3-8B64-72246261B4A3}" type="presOf" srcId="{F38EDA0C-8587-46AE-A15D-3274D8B0A0DF}" destId="{348AEBF4-2507-4462-A165-1020ED622C49}" srcOrd="0" destOrd="0" presId="urn:microsoft.com/office/officeart/2005/8/layout/vList2"/>
    <dgm:cxn modelId="{D2BFF80A-9CB3-4263-9C7C-62480AF1812C}" type="presParOf" srcId="{EFBEF76E-AA73-47AC-B5D7-6E10C8E5F7E7}" destId="{348AEBF4-2507-4462-A165-1020ED622C49}" srcOrd="0" destOrd="0" presId="urn:microsoft.com/office/officeart/2005/8/layout/vList2"/>
    <dgm:cxn modelId="{83C01C86-78E1-4C83-80B0-D5E0C726BD11}" type="presParOf" srcId="{EFBEF76E-AA73-47AC-B5D7-6E10C8E5F7E7}" destId="{B9BC92B1-3326-452C-9FDC-85D452A67D6B}" srcOrd="1" destOrd="0" presId="urn:microsoft.com/office/officeart/2005/8/layout/vList2"/>
    <dgm:cxn modelId="{72A04D87-3622-4DB6-8693-A725BE821790}" type="presParOf" srcId="{EFBEF76E-AA73-47AC-B5D7-6E10C8E5F7E7}" destId="{291D59D3-635A-426C-B78F-2A18415627BD}" srcOrd="2" destOrd="0" presId="urn:microsoft.com/office/officeart/2005/8/layout/vList2"/>
    <dgm:cxn modelId="{BAAFB345-6DF5-4FF0-A1A8-63A9FB68735C}" type="presParOf" srcId="{EFBEF76E-AA73-47AC-B5D7-6E10C8E5F7E7}" destId="{F38FDD0C-544A-4A95-AE58-AD789033381F}" srcOrd="3" destOrd="0" presId="urn:microsoft.com/office/officeart/2005/8/layout/vList2"/>
    <dgm:cxn modelId="{5AC62B96-B720-45C6-8C39-0954225E70F2}" type="presParOf" srcId="{EFBEF76E-AA73-47AC-B5D7-6E10C8E5F7E7}" destId="{50FD6306-6F4B-4BC9-8EC4-6C2BFC065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7264A5-0F6E-447F-B841-2EEAA093D2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99D6C3-C0BB-4E23-99CD-559B625ABDA6}">
      <dgm:prSet/>
      <dgm:spPr/>
      <dgm:t>
        <a:bodyPr/>
        <a:lstStyle/>
        <a:p>
          <a:pPr rtl="0"/>
          <a:r>
            <a:rPr lang="en-GB" b="1"/>
            <a:t>Research Overview: </a:t>
          </a:r>
          <a:endParaRPr lang="en-GB"/>
        </a:p>
      </dgm:t>
    </dgm:pt>
    <dgm:pt modelId="{5E0C3823-A62B-47B3-B854-7C201BE0D547}" type="parTrans" cxnId="{2FF5D3E3-5141-4EFE-8816-A9F8AAD03BC9}">
      <dgm:prSet/>
      <dgm:spPr/>
      <dgm:t>
        <a:bodyPr/>
        <a:lstStyle/>
        <a:p>
          <a:endParaRPr lang="en-US"/>
        </a:p>
      </dgm:t>
    </dgm:pt>
    <dgm:pt modelId="{ECD57CCF-1A38-4D42-A57D-0E8041ECB083}" type="sibTrans" cxnId="{2FF5D3E3-5141-4EFE-8816-A9F8AAD03BC9}">
      <dgm:prSet/>
      <dgm:spPr/>
      <dgm:t>
        <a:bodyPr/>
        <a:lstStyle/>
        <a:p>
          <a:endParaRPr lang="en-US"/>
        </a:p>
      </dgm:t>
    </dgm:pt>
    <dgm:pt modelId="{2ADFD347-E4C1-4C08-AC2A-71F1817A9019}">
      <dgm:prSet/>
      <dgm:spPr/>
      <dgm:t>
        <a:bodyPr/>
        <a:lstStyle/>
        <a:p>
          <a:pPr rtl="0"/>
          <a:r>
            <a:rPr lang="en-GB" dirty="0"/>
            <a:t>Where you reiterate the topic of your research. and why choosing a particular position.</a:t>
          </a:r>
          <a:r>
            <a:rPr lang="en-GB" b="1" dirty="0"/>
            <a:t> </a:t>
          </a:r>
          <a:endParaRPr lang="en-GB" dirty="0"/>
        </a:p>
      </dgm:t>
    </dgm:pt>
    <dgm:pt modelId="{680100E9-BE7B-4DF9-A175-31670B32BB98}" type="parTrans" cxnId="{96573771-60C1-467D-A0AA-30583FC7A742}">
      <dgm:prSet/>
      <dgm:spPr/>
      <dgm:t>
        <a:bodyPr/>
        <a:lstStyle/>
        <a:p>
          <a:endParaRPr lang="en-US"/>
        </a:p>
      </dgm:t>
    </dgm:pt>
    <dgm:pt modelId="{40A84B67-B949-4F95-847A-F165BC988D98}" type="sibTrans" cxnId="{96573771-60C1-467D-A0AA-30583FC7A742}">
      <dgm:prSet/>
      <dgm:spPr/>
      <dgm:t>
        <a:bodyPr/>
        <a:lstStyle/>
        <a:p>
          <a:endParaRPr lang="en-US"/>
        </a:p>
      </dgm:t>
    </dgm:pt>
    <dgm:pt modelId="{6A7C2066-E2C3-4966-9542-BEE97DFC546C}">
      <dgm:prSet/>
      <dgm:spPr/>
      <dgm:t>
        <a:bodyPr/>
        <a:lstStyle/>
        <a:p>
          <a:pPr rtl="0"/>
          <a:r>
            <a:rPr lang="en-GB" b="1"/>
            <a:t>Research Design: </a:t>
          </a:r>
          <a:endParaRPr lang="en-GB"/>
        </a:p>
      </dgm:t>
    </dgm:pt>
    <dgm:pt modelId="{7F30E87C-0FAC-47EC-99C0-8DF72FF30E4A}" type="parTrans" cxnId="{C8AD53B0-B143-4CC1-BA34-4B51921A884B}">
      <dgm:prSet/>
      <dgm:spPr/>
      <dgm:t>
        <a:bodyPr/>
        <a:lstStyle/>
        <a:p>
          <a:endParaRPr lang="en-US"/>
        </a:p>
      </dgm:t>
    </dgm:pt>
    <dgm:pt modelId="{F22DDE88-D156-447D-9C3B-5CDAD59E8283}" type="sibTrans" cxnId="{C8AD53B0-B143-4CC1-BA34-4B51921A884B}">
      <dgm:prSet/>
      <dgm:spPr/>
      <dgm:t>
        <a:bodyPr/>
        <a:lstStyle/>
        <a:p>
          <a:endParaRPr lang="en-US"/>
        </a:p>
      </dgm:t>
    </dgm:pt>
    <dgm:pt modelId="{3EAAF5E8-C7ED-474E-BB50-8E238740CDCA}">
      <dgm:prSet/>
      <dgm:spPr/>
      <dgm:t>
        <a:bodyPr/>
        <a:lstStyle/>
        <a:p>
          <a:pPr rtl="0"/>
          <a:r>
            <a:rPr lang="en-GB" dirty="0"/>
            <a:t>How you’ve set up your project, and what each piece of it aims to accomplish. E.g. Qualitative / quantitative;  type of study (e.g. ethnographic study/ case study…)</a:t>
          </a:r>
        </a:p>
      </dgm:t>
    </dgm:pt>
    <dgm:pt modelId="{D40D84FB-4666-48BF-93F6-605169E782E3}" type="parTrans" cxnId="{78B798C9-08A8-438C-8E9F-558BEFEED164}">
      <dgm:prSet/>
      <dgm:spPr/>
      <dgm:t>
        <a:bodyPr/>
        <a:lstStyle/>
        <a:p>
          <a:endParaRPr lang="en-US"/>
        </a:p>
      </dgm:t>
    </dgm:pt>
    <dgm:pt modelId="{810F39D5-6FD4-486E-8FF5-D86287EE1691}" type="sibTrans" cxnId="{78B798C9-08A8-438C-8E9F-558BEFEED164}">
      <dgm:prSet/>
      <dgm:spPr/>
      <dgm:t>
        <a:bodyPr/>
        <a:lstStyle/>
        <a:p>
          <a:endParaRPr lang="en-US"/>
        </a:p>
      </dgm:t>
    </dgm:pt>
    <dgm:pt modelId="{5A9E3C88-489A-4C59-815E-1C091D51DC97}">
      <dgm:prSet/>
      <dgm:spPr/>
      <dgm:t>
        <a:bodyPr/>
        <a:lstStyle/>
        <a:p>
          <a:pPr rtl="0"/>
          <a:r>
            <a:rPr lang="en-GB" b="1"/>
            <a:t>Data Collection</a:t>
          </a:r>
          <a:r>
            <a:rPr lang="en-GB"/>
            <a:t> </a:t>
          </a:r>
          <a:r>
            <a:rPr lang="en-GB" b="1"/>
            <a:t>Methods: </a:t>
          </a:r>
          <a:endParaRPr lang="en-GB"/>
        </a:p>
      </dgm:t>
    </dgm:pt>
    <dgm:pt modelId="{629BC30C-4E4A-4234-A1D6-BE68769DE316}" type="parTrans" cxnId="{A6AFF1BD-B1D7-47EE-AE79-B5182B686FAA}">
      <dgm:prSet/>
      <dgm:spPr/>
      <dgm:t>
        <a:bodyPr/>
        <a:lstStyle/>
        <a:p>
          <a:endParaRPr lang="en-US"/>
        </a:p>
      </dgm:t>
    </dgm:pt>
    <dgm:pt modelId="{60B8DA7C-DC18-4DE8-9084-12E8B0E2C074}" type="sibTrans" cxnId="{A6AFF1BD-B1D7-47EE-AE79-B5182B686FAA}">
      <dgm:prSet/>
      <dgm:spPr/>
      <dgm:t>
        <a:bodyPr/>
        <a:lstStyle/>
        <a:p>
          <a:endParaRPr lang="en-US"/>
        </a:p>
      </dgm:t>
    </dgm:pt>
    <dgm:pt modelId="{EE66F40C-9494-4C76-AD66-17E094672055}">
      <dgm:prSet/>
      <dgm:spPr/>
      <dgm:t>
        <a:bodyPr/>
        <a:lstStyle/>
        <a:p>
          <a:pPr rtl="0"/>
          <a:r>
            <a:rPr lang="en-GB" dirty="0"/>
            <a:t>What you used to collect the data (surveys, questionnaires, interviews, trials, etc.). Don’t forget to include </a:t>
          </a:r>
          <a:r>
            <a:rPr lang="en-GB" b="1" dirty="0"/>
            <a:t>sample size..</a:t>
          </a:r>
          <a:endParaRPr lang="en-GB" dirty="0"/>
        </a:p>
      </dgm:t>
    </dgm:pt>
    <dgm:pt modelId="{C59689E4-24B4-4EDA-9614-0F6A0E6589A6}" type="parTrans" cxnId="{B96DC151-E551-4887-AABF-EE4152F02A5F}">
      <dgm:prSet/>
      <dgm:spPr/>
      <dgm:t>
        <a:bodyPr/>
        <a:lstStyle/>
        <a:p>
          <a:endParaRPr lang="en-US"/>
        </a:p>
      </dgm:t>
    </dgm:pt>
    <dgm:pt modelId="{786B5A12-7176-4205-85F1-1D4CFE2EDA08}" type="sibTrans" cxnId="{B96DC151-E551-4887-AABF-EE4152F02A5F}">
      <dgm:prSet/>
      <dgm:spPr/>
      <dgm:t>
        <a:bodyPr/>
        <a:lstStyle/>
        <a:p>
          <a:endParaRPr lang="en-US"/>
        </a:p>
      </dgm:t>
    </dgm:pt>
    <dgm:pt modelId="{5B4413B3-ED94-40BF-AAB5-96FA08E655A0}">
      <dgm:prSet/>
      <dgm:spPr/>
      <dgm:t>
        <a:bodyPr/>
        <a:lstStyle/>
        <a:p>
          <a:pPr rtl="0"/>
          <a:r>
            <a:rPr lang="en-GB" b="1" dirty="0"/>
            <a:t>Data Analysis: </a:t>
          </a:r>
          <a:endParaRPr lang="en-GB" dirty="0"/>
        </a:p>
      </dgm:t>
    </dgm:pt>
    <dgm:pt modelId="{B0811722-A1D6-4900-9D4F-9D42F8B646B2}" type="parTrans" cxnId="{6F5528F3-2783-472F-9915-DD9B84F7AC68}">
      <dgm:prSet/>
      <dgm:spPr/>
      <dgm:t>
        <a:bodyPr/>
        <a:lstStyle/>
        <a:p>
          <a:endParaRPr lang="en-US"/>
        </a:p>
      </dgm:t>
    </dgm:pt>
    <dgm:pt modelId="{472E91F9-37C6-4F76-9FAE-6243E6721106}" type="sibTrans" cxnId="{6F5528F3-2783-472F-9915-DD9B84F7AC68}">
      <dgm:prSet/>
      <dgm:spPr/>
      <dgm:t>
        <a:bodyPr/>
        <a:lstStyle/>
        <a:p>
          <a:endParaRPr lang="en-US"/>
        </a:p>
      </dgm:t>
    </dgm:pt>
    <dgm:pt modelId="{709476F4-D133-47BC-BE7B-61A490B9BA73}">
      <dgm:prSet/>
      <dgm:spPr/>
      <dgm:t>
        <a:bodyPr/>
        <a:lstStyle/>
        <a:p>
          <a:pPr rtl="0"/>
          <a:r>
            <a:rPr lang="en-GB" dirty="0"/>
            <a:t>Describe how you  intend to analyse the data </a:t>
          </a:r>
        </a:p>
      </dgm:t>
    </dgm:pt>
    <dgm:pt modelId="{252836CF-B1A6-438F-A59F-FB34769146BC}" type="parTrans" cxnId="{7DA90BAA-8DFC-49DD-8466-11D6BA99EC7D}">
      <dgm:prSet/>
      <dgm:spPr/>
      <dgm:t>
        <a:bodyPr/>
        <a:lstStyle/>
        <a:p>
          <a:endParaRPr lang="en-US"/>
        </a:p>
      </dgm:t>
    </dgm:pt>
    <dgm:pt modelId="{474535AB-18C7-4311-91C6-40B362FCFEA2}" type="sibTrans" cxnId="{7DA90BAA-8DFC-49DD-8466-11D6BA99EC7D}">
      <dgm:prSet/>
      <dgm:spPr/>
      <dgm:t>
        <a:bodyPr/>
        <a:lstStyle/>
        <a:p>
          <a:endParaRPr lang="en-US"/>
        </a:p>
      </dgm:t>
    </dgm:pt>
    <dgm:pt modelId="{EB9F9D24-642C-4E04-A863-63639A2AC650}" type="pres">
      <dgm:prSet presAssocID="{147264A5-0F6E-447F-B841-2EEAA093D2D1}" presName="linear" presStyleCnt="0">
        <dgm:presLayoutVars>
          <dgm:animLvl val="lvl"/>
          <dgm:resizeHandles val="exact"/>
        </dgm:presLayoutVars>
      </dgm:prSet>
      <dgm:spPr/>
    </dgm:pt>
    <dgm:pt modelId="{EAAC640A-DF50-41AD-B7B8-82776A35D21B}" type="pres">
      <dgm:prSet presAssocID="{E799D6C3-C0BB-4E23-99CD-559B625ABD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3D33A9-423F-4C1D-96DC-9F163593010F}" type="pres">
      <dgm:prSet presAssocID="{E799D6C3-C0BB-4E23-99CD-559B625ABDA6}" presName="childText" presStyleLbl="revTx" presStyleIdx="0" presStyleCnt="4">
        <dgm:presLayoutVars>
          <dgm:bulletEnabled val="1"/>
        </dgm:presLayoutVars>
      </dgm:prSet>
      <dgm:spPr/>
    </dgm:pt>
    <dgm:pt modelId="{C9DD73E3-9AED-42B2-B658-66BE736C2B00}" type="pres">
      <dgm:prSet presAssocID="{6A7C2066-E2C3-4966-9542-BEE97DFC54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96FACBA-8FB8-4285-8DF6-162706814467}" type="pres">
      <dgm:prSet presAssocID="{6A7C2066-E2C3-4966-9542-BEE97DFC546C}" presName="childText" presStyleLbl="revTx" presStyleIdx="1" presStyleCnt="4">
        <dgm:presLayoutVars>
          <dgm:bulletEnabled val="1"/>
        </dgm:presLayoutVars>
      </dgm:prSet>
      <dgm:spPr/>
    </dgm:pt>
    <dgm:pt modelId="{A3D4153D-2D34-4A40-A00B-59723830A838}" type="pres">
      <dgm:prSet presAssocID="{5A9E3C88-489A-4C59-815E-1C091D51DC9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9F6ED8-98F7-4292-9A62-23CA6D29376B}" type="pres">
      <dgm:prSet presAssocID="{5A9E3C88-489A-4C59-815E-1C091D51DC97}" presName="childText" presStyleLbl="revTx" presStyleIdx="2" presStyleCnt="4">
        <dgm:presLayoutVars>
          <dgm:bulletEnabled val="1"/>
        </dgm:presLayoutVars>
      </dgm:prSet>
      <dgm:spPr/>
    </dgm:pt>
    <dgm:pt modelId="{66CD372B-A73A-4E61-946B-F0185B5D65AE}" type="pres">
      <dgm:prSet presAssocID="{5B4413B3-ED94-40BF-AAB5-96FA08E655A0}" presName="parentText" presStyleLbl="node1" presStyleIdx="3" presStyleCnt="4" custLinFactNeighborY="3871">
        <dgm:presLayoutVars>
          <dgm:chMax val="0"/>
          <dgm:bulletEnabled val="1"/>
        </dgm:presLayoutVars>
      </dgm:prSet>
      <dgm:spPr/>
    </dgm:pt>
    <dgm:pt modelId="{F7C27F19-5C6D-48CB-878F-BC6028412B51}" type="pres">
      <dgm:prSet presAssocID="{5B4413B3-ED94-40BF-AAB5-96FA08E655A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C23E3A09-987E-49FE-86C2-39062976F1E5}" type="presOf" srcId="{6A7C2066-E2C3-4966-9542-BEE97DFC546C}" destId="{C9DD73E3-9AED-42B2-B658-66BE736C2B00}" srcOrd="0" destOrd="0" presId="urn:microsoft.com/office/officeart/2005/8/layout/vList2"/>
    <dgm:cxn modelId="{D0D6BE13-563F-450F-A308-B9949B157A55}" type="presOf" srcId="{2ADFD347-E4C1-4C08-AC2A-71F1817A9019}" destId="{253D33A9-423F-4C1D-96DC-9F163593010F}" srcOrd="0" destOrd="0" presId="urn:microsoft.com/office/officeart/2005/8/layout/vList2"/>
    <dgm:cxn modelId="{9C038330-3F83-4635-8326-FA7D5EB6AC13}" type="presOf" srcId="{3EAAF5E8-C7ED-474E-BB50-8E238740CDCA}" destId="{396FACBA-8FB8-4285-8DF6-162706814467}" srcOrd="0" destOrd="0" presId="urn:microsoft.com/office/officeart/2005/8/layout/vList2"/>
    <dgm:cxn modelId="{FE3FA339-D7E1-4CA2-8CE4-F49674E0567F}" type="presOf" srcId="{E799D6C3-C0BB-4E23-99CD-559B625ABDA6}" destId="{EAAC640A-DF50-41AD-B7B8-82776A35D21B}" srcOrd="0" destOrd="0" presId="urn:microsoft.com/office/officeart/2005/8/layout/vList2"/>
    <dgm:cxn modelId="{C3BC5D6B-D705-4F1F-9602-21426DBD4089}" type="presOf" srcId="{EE66F40C-9494-4C76-AD66-17E094672055}" destId="{FE9F6ED8-98F7-4292-9A62-23CA6D29376B}" srcOrd="0" destOrd="0" presId="urn:microsoft.com/office/officeart/2005/8/layout/vList2"/>
    <dgm:cxn modelId="{96573771-60C1-467D-A0AA-30583FC7A742}" srcId="{E799D6C3-C0BB-4E23-99CD-559B625ABDA6}" destId="{2ADFD347-E4C1-4C08-AC2A-71F1817A9019}" srcOrd="0" destOrd="0" parTransId="{680100E9-BE7B-4DF9-A175-31670B32BB98}" sibTransId="{40A84B67-B949-4F95-847A-F165BC988D98}"/>
    <dgm:cxn modelId="{B96DC151-E551-4887-AABF-EE4152F02A5F}" srcId="{5A9E3C88-489A-4C59-815E-1C091D51DC97}" destId="{EE66F40C-9494-4C76-AD66-17E094672055}" srcOrd="0" destOrd="0" parTransId="{C59689E4-24B4-4EDA-9614-0F6A0E6589A6}" sibTransId="{786B5A12-7176-4205-85F1-1D4CFE2EDA08}"/>
    <dgm:cxn modelId="{F94A1956-FE8E-44C3-9771-C299DCFCBEC1}" type="presOf" srcId="{5B4413B3-ED94-40BF-AAB5-96FA08E655A0}" destId="{66CD372B-A73A-4E61-946B-F0185B5D65AE}" srcOrd="0" destOrd="0" presId="urn:microsoft.com/office/officeart/2005/8/layout/vList2"/>
    <dgm:cxn modelId="{81CBB97B-DE4E-4AC4-A273-C91449896D74}" type="presOf" srcId="{709476F4-D133-47BC-BE7B-61A490B9BA73}" destId="{F7C27F19-5C6D-48CB-878F-BC6028412B51}" srcOrd="0" destOrd="0" presId="urn:microsoft.com/office/officeart/2005/8/layout/vList2"/>
    <dgm:cxn modelId="{21AE4796-7D88-4459-92E3-70FB55C5E6D9}" type="presOf" srcId="{5A9E3C88-489A-4C59-815E-1C091D51DC97}" destId="{A3D4153D-2D34-4A40-A00B-59723830A838}" srcOrd="0" destOrd="0" presId="urn:microsoft.com/office/officeart/2005/8/layout/vList2"/>
    <dgm:cxn modelId="{7DA90BAA-8DFC-49DD-8466-11D6BA99EC7D}" srcId="{5B4413B3-ED94-40BF-AAB5-96FA08E655A0}" destId="{709476F4-D133-47BC-BE7B-61A490B9BA73}" srcOrd="0" destOrd="0" parTransId="{252836CF-B1A6-438F-A59F-FB34769146BC}" sibTransId="{474535AB-18C7-4311-91C6-40B362FCFEA2}"/>
    <dgm:cxn modelId="{C4B440AB-0E9A-41BD-9F8B-2A849045E21B}" type="presOf" srcId="{147264A5-0F6E-447F-B841-2EEAA093D2D1}" destId="{EB9F9D24-642C-4E04-A863-63639A2AC650}" srcOrd="0" destOrd="0" presId="urn:microsoft.com/office/officeart/2005/8/layout/vList2"/>
    <dgm:cxn modelId="{C8AD53B0-B143-4CC1-BA34-4B51921A884B}" srcId="{147264A5-0F6E-447F-B841-2EEAA093D2D1}" destId="{6A7C2066-E2C3-4966-9542-BEE97DFC546C}" srcOrd="1" destOrd="0" parTransId="{7F30E87C-0FAC-47EC-99C0-8DF72FF30E4A}" sibTransId="{F22DDE88-D156-447D-9C3B-5CDAD59E8283}"/>
    <dgm:cxn modelId="{A6AFF1BD-B1D7-47EE-AE79-B5182B686FAA}" srcId="{147264A5-0F6E-447F-B841-2EEAA093D2D1}" destId="{5A9E3C88-489A-4C59-815E-1C091D51DC97}" srcOrd="2" destOrd="0" parTransId="{629BC30C-4E4A-4234-A1D6-BE68769DE316}" sibTransId="{60B8DA7C-DC18-4DE8-9084-12E8B0E2C074}"/>
    <dgm:cxn modelId="{78B798C9-08A8-438C-8E9F-558BEFEED164}" srcId="{6A7C2066-E2C3-4966-9542-BEE97DFC546C}" destId="{3EAAF5E8-C7ED-474E-BB50-8E238740CDCA}" srcOrd="0" destOrd="0" parTransId="{D40D84FB-4666-48BF-93F6-605169E782E3}" sibTransId="{810F39D5-6FD4-486E-8FF5-D86287EE1691}"/>
    <dgm:cxn modelId="{2FF5D3E3-5141-4EFE-8816-A9F8AAD03BC9}" srcId="{147264A5-0F6E-447F-B841-2EEAA093D2D1}" destId="{E799D6C3-C0BB-4E23-99CD-559B625ABDA6}" srcOrd="0" destOrd="0" parTransId="{5E0C3823-A62B-47B3-B854-7C201BE0D547}" sibTransId="{ECD57CCF-1A38-4D42-A57D-0E8041ECB083}"/>
    <dgm:cxn modelId="{6F5528F3-2783-472F-9915-DD9B84F7AC68}" srcId="{147264A5-0F6E-447F-B841-2EEAA093D2D1}" destId="{5B4413B3-ED94-40BF-AAB5-96FA08E655A0}" srcOrd="3" destOrd="0" parTransId="{B0811722-A1D6-4900-9D4F-9D42F8B646B2}" sibTransId="{472E91F9-37C6-4F76-9FAE-6243E6721106}"/>
    <dgm:cxn modelId="{4311E326-BB26-41B0-8178-942ED0F0CBBE}" type="presParOf" srcId="{EB9F9D24-642C-4E04-A863-63639A2AC650}" destId="{EAAC640A-DF50-41AD-B7B8-82776A35D21B}" srcOrd="0" destOrd="0" presId="urn:microsoft.com/office/officeart/2005/8/layout/vList2"/>
    <dgm:cxn modelId="{13B657B2-CBBB-43D6-A46E-C9549E1E3238}" type="presParOf" srcId="{EB9F9D24-642C-4E04-A863-63639A2AC650}" destId="{253D33A9-423F-4C1D-96DC-9F163593010F}" srcOrd="1" destOrd="0" presId="urn:microsoft.com/office/officeart/2005/8/layout/vList2"/>
    <dgm:cxn modelId="{3CD1090C-C723-4D20-90AE-190D056872FC}" type="presParOf" srcId="{EB9F9D24-642C-4E04-A863-63639A2AC650}" destId="{C9DD73E3-9AED-42B2-B658-66BE736C2B00}" srcOrd="2" destOrd="0" presId="urn:microsoft.com/office/officeart/2005/8/layout/vList2"/>
    <dgm:cxn modelId="{B913D2C8-27CB-4FB5-B721-F188A054AAFB}" type="presParOf" srcId="{EB9F9D24-642C-4E04-A863-63639A2AC650}" destId="{396FACBA-8FB8-4285-8DF6-162706814467}" srcOrd="3" destOrd="0" presId="urn:microsoft.com/office/officeart/2005/8/layout/vList2"/>
    <dgm:cxn modelId="{66E0FBEA-B6B2-472F-BDF0-9700B409589E}" type="presParOf" srcId="{EB9F9D24-642C-4E04-A863-63639A2AC650}" destId="{A3D4153D-2D34-4A40-A00B-59723830A838}" srcOrd="4" destOrd="0" presId="urn:microsoft.com/office/officeart/2005/8/layout/vList2"/>
    <dgm:cxn modelId="{237F4DFB-FF4B-4767-9D41-7575D0128764}" type="presParOf" srcId="{EB9F9D24-642C-4E04-A863-63639A2AC650}" destId="{FE9F6ED8-98F7-4292-9A62-23CA6D29376B}" srcOrd="5" destOrd="0" presId="urn:microsoft.com/office/officeart/2005/8/layout/vList2"/>
    <dgm:cxn modelId="{94DB2DA3-628F-4828-9048-0143F8E624D2}" type="presParOf" srcId="{EB9F9D24-642C-4E04-A863-63639A2AC650}" destId="{66CD372B-A73A-4E61-946B-F0185B5D65AE}" srcOrd="6" destOrd="0" presId="urn:microsoft.com/office/officeart/2005/8/layout/vList2"/>
    <dgm:cxn modelId="{E8C37D9E-F713-4E5A-98F8-CA4798AC23EF}" type="presParOf" srcId="{EB9F9D24-642C-4E04-A863-63639A2AC650}" destId="{F7C27F19-5C6D-48CB-878F-BC6028412B5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DAC62D-89D5-4FB8-A1B0-3F19453C97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A54BB-763B-4E0B-B86B-C1CBB9C7086B}">
      <dgm:prSet custT="1"/>
      <dgm:spPr/>
      <dgm:t>
        <a:bodyPr/>
        <a:lstStyle/>
        <a:p>
          <a:pPr rtl="0"/>
          <a:r>
            <a:rPr lang="en-GB" sz="2800" dirty="0"/>
            <a:t>Also important to outline and discuss your methodology for a Lit Review: </a:t>
          </a:r>
          <a:endParaRPr lang="en-GB" sz="1300" dirty="0"/>
        </a:p>
      </dgm:t>
    </dgm:pt>
    <dgm:pt modelId="{37C767D6-CA9D-49F8-A917-D5F29768B101}" type="parTrans" cxnId="{B08E2B9E-8F69-48C8-A89A-15041547A9EC}">
      <dgm:prSet/>
      <dgm:spPr/>
      <dgm:t>
        <a:bodyPr/>
        <a:lstStyle/>
        <a:p>
          <a:endParaRPr lang="en-US"/>
        </a:p>
      </dgm:t>
    </dgm:pt>
    <dgm:pt modelId="{FF813AB4-97D2-49D7-B1AC-F2F7D1FE2107}" type="sibTrans" cxnId="{B08E2B9E-8F69-48C8-A89A-15041547A9EC}">
      <dgm:prSet/>
      <dgm:spPr/>
      <dgm:t>
        <a:bodyPr/>
        <a:lstStyle/>
        <a:p>
          <a:endParaRPr lang="en-US"/>
        </a:p>
      </dgm:t>
    </dgm:pt>
    <dgm:pt modelId="{059A4A73-9626-4F03-9A02-29D6FBF16CA5}">
      <dgm:prSet custT="1"/>
      <dgm:spPr/>
      <dgm:t>
        <a:bodyPr/>
        <a:lstStyle/>
        <a:p>
          <a:pPr rtl="0"/>
          <a:r>
            <a:rPr lang="en-GB" sz="1800" dirty="0"/>
            <a:t>A literature review  is a form of research methodology </a:t>
          </a:r>
        </a:p>
      </dgm:t>
    </dgm:pt>
    <dgm:pt modelId="{65DAA675-67F5-4A8A-91D0-954EB08F7E9E}" type="parTrans" cxnId="{66F14A18-A9A1-4EA9-A0FC-C90BD7240FC3}">
      <dgm:prSet/>
      <dgm:spPr/>
      <dgm:t>
        <a:bodyPr/>
        <a:lstStyle/>
        <a:p>
          <a:endParaRPr lang="en-US"/>
        </a:p>
      </dgm:t>
    </dgm:pt>
    <dgm:pt modelId="{7AB576DD-68D8-499A-8A75-3CE46E160994}" type="sibTrans" cxnId="{66F14A18-A9A1-4EA9-A0FC-C90BD7240FC3}">
      <dgm:prSet/>
      <dgm:spPr/>
      <dgm:t>
        <a:bodyPr/>
        <a:lstStyle/>
        <a:p>
          <a:endParaRPr lang="en-US"/>
        </a:p>
      </dgm:t>
    </dgm:pt>
    <dgm:pt modelId="{A2256D58-FCB9-4D44-B5C1-B65F01392C65}">
      <dgm:prSet custT="1"/>
      <dgm:spPr/>
      <dgm:t>
        <a:bodyPr/>
        <a:lstStyle/>
        <a:p>
          <a:pPr rtl="0"/>
          <a:r>
            <a:rPr lang="en-GB" sz="1800" dirty="0"/>
            <a:t>You can discuss this in your introduction to your dissertation and outline this as your methodology and your rationale for its choice.</a:t>
          </a:r>
        </a:p>
      </dgm:t>
    </dgm:pt>
    <dgm:pt modelId="{1D2B5F91-87D7-4CB8-914D-FAF90E4F2C52}" type="parTrans" cxnId="{2AB00770-B43D-4D00-A24B-A875726DD1CE}">
      <dgm:prSet/>
      <dgm:spPr/>
      <dgm:t>
        <a:bodyPr/>
        <a:lstStyle/>
        <a:p>
          <a:endParaRPr lang="en-US"/>
        </a:p>
      </dgm:t>
    </dgm:pt>
    <dgm:pt modelId="{40F892CB-8045-4769-B510-E5330177A27B}" type="sibTrans" cxnId="{2AB00770-B43D-4D00-A24B-A875726DD1CE}">
      <dgm:prSet/>
      <dgm:spPr/>
      <dgm:t>
        <a:bodyPr/>
        <a:lstStyle/>
        <a:p>
          <a:endParaRPr lang="en-US"/>
        </a:p>
      </dgm:t>
    </dgm:pt>
    <dgm:pt modelId="{AB20677D-7C95-49D1-8452-090EDA82BCF1}">
      <dgm:prSet custT="1"/>
      <dgm:spPr/>
      <dgm:t>
        <a:bodyPr/>
        <a:lstStyle/>
        <a:p>
          <a:pPr rtl="0"/>
          <a:r>
            <a:rPr lang="en-GB" sz="1800" dirty="0"/>
            <a:t>See article on Teams  Doing a Literature Review: </a:t>
          </a:r>
          <a:r>
            <a:rPr lang="en-GB" sz="1800" dirty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dirty="0"/>
            <a:t> </a:t>
          </a:r>
        </a:p>
      </dgm:t>
    </dgm:pt>
    <dgm:pt modelId="{7B7C7920-2185-41A1-BC9B-505D6B4A0513}" type="parTrans" cxnId="{A18A40B6-1E19-4A5B-A667-EA071BC34358}">
      <dgm:prSet/>
      <dgm:spPr/>
      <dgm:t>
        <a:bodyPr/>
        <a:lstStyle/>
        <a:p>
          <a:endParaRPr lang="en-US"/>
        </a:p>
      </dgm:t>
    </dgm:pt>
    <dgm:pt modelId="{7166046F-4EFA-4347-863A-2D4E360914B0}" type="sibTrans" cxnId="{A18A40B6-1E19-4A5B-A667-EA071BC34358}">
      <dgm:prSet/>
      <dgm:spPr/>
      <dgm:t>
        <a:bodyPr/>
        <a:lstStyle/>
        <a:p>
          <a:endParaRPr lang="en-US"/>
        </a:p>
      </dgm:t>
    </dgm:pt>
    <dgm:pt modelId="{7FA7D8A1-E48B-4911-92C3-0BBC14F13669}" type="pres">
      <dgm:prSet presAssocID="{94DAC62D-89D5-4FB8-A1B0-3F19453C970F}" presName="linear" presStyleCnt="0">
        <dgm:presLayoutVars>
          <dgm:animLvl val="lvl"/>
          <dgm:resizeHandles val="exact"/>
        </dgm:presLayoutVars>
      </dgm:prSet>
      <dgm:spPr/>
    </dgm:pt>
    <dgm:pt modelId="{0EB7FA3F-333E-4BBE-B726-7739B9FC595C}" type="pres">
      <dgm:prSet presAssocID="{384A54BB-763B-4E0B-B86B-C1CBB9C7086B}" presName="parentText" presStyleLbl="node1" presStyleIdx="0" presStyleCnt="1" custLinFactNeighborX="-875" custLinFactNeighborY="-1489">
        <dgm:presLayoutVars>
          <dgm:chMax val="0"/>
          <dgm:bulletEnabled val="1"/>
        </dgm:presLayoutVars>
      </dgm:prSet>
      <dgm:spPr/>
    </dgm:pt>
    <dgm:pt modelId="{7044DEC2-A10A-4F3B-954A-C4B474552FF7}" type="pres">
      <dgm:prSet presAssocID="{384A54BB-763B-4E0B-B86B-C1CBB9C7086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F14A18-A9A1-4EA9-A0FC-C90BD7240FC3}" srcId="{384A54BB-763B-4E0B-B86B-C1CBB9C7086B}" destId="{059A4A73-9626-4F03-9A02-29D6FBF16CA5}" srcOrd="0" destOrd="0" parTransId="{65DAA675-67F5-4A8A-91D0-954EB08F7E9E}" sibTransId="{7AB576DD-68D8-499A-8A75-3CE46E160994}"/>
    <dgm:cxn modelId="{026DD21E-3907-4CEC-AA7C-6E048F5016E5}" type="presOf" srcId="{384A54BB-763B-4E0B-B86B-C1CBB9C7086B}" destId="{0EB7FA3F-333E-4BBE-B726-7739B9FC595C}" srcOrd="0" destOrd="0" presId="urn:microsoft.com/office/officeart/2005/8/layout/vList2"/>
    <dgm:cxn modelId="{B4CEF01F-B41B-43A0-97F0-AC4BB9A77E5A}" type="presOf" srcId="{AB20677D-7C95-49D1-8452-090EDA82BCF1}" destId="{7044DEC2-A10A-4F3B-954A-C4B474552FF7}" srcOrd="0" destOrd="2" presId="urn:microsoft.com/office/officeart/2005/8/layout/vList2"/>
    <dgm:cxn modelId="{01792124-B320-491F-9072-C92DAC565DAE}" type="presOf" srcId="{94DAC62D-89D5-4FB8-A1B0-3F19453C970F}" destId="{7FA7D8A1-E48B-4911-92C3-0BBC14F13669}" srcOrd="0" destOrd="0" presId="urn:microsoft.com/office/officeart/2005/8/layout/vList2"/>
    <dgm:cxn modelId="{9805935C-F61B-410B-AAAC-0ADF7CB28178}" type="presOf" srcId="{059A4A73-9626-4F03-9A02-29D6FBF16CA5}" destId="{7044DEC2-A10A-4F3B-954A-C4B474552FF7}" srcOrd="0" destOrd="0" presId="urn:microsoft.com/office/officeart/2005/8/layout/vList2"/>
    <dgm:cxn modelId="{4DC5BD6C-CD96-40FE-A255-54CE0CDB7BA8}" type="presOf" srcId="{A2256D58-FCB9-4D44-B5C1-B65F01392C65}" destId="{7044DEC2-A10A-4F3B-954A-C4B474552FF7}" srcOrd="0" destOrd="1" presId="urn:microsoft.com/office/officeart/2005/8/layout/vList2"/>
    <dgm:cxn modelId="{2AB00770-B43D-4D00-A24B-A875726DD1CE}" srcId="{384A54BB-763B-4E0B-B86B-C1CBB9C7086B}" destId="{A2256D58-FCB9-4D44-B5C1-B65F01392C65}" srcOrd="1" destOrd="0" parTransId="{1D2B5F91-87D7-4CB8-914D-FAF90E4F2C52}" sibTransId="{40F892CB-8045-4769-B510-E5330177A27B}"/>
    <dgm:cxn modelId="{B08E2B9E-8F69-48C8-A89A-15041547A9EC}" srcId="{94DAC62D-89D5-4FB8-A1B0-3F19453C970F}" destId="{384A54BB-763B-4E0B-B86B-C1CBB9C7086B}" srcOrd="0" destOrd="0" parTransId="{37C767D6-CA9D-49F8-A917-D5F29768B101}" sibTransId="{FF813AB4-97D2-49D7-B1AC-F2F7D1FE2107}"/>
    <dgm:cxn modelId="{A18A40B6-1E19-4A5B-A667-EA071BC34358}" srcId="{384A54BB-763B-4E0B-B86B-C1CBB9C7086B}" destId="{AB20677D-7C95-49D1-8452-090EDA82BCF1}" srcOrd="2" destOrd="0" parTransId="{7B7C7920-2185-41A1-BC9B-505D6B4A0513}" sibTransId="{7166046F-4EFA-4347-863A-2D4E360914B0}"/>
    <dgm:cxn modelId="{15D91F95-F1B2-4D38-83B3-EAD02C35FB10}" type="presParOf" srcId="{7FA7D8A1-E48B-4911-92C3-0BBC14F13669}" destId="{0EB7FA3F-333E-4BBE-B726-7739B9FC595C}" srcOrd="0" destOrd="0" presId="urn:microsoft.com/office/officeart/2005/8/layout/vList2"/>
    <dgm:cxn modelId="{9339118F-A7DE-4F23-A79B-8C62ECC3133B}" type="presParOf" srcId="{7FA7D8A1-E48B-4911-92C3-0BBC14F13669}" destId="{7044DEC2-A10A-4F3B-954A-C4B474552F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Search Strategy used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/>
            <a:t>e.g What were the boundaries of your research Topic </a:t>
          </a:r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47FE2F46-A945-4D25-8164-15F89ABF6A57}">
      <dgm:prSet/>
      <dgm:spPr/>
      <dgm:t>
        <a:bodyPr/>
        <a:lstStyle/>
        <a:p>
          <a:r>
            <a:rPr lang="en-GB" b="1"/>
            <a:t>e.g Highlight key terms to search </a:t>
          </a:r>
          <a:endParaRPr lang="en-GB"/>
        </a:p>
      </dgm:t>
    </dgm:pt>
    <dgm:pt modelId="{62A400B9-DEA2-4C88-A457-646120AE9491}" type="parTrans" cxnId="{8FE00F8F-65B0-436B-BBA1-405716E2FC98}">
      <dgm:prSet/>
      <dgm:spPr/>
      <dgm:t>
        <a:bodyPr/>
        <a:lstStyle/>
        <a:p>
          <a:endParaRPr lang="en-GB"/>
        </a:p>
      </dgm:t>
    </dgm:pt>
    <dgm:pt modelId="{0B5C2C10-DA88-44F8-8B96-6236A6006B02}" type="sibTrans" cxnId="{8FE00F8F-65B0-436B-BBA1-405716E2FC98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Step by step process methods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Creation of themes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/>
            <a:t>Ethical considerations</a:t>
          </a:r>
          <a:endParaRPr lang="en-GB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/>
            <a:t>E.g are you reviewing sensitive data? </a:t>
          </a:r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8FE00F8F-65B0-436B-BBA1-405716E2FC98}" srcId="{A25B7EFA-1309-4CCA-B9FE-3925AA9C692E}" destId="{47FE2F46-A945-4D25-8164-15F89ABF6A57}" srcOrd="1" destOrd="0" parTransId="{62A400B9-DEA2-4C88-A457-646120AE9491}" sibTransId="{0B5C2C10-DA88-44F8-8B96-6236A6006B02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2462BCE-DF75-4163-A502-8368D087DC34}" type="presOf" srcId="{47FE2F46-A945-4D25-8164-15F89ABF6A57}" destId="{55312A44-798E-4581-8C61-7F82DAE7649F}" srcOrd="0" destOrd="1" presId="urn:microsoft.com/office/officeart/2005/8/layout/vList2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 dirty="0"/>
            <a:t>There are some useful tools you can use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https://casp-uk.net/casp-tools-checklists/</a:t>
          </a:r>
          <a:endParaRPr lang="en-GB" dirty="0"/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DEAFA9D-137E-4981-A3EF-1654702EC6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F9E945-FD20-45E7-9819-1D66BA015F37}">
      <dgm:prSet/>
      <dgm:spPr/>
      <dgm:t>
        <a:bodyPr/>
        <a:lstStyle/>
        <a:p>
          <a:pPr rtl="0"/>
          <a:r>
            <a:rPr lang="en-GB" dirty="0"/>
            <a:t>Your dissertation findings should be in summary form or analysed using an appropriate method.</a:t>
          </a:r>
        </a:p>
      </dgm:t>
    </dgm:pt>
    <dgm:pt modelId="{C779C15F-FA8D-4E58-B602-69ECBBE20285}" type="parTrans" cxnId="{2470DBCE-085A-47A4-B0E0-DBA1E2060ED4}">
      <dgm:prSet/>
      <dgm:spPr/>
      <dgm:t>
        <a:bodyPr/>
        <a:lstStyle/>
        <a:p>
          <a:endParaRPr lang="en-US"/>
        </a:p>
      </dgm:t>
    </dgm:pt>
    <dgm:pt modelId="{0E173983-BEB4-4ED5-AC68-789A3714889D}" type="sibTrans" cxnId="{2470DBCE-085A-47A4-B0E0-DBA1E2060ED4}">
      <dgm:prSet/>
      <dgm:spPr/>
      <dgm:t>
        <a:bodyPr/>
        <a:lstStyle/>
        <a:p>
          <a:endParaRPr lang="en-US"/>
        </a:p>
      </dgm:t>
    </dgm:pt>
    <dgm:pt modelId="{24E580A4-CA4A-46F3-9DA1-A2F108F0E948}">
      <dgm:prSet/>
      <dgm:spPr/>
      <dgm:t>
        <a:bodyPr/>
        <a:lstStyle/>
        <a:p>
          <a:pPr rtl="0"/>
          <a:r>
            <a:rPr lang="en-GB" b="1" u="sng" dirty="0"/>
            <a:t>You do not </a:t>
          </a:r>
          <a:r>
            <a:rPr lang="en-GB" dirty="0"/>
            <a:t>present all your data </a:t>
          </a:r>
          <a:r>
            <a:rPr lang="en-GB" b="1" dirty="0"/>
            <a:t>RAW</a:t>
          </a:r>
          <a:endParaRPr lang="en-GB" dirty="0"/>
        </a:p>
      </dgm:t>
    </dgm:pt>
    <dgm:pt modelId="{3F42E234-C8AB-45CD-926A-637EEC2D89F8}" type="parTrans" cxnId="{0B289A5B-6A6A-4612-9004-05D5C7024FE3}">
      <dgm:prSet/>
      <dgm:spPr/>
      <dgm:t>
        <a:bodyPr/>
        <a:lstStyle/>
        <a:p>
          <a:endParaRPr lang="en-US"/>
        </a:p>
      </dgm:t>
    </dgm:pt>
    <dgm:pt modelId="{0B380CFD-BE86-4DF2-808E-4494645FABB7}" type="sibTrans" cxnId="{0B289A5B-6A6A-4612-9004-05D5C7024FE3}">
      <dgm:prSet/>
      <dgm:spPr/>
      <dgm:t>
        <a:bodyPr/>
        <a:lstStyle/>
        <a:p>
          <a:endParaRPr lang="en-US"/>
        </a:p>
      </dgm:t>
    </dgm:pt>
    <dgm:pt modelId="{7BCB3A39-E45D-4E29-B2DC-A52D7A80B40F}" type="pres">
      <dgm:prSet presAssocID="{1DEAFA9D-137E-4981-A3EF-1654702EC6B6}" presName="linear" presStyleCnt="0">
        <dgm:presLayoutVars>
          <dgm:animLvl val="lvl"/>
          <dgm:resizeHandles val="exact"/>
        </dgm:presLayoutVars>
      </dgm:prSet>
      <dgm:spPr/>
    </dgm:pt>
    <dgm:pt modelId="{D4C7C856-0E17-4349-B24E-73B4C6956485}" type="pres">
      <dgm:prSet presAssocID="{BAF9E945-FD20-45E7-9819-1D66BA015F3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03AD88D-8C61-47D2-A42F-ED42228CC86E}" type="pres">
      <dgm:prSet presAssocID="{0E173983-BEB4-4ED5-AC68-789A3714889D}" presName="spacer" presStyleCnt="0"/>
      <dgm:spPr/>
    </dgm:pt>
    <dgm:pt modelId="{572D4FD4-4482-40E1-A581-2AE7F7DAC3B4}" type="pres">
      <dgm:prSet presAssocID="{24E580A4-CA4A-46F3-9DA1-A2F108F0E9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B289A5B-6A6A-4612-9004-05D5C7024FE3}" srcId="{1DEAFA9D-137E-4981-A3EF-1654702EC6B6}" destId="{24E580A4-CA4A-46F3-9DA1-A2F108F0E948}" srcOrd="1" destOrd="0" parTransId="{3F42E234-C8AB-45CD-926A-637EEC2D89F8}" sibTransId="{0B380CFD-BE86-4DF2-808E-4494645FABB7}"/>
    <dgm:cxn modelId="{5E17DD76-C6F8-47E1-B5F5-64FACB1978FF}" type="presOf" srcId="{24E580A4-CA4A-46F3-9DA1-A2F108F0E948}" destId="{572D4FD4-4482-40E1-A581-2AE7F7DAC3B4}" srcOrd="0" destOrd="0" presId="urn:microsoft.com/office/officeart/2005/8/layout/vList2"/>
    <dgm:cxn modelId="{20609B88-F907-4504-957A-76F6ECA22FD7}" type="presOf" srcId="{BAF9E945-FD20-45E7-9819-1D66BA015F37}" destId="{D4C7C856-0E17-4349-B24E-73B4C6956485}" srcOrd="0" destOrd="0" presId="urn:microsoft.com/office/officeart/2005/8/layout/vList2"/>
    <dgm:cxn modelId="{AAE021C2-6FB5-449D-B9C5-06F00C16AAAF}" type="presOf" srcId="{1DEAFA9D-137E-4981-A3EF-1654702EC6B6}" destId="{7BCB3A39-E45D-4E29-B2DC-A52D7A80B40F}" srcOrd="0" destOrd="0" presId="urn:microsoft.com/office/officeart/2005/8/layout/vList2"/>
    <dgm:cxn modelId="{2470DBCE-085A-47A4-B0E0-DBA1E2060ED4}" srcId="{1DEAFA9D-137E-4981-A3EF-1654702EC6B6}" destId="{BAF9E945-FD20-45E7-9819-1D66BA015F37}" srcOrd="0" destOrd="0" parTransId="{C779C15F-FA8D-4E58-B602-69ECBBE20285}" sibTransId="{0E173983-BEB4-4ED5-AC68-789A3714889D}"/>
    <dgm:cxn modelId="{4E6205E3-E16A-43AB-979F-6B22418C5717}" type="presParOf" srcId="{7BCB3A39-E45D-4E29-B2DC-A52D7A80B40F}" destId="{D4C7C856-0E17-4349-B24E-73B4C6956485}" srcOrd="0" destOrd="0" presId="urn:microsoft.com/office/officeart/2005/8/layout/vList2"/>
    <dgm:cxn modelId="{3AB673CE-BAB8-43CB-B609-0E2EB3BCA63F}" type="presParOf" srcId="{7BCB3A39-E45D-4E29-B2DC-A52D7A80B40F}" destId="{303AD88D-8C61-47D2-A42F-ED42228CC86E}" srcOrd="1" destOrd="0" presId="urn:microsoft.com/office/officeart/2005/8/layout/vList2"/>
    <dgm:cxn modelId="{C7ECC982-7EBE-4B03-84E9-093E323C9B5C}" type="presParOf" srcId="{7BCB3A39-E45D-4E29-B2DC-A52D7A80B40F}" destId="{572D4FD4-4482-40E1-A581-2AE7F7DAC3B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484862-C957-44FE-A7DE-6570B6CAAC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73BABC-5B77-49EB-BBBC-9E107E0EF092}">
      <dgm:prSet/>
      <dgm:spPr/>
      <dgm:t>
        <a:bodyPr/>
        <a:lstStyle/>
        <a:p>
          <a:pPr rtl="0"/>
          <a:r>
            <a:rPr lang="en-GB"/>
            <a:t>How you analyse your data is dependent on your research design and your methods of data collection e.g </a:t>
          </a:r>
        </a:p>
      </dgm:t>
    </dgm:pt>
    <dgm:pt modelId="{9CAD444C-F33F-4F1F-88F0-E67BC7B314ED}" type="parTrans" cxnId="{ED27F8B8-3B5D-4955-8B17-E9D5DF183D0F}">
      <dgm:prSet/>
      <dgm:spPr/>
      <dgm:t>
        <a:bodyPr/>
        <a:lstStyle/>
        <a:p>
          <a:endParaRPr lang="en-US"/>
        </a:p>
      </dgm:t>
    </dgm:pt>
    <dgm:pt modelId="{833A1B46-3FB9-41B1-A7EC-D5D5609B654F}" type="sibTrans" cxnId="{ED27F8B8-3B5D-4955-8B17-E9D5DF183D0F}">
      <dgm:prSet/>
      <dgm:spPr/>
      <dgm:t>
        <a:bodyPr/>
        <a:lstStyle/>
        <a:p>
          <a:endParaRPr lang="en-US"/>
        </a:p>
      </dgm:t>
    </dgm:pt>
    <dgm:pt modelId="{0408CC59-A565-4A2E-B941-AEE9EECDC6AE}">
      <dgm:prSet/>
      <dgm:spPr/>
      <dgm:t>
        <a:bodyPr/>
        <a:lstStyle/>
        <a:p>
          <a:pPr rtl="0"/>
          <a:r>
            <a:rPr lang="en-GB"/>
            <a:t>Qualitative </a:t>
          </a:r>
        </a:p>
      </dgm:t>
    </dgm:pt>
    <dgm:pt modelId="{DA403CAB-6E95-4A71-AA4F-D9C8B4547916}" type="parTrans" cxnId="{E2E91C15-6540-403B-84EF-540B2443E82C}">
      <dgm:prSet/>
      <dgm:spPr/>
      <dgm:t>
        <a:bodyPr/>
        <a:lstStyle/>
        <a:p>
          <a:endParaRPr lang="en-US"/>
        </a:p>
      </dgm:t>
    </dgm:pt>
    <dgm:pt modelId="{2223B13A-B758-435A-ABBE-646EEEA30036}" type="sibTrans" cxnId="{E2E91C15-6540-403B-84EF-540B2443E82C}">
      <dgm:prSet/>
      <dgm:spPr/>
      <dgm:t>
        <a:bodyPr/>
        <a:lstStyle/>
        <a:p>
          <a:endParaRPr lang="en-US"/>
        </a:p>
      </dgm:t>
    </dgm:pt>
    <dgm:pt modelId="{72DAE70E-4CAF-4AD7-860B-5AE6769D3BAF}">
      <dgm:prSet/>
      <dgm:spPr/>
      <dgm:t>
        <a:bodyPr/>
        <a:lstStyle/>
        <a:p>
          <a:pPr rtl="0"/>
          <a:r>
            <a:rPr lang="en-GB"/>
            <a:t>Quantitative</a:t>
          </a:r>
        </a:p>
      </dgm:t>
    </dgm:pt>
    <dgm:pt modelId="{34FD09ED-FAC6-4426-8837-8A33CED02474}" type="parTrans" cxnId="{23819F62-710B-4BD1-BF82-1C4BF23A1935}">
      <dgm:prSet/>
      <dgm:spPr/>
      <dgm:t>
        <a:bodyPr/>
        <a:lstStyle/>
        <a:p>
          <a:endParaRPr lang="en-US"/>
        </a:p>
      </dgm:t>
    </dgm:pt>
    <dgm:pt modelId="{1E856D61-196D-4A07-8FCD-729A18E3F0E3}" type="sibTrans" cxnId="{23819F62-710B-4BD1-BF82-1C4BF23A1935}">
      <dgm:prSet/>
      <dgm:spPr/>
      <dgm:t>
        <a:bodyPr/>
        <a:lstStyle/>
        <a:p>
          <a:endParaRPr lang="en-US"/>
        </a:p>
      </dgm:t>
    </dgm:pt>
    <dgm:pt modelId="{25D3C969-AFF4-443B-BFCE-F92A01339010}" type="pres">
      <dgm:prSet presAssocID="{C2484862-C957-44FE-A7DE-6570B6CAAC64}" presName="Name0" presStyleCnt="0">
        <dgm:presLayoutVars>
          <dgm:dir/>
          <dgm:animLvl val="lvl"/>
          <dgm:resizeHandles val="exact"/>
        </dgm:presLayoutVars>
      </dgm:prSet>
      <dgm:spPr/>
    </dgm:pt>
    <dgm:pt modelId="{32E6F0E4-4817-4765-8608-EB172E59BDED}" type="pres">
      <dgm:prSet presAssocID="{5A73BABC-5B77-49EB-BBBC-9E107E0EF092}" presName="linNode" presStyleCnt="0"/>
      <dgm:spPr/>
    </dgm:pt>
    <dgm:pt modelId="{5BAAB8ED-E431-4B92-9A4D-B5C69907EF77}" type="pres">
      <dgm:prSet presAssocID="{5A73BABC-5B77-49EB-BBBC-9E107E0EF09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91FC7FC9-6FB8-4D4F-86D9-9B60B5D99833}" type="pres">
      <dgm:prSet presAssocID="{5A73BABC-5B77-49EB-BBBC-9E107E0EF092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2E91C15-6540-403B-84EF-540B2443E82C}" srcId="{5A73BABC-5B77-49EB-BBBC-9E107E0EF092}" destId="{0408CC59-A565-4A2E-B941-AEE9EECDC6AE}" srcOrd="0" destOrd="0" parTransId="{DA403CAB-6E95-4A71-AA4F-D9C8B4547916}" sibTransId="{2223B13A-B758-435A-ABBE-646EEEA30036}"/>
    <dgm:cxn modelId="{13E8342A-6B35-4879-BEA3-8048F3129A98}" type="presOf" srcId="{5A73BABC-5B77-49EB-BBBC-9E107E0EF092}" destId="{5BAAB8ED-E431-4B92-9A4D-B5C69907EF77}" srcOrd="0" destOrd="0" presId="urn:microsoft.com/office/officeart/2005/8/layout/vList5"/>
    <dgm:cxn modelId="{CCF6F341-0962-407C-82E5-FA5A06617C27}" type="presOf" srcId="{72DAE70E-4CAF-4AD7-860B-5AE6769D3BAF}" destId="{91FC7FC9-6FB8-4D4F-86D9-9B60B5D99833}" srcOrd="0" destOrd="1" presId="urn:microsoft.com/office/officeart/2005/8/layout/vList5"/>
    <dgm:cxn modelId="{23819F62-710B-4BD1-BF82-1C4BF23A1935}" srcId="{5A73BABC-5B77-49EB-BBBC-9E107E0EF092}" destId="{72DAE70E-4CAF-4AD7-860B-5AE6769D3BAF}" srcOrd="1" destOrd="0" parTransId="{34FD09ED-FAC6-4426-8837-8A33CED02474}" sibTransId="{1E856D61-196D-4A07-8FCD-729A18E3F0E3}"/>
    <dgm:cxn modelId="{9C54D573-8D0A-4E05-8837-AD719EF7191A}" type="presOf" srcId="{0408CC59-A565-4A2E-B941-AEE9EECDC6AE}" destId="{91FC7FC9-6FB8-4D4F-86D9-9B60B5D99833}" srcOrd="0" destOrd="0" presId="urn:microsoft.com/office/officeart/2005/8/layout/vList5"/>
    <dgm:cxn modelId="{D4346E59-8142-4647-97DA-3C516506710C}" type="presOf" srcId="{C2484862-C957-44FE-A7DE-6570B6CAAC64}" destId="{25D3C969-AFF4-443B-BFCE-F92A01339010}" srcOrd="0" destOrd="0" presId="urn:microsoft.com/office/officeart/2005/8/layout/vList5"/>
    <dgm:cxn modelId="{ED27F8B8-3B5D-4955-8B17-E9D5DF183D0F}" srcId="{C2484862-C957-44FE-A7DE-6570B6CAAC64}" destId="{5A73BABC-5B77-49EB-BBBC-9E107E0EF092}" srcOrd="0" destOrd="0" parTransId="{9CAD444C-F33F-4F1F-88F0-E67BC7B314ED}" sibTransId="{833A1B46-3FB9-41B1-A7EC-D5D5609B654F}"/>
    <dgm:cxn modelId="{548652CA-0D88-4C84-98DE-8903EC020B63}" type="presParOf" srcId="{25D3C969-AFF4-443B-BFCE-F92A01339010}" destId="{32E6F0E4-4817-4765-8608-EB172E59BDED}" srcOrd="0" destOrd="0" presId="urn:microsoft.com/office/officeart/2005/8/layout/vList5"/>
    <dgm:cxn modelId="{D3F5C9FD-B691-404D-95EA-5B6C057CFE1A}" type="presParOf" srcId="{32E6F0E4-4817-4765-8608-EB172E59BDED}" destId="{5BAAB8ED-E431-4B92-9A4D-B5C69907EF77}" srcOrd="0" destOrd="0" presId="urn:microsoft.com/office/officeart/2005/8/layout/vList5"/>
    <dgm:cxn modelId="{B37CE098-704C-47CE-8BA1-A5BFB1249600}" type="presParOf" srcId="{32E6F0E4-4817-4765-8608-EB172E59BDED}" destId="{91FC7FC9-6FB8-4D4F-86D9-9B60B5D998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ACF63CD-73E3-42D0-973C-ABC9A415510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9C700-63F0-46A6-9B9D-D48C2BFDEB13}">
      <dgm:prSet/>
      <dgm:spPr/>
      <dgm:t>
        <a:bodyPr/>
        <a:lstStyle/>
        <a:p>
          <a:pPr rtl="0"/>
          <a:r>
            <a:rPr lang="en-GB"/>
            <a:t>Qualitative examples </a:t>
          </a:r>
        </a:p>
      </dgm:t>
    </dgm:pt>
    <dgm:pt modelId="{C14DBA96-8EFD-4547-9B50-8EB817F14AE2}" type="parTrans" cxnId="{887AAEF9-7F55-4395-8FCE-4F32D4691771}">
      <dgm:prSet/>
      <dgm:spPr/>
      <dgm:t>
        <a:bodyPr/>
        <a:lstStyle/>
        <a:p>
          <a:endParaRPr lang="en-US"/>
        </a:p>
      </dgm:t>
    </dgm:pt>
    <dgm:pt modelId="{1054442E-1603-4FDC-9E31-02DD1242F0BB}" type="sibTrans" cxnId="{887AAEF9-7F55-4395-8FCE-4F32D4691771}">
      <dgm:prSet/>
      <dgm:spPr/>
      <dgm:t>
        <a:bodyPr/>
        <a:lstStyle/>
        <a:p>
          <a:endParaRPr lang="en-US"/>
        </a:p>
      </dgm:t>
    </dgm:pt>
    <dgm:pt modelId="{39BF815D-05D7-4001-BC01-20F1C94FF90D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Thematic analysis</a:t>
          </a:r>
          <a:endParaRPr lang="en-GB" i="1" dirty="0">
            <a:solidFill>
              <a:srgbClr val="FF0000"/>
            </a:solidFill>
          </a:endParaRPr>
        </a:p>
      </dgm:t>
    </dgm:pt>
    <dgm:pt modelId="{79837376-F759-4078-A39F-4FD23C7BE78B}" type="parTrans" cxnId="{C1E6790D-17E9-48CF-868B-F2195DE9179A}">
      <dgm:prSet/>
      <dgm:spPr/>
      <dgm:t>
        <a:bodyPr/>
        <a:lstStyle/>
        <a:p>
          <a:endParaRPr lang="en-US"/>
        </a:p>
      </dgm:t>
    </dgm:pt>
    <dgm:pt modelId="{F38152F5-BCCC-46CB-B44E-E80F90460D9D}" type="sibTrans" cxnId="{C1E6790D-17E9-48CF-868B-F2195DE9179A}">
      <dgm:prSet/>
      <dgm:spPr/>
      <dgm:t>
        <a:bodyPr/>
        <a:lstStyle/>
        <a:p>
          <a:endParaRPr lang="en-US"/>
        </a:p>
      </dgm:t>
    </dgm:pt>
    <dgm:pt modelId="{E95061A8-37B2-421A-BC88-B6E509637019}">
      <dgm:prSet/>
      <dgm:spPr/>
      <dgm:t>
        <a:bodyPr/>
        <a:lstStyle/>
        <a:p>
          <a:pPr rtl="0"/>
          <a:r>
            <a:rPr lang="en-GB" b="1" i="1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i="1" dirty="0">
            <a:solidFill>
              <a:srgbClr val="FF0000"/>
            </a:solidFill>
          </a:endParaRPr>
        </a:p>
      </dgm:t>
    </dgm:pt>
    <dgm:pt modelId="{0C842034-B061-4624-AB2C-9FBEE79C2B2B}" type="parTrans" cxnId="{59F1F582-9816-4FF7-B3E8-BE3AB8CAF9A5}">
      <dgm:prSet/>
      <dgm:spPr/>
      <dgm:t>
        <a:bodyPr/>
        <a:lstStyle/>
        <a:p>
          <a:endParaRPr lang="en-US"/>
        </a:p>
      </dgm:t>
    </dgm:pt>
    <dgm:pt modelId="{5D51FCCB-D019-4A03-A215-0B671B0E4A5A}" type="sibTrans" cxnId="{59F1F582-9816-4FF7-B3E8-BE3AB8CAF9A5}">
      <dgm:prSet/>
      <dgm:spPr/>
      <dgm:t>
        <a:bodyPr/>
        <a:lstStyle/>
        <a:p>
          <a:endParaRPr lang="en-US"/>
        </a:p>
      </dgm:t>
    </dgm:pt>
    <dgm:pt modelId="{E1ACA31C-F1AA-47D7-AA12-3CA0B36555E0}">
      <dgm:prSet/>
      <dgm:spPr/>
      <dgm:t>
        <a:bodyPr/>
        <a:lstStyle/>
        <a:p>
          <a:pPr rtl="0"/>
          <a:r>
            <a:rPr lang="en-GB" b="1" dirty="0"/>
            <a:t>Narrative </a:t>
          </a:r>
        </a:p>
      </dgm:t>
    </dgm:pt>
    <dgm:pt modelId="{8CB665B4-4017-4BCF-AAEC-452E9464F83A}" type="parTrans" cxnId="{39DCC3C8-1D5F-4270-A205-01C56715EF7B}">
      <dgm:prSet/>
      <dgm:spPr/>
      <dgm:t>
        <a:bodyPr/>
        <a:lstStyle/>
        <a:p>
          <a:endParaRPr lang="en-US"/>
        </a:p>
      </dgm:t>
    </dgm:pt>
    <dgm:pt modelId="{8119B6B5-5C88-4012-8236-30AD901D16F1}" type="sibTrans" cxnId="{39DCC3C8-1D5F-4270-A205-01C56715EF7B}">
      <dgm:prSet/>
      <dgm:spPr/>
      <dgm:t>
        <a:bodyPr/>
        <a:lstStyle/>
        <a:p>
          <a:endParaRPr lang="en-US"/>
        </a:p>
      </dgm:t>
    </dgm:pt>
    <dgm:pt modelId="{DFC9E6B6-16F2-4B8C-9A6F-DC91CAA3DAB0}">
      <dgm:prSet/>
      <dgm:spPr/>
      <dgm:t>
        <a:bodyPr/>
        <a:lstStyle/>
        <a:p>
          <a:pPr rtl="0"/>
          <a:r>
            <a:rPr lang="en-GB"/>
            <a:t>Uses the stories and experiences shared by people to answer the research questions.</a:t>
          </a:r>
        </a:p>
      </dgm:t>
    </dgm:pt>
    <dgm:pt modelId="{A720C0FD-5CA6-47A9-8EE4-4955D04E1BA2}" type="parTrans" cxnId="{67617883-7A62-4B8D-87EE-E26A5129E417}">
      <dgm:prSet/>
      <dgm:spPr/>
      <dgm:t>
        <a:bodyPr/>
        <a:lstStyle/>
        <a:p>
          <a:endParaRPr lang="en-US"/>
        </a:p>
      </dgm:t>
    </dgm:pt>
    <dgm:pt modelId="{40700464-1FE5-4E1E-84F3-BCC913735057}" type="sibTrans" cxnId="{67617883-7A62-4B8D-87EE-E26A5129E417}">
      <dgm:prSet/>
      <dgm:spPr/>
      <dgm:t>
        <a:bodyPr/>
        <a:lstStyle/>
        <a:p>
          <a:endParaRPr lang="en-US"/>
        </a:p>
      </dgm:t>
    </dgm:pt>
    <dgm:pt modelId="{AC9BF20C-8018-456C-BC36-ABA792E3F61B}">
      <dgm:prSet/>
      <dgm:spPr/>
      <dgm:t>
        <a:bodyPr/>
        <a:lstStyle/>
        <a:p>
          <a:pPr rtl="0"/>
          <a:r>
            <a:rPr lang="en-GB" b="1" dirty="0"/>
            <a:t>Content Analysis</a:t>
          </a:r>
        </a:p>
      </dgm:t>
    </dgm:pt>
    <dgm:pt modelId="{805FBDFF-A011-4BAA-B0FF-443D7BF2080F}" type="parTrans" cxnId="{60736C4D-F47B-449D-AC25-2D4814BA754A}">
      <dgm:prSet/>
      <dgm:spPr/>
      <dgm:t>
        <a:bodyPr/>
        <a:lstStyle/>
        <a:p>
          <a:endParaRPr lang="en-US"/>
        </a:p>
      </dgm:t>
    </dgm:pt>
    <dgm:pt modelId="{AE4DF68F-0B4C-4662-B914-890AA4371F4C}" type="sibTrans" cxnId="{60736C4D-F47B-449D-AC25-2D4814BA754A}">
      <dgm:prSet/>
      <dgm:spPr/>
      <dgm:t>
        <a:bodyPr/>
        <a:lstStyle/>
        <a:p>
          <a:endParaRPr lang="en-US"/>
        </a:p>
      </dgm:t>
    </dgm:pt>
    <dgm:pt modelId="{97955B4C-1F22-4939-8363-373FB062B1A7}">
      <dgm:prSet/>
      <dgm:spPr/>
      <dgm:t>
        <a:bodyPr/>
        <a:lstStyle/>
        <a:p>
          <a:pPr rtl="0"/>
          <a:r>
            <a:rPr lang="en-GB" dirty="0"/>
            <a:t>It is used to analyse documented information in the form of texts, media, or even physical items.</a:t>
          </a:r>
        </a:p>
      </dgm:t>
    </dgm:pt>
    <dgm:pt modelId="{0A1F086C-A35A-43D2-A8AD-DEB6161E6F97}" type="parTrans" cxnId="{6DFE54C5-50B3-49D2-91B8-AE473C5278AC}">
      <dgm:prSet/>
      <dgm:spPr/>
      <dgm:t>
        <a:bodyPr/>
        <a:lstStyle/>
        <a:p>
          <a:endParaRPr lang="en-US"/>
        </a:p>
      </dgm:t>
    </dgm:pt>
    <dgm:pt modelId="{276250B5-88CF-4A35-9742-1C2BBAC96F43}" type="sibTrans" cxnId="{6DFE54C5-50B3-49D2-91B8-AE473C5278AC}">
      <dgm:prSet/>
      <dgm:spPr/>
      <dgm:t>
        <a:bodyPr/>
        <a:lstStyle/>
        <a:p>
          <a:endParaRPr lang="en-US"/>
        </a:p>
      </dgm:t>
    </dgm:pt>
    <dgm:pt modelId="{E1C5D4DA-4572-4494-989A-7259C8ECCF9F}">
      <dgm:prSet/>
      <dgm:spPr/>
      <dgm:t>
        <a:bodyPr/>
        <a:lstStyle/>
        <a:p>
          <a:pPr rtl="0"/>
          <a:r>
            <a:rPr lang="en-GB" b="1" dirty="0"/>
            <a:t>Discourse Analysis  </a:t>
          </a:r>
        </a:p>
      </dgm:t>
    </dgm:pt>
    <dgm:pt modelId="{14499CF5-0EF2-4D80-BF6F-CEFC42DF58C7}" type="parTrans" cxnId="{9AB7F5A2-A2B4-475C-BE36-B5898CA84981}">
      <dgm:prSet/>
      <dgm:spPr/>
      <dgm:t>
        <a:bodyPr/>
        <a:lstStyle/>
        <a:p>
          <a:endParaRPr lang="en-US"/>
        </a:p>
      </dgm:t>
    </dgm:pt>
    <dgm:pt modelId="{88230389-4583-4FEE-8078-2B7D4E21AE82}" type="sibTrans" cxnId="{9AB7F5A2-A2B4-475C-BE36-B5898CA84981}">
      <dgm:prSet/>
      <dgm:spPr/>
      <dgm:t>
        <a:bodyPr/>
        <a:lstStyle/>
        <a:p>
          <a:endParaRPr lang="en-US"/>
        </a:p>
      </dgm:t>
    </dgm:pt>
    <dgm:pt modelId="{DAC599C3-C70D-4C1E-8C61-4889BA478596}">
      <dgm:prSet/>
      <dgm:spPr/>
      <dgm:t>
        <a:bodyPr/>
        <a:lstStyle/>
        <a:p>
          <a:pPr rtl="0"/>
          <a:r>
            <a:rPr lang="en-GB" dirty="0"/>
            <a:t>focuses on analysing the social context in which the communication between the researcher and the respondent occurred.</a:t>
          </a:r>
        </a:p>
      </dgm:t>
    </dgm:pt>
    <dgm:pt modelId="{FEFFF67D-A268-4574-9C14-6D34459B5D2A}" type="parTrans" cxnId="{A68F0000-4886-4FF4-BC57-A51B981911E9}">
      <dgm:prSet/>
      <dgm:spPr/>
      <dgm:t>
        <a:bodyPr/>
        <a:lstStyle/>
        <a:p>
          <a:endParaRPr lang="en-US"/>
        </a:p>
      </dgm:t>
    </dgm:pt>
    <dgm:pt modelId="{E0466808-D4E0-4DE4-9DAF-A208127C0387}" type="sibTrans" cxnId="{A68F0000-4886-4FF4-BC57-A51B981911E9}">
      <dgm:prSet/>
      <dgm:spPr/>
      <dgm:t>
        <a:bodyPr/>
        <a:lstStyle/>
        <a:p>
          <a:endParaRPr lang="en-US"/>
        </a:p>
      </dgm:t>
    </dgm:pt>
    <dgm:pt modelId="{E6068752-E9EE-47B9-B1E5-7A26F1E8881C}" type="pres">
      <dgm:prSet presAssocID="{BACF63CD-73E3-42D0-973C-ABC9A415510B}" presName="Name0" presStyleCnt="0">
        <dgm:presLayoutVars>
          <dgm:dir/>
          <dgm:animLvl val="lvl"/>
          <dgm:resizeHandles val="exact"/>
        </dgm:presLayoutVars>
      </dgm:prSet>
      <dgm:spPr/>
    </dgm:pt>
    <dgm:pt modelId="{3034FE72-5C78-4530-917D-FFB853329BDA}" type="pres">
      <dgm:prSet presAssocID="{A219C700-63F0-46A6-9B9D-D48C2BFDEB13}" presName="composite" presStyleCnt="0"/>
      <dgm:spPr/>
    </dgm:pt>
    <dgm:pt modelId="{7122A12F-0BCE-4EC5-8741-9BEADE9CD8E6}" type="pres">
      <dgm:prSet presAssocID="{A219C700-63F0-46A6-9B9D-D48C2BFDEB1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5191958-7F4E-4402-AE1C-CFDB93FF4383}" type="pres">
      <dgm:prSet presAssocID="{A219C700-63F0-46A6-9B9D-D48C2BFDEB1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68F0000-4886-4FF4-BC57-A51B981911E9}" srcId="{E1C5D4DA-4572-4494-989A-7259C8ECCF9F}" destId="{DAC599C3-C70D-4C1E-8C61-4889BA478596}" srcOrd="0" destOrd="0" parTransId="{FEFFF67D-A268-4574-9C14-6D34459B5D2A}" sibTransId="{E0466808-D4E0-4DE4-9DAF-A208127C0387}"/>
    <dgm:cxn modelId="{4CBFD603-6917-4F09-98E2-84E0D3D7BCEA}" type="presOf" srcId="{BACF63CD-73E3-42D0-973C-ABC9A415510B}" destId="{E6068752-E9EE-47B9-B1E5-7A26F1E8881C}" srcOrd="0" destOrd="0" presId="urn:microsoft.com/office/officeart/2005/8/layout/hList1"/>
    <dgm:cxn modelId="{60152104-A784-4701-B6DF-5D99BD6201EB}" type="presOf" srcId="{E1ACA31C-F1AA-47D7-AA12-3CA0B36555E0}" destId="{55191958-7F4E-4402-AE1C-CFDB93FF4383}" srcOrd="0" destOrd="2" presId="urn:microsoft.com/office/officeart/2005/8/layout/hList1"/>
    <dgm:cxn modelId="{C1E6790D-17E9-48CF-868B-F2195DE9179A}" srcId="{A219C700-63F0-46A6-9B9D-D48C2BFDEB13}" destId="{39BF815D-05D7-4001-BC01-20F1C94FF90D}" srcOrd="0" destOrd="0" parTransId="{79837376-F759-4078-A39F-4FD23C7BE78B}" sibTransId="{F38152F5-BCCC-46CB-B44E-E80F90460D9D}"/>
    <dgm:cxn modelId="{AD4EB620-DDAB-4DA2-AB00-1EFBFB282F34}" type="presOf" srcId="{E95061A8-37B2-421A-BC88-B6E509637019}" destId="{55191958-7F4E-4402-AE1C-CFDB93FF4383}" srcOrd="0" destOrd="1" presId="urn:microsoft.com/office/officeart/2005/8/layout/hList1"/>
    <dgm:cxn modelId="{B184B634-770B-46E4-864C-8BE8942437D1}" type="presOf" srcId="{DFC9E6B6-16F2-4B8C-9A6F-DC91CAA3DAB0}" destId="{55191958-7F4E-4402-AE1C-CFDB93FF4383}" srcOrd="0" destOrd="3" presId="urn:microsoft.com/office/officeart/2005/8/layout/hList1"/>
    <dgm:cxn modelId="{CB1F6364-5C6F-402C-BFB9-D2D152631F34}" type="presOf" srcId="{AC9BF20C-8018-456C-BC36-ABA792E3F61B}" destId="{55191958-7F4E-4402-AE1C-CFDB93FF4383}" srcOrd="0" destOrd="4" presId="urn:microsoft.com/office/officeart/2005/8/layout/hList1"/>
    <dgm:cxn modelId="{60736C4D-F47B-449D-AC25-2D4814BA754A}" srcId="{A219C700-63F0-46A6-9B9D-D48C2BFDEB13}" destId="{AC9BF20C-8018-456C-BC36-ABA792E3F61B}" srcOrd="2" destOrd="0" parTransId="{805FBDFF-A011-4BAA-B0FF-443D7BF2080F}" sibTransId="{AE4DF68F-0B4C-4662-B914-890AA4371F4C}"/>
    <dgm:cxn modelId="{9E6F556E-0E38-4030-8568-62D846DF2E1B}" type="presOf" srcId="{E1C5D4DA-4572-4494-989A-7259C8ECCF9F}" destId="{55191958-7F4E-4402-AE1C-CFDB93FF4383}" srcOrd="0" destOrd="6" presId="urn:microsoft.com/office/officeart/2005/8/layout/hList1"/>
    <dgm:cxn modelId="{59F1F582-9816-4FF7-B3E8-BE3AB8CAF9A5}" srcId="{39BF815D-05D7-4001-BC01-20F1C94FF90D}" destId="{E95061A8-37B2-421A-BC88-B6E509637019}" srcOrd="0" destOrd="0" parTransId="{0C842034-B061-4624-AB2C-9FBEE79C2B2B}" sibTransId="{5D51FCCB-D019-4A03-A215-0B671B0E4A5A}"/>
    <dgm:cxn modelId="{67617883-7A62-4B8D-87EE-E26A5129E417}" srcId="{E1ACA31C-F1AA-47D7-AA12-3CA0B36555E0}" destId="{DFC9E6B6-16F2-4B8C-9A6F-DC91CAA3DAB0}" srcOrd="0" destOrd="0" parTransId="{A720C0FD-5CA6-47A9-8EE4-4955D04E1BA2}" sibTransId="{40700464-1FE5-4E1E-84F3-BCC913735057}"/>
    <dgm:cxn modelId="{9AB7F5A2-A2B4-475C-BE36-B5898CA84981}" srcId="{A219C700-63F0-46A6-9B9D-D48C2BFDEB13}" destId="{E1C5D4DA-4572-4494-989A-7259C8ECCF9F}" srcOrd="3" destOrd="0" parTransId="{14499CF5-0EF2-4D80-BF6F-CEFC42DF58C7}" sibTransId="{88230389-4583-4FEE-8078-2B7D4E21AE82}"/>
    <dgm:cxn modelId="{C36CDAB2-76AE-4C1E-9EF1-9F8DA4495A8F}" type="presOf" srcId="{A219C700-63F0-46A6-9B9D-D48C2BFDEB13}" destId="{7122A12F-0BCE-4EC5-8741-9BEADE9CD8E6}" srcOrd="0" destOrd="0" presId="urn:microsoft.com/office/officeart/2005/8/layout/hList1"/>
    <dgm:cxn modelId="{4567A7C2-B662-4568-B3BC-45EED5B5DE52}" type="presOf" srcId="{39BF815D-05D7-4001-BC01-20F1C94FF90D}" destId="{55191958-7F4E-4402-AE1C-CFDB93FF4383}" srcOrd="0" destOrd="0" presId="urn:microsoft.com/office/officeart/2005/8/layout/hList1"/>
    <dgm:cxn modelId="{6DFE54C5-50B3-49D2-91B8-AE473C5278AC}" srcId="{AC9BF20C-8018-456C-BC36-ABA792E3F61B}" destId="{97955B4C-1F22-4939-8363-373FB062B1A7}" srcOrd="0" destOrd="0" parTransId="{0A1F086C-A35A-43D2-A8AD-DEB6161E6F97}" sibTransId="{276250B5-88CF-4A35-9742-1C2BBAC96F43}"/>
    <dgm:cxn modelId="{39DCC3C8-1D5F-4270-A205-01C56715EF7B}" srcId="{A219C700-63F0-46A6-9B9D-D48C2BFDEB13}" destId="{E1ACA31C-F1AA-47D7-AA12-3CA0B36555E0}" srcOrd="1" destOrd="0" parTransId="{8CB665B4-4017-4BCF-AAEC-452E9464F83A}" sibTransId="{8119B6B5-5C88-4012-8236-30AD901D16F1}"/>
    <dgm:cxn modelId="{B9DA50E5-4C40-4C15-8785-2F6947C96ABE}" type="presOf" srcId="{DAC599C3-C70D-4C1E-8C61-4889BA478596}" destId="{55191958-7F4E-4402-AE1C-CFDB93FF4383}" srcOrd="0" destOrd="7" presId="urn:microsoft.com/office/officeart/2005/8/layout/hList1"/>
    <dgm:cxn modelId="{887AAEF9-7F55-4395-8FCE-4F32D4691771}" srcId="{BACF63CD-73E3-42D0-973C-ABC9A415510B}" destId="{A219C700-63F0-46A6-9B9D-D48C2BFDEB13}" srcOrd="0" destOrd="0" parTransId="{C14DBA96-8EFD-4547-9B50-8EB817F14AE2}" sibTransId="{1054442E-1603-4FDC-9E31-02DD1242F0BB}"/>
    <dgm:cxn modelId="{FB24B6FF-C764-4195-9CA6-4F228594ADA7}" type="presOf" srcId="{97955B4C-1F22-4939-8363-373FB062B1A7}" destId="{55191958-7F4E-4402-AE1C-CFDB93FF4383}" srcOrd="0" destOrd="5" presId="urn:microsoft.com/office/officeart/2005/8/layout/hList1"/>
    <dgm:cxn modelId="{DB7833FC-4247-4DC8-920B-248877B0625A}" type="presParOf" srcId="{E6068752-E9EE-47B9-B1E5-7A26F1E8881C}" destId="{3034FE72-5C78-4530-917D-FFB853329BDA}" srcOrd="0" destOrd="0" presId="urn:microsoft.com/office/officeart/2005/8/layout/hList1"/>
    <dgm:cxn modelId="{26A35E3A-4AD5-4408-A048-0D5412539739}" type="presParOf" srcId="{3034FE72-5C78-4530-917D-FFB853329BDA}" destId="{7122A12F-0BCE-4EC5-8741-9BEADE9CD8E6}" srcOrd="0" destOrd="0" presId="urn:microsoft.com/office/officeart/2005/8/layout/hList1"/>
    <dgm:cxn modelId="{9F450029-2E12-4445-80F5-4D1953AAB13A}" type="presParOf" srcId="{3034FE72-5C78-4530-917D-FFB853329BDA}" destId="{55191958-7F4E-4402-AE1C-CFDB93FF438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1491E59-9F71-4287-B3DC-A6A2D09028F6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3E909A-2C6B-4D79-B971-BBD469C60DDC}">
      <dgm:prSet/>
      <dgm:spPr/>
      <dgm:t>
        <a:bodyPr/>
        <a:lstStyle/>
        <a:p>
          <a:pPr rtl="0"/>
          <a:r>
            <a:rPr lang="en-GB"/>
            <a:t>Quantitative examples</a:t>
          </a:r>
        </a:p>
      </dgm:t>
    </dgm:pt>
    <dgm:pt modelId="{4EA1C636-1455-431E-8A35-C27609FAA0C1}" type="parTrans" cxnId="{5C171D6A-31C7-4FEB-BAF9-86088FC2123B}">
      <dgm:prSet/>
      <dgm:spPr/>
      <dgm:t>
        <a:bodyPr/>
        <a:lstStyle/>
        <a:p>
          <a:endParaRPr lang="en-US"/>
        </a:p>
      </dgm:t>
    </dgm:pt>
    <dgm:pt modelId="{CC386D26-D1B6-4333-9552-B70CA1F5A597}" type="sibTrans" cxnId="{5C171D6A-31C7-4FEB-BAF9-86088FC2123B}">
      <dgm:prSet/>
      <dgm:spPr/>
      <dgm:t>
        <a:bodyPr/>
        <a:lstStyle/>
        <a:p>
          <a:endParaRPr lang="en-US"/>
        </a:p>
      </dgm:t>
    </dgm:pt>
    <dgm:pt modelId="{32C25BE9-0382-4966-BB70-3E3B02466D04}">
      <dgm:prSet/>
      <dgm:spPr/>
      <dgm:t>
        <a:bodyPr/>
        <a:lstStyle/>
        <a:p>
          <a:pPr rtl="0"/>
          <a:r>
            <a:rPr lang="en-GB" b="1" dirty="0"/>
            <a:t>Descriptive Statistics</a:t>
          </a:r>
          <a:r>
            <a:rPr lang="en-GB" dirty="0"/>
            <a:t>: </a:t>
          </a:r>
        </a:p>
      </dgm:t>
    </dgm:pt>
    <dgm:pt modelId="{D2A4B174-3C7C-4C19-8400-303A20941571}" type="parTrans" cxnId="{DA195DFA-8738-4176-9671-A29ACB2039DC}">
      <dgm:prSet/>
      <dgm:spPr/>
      <dgm:t>
        <a:bodyPr/>
        <a:lstStyle/>
        <a:p>
          <a:endParaRPr lang="en-US"/>
        </a:p>
      </dgm:t>
    </dgm:pt>
    <dgm:pt modelId="{641E2310-42B5-455D-BEC1-00FA68E94058}" type="sibTrans" cxnId="{DA195DFA-8738-4176-9671-A29ACB2039DC}">
      <dgm:prSet/>
      <dgm:spPr/>
      <dgm:t>
        <a:bodyPr/>
        <a:lstStyle/>
        <a:p>
          <a:endParaRPr lang="en-US"/>
        </a:p>
      </dgm:t>
    </dgm:pt>
    <dgm:pt modelId="{E5BF6284-7BA9-46B5-9FCB-AF483809CC7A}">
      <dgm:prSet/>
      <dgm:spPr/>
      <dgm:t>
        <a:bodyPr/>
        <a:lstStyle/>
        <a:p>
          <a:pPr rtl="0"/>
          <a:r>
            <a:rPr lang="en-GB" dirty="0"/>
            <a:t>Mean: Numerical average </a:t>
          </a:r>
        </a:p>
      </dgm:t>
    </dgm:pt>
    <dgm:pt modelId="{CB1001C9-B314-400A-9D33-102C1D3D5F7B}" type="parTrans" cxnId="{C21F49A2-CF0C-44D8-A55C-F2424509E6D4}">
      <dgm:prSet/>
      <dgm:spPr/>
      <dgm:t>
        <a:bodyPr/>
        <a:lstStyle/>
        <a:p>
          <a:endParaRPr lang="en-US"/>
        </a:p>
      </dgm:t>
    </dgm:pt>
    <dgm:pt modelId="{17FD645D-E573-4028-A5E1-C0FF4C5E1B0D}" type="sibTrans" cxnId="{C21F49A2-CF0C-44D8-A55C-F2424509E6D4}">
      <dgm:prSet/>
      <dgm:spPr/>
      <dgm:t>
        <a:bodyPr/>
        <a:lstStyle/>
        <a:p>
          <a:endParaRPr lang="en-US"/>
        </a:p>
      </dgm:t>
    </dgm:pt>
    <dgm:pt modelId="{B37CEFA9-EBEA-4F20-925F-A9C918FAEA65}">
      <dgm:prSet/>
      <dgm:spPr/>
      <dgm:t>
        <a:bodyPr/>
        <a:lstStyle/>
        <a:p>
          <a:pPr rtl="0"/>
          <a:r>
            <a:rPr lang="en-GB"/>
            <a:t>Medium : Mid point</a:t>
          </a:r>
        </a:p>
      </dgm:t>
    </dgm:pt>
    <dgm:pt modelId="{DF868973-57A1-414B-A28E-AFA2A34E59BB}" type="parTrans" cxnId="{0E41D029-5ED0-4310-A5BA-D47092D91F90}">
      <dgm:prSet/>
      <dgm:spPr/>
      <dgm:t>
        <a:bodyPr/>
        <a:lstStyle/>
        <a:p>
          <a:endParaRPr lang="en-US"/>
        </a:p>
      </dgm:t>
    </dgm:pt>
    <dgm:pt modelId="{37C11622-7B10-49BC-B408-4C231A6B60F0}" type="sibTrans" cxnId="{0E41D029-5ED0-4310-A5BA-D47092D91F90}">
      <dgm:prSet/>
      <dgm:spPr/>
      <dgm:t>
        <a:bodyPr/>
        <a:lstStyle/>
        <a:p>
          <a:endParaRPr lang="en-US"/>
        </a:p>
      </dgm:t>
    </dgm:pt>
    <dgm:pt modelId="{E036EAAA-217E-406B-9185-8216B0667296}">
      <dgm:prSet/>
      <dgm:spPr/>
      <dgm:t>
        <a:bodyPr/>
        <a:lstStyle/>
        <a:p>
          <a:pPr rtl="0"/>
          <a:r>
            <a:rPr lang="en-GB" dirty="0"/>
            <a:t>Mode: Most Common Value </a:t>
          </a:r>
        </a:p>
      </dgm:t>
    </dgm:pt>
    <dgm:pt modelId="{C2C5EF13-942A-4E89-A9B3-1DBD6E4DA686}" type="parTrans" cxnId="{D581835F-FB8C-4833-9DBA-377A1AB2E702}">
      <dgm:prSet/>
      <dgm:spPr/>
      <dgm:t>
        <a:bodyPr/>
        <a:lstStyle/>
        <a:p>
          <a:endParaRPr lang="en-US"/>
        </a:p>
      </dgm:t>
    </dgm:pt>
    <dgm:pt modelId="{EB3E4F30-1359-4972-8C12-0B654C9BF2EB}" type="sibTrans" cxnId="{D581835F-FB8C-4833-9DBA-377A1AB2E702}">
      <dgm:prSet/>
      <dgm:spPr/>
      <dgm:t>
        <a:bodyPr/>
        <a:lstStyle/>
        <a:p>
          <a:endParaRPr lang="en-US"/>
        </a:p>
      </dgm:t>
    </dgm:pt>
    <dgm:pt modelId="{9EAACC88-A770-473D-BC17-DCECA207BB69}">
      <dgm:prSet/>
      <dgm:spPr/>
      <dgm:t>
        <a:bodyPr/>
        <a:lstStyle/>
        <a:p>
          <a:pPr rtl="0"/>
          <a:r>
            <a:rPr lang="en-GB" b="1" dirty="0"/>
            <a:t>Inferential Analysis:</a:t>
          </a:r>
        </a:p>
      </dgm:t>
    </dgm:pt>
    <dgm:pt modelId="{805D8967-A5CA-4162-93FF-4893DBB15CBC}" type="parTrans" cxnId="{3ADE34BA-E370-4A56-A560-5FCB3EC63B44}">
      <dgm:prSet/>
      <dgm:spPr/>
      <dgm:t>
        <a:bodyPr/>
        <a:lstStyle/>
        <a:p>
          <a:endParaRPr lang="en-US"/>
        </a:p>
      </dgm:t>
    </dgm:pt>
    <dgm:pt modelId="{7B6DE16C-1347-4902-A729-19B5D53A8BB1}" type="sibTrans" cxnId="{3ADE34BA-E370-4A56-A560-5FCB3EC63B44}">
      <dgm:prSet/>
      <dgm:spPr/>
      <dgm:t>
        <a:bodyPr/>
        <a:lstStyle/>
        <a:p>
          <a:endParaRPr lang="en-US"/>
        </a:p>
      </dgm:t>
    </dgm:pt>
    <dgm:pt modelId="{32EAD214-3DD2-4853-AC47-1FF812AED4E0}">
      <dgm:prSet/>
      <dgm:spPr/>
      <dgm:t>
        <a:bodyPr/>
        <a:lstStyle/>
        <a:p>
          <a:pPr rtl="0"/>
          <a:r>
            <a:rPr lang="en-GB"/>
            <a:t>Correlation: Relationship between variables </a:t>
          </a:r>
        </a:p>
      </dgm:t>
    </dgm:pt>
    <dgm:pt modelId="{AAD3081D-1AE3-44A4-B30F-D3A402DA8E84}" type="parTrans" cxnId="{4D229A80-E211-4A97-97AA-595D5CCD2652}">
      <dgm:prSet/>
      <dgm:spPr/>
      <dgm:t>
        <a:bodyPr/>
        <a:lstStyle/>
        <a:p>
          <a:endParaRPr lang="en-US"/>
        </a:p>
      </dgm:t>
    </dgm:pt>
    <dgm:pt modelId="{147DE52D-E5CA-474B-8689-0A826EAD1417}" type="sibTrans" cxnId="{4D229A80-E211-4A97-97AA-595D5CCD2652}">
      <dgm:prSet/>
      <dgm:spPr/>
      <dgm:t>
        <a:bodyPr/>
        <a:lstStyle/>
        <a:p>
          <a:endParaRPr lang="en-US"/>
        </a:p>
      </dgm:t>
    </dgm:pt>
    <dgm:pt modelId="{3A0E09AB-C10D-4F95-826A-DD794ACDB06E}">
      <dgm:prSet/>
      <dgm:spPr/>
      <dgm:t>
        <a:bodyPr/>
        <a:lstStyle/>
        <a:p>
          <a:pPr rtl="0"/>
          <a:r>
            <a:rPr lang="en-GB"/>
            <a:t>Regression: shows or predicts relationship between two variables </a:t>
          </a:r>
        </a:p>
      </dgm:t>
    </dgm:pt>
    <dgm:pt modelId="{C028ADA4-D47E-429C-BCF0-F19667F4ADDE}" type="parTrans" cxnId="{162B872C-F003-4C71-B696-A11767C53D3A}">
      <dgm:prSet/>
      <dgm:spPr/>
      <dgm:t>
        <a:bodyPr/>
        <a:lstStyle/>
        <a:p>
          <a:endParaRPr lang="en-US"/>
        </a:p>
      </dgm:t>
    </dgm:pt>
    <dgm:pt modelId="{68BBDA2F-8198-4A56-B207-DEBEBB355F51}" type="sibTrans" cxnId="{162B872C-F003-4C71-B696-A11767C53D3A}">
      <dgm:prSet/>
      <dgm:spPr/>
      <dgm:t>
        <a:bodyPr/>
        <a:lstStyle/>
        <a:p>
          <a:endParaRPr lang="en-US"/>
        </a:p>
      </dgm:t>
    </dgm:pt>
    <dgm:pt modelId="{CA57E5AA-932C-4A48-8AE4-F13E12F7BFA6}">
      <dgm:prSet/>
      <dgm:spPr/>
      <dgm:t>
        <a:bodyPr/>
        <a:lstStyle/>
        <a:p>
          <a:pPr rtl="0"/>
          <a:r>
            <a:rPr lang="en-GB" dirty="0"/>
            <a:t>Analysis of variance: tests extent of how 2 groups differ </a:t>
          </a:r>
        </a:p>
      </dgm:t>
    </dgm:pt>
    <dgm:pt modelId="{88EEF296-B8E1-42AE-B920-497591D783AF}" type="parTrans" cxnId="{9D739848-C1A4-4116-8DF3-08CE29CB70EC}">
      <dgm:prSet/>
      <dgm:spPr/>
      <dgm:t>
        <a:bodyPr/>
        <a:lstStyle/>
        <a:p>
          <a:endParaRPr lang="en-US"/>
        </a:p>
      </dgm:t>
    </dgm:pt>
    <dgm:pt modelId="{C5B8702E-4957-43F6-B665-72726E0C0E38}" type="sibTrans" cxnId="{9D739848-C1A4-4116-8DF3-08CE29CB70EC}">
      <dgm:prSet/>
      <dgm:spPr/>
      <dgm:t>
        <a:bodyPr/>
        <a:lstStyle/>
        <a:p>
          <a:endParaRPr lang="en-US"/>
        </a:p>
      </dgm:t>
    </dgm:pt>
    <dgm:pt modelId="{852CE9AE-A46C-4806-8F1F-DA05AA5C4CFD}" type="pres">
      <dgm:prSet presAssocID="{61491E59-9F71-4287-B3DC-A6A2D09028F6}" presName="Name0" presStyleCnt="0">
        <dgm:presLayoutVars>
          <dgm:dir/>
          <dgm:animLvl val="lvl"/>
          <dgm:resizeHandles val="exact"/>
        </dgm:presLayoutVars>
      </dgm:prSet>
      <dgm:spPr/>
    </dgm:pt>
    <dgm:pt modelId="{8D3A55C3-C99E-4206-91A9-BC85DD994625}" type="pres">
      <dgm:prSet presAssocID="{BD3E909A-2C6B-4D79-B971-BBD469C60DDC}" presName="composite" presStyleCnt="0"/>
      <dgm:spPr/>
    </dgm:pt>
    <dgm:pt modelId="{CF4B6B57-9BF8-4DB9-9353-9264BD05919F}" type="pres">
      <dgm:prSet presAssocID="{BD3E909A-2C6B-4D79-B971-BBD469C60DD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69F0B378-7D3D-44CA-A0DC-86846DFAFB03}" type="pres">
      <dgm:prSet presAssocID="{BD3E909A-2C6B-4D79-B971-BBD469C60DD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F1A8007-4DFB-4411-86D0-3E8DF32F724F}" type="presOf" srcId="{9EAACC88-A770-473D-BC17-DCECA207BB69}" destId="{69F0B378-7D3D-44CA-A0DC-86846DFAFB03}" srcOrd="0" destOrd="4" presId="urn:microsoft.com/office/officeart/2005/8/layout/hList1"/>
    <dgm:cxn modelId="{4E7A3B1B-AFE4-4345-886D-64E3923B831C}" type="presOf" srcId="{3A0E09AB-C10D-4F95-826A-DD794ACDB06E}" destId="{69F0B378-7D3D-44CA-A0DC-86846DFAFB03}" srcOrd="0" destOrd="6" presId="urn:microsoft.com/office/officeart/2005/8/layout/hList1"/>
    <dgm:cxn modelId="{6517FC1C-2DC7-4761-8E06-EFEDEB5DC46D}" type="presOf" srcId="{E5BF6284-7BA9-46B5-9FCB-AF483809CC7A}" destId="{69F0B378-7D3D-44CA-A0DC-86846DFAFB03}" srcOrd="0" destOrd="1" presId="urn:microsoft.com/office/officeart/2005/8/layout/hList1"/>
    <dgm:cxn modelId="{14FECB22-B411-41C7-A8FD-4396EC5A9B6D}" type="presOf" srcId="{32EAD214-3DD2-4853-AC47-1FF812AED4E0}" destId="{69F0B378-7D3D-44CA-A0DC-86846DFAFB03}" srcOrd="0" destOrd="5" presId="urn:microsoft.com/office/officeart/2005/8/layout/hList1"/>
    <dgm:cxn modelId="{679E4927-E550-42AC-B7F0-BAE4861D1B5A}" type="presOf" srcId="{E036EAAA-217E-406B-9185-8216B0667296}" destId="{69F0B378-7D3D-44CA-A0DC-86846DFAFB03}" srcOrd="0" destOrd="3" presId="urn:microsoft.com/office/officeart/2005/8/layout/hList1"/>
    <dgm:cxn modelId="{0E41D029-5ED0-4310-A5BA-D47092D91F90}" srcId="{32C25BE9-0382-4966-BB70-3E3B02466D04}" destId="{B37CEFA9-EBEA-4F20-925F-A9C918FAEA65}" srcOrd="1" destOrd="0" parTransId="{DF868973-57A1-414B-A28E-AFA2A34E59BB}" sibTransId="{37C11622-7B10-49BC-B408-4C231A6B60F0}"/>
    <dgm:cxn modelId="{162B872C-F003-4C71-B696-A11767C53D3A}" srcId="{9EAACC88-A770-473D-BC17-DCECA207BB69}" destId="{3A0E09AB-C10D-4F95-826A-DD794ACDB06E}" srcOrd="1" destOrd="0" parTransId="{C028ADA4-D47E-429C-BCF0-F19667F4ADDE}" sibTransId="{68BBDA2F-8198-4A56-B207-DEBEBB355F51}"/>
    <dgm:cxn modelId="{F2C2155E-CA2B-4013-91BC-8E44486EC3A7}" type="presOf" srcId="{32C25BE9-0382-4966-BB70-3E3B02466D04}" destId="{69F0B378-7D3D-44CA-A0DC-86846DFAFB03}" srcOrd="0" destOrd="0" presId="urn:microsoft.com/office/officeart/2005/8/layout/hList1"/>
    <dgm:cxn modelId="{D581835F-FB8C-4833-9DBA-377A1AB2E702}" srcId="{32C25BE9-0382-4966-BB70-3E3B02466D04}" destId="{E036EAAA-217E-406B-9185-8216B0667296}" srcOrd="2" destOrd="0" parTransId="{C2C5EF13-942A-4E89-A9B3-1DBD6E4DA686}" sibTransId="{EB3E4F30-1359-4972-8C12-0B654C9BF2EB}"/>
    <dgm:cxn modelId="{7CAB6042-DDCA-4C92-BA0E-2F66D684174A}" type="presOf" srcId="{B37CEFA9-EBEA-4F20-925F-A9C918FAEA65}" destId="{69F0B378-7D3D-44CA-A0DC-86846DFAFB03}" srcOrd="0" destOrd="2" presId="urn:microsoft.com/office/officeart/2005/8/layout/hList1"/>
    <dgm:cxn modelId="{9D739848-C1A4-4116-8DF3-08CE29CB70EC}" srcId="{9EAACC88-A770-473D-BC17-DCECA207BB69}" destId="{CA57E5AA-932C-4A48-8AE4-F13E12F7BFA6}" srcOrd="2" destOrd="0" parTransId="{88EEF296-B8E1-42AE-B920-497591D783AF}" sibTransId="{C5B8702E-4957-43F6-B665-72726E0C0E38}"/>
    <dgm:cxn modelId="{5C171D6A-31C7-4FEB-BAF9-86088FC2123B}" srcId="{61491E59-9F71-4287-B3DC-A6A2D09028F6}" destId="{BD3E909A-2C6B-4D79-B971-BBD469C60DDC}" srcOrd="0" destOrd="0" parTransId="{4EA1C636-1455-431E-8A35-C27609FAA0C1}" sibTransId="{CC386D26-D1B6-4333-9552-B70CA1F5A597}"/>
    <dgm:cxn modelId="{4D229A80-E211-4A97-97AA-595D5CCD2652}" srcId="{9EAACC88-A770-473D-BC17-DCECA207BB69}" destId="{32EAD214-3DD2-4853-AC47-1FF812AED4E0}" srcOrd="0" destOrd="0" parTransId="{AAD3081D-1AE3-44A4-B30F-D3A402DA8E84}" sibTransId="{147DE52D-E5CA-474B-8689-0A826EAD1417}"/>
    <dgm:cxn modelId="{C21F49A2-CF0C-44D8-A55C-F2424509E6D4}" srcId="{32C25BE9-0382-4966-BB70-3E3B02466D04}" destId="{E5BF6284-7BA9-46B5-9FCB-AF483809CC7A}" srcOrd="0" destOrd="0" parTransId="{CB1001C9-B314-400A-9D33-102C1D3D5F7B}" sibTransId="{17FD645D-E573-4028-A5E1-C0FF4C5E1B0D}"/>
    <dgm:cxn modelId="{508CE0AD-9576-479A-811C-2D3075427E83}" type="presOf" srcId="{BD3E909A-2C6B-4D79-B971-BBD469C60DDC}" destId="{CF4B6B57-9BF8-4DB9-9353-9264BD05919F}" srcOrd="0" destOrd="0" presId="urn:microsoft.com/office/officeart/2005/8/layout/hList1"/>
    <dgm:cxn modelId="{3ADE34BA-E370-4A56-A560-5FCB3EC63B44}" srcId="{BD3E909A-2C6B-4D79-B971-BBD469C60DDC}" destId="{9EAACC88-A770-473D-BC17-DCECA207BB69}" srcOrd="1" destOrd="0" parTransId="{805D8967-A5CA-4162-93FF-4893DBB15CBC}" sibTransId="{7B6DE16C-1347-4902-A729-19B5D53A8BB1}"/>
    <dgm:cxn modelId="{586CB5C5-5ABB-4DDA-9833-1D23887EE2F3}" type="presOf" srcId="{CA57E5AA-932C-4A48-8AE4-F13E12F7BFA6}" destId="{69F0B378-7D3D-44CA-A0DC-86846DFAFB03}" srcOrd="0" destOrd="7" presId="urn:microsoft.com/office/officeart/2005/8/layout/hList1"/>
    <dgm:cxn modelId="{B9E42BE8-D011-4B63-8122-E6700541928E}" type="presOf" srcId="{61491E59-9F71-4287-B3DC-A6A2D09028F6}" destId="{852CE9AE-A46C-4806-8F1F-DA05AA5C4CFD}" srcOrd="0" destOrd="0" presId="urn:microsoft.com/office/officeart/2005/8/layout/hList1"/>
    <dgm:cxn modelId="{DA195DFA-8738-4176-9671-A29ACB2039DC}" srcId="{BD3E909A-2C6B-4D79-B971-BBD469C60DDC}" destId="{32C25BE9-0382-4966-BB70-3E3B02466D04}" srcOrd="0" destOrd="0" parTransId="{D2A4B174-3C7C-4C19-8400-303A20941571}" sibTransId="{641E2310-42B5-455D-BEC1-00FA68E94058}"/>
    <dgm:cxn modelId="{996A4F35-EAF1-478B-BCE4-0E9A5DA5F322}" type="presParOf" srcId="{852CE9AE-A46C-4806-8F1F-DA05AA5C4CFD}" destId="{8D3A55C3-C99E-4206-91A9-BC85DD994625}" srcOrd="0" destOrd="0" presId="urn:microsoft.com/office/officeart/2005/8/layout/hList1"/>
    <dgm:cxn modelId="{5E761233-1827-41EF-B02F-0676072A4D0F}" type="presParOf" srcId="{8D3A55C3-C99E-4206-91A9-BC85DD994625}" destId="{CF4B6B57-9BF8-4DB9-9353-9264BD05919F}" srcOrd="0" destOrd="0" presId="urn:microsoft.com/office/officeart/2005/8/layout/hList1"/>
    <dgm:cxn modelId="{66235A71-618A-418A-BCDA-9D2514086ADF}" type="presParOf" srcId="{8D3A55C3-C99E-4206-91A9-BC85DD994625}" destId="{69F0B378-7D3D-44CA-A0DC-86846DFAFB0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6EB6CD7-FD5A-4932-8629-E2664C011E1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F52690-80AD-47EA-BB22-BD976F34FE08}">
      <dgm:prSet/>
      <dgm:spPr/>
      <dgm:t>
        <a:bodyPr/>
        <a:lstStyle/>
        <a:p>
          <a:pPr rtl="0"/>
          <a:r>
            <a:rPr lang="en-GB"/>
            <a:t>Pop lwc !!  </a:t>
          </a:r>
        </a:p>
      </dgm:t>
    </dgm:pt>
    <dgm:pt modelId="{8755062B-C9FD-4100-968C-6CD1427D20DB}" type="parTrans" cxnId="{16BB39AF-84DB-48AF-A3ED-D68DD749FF29}">
      <dgm:prSet/>
      <dgm:spPr/>
      <dgm:t>
        <a:bodyPr/>
        <a:lstStyle/>
        <a:p>
          <a:endParaRPr lang="en-US"/>
        </a:p>
      </dgm:t>
    </dgm:pt>
    <dgm:pt modelId="{B2F5E40B-B620-43E4-ADD3-584BFA1A0193}" type="sibTrans" cxnId="{16BB39AF-84DB-48AF-A3ED-D68DD749FF29}">
      <dgm:prSet/>
      <dgm:spPr/>
      <dgm:t>
        <a:bodyPr/>
        <a:lstStyle/>
        <a:p>
          <a:endParaRPr lang="en-US"/>
        </a:p>
      </dgm:t>
    </dgm:pt>
    <dgm:pt modelId="{2ECD4FB4-DE24-45DC-AC8E-BFDED1DC877F}">
      <dgm:prSet/>
      <dgm:spPr/>
      <dgm:t>
        <a:bodyPr/>
        <a:lstStyle/>
        <a:p>
          <a:pPr rtl="0"/>
          <a:r>
            <a:rPr lang="en-GB"/>
            <a:t>Good luck!!</a:t>
          </a:r>
        </a:p>
      </dgm:t>
    </dgm:pt>
    <dgm:pt modelId="{D73B36DB-0DDA-4B3F-9E1A-AF14E31AA923}" type="parTrans" cxnId="{644FD9B4-D47A-4621-9E5F-F11902E3CD59}">
      <dgm:prSet/>
      <dgm:spPr/>
      <dgm:t>
        <a:bodyPr/>
        <a:lstStyle/>
        <a:p>
          <a:endParaRPr lang="en-US"/>
        </a:p>
      </dgm:t>
    </dgm:pt>
    <dgm:pt modelId="{E57D95BF-C1A1-4E4F-95A1-1FE7F4FC65F0}" type="sibTrans" cxnId="{644FD9B4-D47A-4621-9E5F-F11902E3CD59}">
      <dgm:prSet/>
      <dgm:spPr/>
      <dgm:t>
        <a:bodyPr/>
        <a:lstStyle/>
        <a:p>
          <a:endParaRPr lang="en-US"/>
        </a:p>
      </dgm:t>
    </dgm:pt>
    <dgm:pt modelId="{3D559E20-0500-4902-8136-184F9F10285A}" type="pres">
      <dgm:prSet presAssocID="{16EB6CD7-FD5A-4932-8629-E2664C011E1C}" presName="diagram" presStyleCnt="0">
        <dgm:presLayoutVars>
          <dgm:dir/>
          <dgm:resizeHandles val="exact"/>
        </dgm:presLayoutVars>
      </dgm:prSet>
      <dgm:spPr/>
    </dgm:pt>
    <dgm:pt modelId="{D0BD3224-AC86-425F-9812-35C4262FA961}" type="pres">
      <dgm:prSet presAssocID="{EFF52690-80AD-47EA-BB22-BD976F34FE08}" presName="node" presStyleLbl="node1" presStyleIdx="0" presStyleCnt="2">
        <dgm:presLayoutVars>
          <dgm:bulletEnabled val="1"/>
        </dgm:presLayoutVars>
      </dgm:prSet>
      <dgm:spPr/>
    </dgm:pt>
    <dgm:pt modelId="{C29EB86A-FF56-4A8D-8860-7352E81797E3}" type="pres">
      <dgm:prSet presAssocID="{B2F5E40B-B620-43E4-ADD3-584BFA1A0193}" presName="sibTrans" presStyleCnt="0"/>
      <dgm:spPr/>
    </dgm:pt>
    <dgm:pt modelId="{58DECB7C-A76E-43FE-B01C-C1FC63EB985E}" type="pres">
      <dgm:prSet presAssocID="{2ECD4FB4-DE24-45DC-AC8E-BFDED1DC877F}" presName="node" presStyleLbl="node1" presStyleIdx="1" presStyleCnt="2">
        <dgm:presLayoutVars>
          <dgm:bulletEnabled val="1"/>
        </dgm:presLayoutVars>
      </dgm:prSet>
      <dgm:spPr/>
    </dgm:pt>
  </dgm:ptLst>
  <dgm:cxnLst>
    <dgm:cxn modelId="{BE70773A-2B00-4B65-A204-4759FCBEF7FD}" type="presOf" srcId="{16EB6CD7-FD5A-4932-8629-E2664C011E1C}" destId="{3D559E20-0500-4902-8136-184F9F10285A}" srcOrd="0" destOrd="0" presId="urn:microsoft.com/office/officeart/2005/8/layout/default"/>
    <dgm:cxn modelId="{DD727065-C0CC-4948-9CF4-1FCFF6D29026}" type="presOf" srcId="{EFF52690-80AD-47EA-BB22-BD976F34FE08}" destId="{D0BD3224-AC86-425F-9812-35C4262FA961}" srcOrd="0" destOrd="0" presId="urn:microsoft.com/office/officeart/2005/8/layout/default"/>
    <dgm:cxn modelId="{16BB39AF-84DB-48AF-A3ED-D68DD749FF29}" srcId="{16EB6CD7-FD5A-4932-8629-E2664C011E1C}" destId="{EFF52690-80AD-47EA-BB22-BD976F34FE08}" srcOrd="0" destOrd="0" parTransId="{8755062B-C9FD-4100-968C-6CD1427D20DB}" sibTransId="{B2F5E40B-B620-43E4-ADD3-584BFA1A0193}"/>
    <dgm:cxn modelId="{644FD9B4-D47A-4621-9E5F-F11902E3CD59}" srcId="{16EB6CD7-FD5A-4932-8629-E2664C011E1C}" destId="{2ECD4FB4-DE24-45DC-AC8E-BFDED1DC877F}" srcOrd="1" destOrd="0" parTransId="{D73B36DB-0DDA-4B3F-9E1A-AF14E31AA923}" sibTransId="{E57D95BF-C1A1-4E4F-95A1-1FE7F4FC65F0}"/>
    <dgm:cxn modelId="{1EF251DC-B818-4F0C-9126-A4DC2E66202E}" type="presOf" srcId="{2ECD4FB4-DE24-45DC-AC8E-BFDED1DC877F}" destId="{58DECB7C-A76E-43FE-B01C-C1FC63EB985E}" srcOrd="0" destOrd="0" presId="urn:microsoft.com/office/officeart/2005/8/layout/default"/>
    <dgm:cxn modelId="{9531950F-EB41-4CC6-B439-C796B7A1BC0F}" type="presParOf" srcId="{3D559E20-0500-4902-8136-184F9F10285A}" destId="{D0BD3224-AC86-425F-9812-35C4262FA961}" srcOrd="0" destOrd="0" presId="urn:microsoft.com/office/officeart/2005/8/layout/default"/>
    <dgm:cxn modelId="{500291E6-60DA-4867-AC1C-7DD29E2BD092}" type="presParOf" srcId="{3D559E20-0500-4902-8136-184F9F10285A}" destId="{C29EB86A-FF56-4A8D-8860-7352E81797E3}" srcOrd="1" destOrd="0" presId="urn:microsoft.com/office/officeart/2005/8/layout/default"/>
    <dgm:cxn modelId="{B124D597-363B-4B28-A0DF-3FC6C8D2AA92}" type="presParOf" srcId="{3D559E20-0500-4902-8136-184F9F10285A}" destId="{58DECB7C-A76E-43FE-B01C-C1FC63EB985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F7DA8-2E50-4C8C-ACE1-72C5A457E344}">
      <dsp:nvSpPr>
        <dsp:cNvPr id="0" name=""/>
        <dsp:cNvSpPr/>
      </dsp:nvSpPr>
      <dsp:spPr>
        <a:xfrm>
          <a:off x="0" y="47"/>
          <a:ext cx="2962656" cy="1910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First half of session: taught session with discussion / questions </a:t>
          </a:r>
        </a:p>
      </dsp:txBody>
      <dsp:txXfrm>
        <a:off x="93273" y="93320"/>
        <a:ext cx="2776110" cy="1724154"/>
      </dsp:txXfrm>
    </dsp:sp>
    <dsp:sp modelId="{63F707E8-8479-40D6-B1A3-68A2545EFC5E}">
      <dsp:nvSpPr>
        <dsp:cNvPr id="0" name=""/>
        <dsp:cNvSpPr/>
      </dsp:nvSpPr>
      <dsp:spPr>
        <a:xfrm rot="5400000">
          <a:off x="4831847" y="328161"/>
          <a:ext cx="1528560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If undertaking an Empirical  Study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Literature Review Dissertation </a:t>
          </a:r>
        </a:p>
      </dsp:txBody>
      <dsp:txXfrm rot="-5400000">
        <a:off x="2962655" y="2271971"/>
        <a:ext cx="5192326" cy="1379324"/>
      </dsp:txXfrm>
    </dsp:sp>
    <dsp:sp modelId="{CF4F4028-324F-4E55-9890-9A5E7CF47041}">
      <dsp:nvSpPr>
        <dsp:cNvPr id="0" name=""/>
        <dsp:cNvSpPr/>
      </dsp:nvSpPr>
      <dsp:spPr>
        <a:xfrm>
          <a:off x="0" y="2006283"/>
          <a:ext cx="2962656" cy="1910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Second half of session split into two groups, please click on the correct channel link in the chat (or found on the Team channel) </a:t>
          </a:r>
        </a:p>
      </dsp:txBody>
      <dsp:txXfrm>
        <a:off x="93273" y="2099556"/>
        <a:ext cx="2776110" cy="1724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86308"/>
          <a:ext cx="8647047" cy="830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1. Dissertation structure reminder </a:t>
          </a:r>
        </a:p>
      </dsp:txBody>
      <dsp:txXfrm>
        <a:off x="40552" y="126860"/>
        <a:ext cx="8565943" cy="749614"/>
      </dsp:txXfrm>
    </dsp:sp>
    <dsp:sp modelId="{422CDC94-C792-40F6-B1D8-5E1D9001B6B5}">
      <dsp:nvSpPr>
        <dsp:cNvPr id="0" name=""/>
        <dsp:cNvSpPr/>
      </dsp:nvSpPr>
      <dsp:spPr>
        <a:xfrm>
          <a:off x="0" y="878398"/>
          <a:ext cx="8647047" cy="830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/>
            <a:t>2. What is a methodology ?</a:t>
          </a:r>
          <a:r>
            <a:rPr lang="en-GB" sz="1800" kern="1200" baseline="0" dirty="0"/>
            <a:t> </a:t>
          </a:r>
          <a:endParaRPr lang="en-GB" sz="1800" kern="1200" dirty="0"/>
        </a:p>
      </dsp:txBody>
      <dsp:txXfrm>
        <a:off x="40552" y="918950"/>
        <a:ext cx="8565943" cy="749614"/>
      </dsp:txXfrm>
    </dsp:sp>
    <dsp:sp modelId="{CF2A43F8-14BC-409D-994C-927A1801F531}">
      <dsp:nvSpPr>
        <dsp:cNvPr id="0" name=""/>
        <dsp:cNvSpPr/>
      </dsp:nvSpPr>
      <dsp:spPr>
        <a:xfrm>
          <a:off x="0" y="1692563"/>
          <a:ext cx="8647047" cy="830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/>
            <a:t>3. What should it contain ? : Empirical Study / Literature Review </a:t>
          </a:r>
        </a:p>
        <a:p>
          <a:pPr algn="l" rtl="0">
            <a:spcBef>
              <a:spcPct val="0"/>
            </a:spcBef>
            <a:buNone/>
          </a:pPr>
          <a:endParaRPr lang="en-GB" sz="1800" kern="1200" dirty="0"/>
        </a:p>
      </dsp:txBody>
      <dsp:txXfrm>
        <a:off x="40552" y="1733115"/>
        <a:ext cx="8565943" cy="749614"/>
      </dsp:txXfrm>
    </dsp:sp>
    <dsp:sp modelId="{AD3ABF54-4272-44F7-A075-F23CFE7603D6}">
      <dsp:nvSpPr>
        <dsp:cNvPr id="0" name=""/>
        <dsp:cNvSpPr/>
      </dsp:nvSpPr>
      <dsp:spPr>
        <a:xfrm>
          <a:off x="0" y="2561481"/>
          <a:ext cx="8647047" cy="830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4. Data Analysis </a:t>
          </a:r>
        </a:p>
      </dsp:txBody>
      <dsp:txXfrm>
        <a:off x="40552" y="2602033"/>
        <a:ext cx="8565943" cy="749614"/>
      </dsp:txXfrm>
    </dsp:sp>
    <dsp:sp modelId="{AF9E4F99-EAD2-459C-9920-6E50942C1C3B}">
      <dsp:nvSpPr>
        <dsp:cNvPr id="0" name=""/>
        <dsp:cNvSpPr/>
      </dsp:nvSpPr>
      <dsp:spPr>
        <a:xfrm>
          <a:off x="0" y="3444039"/>
          <a:ext cx="8647047" cy="830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5. Where are you ? What is useful for you at this stage? / Group discussions </a:t>
          </a:r>
        </a:p>
      </dsp:txBody>
      <dsp:txXfrm>
        <a:off x="40552" y="3484591"/>
        <a:ext cx="8565943" cy="749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91543"/>
          <a:ext cx="4040188" cy="489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Empirical Study Literature Review </a:t>
          </a:r>
          <a:endParaRPr lang="en-GB" sz="1900" kern="1200" dirty="0"/>
        </a:p>
      </dsp:txBody>
      <dsp:txXfrm>
        <a:off x="23874" y="115417"/>
        <a:ext cx="3992440" cy="4413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36740"/>
          <a:ext cx="4041775" cy="566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Systematic Literature Review </a:t>
          </a:r>
          <a:endParaRPr lang="en-GB" sz="2200" kern="1200"/>
        </a:p>
      </dsp:txBody>
      <dsp:txXfrm>
        <a:off x="27644" y="64384"/>
        <a:ext cx="3986487" cy="5109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EBF4-2507-4462-A165-1020ED622C49}">
      <dsp:nvSpPr>
        <dsp:cNvPr id="0" name=""/>
        <dsp:cNvSpPr/>
      </dsp:nvSpPr>
      <dsp:spPr>
        <a:xfrm>
          <a:off x="0" y="55761"/>
          <a:ext cx="8523615" cy="1312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is the section of your dissertation that explains how you carried out your research, where your data comes from, what sort of data gathering techniques you used. </a:t>
          </a:r>
        </a:p>
      </dsp:txBody>
      <dsp:txXfrm>
        <a:off x="64083" y="119844"/>
        <a:ext cx="8395449" cy="1184574"/>
      </dsp:txXfrm>
    </dsp:sp>
    <dsp:sp modelId="{291D59D3-635A-426C-B78F-2A18415627BD}">
      <dsp:nvSpPr>
        <dsp:cNvPr id="0" name=""/>
        <dsp:cNvSpPr/>
      </dsp:nvSpPr>
      <dsp:spPr>
        <a:xfrm>
          <a:off x="0" y="1431861"/>
          <a:ext cx="8523615" cy="1312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This section is primarily for explaining why you chose to use those particular techniques to gather your data.  Your rationale and research design. </a:t>
          </a:r>
        </a:p>
      </dsp:txBody>
      <dsp:txXfrm>
        <a:off x="64083" y="1495944"/>
        <a:ext cx="8395449" cy="1184574"/>
      </dsp:txXfrm>
    </dsp:sp>
    <dsp:sp modelId="{50FD6306-6F4B-4BC9-8EC4-6C2BFC06523E}">
      <dsp:nvSpPr>
        <dsp:cNvPr id="0" name=""/>
        <dsp:cNvSpPr/>
      </dsp:nvSpPr>
      <dsp:spPr>
        <a:xfrm>
          <a:off x="0" y="2807962"/>
          <a:ext cx="8523615" cy="1312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 do not have to include any questionnaires, reviews, interviews, etc. that you used to conduct your research here these go in your appendices. </a:t>
          </a:r>
        </a:p>
      </dsp:txBody>
      <dsp:txXfrm>
        <a:off x="64083" y="2872045"/>
        <a:ext cx="8395449" cy="11845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C640A-DF50-41AD-B7B8-82776A35D21B}">
      <dsp:nvSpPr>
        <dsp:cNvPr id="0" name=""/>
        <dsp:cNvSpPr/>
      </dsp:nvSpPr>
      <dsp:spPr>
        <a:xfrm>
          <a:off x="0" y="104517"/>
          <a:ext cx="837361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Research Overview: </a:t>
          </a:r>
          <a:endParaRPr lang="en-GB" sz="2100" kern="1200"/>
        </a:p>
      </dsp:txBody>
      <dsp:txXfrm>
        <a:off x="26387" y="130904"/>
        <a:ext cx="8320842" cy="487766"/>
      </dsp:txXfrm>
    </dsp:sp>
    <dsp:sp modelId="{253D33A9-423F-4C1D-96DC-9F163593010F}">
      <dsp:nvSpPr>
        <dsp:cNvPr id="0" name=""/>
        <dsp:cNvSpPr/>
      </dsp:nvSpPr>
      <dsp:spPr>
        <a:xfrm>
          <a:off x="0" y="645057"/>
          <a:ext cx="8373616" cy="543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Where you reiterate the topic of your research. and why choosing a particular position.</a:t>
          </a:r>
          <a:r>
            <a:rPr lang="en-GB" sz="1600" b="1" kern="1200" dirty="0"/>
            <a:t> </a:t>
          </a:r>
          <a:endParaRPr lang="en-GB" sz="1600" kern="1200" dirty="0"/>
        </a:p>
      </dsp:txBody>
      <dsp:txXfrm>
        <a:off x="0" y="645057"/>
        <a:ext cx="8373616" cy="543375"/>
      </dsp:txXfrm>
    </dsp:sp>
    <dsp:sp modelId="{C9DD73E3-9AED-42B2-B658-66BE736C2B00}">
      <dsp:nvSpPr>
        <dsp:cNvPr id="0" name=""/>
        <dsp:cNvSpPr/>
      </dsp:nvSpPr>
      <dsp:spPr>
        <a:xfrm>
          <a:off x="0" y="1188432"/>
          <a:ext cx="837361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Research Design: </a:t>
          </a:r>
          <a:endParaRPr lang="en-GB" sz="2100" kern="1200"/>
        </a:p>
      </dsp:txBody>
      <dsp:txXfrm>
        <a:off x="26387" y="1214819"/>
        <a:ext cx="8320842" cy="487766"/>
      </dsp:txXfrm>
    </dsp:sp>
    <dsp:sp modelId="{396FACBA-8FB8-4285-8DF6-162706814467}">
      <dsp:nvSpPr>
        <dsp:cNvPr id="0" name=""/>
        <dsp:cNvSpPr/>
      </dsp:nvSpPr>
      <dsp:spPr>
        <a:xfrm>
          <a:off x="0" y="1728972"/>
          <a:ext cx="8373616" cy="543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How you’ve set up your project, and what each piece of it aims to accomplish. E.g. Qualitative / quantitative;  type of study (e.g. ethnographic study/ case study…)</a:t>
          </a:r>
        </a:p>
      </dsp:txBody>
      <dsp:txXfrm>
        <a:off x="0" y="1728972"/>
        <a:ext cx="8373616" cy="543375"/>
      </dsp:txXfrm>
    </dsp:sp>
    <dsp:sp modelId="{A3D4153D-2D34-4A40-A00B-59723830A838}">
      <dsp:nvSpPr>
        <dsp:cNvPr id="0" name=""/>
        <dsp:cNvSpPr/>
      </dsp:nvSpPr>
      <dsp:spPr>
        <a:xfrm>
          <a:off x="0" y="2272347"/>
          <a:ext cx="837361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Data Collection</a:t>
          </a:r>
          <a:r>
            <a:rPr lang="en-GB" sz="2100" kern="1200"/>
            <a:t> </a:t>
          </a:r>
          <a:r>
            <a:rPr lang="en-GB" sz="2100" b="1" kern="1200"/>
            <a:t>Methods: </a:t>
          </a:r>
          <a:endParaRPr lang="en-GB" sz="2100" kern="1200"/>
        </a:p>
      </dsp:txBody>
      <dsp:txXfrm>
        <a:off x="26387" y="2298734"/>
        <a:ext cx="8320842" cy="487766"/>
      </dsp:txXfrm>
    </dsp:sp>
    <dsp:sp modelId="{FE9F6ED8-98F7-4292-9A62-23CA6D29376B}">
      <dsp:nvSpPr>
        <dsp:cNvPr id="0" name=""/>
        <dsp:cNvSpPr/>
      </dsp:nvSpPr>
      <dsp:spPr>
        <a:xfrm>
          <a:off x="0" y="2812887"/>
          <a:ext cx="8373616" cy="543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What you used to collect the data (surveys, questionnaires, interviews, trials, etc.). Don’t forget to include </a:t>
          </a:r>
          <a:r>
            <a:rPr lang="en-GB" sz="1600" b="1" kern="1200" dirty="0"/>
            <a:t>sample size..</a:t>
          </a:r>
          <a:endParaRPr lang="en-GB" sz="1600" kern="1200" dirty="0"/>
        </a:p>
      </dsp:txBody>
      <dsp:txXfrm>
        <a:off x="0" y="2812887"/>
        <a:ext cx="8373616" cy="543375"/>
      </dsp:txXfrm>
    </dsp:sp>
    <dsp:sp modelId="{66CD372B-A73A-4E61-946B-F0185B5D65AE}">
      <dsp:nvSpPr>
        <dsp:cNvPr id="0" name=""/>
        <dsp:cNvSpPr/>
      </dsp:nvSpPr>
      <dsp:spPr>
        <a:xfrm>
          <a:off x="0" y="3369724"/>
          <a:ext cx="837361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Data Analysis: </a:t>
          </a:r>
          <a:endParaRPr lang="en-GB" sz="2100" kern="1200" dirty="0"/>
        </a:p>
      </dsp:txBody>
      <dsp:txXfrm>
        <a:off x="26387" y="3396111"/>
        <a:ext cx="8320842" cy="487766"/>
      </dsp:txXfrm>
    </dsp:sp>
    <dsp:sp modelId="{F7C27F19-5C6D-48CB-878F-BC6028412B51}">
      <dsp:nvSpPr>
        <dsp:cNvPr id="0" name=""/>
        <dsp:cNvSpPr/>
      </dsp:nvSpPr>
      <dsp:spPr>
        <a:xfrm>
          <a:off x="0" y="3896802"/>
          <a:ext cx="8373616" cy="34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862" tIns="26670" rIns="149352" bIns="2667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Describe how you  intend to analyse the data </a:t>
          </a:r>
        </a:p>
      </dsp:txBody>
      <dsp:txXfrm>
        <a:off x="0" y="3896802"/>
        <a:ext cx="8373616" cy="347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7FA3F-333E-4BBE-B726-7739B9FC595C}">
      <dsp:nvSpPr>
        <dsp:cNvPr id="0" name=""/>
        <dsp:cNvSpPr/>
      </dsp:nvSpPr>
      <dsp:spPr>
        <a:xfrm>
          <a:off x="0" y="460051"/>
          <a:ext cx="8661648" cy="11910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Also important to outline and discuss your methodology for a Lit Review: </a:t>
          </a:r>
          <a:endParaRPr lang="en-GB" sz="1300" kern="1200" dirty="0"/>
        </a:p>
      </dsp:txBody>
      <dsp:txXfrm>
        <a:off x="58143" y="518194"/>
        <a:ext cx="8545362" cy="1074784"/>
      </dsp:txXfrm>
    </dsp:sp>
    <dsp:sp modelId="{7044DEC2-A10A-4F3B-954A-C4B474552FF7}">
      <dsp:nvSpPr>
        <dsp:cNvPr id="0" name=""/>
        <dsp:cNvSpPr/>
      </dsp:nvSpPr>
      <dsp:spPr>
        <a:xfrm>
          <a:off x="0" y="1686190"/>
          <a:ext cx="8661648" cy="2355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007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A literature review  is a form of research methodology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You can discuss this in your introduction to your dissertation and outline this as your methodology and your rationale for its choice.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See article on Teams  Doing a Literature Review: </a:t>
          </a:r>
          <a:r>
            <a:rPr lang="en-GB" sz="1800" kern="1200" dirty="0">
              <a:hlinkClick xmlns:r="http://schemas.openxmlformats.org/officeDocument/2006/relationships" r:id="rId1"/>
            </a:rPr>
            <a:t>file:///C:/Users/n.welton/Documents/EC7002Q20_21/Chapter%209%E2%80%83Methods%20for%20Literature%20Reviews%20-%20Handbook%20of%20eHealth%20Evaluation_%20An%20Evidence-based%20Approach%20-%20NCBI%20Bookshelf.html</a:t>
          </a:r>
          <a:r>
            <a:rPr lang="en-GB" sz="1800" kern="1200" dirty="0"/>
            <a:t> </a:t>
          </a:r>
        </a:p>
      </dsp:txBody>
      <dsp:txXfrm>
        <a:off x="0" y="1686190"/>
        <a:ext cx="8661648" cy="23551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01773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Highlight Research sources used, outline how many sources  used,</a:t>
          </a:r>
          <a:endParaRPr lang="en-GB" sz="1400" kern="1200"/>
        </a:p>
      </dsp:txBody>
      <dsp:txXfrm>
        <a:off x="17591" y="119364"/>
        <a:ext cx="8328090" cy="325178"/>
      </dsp:txXfrm>
    </dsp:sp>
    <dsp:sp modelId="{775CB026-7BD3-48A0-B232-2B649CDCFEB8}">
      <dsp:nvSpPr>
        <dsp:cNvPr id="0" name=""/>
        <dsp:cNvSpPr/>
      </dsp:nvSpPr>
      <dsp:spPr>
        <a:xfrm>
          <a:off x="0" y="462133"/>
          <a:ext cx="8363272" cy="1854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e.g</a:t>
          </a:r>
          <a:r>
            <a:rPr lang="en-GB" sz="1100" kern="1200" dirty="0"/>
            <a:t>: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UWTSD library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Google Scholar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Books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Journals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Websites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Reports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Articles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Resources with the cap publicised age of 5 years, any older would be through relevance.</a:t>
          </a:r>
        </a:p>
      </dsp:txBody>
      <dsp:txXfrm>
        <a:off x="0" y="462133"/>
        <a:ext cx="8363272" cy="1854720"/>
      </dsp:txXfrm>
    </dsp:sp>
    <dsp:sp modelId="{1EB87B37-D35C-4897-B561-801D8BAA8F02}">
      <dsp:nvSpPr>
        <dsp:cNvPr id="0" name=""/>
        <dsp:cNvSpPr/>
      </dsp:nvSpPr>
      <dsp:spPr>
        <a:xfrm>
          <a:off x="0" y="2316853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Search Strategy used</a:t>
          </a:r>
          <a:endParaRPr lang="en-GB" sz="1400" kern="1200"/>
        </a:p>
      </dsp:txBody>
      <dsp:txXfrm>
        <a:off x="17591" y="2334444"/>
        <a:ext cx="8328090" cy="325178"/>
      </dsp:txXfrm>
    </dsp:sp>
    <dsp:sp modelId="{55312A44-798E-4581-8C61-7F82DAE7649F}">
      <dsp:nvSpPr>
        <dsp:cNvPr id="0" name=""/>
        <dsp:cNvSpPr/>
      </dsp:nvSpPr>
      <dsp:spPr>
        <a:xfrm>
          <a:off x="0" y="2677214"/>
          <a:ext cx="8363272" cy="412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What were the boundaries of your research Topic 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Highlight key terms to search </a:t>
          </a:r>
          <a:endParaRPr lang="en-GB" sz="1100" kern="1200"/>
        </a:p>
      </dsp:txBody>
      <dsp:txXfrm>
        <a:off x="0" y="2677214"/>
        <a:ext cx="8363272" cy="412965"/>
      </dsp:txXfrm>
    </dsp:sp>
    <dsp:sp modelId="{3E279DCB-91D8-41F0-9778-D34F1D856B63}">
      <dsp:nvSpPr>
        <dsp:cNvPr id="0" name=""/>
        <dsp:cNvSpPr/>
      </dsp:nvSpPr>
      <dsp:spPr>
        <a:xfrm>
          <a:off x="0" y="3090178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Step by step process methods </a:t>
          </a:r>
          <a:endParaRPr lang="en-GB" sz="1400" kern="1200"/>
        </a:p>
      </dsp:txBody>
      <dsp:txXfrm>
        <a:off x="17591" y="3107769"/>
        <a:ext cx="8328090" cy="325178"/>
      </dsp:txXfrm>
    </dsp:sp>
    <dsp:sp modelId="{E016833C-5E58-49A1-8D18-502B1DA6567D}">
      <dsp:nvSpPr>
        <dsp:cNvPr id="0" name=""/>
        <dsp:cNvSpPr/>
      </dsp:nvSpPr>
      <dsp:spPr>
        <a:xfrm>
          <a:off x="0" y="34505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(e.g. see CASP)</a:t>
          </a:r>
          <a:endParaRPr lang="en-GB" sz="1100" kern="1200" dirty="0"/>
        </a:p>
      </dsp:txBody>
      <dsp:txXfrm>
        <a:off x="0" y="3450539"/>
        <a:ext cx="8363272" cy="231840"/>
      </dsp:txXfrm>
    </dsp:sp>
    <dsp:sp modelId="{F9884FF3-17D5-4DEF-B901-AA469E8A1A96}">
      <dsp:nvSpPr>
        <dsp:cNvPr id="0" name=""/>
        <dsp:cNvSpPr/>
      </dsp:nvSpPr>
      <dsp:spPr>
        <a:xfrm>
          <a:off x="0" y="3682379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Creation of themes</a:t>
          </a:r>
          <a:endParaRPr lang="en-GB" sz="1400" kern="1200"/>
        </a:p>
      </dsp:txBody>
      <dsp:txXfrm>
        <a:off x="17591" y="3699970"/>
        <a:ext cx="8328090" cy="325178"/>
      </dsp:txXfrm>
    </dsp:sp>
    <dsp:sp modelId="{308DF11E-EF9D-4004-A51F-48AB693D2163}">
      <dsp:nvSpPr>
        <dsp:cNvPr id="0" name=""/>
        <dsp:cNvSpPr/>
      </dsp:nvSpPr>
      <dsp:spPr>
        <a:xfrm>
          <a:off x="0" y="40427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E.g. how did you arrive at themes , what literature informed it? </a:t>
          </a:r>
          <a:endParaRPr lang="en-GB" sz="1100" kern="1200" dirty="0"/>
        </a:p>
      </dsp:txBody>
      <dsp:txXfrm>
        <a:off x="0" y="4042739"/>
        <a:ext cx="8363272" cy="231840"/>
      </dsp:txXfrm>
    </dsp:sp>
    <dsp:sp modelId="{F1C50EB5-BC54-47BA-A28C-2ADD7D4D2588}">
      <dsp:nvSpPr>
        <dsp:cNvPr id="0" name=""/>
        <dsp:cNvSpPr/>
      </dsp:nvSpPr>
      <dsp:spPr>
        <a:xfrm>
          <a:off x="0" y="4274579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considerations</a:t>
          </a:r>
          <a:endParaRPr lang="en-GB" sz="1400" kern="1200"/>
        </a:p>
      </dsp:txBody>
      <dsp:txXfrm>
        <a:off x="17591" y="4292170"/>
        <a:ext cx="8328090" cy="325178"/>
      </dsp:txXfrm>
    </dsp:sp>
    <dsp:sp modelId="{5DF9D9B7-CD2B-4D4C-A687-86D4F6C526C9}">
      <dsp:nvSpPr>
        <dsp:cNvPr id="0" name=""/>
        <dsp:cNvSpPr/>
      </dsp:nvSpPr>
      <dsp:spPr>
        <a:xfrm>
          <a:off x="0" y="46349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are you reviewing sensitive data? </a:t>
          </a:r>
          <a:endParaRPr lang="en-GB" sz="1100" kern="1200"/>
        </a:p>
      </dsp:txBody>
      <dsp:txXfrm>
        <a:off x="0" y="4634939"/>
        <a:ext cx="8363272" cy="2318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2995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There are some useful tools you can use as a systematic review methods see for example : </a:t>
          </a:r>
        </a:p>
      </dsp:txBody>
      <dsp:txXfrm>
        <a:off x="93211" y="96206"/>
        <a:ext cx="8043178" cy="1723018"/>
      </dsp:txXfrm>
    </dsp:sp>
    <dsp:sp modelId="{9BE04693-B18D-4B3E-9D78-1B1A453FBC8E}">
      <dsp:nvSpPr>
        <dsp:cNvPr id="0" name=""/>
        <dsp:cNvSpPr/>
      </dsp:nvSpPr>
      <dsp:spPr>
        <a:xfrm>
          <a:off x="0" y="2004596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hlinkClick xmlns:r="http://schemas.openxmlformats.org/officeDocument/2006/relationships" r:id="rId1"/>
            </a:rPr>
            <a:t>https://casp-uk.net/casp-tools-checklists/</a:t>
          </a:r>
          <a:endParaRPr lang="en-GB" sz="3200" kern="1200" dirty="0"/>
        </a:p>
      </dsp:txBody>
      <dsp:txXfrm>
        <a:off x="93211" y="2097807"/>
        <a:ext cx="8043178" cy="17230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7C856-0E17-4349-B24E-73B4C6956485}">
      <dsp:nvSpPr>
        <dsp:cNvPr id="0" name=""/>
        <dsp:cNvSpPr/>
      </dsp:nvSpPr>
      <dsp:spPr>
        <a:xfrm>
          <a:off x="0" y="2995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Your dissertation findings should be in summary form or analysed using an appropriate method.</a:t>
          </a:r>
        </a:p>
      </dsp:txBody>
      <dsp:txXfrm>
        <a:off x="93211" y="96206"/>
        <a:ext cx="8043178" cy="1723018"/>
      </dsp:txXfrm>
    </dsp:sp>
    <dsp:sp modelId="{572D4FD4-4482-40E1-A581-2AE7F7DAC3B4}">
      <dsp:nvSpPr>
        <dsp:cNvPr id="0" name=""/>
        <dsp:cNvSpPr/>
      </dsp:nvSpPr>
      <dsp:spPr>
        <a:xfrm>
          <a:off x="0" y="2004596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sng" kern="1200" dirty="0"/>
            <a:t>You do not </a:t>
          </a:r>
          <a:r>
            <a:rPr lang="en-GB" sz="3200" kern="1200" dirty="0"/>
            <a:t>present all your data </a:t>
          </a:r>
          <a:r>
            <a:rPr lang="en-GB" sz="3200" b="1" kern="1200" dirty="0"/>
            <a:t>RAW</a:t>
          </a:r>
          <a:endParaRPr lang="en-GB" sz="3200" kern="1200" dirty="0"/>
        </a:p>
      </dsp:txBody>
      <dsp:txXfrm>
        <a:off x="93211" y="2097807"/>
        <a:ext cx="8043178" cy="172301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7FC9-6FB8-4D4F-86D9-9B60B5D99833}">
      <dsp:nvSpPr>
        <dsp:cNvPr id="0" name=""/>
        <dsp:cNvSpPr/>
      </dsp:nvSpPr>
      <dsp:spPr>
        <a:xfrm rot="5400000">
          <a:off x="4029315" y="-674956"/>
          <a:ext cx="3133625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Qualitative </a:t>
          </a:r>
        </a:p>
        <a:p>
          <a:pPr marL="285750" lvl="1" indent="-285750" algn="l" defTabSz="2755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200" kern="1200"/>
            <a:t>Quantitative</a:t>
          </a:r>
        </a:p>
      </dsp:txBody>
      <dsp:txXfrm rot="-5400000">
        <a:off x="2962656" y="544674"/>
        <a:ext cx="5113973" cy="2827683"/>
      </dsp:txXfrm>
    </dsp:sp>
    <dsp:sp modelId="{5BAAB8ED-E431-4B92-9A4D-B5C69907EF77}">
      <dsp:nvSpPr>
        <dsp:cNvPr id="0" name=""/>
        <dsp:cNvSpPr/>
      </dsp:nvSpPr>
      <dsp:spPr>
        <a:xfrm>
          <a:off x="0" y="0"/>
          <a:ext cx="2962656" cy="39170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you analyse your data is dependent on your research design and your methods of data collection e.g </a:t>
          </a:r>
        </a:p>
      </dsp:txBody>
      <dsp:txXfrm>
        <a:off x="144625" y="144625"/>
        <a:ext cx="2673406" cy="362778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2A12F-0BCE-4EC5-8741-9BEADE9CD8E6}">
      <dsp:nvSpPr>
        <dsp:cNvPr id="0" name=""/>
        <dsp:cNvSpPr/>
      </dsp:nvSpPr>
      <dsp:spPr>
        <a:xfrm>
          <a:off x="0" y="234835"/>
          <a:ext cx="8229600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Qualitative examples </a:t>
          </a:r>
        </a:p>
      </dsp:txBody>
      <dsp:txXfrm>
        <a:off x="0" y="234835"/>
        <a:ext cx="8229600" cy="460800"/>
      </dsp:txXfrm>
    </dsp:sp>
    <dsp:sp modelId="{55191958-7F4E-4402-AE1C-CFDB93FF4383}">
      <dsp:nvSpPr>
        <dsp:cNvPr id="0" name=""/>
        <dsp:cNvSpPr/>
      </dsp:nvSpPr>
      <dsp:spPr>
        <a:xfrm>
          <a:off x="0" y="695635"/>
          <a:ext cx="8229600" cy="29865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i="1" kern="1200" dirty="0">
              <a:solidFill>
                <a:srgbClr val="FF0000"/>
              </a:solidFill>
            </a:rPr>
            <a:t>Thematic analysis</a:t>
          </a:r>
          <a:endParaRPr lang="en-GB" sz="1600" i="1" kern="1200" dirty="0">
            <a:solidFill>
              <a:srgbClr val="FF0000"/>
            </a:solidFill>
          </a:endParaRPr>
        </a:p>
        <a:p>
          <a:pPr marL="342900" lvl="2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i="1" kern="1200" dirty="0">
              <a:solidFill>
                <a:srgbClr val="FF0000"/>
              </a:solidFill>
            </a:rPr>
            <a:t>Key themes form your combined data. See link to video  for further information. </a:t>
          </a:r>
          <a:endParaRPr lang="en-GB" sz="1600" i="1" kern="1200" dirty="0">
            <a:solidFill>
              <a:srgbClr val="FF0000"/>
            </a:solidFill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Narrative </a:t>
          </a:r>
        </a:p>
        <a:p>
          <a:pPr marL="342900" lvl="2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Uses the stories and experiences shared by people to answer the research questions.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Content Analysis</a:t>
          </a:r>
        </a:p>
        <a:p>
          <a:pPr marL="342900" lvl="2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It is used to analyse documented information in the form of texts, media, or even physical items.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Discourse Analysis  </a:t>
          </a:r>
        </a:p>
        <a:p>
          <a:pPr marL="342900" lvl="2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focuses on analysing the social context in which the communication between the researcher and the respondent occurred.</a:t>
          </a:r>
        </a:p>
      </dsp:txBody>
      <dsp:txXfrm>
        <a:off x="0" y="695635"/>
        <a:ext cx="8229600" cy="29865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B6B57-9BF8-4DB9-9353-9264BD05919F}">
      <dsp:nvSpPr>
        <dsp:cNvPr id="0" name=""/>
        <dsp:cNvSpPr/>
      </dsp:nvSpPr>
      <dsp:spPr>
        <a:xfrm>
          <a:off x="0" y="133316"/>
          <a:ext cx="8229600" cy="576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Quantitative examples</a:t>
          </a:r>
        </a:p>
      </dsp:txBody>
      <dsp:txXfrm>
        <a:off x="0" y="133316"/>
        <a:ext cx="8229600" cy="576000"/>
      </dsp:txXfrm>
    </dsp:sp>
    <dsp:sp modelId="{69F0B378-7D3D-44CA-A0DC-86846DFAFB03}">
      <dsp:nvSpPr>
        <dsp:cNvPr id="0" name=""/>
        <dsp:cNvSpPr/>
      </dsp:nvSpPr>
      <dsp:spPr>
        <a:xfrm>
          <a:off x="0" y="709316"/>
          <a:ext cx="8229600" cy="30743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Descriptive Statistics</a:t>
          </a:r>
          <a:r>
            <a:rPr lang="en-GB" sz="2000" kern="1200" dirty="0"/>
            <a:t>: 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Mean: Numerical average 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Medium : Mid point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Mode: Most Common Value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Inferential Analysis: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Correlation: Relationship between variables 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Regression: shows or predicts relationship between two variables </a:t>
          </a:r>
        </a:p>
        <a:p>
          <a:pPr marL="457200" lvl="2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Analysis of variance: tests extent of how 2 groups differ </a:t>
          </a:r>
        </a:p>
      </dsp:txBody>
      <dsp:txXfrm>
        <a:off x="0" y="709316"/>
        <a:ext cx="8229600" cy="307439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D3224-AC86-425F-9812-35C4262FA961}">
      <dsp:nvSpPr>
        <dsp:cNvPr id="0" name=""/>
        <dsp:cNvSpPr/>
      </dsp:nvSpPr>
      <dsp:spPr>
        <a:xfrm>
          <a:off x="485105" y="66"/>
          <a:ext cx="3068389" cy="18410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Pop lwc !!  </a:t>
          </a:r>
        </a:p>
      </dsp:txBody>
      <dsp:txXfrm>
        <a:off x="485105" y="66"/>
        <a:ext cx="3068389" cy="1841033"/>
      </dsp:txXfrm>
    </dsp:sp>
    <dsp:sp modelId="{58DECB7C-A76E-43FE-B01C-C1FC63EB985E}">
      <dsp:nvSpPr>
        <dsp:cNvPr id="0" name=""/>
        <dsp:cNvSpPr/>
      </dsp:nvSpPr>
      <dsp:spPr>
        <a:xfrm>
          <a:off x="485105" y="2147939"/>
          <a:ext cx="3068389" cy="18410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Good luck!!</a:t>
          </a:r>
        </a:p>
      </dsp:txBody>
      <dsp:txXfrm>
        <a:off x="485105" y="2147939"/>
        <a:ext cx="3068389" cy="1841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thesis-dissertation/methodology/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plWZs3dqNQ?feature=oembed" TargetMode="Externa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voVhTiVydc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8.jpe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Methodology / Data Analysis 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3 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AA7B-8689-463E-A503-7F671E68F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Session Structure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00EF6D-2CED-45DA-ABDA-8BE2B2125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05427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141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Content Placeholder 2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96554496"/>
              </p:ext>
            </p:extLst>
          </p:nvPr>
        </p:nvGraphicFramePr>
        <p:xfrm>
          <a:off x="179512" y="1182452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 3"/>
          <p:cNvSpPr>
            <a:spLocks noChangeArrowheads="1"/>
          </p:cNvSpPr>
          <p:nvPr/>
        </p:nvSpPr>
        <p:spPr bwMode="auto">
          <a:xfrm>
            <a:off x="1043608" y="91709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itle 4"/>
          <p:cNvSpPr>
            <a:spLocks noGrp="1"/>
          </p:cNvSpPr>
          <p:nvPr>
            <p:ph type="title"/>
          </p:nvPr>
        </p:nvSpPr>
        <p:spPr>
          <a:xfrm>
            <a:off x="457199" y="2529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Methodology /Data Analysis Session Overview </a:t>
            </a:r>
          </a:p>
        </p:txBody>
      </p:sp>
    </p:spTree>
    <p:extLst>
      <p:ext uri="{BB962C8B-B14F-4D97-AF65-F5344CB8AC3E}">
        <p14:creationId xmlns:p14="http://schemas.microsoft.com/office/powerpoint/2010/main" val="340938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8158595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/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457200" lvl="1" indent="0">
              <a:buNone/>
            </a:pPr>
            <a:r>
              <a:rPr lang="en-GB" sz="2400" dirty="0"/>
              <a:t>Your literature Review will be your methodology, you need to describe your Literature review Methodology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28684" y="0"/>
            <a:ext cx="6333712" cy="1080120"/>
          </a:xfrm>
        </p:spPr>
        <p:txBody>
          <a:bodyPr>
            <a:normAutofit/>
          </a:bodyPr>
          <a:lstStyle/>
          <a:p>
            <a:r>
              <a:rPr lang="en-GB" sz="3600" dirty="0"/>
              <a:t>What is a Methodology 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3085944"/>
              </p:ext>
            </p:extLst>
          </p:nvPr>
        </p:nvGraphicFramePr>
        <p:xfrm>
          <a:off x="440872" y="1340768"/>
          <a:ext cx="8523615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EDC5B34D-FA8C-4968-99DA-FAFBB94105AE}"/>
              </a:ext>
            </a:extLst>
          </p:cNvPr>
          <p:cNvSpPr/>
          <p:nvPr/>
        </p:nvSpPr>
        <p:spPr>
          <a:xfrm>
            <a:off x="5364088" y="0"/>
            <a:ext cx="3456384" cy="13407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lens you are viewing the work through</a:t>
            </a:r>
          </a:p>
        </p:txBody>
      </p:sp>
    </p:spTree>
    <p:extLst>
      <p:ext uri="{BB962C8B-B14F-4D97-AF65-F5344CB8AC3E}">
        <p14:creationId xmlns:p14="http://schemas.microsoft.com/office/powerpoint/2010/main" val="4127523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Key Components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660971"/>
              </p:ext>
            </p:extLst>
          </p:nvPr>
        </p:nvGraphicFramePr>
        <p:xfrm>
          <a:off x="395536" y="1196752"/>
          <a:ext cx="8373616" cy="434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0103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D8E5-3459-43F1-9C04-C663A32E3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 Review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D9CB7-BFD3-4234-BFE6-E7D3D0BA6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see session 2 lecture available on Moodle;  Video available on Teams Chat.</a:t>
            </a:r>
          </a:p>
        </p:txBody>
      </p:sp>
    </p:spTree>
    <p:extLst>
      <p:ext uri="{BB962C8B-B14F-4D97-AF65-F5344CB8AC3E}">
        <p14:creationId xmlns:p14="http://schemas.microsoft.com/office/powerpoint/2010/main" val="1337758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Literterture  Review Methodology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847765"/>
              </p:ext>
            </p:extLst>
          </p:nvPr>
        </p:nvGraphicFramePr>
        <p:xfrm>
          <a:off x="179512" y="1196752"/>
          <a:ext cx="866164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776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886542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80285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9358-A354-4E74-B3FB-F04B31A13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3"/>
              </a:rPr>
              <a:t>https://www.scribbr.co.uk/thesis-dissertation/methodology/</a:t>
            </a:r>
            <a:r>
              <a:rPr lang="en-GB" dirty="0"/>
              <a:t> </a:t>
            </a:r>
          </a:p>
        </p:txBody>
      </p:sp>
      <p:pic>
        <p:nvPicPr>
          <p:cNvPr id="4" name="Online Media 3" title="How to Write a Research Methodology in 4 Steps | Scribbr 🎓">
            <a:hlinkClick r:id="" action="ppaction://media"/>
            <a:extLst>
              <a:ext uri="{FF2B5EF4-FFF2-40B4-BE49-F238E27FC236}">
                <a16:creationId xmlns:a16="http://schemas.microsoft.com/office/drawing/2014/main" id="{F76DF036-356E-4C3F-9E00-D90AB7487B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3568" y="1340768"/>
            <a:ext cx="7772468" cy="439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65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691999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1763688" y="83671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972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3253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2545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6563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Thematic Analysis : Please watch in your own time </a:t>
            </a:r>
          </a:p>
        </p:txBody>
      </p:sp>
      <p:pic>
        <p:nvPicPr>
          <p:cNvPr id="5" name="Online Media 4" title="What is thematic analysis?">
            <a:hlinkClick r:id="" action="ppaction://media"/>
            <a:extLst>
              <a:ext uri="{FF2B5EF4-FFF2-40B4-BE49-F238E27FC236}">
                <a16:creationId xmlns:a16="http://schemas.microsoft.com/office/drawing/2014/main" id="{19514762-4315-4B24-942E-4443DAB3451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8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 Quantitative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380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733605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Dissertation Memes on Pinterest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662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94DECCF-9B95-4AE2-A8DD-F914818D40EA}"/>
              </a:ext>
            </a:extLst>
          </p:cNvPr>
          <p:cNvGrpSpPr/>
          <p:nvPr/>
        </p:nvGrpSpPr>
        <p:grpSpPr>
          <a:xfrm>
            <a:off x="107504" y="836712"/>
            <a:ext cx="8788019" cy="3007647"/>
            <a:chOff x="0" y="3444039"/>
            <a:chExt cx="8647047" cy="830718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3A9ED8A4-2A67-4231-93A9-1ACECE04C1A1}"/>
                </a:ext>
              </a:extLst>
            </p:cNvPr>
            <p:cNvSpPr/>
            <p:nvPr/>
          </p:nvSpPr>
          <p:spPr>
            <a:xfrm>
              <a:off x="0" y="3444039"/>
              <a:ext cx="8647047" cy="830718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F99BC22-98AA-47B9-B5E7-A57AFECA2461}"/>
                </a:ext>
              </a:extLst>
            </p:cNvPr>
            <p:cNvSpPr txBox="1"/>
            <p:nvPr/>
          </p:nvSpPr>
          <p:spPr>
            <a:xfrm>
              <a:off x="40552" y="3484591"/>
              <a:ext cx="8565943" cy="74961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5. Where are you ? What is useful for you at this stage? / Group discussions</a:t>
              </a:r>
            </a:p>
            <a:p>
              <a:pPr marL="0" lvl="0" indent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dirty="0"/>
            </a:p>
            <a:p>
              <a:pPr marL="0" lvl="0" indent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We will split into groups after the break to have an opportunity for you to discuss your work.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93625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https://casp-uk.net/casp-tools-checklists/ (Accessed 29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1763688" y="83671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59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1882</TotalTime>
  <Words>1029</Words>
  <Application>Microsoft Office PowerPoint</Application>
  <PresentationFormat>On-screen Show (4:3)</PresentationFormat>
  <Paragraphs>122</Paragraphs>
  <Slides>24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inherit</vt:lpstr>
      <vt:lpstr>Myriad Pro</vt:lpstr>
      <vt:lpstr>Arial</vt:lpstr>
      <vt:lpstr>Calibri</vt:lpstr>
      <vt:lpstr>Source Sans Pro</vt:lpstr>
      <vt:lpstr>Wingdings</vt:lpstr>
      <vt:lpstr>20140311PresentationUWTSDTemplate</vt:lpstr>
      <vt:lpstr>Methodology / Data Analysis   </vt:lpstr>
      <vt:lpstr>Methodology Session Structure </vt:lpstr>
      <vt:lpstr>Methodology /Data Analysis Session Overview </vt:lpstr>
      <vt:lpstr>PowerPoint Presentation</vt:lpstr>
      <vt:lpstr>What is a Methodology </vt:lpstr>
      <vt:lpstr>Methodology Key Components</vt:lpstr>
      <vt:lpstr>Literature  Review Methodology </vt:lpstr>
      <vt:lpstr>Literterture  Review Methodology </vt:lpstr>
      <vt:lpstr> Methodology of Literature Review  </vt:lpstr>
      <vt:lpstr>The CASP (Critical Appraisal Skills Programme) (CASP-UK, 2017) </vt:lpstr>
      <vt:lpstr>https://www.scribbr.co.uk/thesis-dissertation/methodology/ </vt:lpstr>
      <vt:lpstr>PowerPoint Presentation</vt:lpstr>
      <vt:lpstr>Time for a Break  </vt:lpstr>
      <vt:lpstr>Data Analysis </vt:lpstr>
      <vt:lpstr>Data Analysis </vt:lpstr>
      <vt:lpstr>Data Analysis </vt:lpstr>
      <vt:lpstr>Thematic Analysis : Please watch in your own time </vt:lpstr>
      <vt:lpstr>Data Analysis Quantitative</vt:lpstr>
      <vt:lpstr>PowerPoint Presentation</vt:lpstr>
      <vt:lpstr>Llyfrau…  Books…</vt:lpstr>
      <vt:lpstr>PowerPoint Presentation</vt:lpstr>
      <vt:lpstr>PowerPoint Presentation</vt:lpstr>
      <vt:lpstr>Further Reading </vt:lpstr>
      <vt:lpstr>Time for a Break 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77</cp:revision>
  <dcterms:created xsi:type="dcterms:W3CDTF">2015-04-14T15:21:28Z</dcterms:created>
  <dcterms:modified xsi:type="dcterms:W3CDTF">2022-01-11T17:25:52Z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