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8" r:id="rId1"/>
  </p:sldMasterIdLst>
  <p:notesMasterIdLst>
    <p:notesMasterId r:id="rId12"/>
  </p:notesMasterIdLst>
  <p:sldIdLst>
    <p:sldId id="272" r:id="rId2"/>
    <p:sldId id="264" r:id="rId3"/>
    <p:sldId id="265" r:id="rId4"/>
    <p:sldId id="266" r:id="rId5"/>
    <p:sldId id="267" r:id="rId6"/>
    <p:sldId id="268" r:id="rId7"/>
    <p:sldId id="269" r:id="rId8"/>
    <p:sldId id="270" r:id="rId9"/>
    <p:sldId id="275" r:id="rId10"/>
    <p:sldId id="273"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1C3DF0-0680-4205-AEF8-D8F6261E3672}" v="8" dt="2022-03-21T22:14:11.264"/>
    <p1510:client id="{25F87B33-A55C-20CE-1B30-E387D776B6EA}" v="308" dt="2022-03-24T13:19:13.642"/>
    <p1510:client id="{318C35B9-93C2-408A-16E4-35C5D8B830C6}" v="1106" dt="2022-03-24T17:32:44.645"/>
    <p1510:client id="{38EF5261-12A9-8DF3-D60A-4B1CF7894685}" v="322" dt="2022-03-25T22:04:41.160"/>
    <p1510:client id="{3A3154CE-EDED-5755-A267-C26E45FECD89}" v="4205" dt="2022-03-25T21:25:53.508"/>
    <p1510:client id="{48AFC7C3-5A42-15DD-4836-B25BD7B6D3C7}" v="996" dt="2022-03-22T00:26:37.056"/>
    <p1510:client id="{57F1FC58-CF33-406E-7CFD-35F05785CC6A}" v="297" dt="2022-03-22T03:21:02.737"/>
    <p1510:client id="{5B525CC0-C375-5670-5897-D8A4611E2AC6}" v="509" dt="2022-03-23T13:32:28.262"/>
    <p1510:client id="{6C549F84-1276-865C-3896-F67DB09F63B6}" v="841" dt="2022-03-23T20:37:30.820"/>
    <p1510:client id="{84FEFA09-1CB0-89A1-494B-09A047D66EC9}" v="504" dt="2022-03-25T12:28:00.249"/>
    <p1510:client id="{9DC45042-FE6C-1046-F14B-D689F3F26EA1}" v="954" dt="2022-03-22T02:20:46.076"/>
    <p1510:client id="{A0CAA6B2-E93D-472F-2D4E-E18836EE8855}" v="23" dt="2022-03-23T13:44:08.541"/>
    <p1510:client id="{A835C1F8-19FF-C666-3C57-B7718B38793A}" v="1324" dt="2022-03-24T13:45:45.123"/>
    <p1510:client id="{C68B21F0-2535-01B8-194A-3BA60003766A}" v="78" dt="2022-03-25T21:30:52.677"/>
    <p1510:client id="{CD5244F4-A897-2AC3-C455-A3B7C615538F}" v="235" dt="2022-03-21T23:18:18.656"/>
    <p1510:client id="{CFDF490E-4BE0-4877-CB6D-76A610DD7BA2}" v="207" dt="2022-03-25T12:50:59.250"/>
    <p1510:client id="{D074B339-D2C2-DA07-6451-D4A96A887F46}" v="84" dt="2022-03-25T11:25:15.575"/>
    <p1510:client id="{D36C9466-31ED-4887-B3EE-B0EA06BADD64}" v="298" dt="2022-03-24T17:19:13.714"/>
    <p1510:client id="{D6170F31-9FD3-8EEF-6514-26FD743B67C8}" v="417" dt="2022-03-22T14:15:13.078"/>
    <p1510:client id="{DF413430-4DE0-C23A-2470-06A39449576A}" v="454" dt="2022-03-24T16:53:25.709"/>
    <p1510:client id="{FE333391-9757-4BB6-B213-E0601340D5C0}" v="1916" dt="2022-03-25T14:13:44.0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thonia Akpan (2026998)" userId="S::2026998@student.uwtsd.ac.uk::f4522fb3-2210-4efa-893b-5e84191431d5" providerId="AD" clId="Web-{A835C1F8-19FF-C666-3C57-B7718B38793A}"/>
    <pc:docChg chg="modSld">
      <pc:chgData name="Anthonia Akpan (2026998)" userId="S::2026998@student.uwtsd.ac.uk::f4522fb3-2210-4efa-893b-5e84191431d5" providerId="AD" clId="Web-{A835C1F8-19FF-C666-3C57-B7718B38793A}" dt="2022-03-24T13:45:45.123" v="727" actId="20577"/>
      <pc:docMkLst>
        <pc:docMk/>
      </pc:docMkLst>
      <pc:sldChg chg="modSp">
        <pc:chgData name="Anthonia Akpan (2026998)" userId="S::2026998@student.uwtsd.ac.uk::f4522fb3-2210-4efa-893b-5e84191431d5" providerId="AD" clId="Web-{A835C1F8-19FF-C666-3C57-B7718B38793A}" dt="2022-03-24T13:21:19.480" v="6" actId="20577"/>
        <pc:sldMkLst>
          <pc:docMk/>
          <pc:sldMk cId="1258422939" sldId="264"/>
        </pc:sldMkLst>
        <pc:spChg chg="mod">
          <ac:chgData name="Anthonia Akpan (2026998)" userId="S::2026998@student.uwtsd.ac.uk::f4522fb3-2210-4efa-893b-5e84191431d5" providerId="AD" clId="Web-{A835C1F8-19FF-C666-3C57-B7718B38793A}" dt="2022-03-24T13:21:19.480" v="6" actId="20577"/>
          <ac:spMkLst>
            <pc:docMk/>
            <pc:sldMk cId="1258422939" sldId="264"/>
            <ac:spMk id="4" creationId="{FB10DB62-9B3A-34A3-42E4-E1A78A79CA9C}"/>
          </ac:spMkLst>
        </pc:spChg>
      </pc:sldChg>
      <pc:sldChg chg="modSp">
        <pc:chgData name="Anthonia Akpan (2026998)" userId="S::2026998@student.uwtsd.ac.uk::f4522fb3-2210-4efa-893b-5e84191431d5" providerId="AD" clId="Web-{A835C1F8-19FF-C666-3C57-B7718B38793A}" dt="2022-03-24T13:34:25.686" v="377" actId="20577"/>
        <pc:sldMkLst>
          <pc:docMk/>
          <pc:sldMk cId="711037745" sldId="266"/>
        </pc:sldMkLst>
        <pc:spChg chg="mod">
          <ac:chgData name="Anthonia Akpan (2026998)" userId="S::2026998@student.uwtsd.ac.uk::f4522fb3-2210-4efa-893b-5e84191431d5" providerId="AD" clId="Web-{A835C1F8-19FF-C666-3C57-B7718B38793A}" dt="2022-03-24T13:34:25.686" v="377" actId="20577"/>
          <ac:spMkLst>
            <pc:docMk/>
            <pc:sldMk cId="711037745" sldId="266"/>
            <ac:spMk id="12" creationId="{D27BBEAA-FDB3-1736-ACC5-AF9B6E403025}"/>
          </ac:spMkLst>
        </pc:spChg>
      </pc:sldChg>
      <pc:sldChg chg="modSp">
        <pc:chgData name="Anthonia Akpan (2026998)" userId="S::2026998@student.uwtsd.ac.uk::f4522fb3-2210-4efa-893b-5e84191431d5" providerId="AD" clId="Web-{A835C1F8-19FF-C666-3C57-B7718B38793A}" dt="2022-03-24T13:33:52.903" v="365" actId="20577"/>
        <pc:sldMkLst>
          <pc:docMk/>
          <pc:sldMk cId="4219003649" sldId="267"/>
        </pc:sldMkLst>
        <pc:spChg chg="mod">
          <ac:chgData name="Anthonia Akpan (2026998)" userId="S::2026998@student.uwtsd.ac.uk::f4522fb3-2210-4efa-893b-5e84191431d5" providerId="AD" clId="Web-{A835C1F8-19FF-C666-3C57-B7718B38793A}" dt="2022-03-24T13:33:52.903" v="365" actId="20577"/>
          <ac:spMkLst>
            <pc:docMk/>
            <pc:sldMk cId="4219003649" sldId="267"/>
            <ac:spMk id="4" creationId="{98BB4E8D-4339-CFA4-7EC5-9A06B45A76C7}"/>
          </ac:spMkLst>
        </pc:spChg>
      </pc:sldChg>
      <pc:sldChg chg="modSp">
        <pc:chgData name="Anthonia Akpan (2026998)" userId="S::2026998@student.uwtsd.ac.uk::f4522fb3-2210-4efa-893b-5e84191431d5" providerId="AD" clId="Web-{A835C1F8-19FF-C666-3C57-B7718B38793A}" dt="2022-03-24T13:32:53.746" v="353" actId="20577"/>
        <pc:sldMkLst>
          <pc:docMk/>
          <pc:sldMk cId="2837855554" sldId="268"/>
        </pc:sldMkLst>
        <pc:spChg chg="mod">
          <ac:chgData name="Anthonia Akpan (2026998)" userId="S::2026998@student.uwtsd.ac.uk::f4522fb3-2210-4efa-893b-5e84191431d5" providerId="AD" clId="Web-{A835C1F8-19FF-C666-3C57-B7718B38793A}" dt="2022-03-24T13:32:53.746" v="353" actId="20577"/>
          <ac:spMkLst>
            <pc:docMk/>
            <pc:sldMk cId="2837855554" sldId="268"/>
            <ac:spMk id="6" creationId="{FAC1129B-D286-850B-1F8F-6557F8EE49E0}"/>
          </ac:spMkLst>
        </pc:spChg>
      </pc:sldChg>
      <pc:sldChg chg="modSp">
        <pc:chgData name="Anthonia Akpan (2026998)" userId="S::2026998@student.uwtsd.ac.uk::f4522fb3-2210-4efa-893b-5e84191431d5" providerId="AD" clId="Web-{A835C1F8-19FF-C666-3C57-B7718B38793A}" dt="2022-03-24T13:44:12.371" v="715" actId="20577"/>
        <pc:sldMkLst>
          <pc:docMk/>
          <pc:sldMk cId="3703525666" sldId="269"/>
        </pc:sldMkLst>
        <pc:spChg chg="mod">
          <ac:chgData name="Anthonia Akpan (2026998)" userId="S::2026998@student.uwtsd.ac.uk::f4522fb3-2210-4efa-893b-5e84191431d5" providerId="AD" clId="Web-{A835C1F8-19FF-C666-3C57-B7718B38793A}" dt="2022-03-24T13:44:12.371" v="715" actId="20577"/>
          <ac:spMkLst>
            <pc:docMk/>
            <pc:sldMk cId="3703525666" sldId="269"/>
            <ac:spMk id="9" creationId="{C75FB9E9-475A-1D3B-D572-C9BC46032049}"/>
          </ac:spMkLst>
        </pc:spChg>
      </pc:sldChg>
      <pc:sldChg chg="modSp">
        <pc:chgData name="Anthonia Akpan (2026998)" userId="S::2026998@student.uwtsd.ac.uk::f4522fb3-2210-4efa-893b-5e84191431d5" providerId="AD" clId="Web-{A835C1F8-19FF-C666-3C57-B7718B38793A}" dt="2022-03-24T13:45:45.123" v="727" actId="20577"/>
        <pc:sldMkLst>
          <pc:docMk/>
          <pc:sldMk cId="3082203796" sldId="270"/>
        </pc:sldMkLst>
        <pc:spChg chg="mod">
          <ac:chgData name="Anthonia Akpan (2026998)" userId="S::2026998@student.uwtsd.ac.uk::f4522fb3-2210-4efa-893b-5e84191431d5" providerId="AD" clId="Web-{A835C1F8-19FF-C666-3C57-B7718B38793A}" dt="2022-03-24T13:45:45.123" v="727" actId="20577"/>
          <ac:spMkLst>
            <pc:docMk/>
            <pc:sldMk cId="3082203796" sldId="270"/>
            <ac:spMk id="2" creationId="{32809793-FF65-46C4-A6CD-2047907E6783}"/>
          </ac:spMkLst>
        </pc:spChg>
      </pc:sldChg>
    </pc:docChg>
  </pc:docChgLst>
  <pc:docChgLst>
    <pc:chgData name="Anthonia Akpan (2026998)" userId="S::2026998@student.uwtsd.ac.uk::f4522fb3-2210-4efa-893b-5e84191431d5" providerId="AD" clId="Web-{57F1FC58-CF33-406E-7CFD-35F05785CC6A}"/>
    <pc:docChg chg="modSld">
      <pc:chgData name="Anthonia Akpan (2026998)" userId="S::2026998@student.uwtsd.ac.uk::f4522fb3-2210-4efa-893b-5e84191431d5" providerId="AD" clId="Web-{57F1FC58-CF33-406E-7CFD-35F05785CC6A}" dt="2022-03-22T03:21:02.737" v="294" actId="20577"/>
      <pc:docMkLst>
        <pc:docMk/>
      </pc:docMkLst>
      <pc:sldChg chg="modSp">
        <pc:chgData name="Anthonia Akpan (2026998)" userId="S::2026998@student.uwtsd.ac.uk::f4522fb3-2210-4efa-893b-5e84191431d5" providerId="AD" clId="Web-{57F1FC58-CF33-406E-7CFD-35F05785CC6A}" dt="2022-03-22T02:34:58.768" v="30" actId="20577"/>
        <pc:sldMkLst>
          <pc:docMk/>
          <pc:sldMk cId="711037745" sldId="266"/>
        </pc:sldMkLst>
        <pc:spChg chg="mod">
          <ac:chgData name="Anthonia Akpan (2026998)" userId="S::2026998@student.uwtsd.ac.uk::f4522fb3-2210-4efa-893b-5e84191431d5" providerId="AD" clId="Web-{57F1FC58-CF33-406E-7CFD-35F05785CC6A}" dt="2022-03-22T02:34:58.768" v="30" actId="20577"/>
          <ac:spMkLst>
            <pc:docMk/>
            <pc:sldMk cId="711037745" sldId="266"/>
            <ac:spMk id="6" creationId="{CDD37596-D900-451D-8567-2F7E668AD8C3}"/>
          </ac:spMkLst>
        </pc:spChg>
      </pc:sldChg>
      <pc:sldChg chg="addSp delSp modSp">
        <pc:chgData name="Anthonia Akpan (2026998)" userId="S::2026998@student.uwtsd.ac.uk::f4522fb3-2210-4efa-893b-5e84191431d5" providerId="AD" clId="Web-{57F1FC58-CF33-406E-7CFD-35F05785CC6A}" dt="2022-03-22T03:21:02.737" v="294" actId="20577"/>
        <pc:sldMkLst>
          <pc:docMk/>
          <pc:sldMk cId="4219003649" sldId="267"/>
        </pc:sldMkLst>
        <pc:spChg chg="mod">
          <ac:chgData name="Anthonia Akpan (2026998)" userId="S::2026998@student.uwtsd.ac.uk::f4522fb3-2210-4efa-893b-5e84191431d5" providerId="AD" clId="Web-{57F1FC58-CF33-406E-7CFD-35F05785CC6A}" dt="2022-03-22T03:21:02.737" v="294" actId="20577"/>
          <ac:spMkLst>
            <pc:docMk/>
            <pc:sldMk cId="4219003649" sldId="267"/>
            <ac:spMk id="3" creationId="{A7D88FE9-E880-4218-942C-11CC463D726B}"/>
          </ac:spMkLst>
        </pc:spChg>
        <pc:picChg chg="add del mod">
          <ac:chgData name="Anthonia Akpan (2026998)" userId="S::2026998@student.uwtsd.ac.uk::f4522fb3-2210-4efa-893b-5e84191431d5" providerId="AD" clId="Web-{57F1FC58-CF33-406E-7CFD-35F05785CC6A}" dt="2022-03-22T03:09:45.369" v="154"/>
          <ac:picMkLst>
            <pc:docMk/>
            <pc:sldMk cId="4219003649" sldId="267"/>
            <ac:picMk id="4" creationId="{A1DE123A-4BD8-4EAA-B910-E3E25C78C8FC}"/>
          </ac:picMkLst>
        </pc:picChg>
        <pc:picChg chg="add del">
          <ac:chgData name="Anthonia Akpan (2026998)" userId="S::2026998@student.uwtsd.ac.uk::f4522fb3-2210-4efa-893b-5e84191431d5" providerId="AD" clId="Web-{57F1FC58-CF33-406E-7CFD-35F05785CC6A}" dt="2022-03-22T03:09:36.509" v="153"/>
          <ac:picMkLst>
            <pc:docMk/>
            <pc:sldMk cId="4219003649" sldId="267"/>
            <ac:picMk id="12" creationId="{E88C7DB0-89E7-4D97-B7F6-117EC3C50337}"/>
          </ac:picMkLst>
        </pc:picChg>
        <pc:picChg chg="add mod">
          <ac:chgData name="Anthonia Akpan (2026998)" userId="S::2026998@student.uwtsd.ac.uk::f4522fb3-2210-4efa-893b-5e84191431d5" providerId="AD" clId="Web-{57F1FC58-CF33-406E-7CFD-35F05785CC6A}" dt="2022-03-22T03:09:29.009" v="152" actId="1076"/>
          <ac:picMkLst>
            <pc:docMk/>
            <pc:sldMk cId="4219003649" sldId="267"/>
            <ac:picMk id="14" creationId="{86FB7F38-8D79-4D82-AAC0-02EEF3C3AAAD}"/>
          </ac:picMkLst>
        </pc:picChg>
      </pc:sldChg>
    </pc:docChg>
  </pc:docChgLst>
  <pc:docChgLst>
    <pc:chgData name="Anthonia Akpan (2026998)" userId="S::2026998@student.uwtsd.ac.uk::f4522fb3-2210-4efa-893b-5e84191431d5" providerId="AD" clId="Web-{D36C9466-31ED-4887-B3EE-B0EA06BADD64}"/>
    <pc:docChg chg="addSld delSld modSld sldOrd">
      <pc:chgData name="Anthonia Akpan (2026998)" userId="S::2026998@student.uwtsd.ac.uk::f4522fb3-2210-4efa-893b-5e84191431d5" providerId="AD" clId="Web-{D36C9466-31ED-4887-B3EE-B0EA06BADD64}" dt="2022-03-24T17:19:13.714" v="283"/>
      <pc:docMkLst>
        <pc:docMk/>
      </pc:docMkLst>
      <pc:sldChg chg="addSp delSp modSp del ord">
        <pc:chgData name="Anthonia Akpan (2026998)" userId="S::2026998@student.uwtsd.ac.uk::f4522fb3-2210-4efa-893b-5e84191431d5" providerId="AD" clId="Web-{D36C9466-31ED-4887-B3EE-B0EA06BADD64}" dt="2022-03-24T17:19:13.714" v="283"/>
        <pc:sldMkLst>
          <pc:docMk/>
          <pc:sldMk cId="3041434947" sldId="257"/>
        </pc:sldMkLst>
        <pc:spChg chg="add mod">
          <ac:chgData name="Anthonia Akpan (2026998)" userId="S::2026998@student.uwtsd.ac.uk::f4522fb3-2210-4efa-893b-5e84191431d5" providerId="AD" clId="Web-{D36C9466-31ED-4887-B3EE-B0EA06BADD64}" dt="2022-03-24T17:05:42.868" v="102"/>
          <ac:spMkLst>
            <pc:docMk/>
            <pc:sldMk cId="3041434947" sldId="257"/>
            <ac:spMk id="3" creationId="{5B0470D1-6D92-E140-78EF-51EC890608CD}"/>
          </ac:spMkLst>
        </pc:spChg>
        <pc:spChg chg="add del mod">
          <ac:chgData name="Anthonia Akpan (2026998)" userId="S::2026998@student.uwtsd.ac.uk::f4522fb3-2210-4efa-893b-5e84191431d5" providerId="AD" clId="Web-{D36C9466-31ED-4887-B3EE-B0EA06BADD64}" dt="2022-03-24T17:07:48.199" v="124"/>
          <ac:spMkLst>
            <pc:docMk/>
            <pc:sldMk cId="3041434947" sldId="257"/>
            <ac:spMk id="4" creationId="{6829A4DC-ECD1-AC51-A0D4-E0EB51B841FB}"/>
          </ac:spMkLst>
        </pc:spChg>
        <pc:spChg chg="del">
          <ac:chgData name="Anthonia Akpan (2026998)" userId="S::2026998@student.uwtsd.ac.uk::f4522fb3-2210-4efa-893b-5e84191431d5" providerId="AD" clId="Web-{D36C9466-31ED-4887-B3EE-B0EA06BADD64}" dt="2022-03-24T17:05:42.868" v="102"/>
          <ac:spMkLst>
            <pc:docMk/>
            <pc:sldMk cId="3041434947" sldId="257"/>
            <ac:spMk id="8" creationId="{248392EB-F80A-6A3F-ACD7-EF41E75FB073}"/>
          </ac:spMkLst>
        </pc:spChg>
        <pc:spChg chg="del mod">
          <ac:chgData name="Anthonia Akpan (2026998)" userId="S::2026998@student.uwtsd.ac.uk::f4522fb3-2210-4efa-893b-5e84191431d5" providerId="AD" clId="Web-{D36C9466-31ED-4887-B3EE-B0EA06BADD64}" dt="2022-03-24T17:07:55.355" v="125"/>
          <ac:spMkLst>
            <pc:docMk/>
            <pc:sldMk cId="3041434947" sldId="257"/>
            <ac:spMk id="15" creationId="{9A588229-8F79-978B-B96B-B9B9C5C800F4}"/>
          </ac:spMkLst>
        </pc:spChg>
      </pc:sldChg>
      <pc:sldChg chg="modSp">
        <pc:chgData name="Anthonia Akpan (2026998)" userId="S::2026998@student.uwtsd.ac.uk::f4522fb3-2210-4efa-893b-5e84191431d5" providerId="AD" clId="Web-{D36C9466-31ED-4887-B3EE-B0EA06BADD64}" dt="2022-03-24T17:00:50.690" v="9" actId="1076"/>
        <pc:sldMkLst>
          <pc:docMk/>
          <pc:sldMk cId="732505390" sldId="271"/>
        </pc:sldMkLst>
        <pc:spChg chg="mod">
          <ac:chgData name="Anthonia Akpan (2026998)" userId="S::2026998@student.uwtsd.ac.uk::f4522fb3-2210-4efa-893b-5e84191431d5" providerId="AD" clId="Web-{D36C9466-31ED-4887-B3EE-B0EA06BADD64}" dt="2022-03-24T17:00:50.690" v="9" actId="1076"/>
          <ac:spMkLst>
            <pc:docMk/>
            <pc:sldMk cId="732505390" sldId="271"/>
            <ac:spMk id="3" creationId="{E12C9417-E67D-716B-60DA-8CAABCC6AB18}"/>
          </ac:spMkLst>
        </pc:spChg>
      </pc:sldChg>
      <pc:sldChg chg="addSp modSp new del">
        <pc:chgData name="Anthonia Akpan (2026998)" userId="S::2026998@student.uwtsd.ac.uk::f4522fb3-2210-4efa-893b-5e84191431d5" providerId="AD" clId="Web-{D36C9466-31ED-4887-B3EE-B0EA06BADD64}" dt="2022-03-24T17:10:20.499" v="137"/>
        <pc:sldMkLst>
          <pc:docMk/>
          <pc:sldMk cId="346913045" sldId="272"/>
        </pc:sldMkLst>
        <pc:spChg chg="add mod">
          <ac:chgData name="Anthonia Akpan (2026998)" userId="S::2026998@student.uwtsd.ac.uk::f4522fb3-2210-4efa-893b-5e84191431d5" providerId="AD" clId="Web-{D36C9466-31ED-4887-B3EE-B0EA06BADD64}" dt="2022-03-24T17:09:43.795" v="136" actId="14100"/>
          <ac:spMkLst>
            <pc:docMk/>
            <pc:sldMk cId="346913045" sldId="272"/>
            <ac:spMk id="2" creationId="{12CD758F-07C8-5C84-2DE5-6D7F31A39071}"/>
          </ac:spMkLst>
        </pc:spChg>
      </pc:sldChg>
      <pc:sldChg chg="addSp modSp new">
        <pc:chgData name="Anthonia Akpan (2026998)" userId="S::2026998@student.uwtsd.ac.uk::f4522fb3-2210-4efa-893b-5e84191431d5" providerId="AD" clId="Web-{D36C9466-31ED-4887-B3EE-B0EA06BADD64}" dt="2022-03-24T17:18:31.854" v="282"/>
        <pc:sldMkLst>
          <pc:docMk/>
          <pc:sldMk cId="1063877349" sldId="272"/>
        </pc:sldMkLst>
        <pc:spChg chg="add mod">
          <ac:chgData name="Anthonia Akpan (2026998)" userId="S::2026998@student.uwtsd.ac.uk::f4522fb3-2210-4efa-893b-5e84191431d5" providerId="AD" clId="Web-{D36C9466-31ED-4887-B3EE-B0EA06BADD64}" dt="2022-03-24T17:14:43.677" v="170" actId="20577"/>
          <ac:spMkLst>
            <pc:docMk/>
            <pc:sldMk cId="1063877349" sldId="272"/>
            <ac:spMk id="2" creationId="{A913E104-6502-2F26-E905-826DAA4FCEE1}"/>
          </ac:spMkLst>
        </pc:spChg>
        <pc:spChg chg="add mod">
          <ac:chgData name="Anthonia Akpan (2026998)" userId="S::2026998@student.uwtsd.ac.uk::f4522fb3-2210-4efa-893b-5e84191431d5" providerId="AD" clId="Web-{D36C9466-31ED-4887-B3EE-B0EA06BADD64}" dt="2022-03-24T17:18:31.854" v="282"/>
          <ac:spMkLst>
            <pc:docMk/>
            <pc:sldMk cId="1063877349" sldId="272"/>
            <ac:spMk id="3" creationId="{E94FC6F3-7F16-6F16-A7A1-6C8D5CE1E20A}"/>
          </ac:spMkLst>
        </pc:spChg>
      </pc:sldChg>
      <pc:sldChg chg="addSp modSp new del">
        <pc:chgData name="Anthonia Akpan (2026998)" userId="S::2026998@student.uwtsd.ac.uk::f4522fb3-2210-4efa-893b-5e84191431d5" providerId="AD" clId="Web-{D36C9466-31ED-4887-B3EE-B0EA06BADD64}" dt="2022-03-24T17:12:03.814" v="142"/>
        <pc:sldMkLst>
          <pc:docMk/>
          <pc:sldMk cId="2669937934" sldId="272"/>
        </pc:sldMkLst>
        <pc:spChg chg="mod">
          <ac:chgData name="Anthonia Akpan (2026998)" userId="S::2026998@student.uwtsd.ac.uk::f4522fb3-2210-4efa-893b-5e84191431d5" providerId="AD" clId="Web-{D36C9466-31ED-4887-B3EE-B0EA06BADD64}" dt="2022-03-24T17:11:20.188" v="140" actId="20577"/>
          <ac:spMkLst>
            <pc:docMk/>
            <pc:sldMk cId="2669937934" sldId="272"/>
            <ac:spMk id="2" creationId="{1180001C-89A2-4BBD-16E4-3172A9AEFFB3}"/>
          </ac:spMkLst>
        </pc:spChg>
        <pc:spChg chg="add">
          <ac:chgData name="Anthonia Akpan (2026998)" userId="S::2026998@student.uwtsd.ac.uk::f4522fb3-2210-4efa-893b-5e84191431d5" providerId="AD" clId="Web-{D36C9466-31ED-4887-B3EE-B0EA06BADD64}" dt="2022-03-24T17:11:46.626" v="141"/>
          <ac:spMkLst>
            <pc:docMk/>
            <pc:sldMk cId="2669937934" sldId="272"/>
            <ac:spMk id="4" creationId="{98C60A06-3A9F-9B0B-175E-579A45697B84}"/>
          </ac:spMkLst>
        </pc:spChg>
      </pc:sldChg>
    </pc:docChg>
  </pc:docChgLst>
  <pc:docChgLst>
    <pc:chgData name="Anthonia Akpan (2026998)" userId="S::2026998@student.uwtsd.ac.uk::f4522fb3-2210-4efa-893b-5e84191431d5" providerId="AD" clId="Web-{121C3DF0-0680-4205-AEF8-D8F6261E3672}"/>
    <pc:docChg chg="addSld modSld addMainMaster delMainMaster">
      <pc:chgData name="Anthonia Akpan (2026998)" userId="S::2026998@student.uwtsd.ac.uk::f4522fb3-2210-4efa-893b-5e84191431d5" providerId="AD" clId="Web-{121C3DF0-0680-4205-AEF8-D8F6261E3672}" dt="2022-03-21T22:14:11.264" v="8"/>
      <pc:docMkLst>
        <pc:docMk/>
      </pc:docMkLst>
      <pc:sldChg chg="addSp modSp mod setBg modClrScheme chgLayout">
        <pc:chgData name="Anthonia Akpan (2026998)" userId="S::2026998@student.uwtsd.ac.uk::f4522fb3-2210-4efa-893b-5e84191431d5" providerId="AD" clId="Web-{121C3DF0-0680-4205-AEF8-D8F6261E3672}" dt="2022-03-21T22:11:24.301" v="2"/>
        <pc:sldMkLst>
          <pc:docMk/>
          <pc:sldMk cId="109857222" sldId="256"/>
        </pc:sldMkLst>
        <pc:spChg chg="mod ord">
          <ac:chgData name="Anthonia Akpan (2026998)" userId="S::2026998@student.uwtsd.ac.uk::f4522fb3-2210-4efa-893b-5e84191431d5" providerId="AD" clId="Web-{121C3DF0-0680-4205-AEF8-D8F6261E3672}" dt="2022-03-21T22:11:24.301" v="2"/>
          <ac:spMkLst>
            <pc:docMk/>
            <pc:sldMk cId="109857222" sldId="256"/>
            <ac:spMk id="2" creationId="{00000000-0000-0000-0000-000000000000}"/>
          </ac:spMkLst>
        </pc:spChg>
        <pc:spChg chg="mod ord">
          <ac:chgData name="Anthonia Akpan (2026998)" userId="S::2026998@student.uwtsd.ac.uk::f4522fb3-2210-4efa-893b-5e84191431d5" providerId="AD" clId="Web-{121C3DF0-0680-4205-AEF8-D8F6261E3672}" dt="2022-03-21T22:11:24.301" v="2"/>
          <ac:spMkLst>
            <pc:docMk/>
            <pc:sldMk cId="109857222" sldId="256"/>
            <ac:spMk id="3" creationId="{00000000-0000-0000-0000-000000000000}"/>
          </ac:spMkLst>
        </pc:spChg>
        <pc:spChg chg="add">
          <ac:chgData name="Anthonia Akpan (2026998)" userId="S::2026998@student.uwtsd.ac.uk::f4522fb3-2210-4efa-893b-5e84191431d5" providerId="AD" clId="Web-{121C3DF0-0680-4205-AEF8-D8F6261E3672}" dt="2022-03-21T22:11:24.301" v="2"/>
          <ac:spMkLst>
            <pc:docMk/>
            <pc:sldMk cId="109857222" sldId="256"/>
            <ac:spMk id="8" creationId="{57F231E5-F402-49E1-82B4-C762909ED227}"/>
          </ac:spMkLst>
        </pc:spChg>
        <pc:spChg chg="add">
          <ac:chgData name="Anthonia Akpan (2026998)" userId="S::2026998@student.uwtsd.ac.uk::f4522fb3-2210-4efa-893b-5e84191431d5" providerId="AD" clId="Web-{121C3DF0-0680-4205-AEF8-D8F6261E3672}" dt="2022-03-21T22:11:24.301" v="2"/>
          <ac:spMkLst>
            <pc:docMk/>
            <pc:sldMk cId="109857222" sldId="256"/>
            <ac:spMk id="10" creationId="{6F0BA12B-74D1-4DB1-9A3F-C9BA27B81512}"/>
          </ac:spMkLst>
        </pc:spChg>
        <pc:spChg chg="add">
          <ac:chgData name="Anthonia Akpan (2026998)" userId="S::2026998@student.uwtsd.ac.uk::f4522fb3-2210-4efa-893b-5e84191431d5" providerId="AD" clId="Web-{121C3DF0-0680-4205-AEF8-D8F6261E3672}" dt="2022-03-21T22:11:24.301" v="2"/>
          <ac:spMkLst>
            <pc:docMk/>
            <pc:sldMk cId="109857222" sldId="256"/>
            <ac:spMk id="12" creationId="{515FCC40-AA93-4D3B-90D0-69BC824EAD47}"/>
          </ac:spMkLst>
        </pc:spChg>
      </pc:sldChg>
      <pc:sldChg chg="modSp new mod modClrScheme chgLayout">
        <pc:chgData name="Anthonia Akpan (2026998)" userId="S::2026998@student.uwtsd.ac.uk::f4522fb3-2210-4efa-893b-5e84191431d5" providerId="AD" clId="Web-{121C3DF0-0680-4205-AEF8-D8F6261E3672}" dt="2022-03-21T22:09:59.093" v="1"/>
        <pc:sldMkLst>
          <pc:docMk/>
          <pc:sldMk cId="3041434947" sldId="257"/>
        </pc:sldMkLst>
        <pc:spChg chg="mod ord">
          <ac:chgData name="Anthonia Akpan (2026998)" userId="S::2026998@student.uwtsd.ac.uk::f4522fb3-2210-4efa-893b-5e84191431d5" providerId="AD" clId="Web-{121C3DF0-0680-4205-AEF8-D8F6261E3672}" dt="2022-03-21T22:09:59.093" v="1"/>
          <ac:spMkLst>
            <pc:docMk/>
            <pc:sldMk cId="3041434947" sldId="257"/>
            <ac:spMk id="2" creationId="{92F934F6-9ED7-4D0F-B04D-A72E42033A29}"/>
          </ac:spMkLst>
        </pc:spChg>
        <pc:spChg chg="mod ord">
          <ac:chgData name="Anthonia Akpan (2026998)" userId="S::2026998@student.uwtsd.ac.uk::f4522fb3-2210-4efa-893b-5e84191431d5" providerId="AD" clId="Web-{121C3DF0-0680-4205-AEF8-D8F6261E3672}" dt="2022-03-21T22:09:59.093" v="1"/>
          <ac:spMkLst>
            <pc:docMk/>
            <pc:sldMk cId="3041434947" sldId="257"/>
            <ac:spMk id="3" creationId="{0C739067-6C3E-4DD2-B6DC-14BCF9DD45F2}"/>
          </ac:spMkLst>
        </pc:spChg>
      </pc:sldChg>
      <pc:sldChg chg="new">
        <pc:chgData name="Anthonia Akpan (2026998)" userId="S::2026998@student.uwtsd.ac.uk::f4522fb3-2210-4efa-893b-5e84191431d5" providerId="AD" clId="Web-{121C3DF0-0680-4205-AEF8-D8F6261E3672}" dt="2022-03-21T22:13:15.824" v="3"/>
        <pc:sldMkLst>
          <pc:docMk/>
          <pc:sldMk cId="186223668" sldId="258"/>
        </pc:sldMkLst>
      </pc:sldChg>
      <pc:sldChg chg="new">
        <pc:chgData name="Anthonia Akpan (2026998)" userId="S::2026998@student.uwtsd.ac.uk::f4522fb3-2210-4efa-893b-5e84191431d5" providerId="AD" clId="Web-{121C3DF0-0680-4205-AEF8-D8F6261E3672}" dt="2022-03-21T22:13:21.418" v="4"/>
        <pc:sldMkLst>
          <pc:docMk/>
          <pc:sldMk cId="3015783430" sldId="259"/>
        </pc:sldMkLst>
      </pc:sldChg>
      <pc:sldChg chg="new">
        <pc:chgData name="Anthonia Akpan (2026998)" userId="S::2026998@student.uwtsd.ac.uk::f4522fb3-2210-4efa-893b-5e84191431d5" providerId="AD" clId="Web-{121C3DF0-0680-4205-AEF8-D8F6261E3672}" dt="2022-03-21T22:13:51.170" v="5"/>
        <pc:sldMkLst>
          <pc:docMk/>
          <pc:sldMk cId="4032875204" sldId="260"/>
        </pc:sldMkLst>
      </pc:sldChg>
      <pc:sldChg chg="new">
        <pc:chgData name="Anthonia Akpan (2026998)" userId="S::2026998@student.uwtsd.ac.uk::f4522fb3-2210-4efa-893b-5e84191431d5" providerId="AD" clId="Web-{121C3DF0-0680-4205-AEF8-D8F6261E3672}" dt="2022-03-21T22:14:01.233" v="6"/>
        <pc:sldMkLst>
          <pc:docMk/>
          <pc:sldMk cId="3405926598" sldId="261"/>
        </pc:sldMkLst>
      </pc:sldChg>
      <pc:sldChg chg="new">
        <pc:chgData name="Anthonia Akpan (2026998)" userId="S::2026998@student.uwtsd.ac.uk::f4522fb3-2210-4efa-893b-5e84191431d5" providerId="AD" clId="Web-{121C3DF0-0680-4205-AEF8-D8F6261E3672}" dt="2022-03-21T22:14:08.046" v="7"/>
        <pc:sldMkLst>
          <pc:docMk/>
          <pc:sldMk cId="687853092" sldId="262"/>
        </pc:sldMkLst>
      </pc:sldChg>
      <pc:sldChg chg="new">
        <pc:chgData name="Anthonia Akpan (2026998)" userId="S::2026998@student.uwtsd.ac.uk::f4522fb3-2210-4efa-893b-5e84191431d5" providerId="AD" clId="Web-{121C3DF0-0680-4205-AEF8-D8F6261E3672}" dt="2022-03-21T22:14:11.264" v="8"/>
        <pc:sldMkLst>
          <pc:docMk/>
          <pc:sldMk cId="713204394" sldId="263"/>
        </pc:sldMkLst>
      </pc:sldChg>
      <pc:sldMasterChg chg="del delSldLayout">
        <pc:chgData name="Anthonia Akpan (2026998)" userId="S::2026998@student.uwtsd.ac.uk::f4522fb3-2210-4efa-893b-5e84191431d5" providerId="AD" clId="Web-{121C3DF0-0680-4205-AEF8-D8F6261E3672}" dt="2022-03-21T22:09:59.093" v="1"/>
        <pc:sldMasterMkLst>
          <pc:docMk/>
          <pc:sldMasterMk cId="2460954070" sldId="2147483660"/>
        </pc:sldMasterMkLst>
        <pc:sldLayoutChg chg="del">
          <pc:chgData name="Anthonia Akpan (2026998)" userId="S::2026998@student.uwtsd.ac.uk::f4522fb3-2210-4efa-893b-5e84191431d5" providerId="AD" clId="Web-{121C3DF0-0680-4205-AEF8-D8F6261E3672}" dt="2022-03-21T22:09:59.093" v="1"/>
          <pc:sldLayoutMkLst>
            <pc:docMk/>
            <pc:sldMasterMk cId="2460954070" sldId="2147483660"/>
            <pc:sldLayoutMk cId="2385387890" sldId="2147483661"/>
          </pc:sldLayoutMkLst>
        </pc:sldLayoutChg>
        <pc:sldLayoutChg chg="del">
          <pc:chgData name="Anthonia Akpan (2026998)" userId="S::2026998@student.uwtsd.ac.uk::f4522fb3-2210-4efa-893b-5e84191431d5" providerId="AD" clId="Web-{121C3DF0-0680-4205-AEF8-D8F6261E3672}" dt="2022-03-21T22:09:59.093" v="1"/>
          <pc:sldLayoutMkLst>
            <pc:docMk/>
            <pc:sldMasterMk cId="2460954070" sldId="2147483660"/>
            <pc:sldLayoutMk cId="949138452" sldId="2147483662"/>
          </pc:sldLayoutMkLst>
        </pc:sldLayoutChg>
        <pc:sldLayoutChg chg="del">
          <pc:chgData name="Anthonia Akpan (2026998)" userId="S::2026998@student.uwtsd.ac.uk::f4522fb3-2210-4efa-893b-5e84191431d5" providerId="AD" clId="Web-{121C3DF0-0680-4205-AEF8-D8F6261E3672}" dt="2022-03-21T22:09:59.093" v="1"/>
          <pc:sldLayoutMkLst>
            <pc:docMk/>
            <pc:sldMasterMk cId="2460954070" sldId="2147483660"/>
            <pc:sldLayoutMk cId="2591524520" sldId="2147483663"/>
          </pc:sldLayoutMkLst>
        </pc:sldLayoutChg>
        <pc:sldLayoutChg chg="del">
          <pc:chgData name="Anthonia Akpan (2026998)" userId="S::2026998@student.uwtsd.ac.uk::f4522fb3-2210-4efa-893b-5e84191431d5" providerId="AD" clId="Web-{121C3DF0-0680-4205-AEF8-D8F6261E3672}" dt="2022-03-21T22:09:59.093" v="1"/>
          <pc:sldLayoutMkLst>
            <pc:docMk/>
            <pc:sldMasterMk cId="2460954070" sldId="2147483660"/>
            <pc:sldLayoutMk cId="1203092039" sldId="2147483664"/>
          </pc:sldLayoutMkLst>
        </pc:sldLayoutChg>
        <pc:sldLayoutChg chg="del">
          <pc:chgData name="Anthonia Akpan (2026998)" userId="S::2026998@student.uwtsd.ac.uk::f4522fb3-2210-4efa-893b-5e84191431d5" providerId="AD" clId="Web-{121C3DF0-0680-4205-AEF8-D8F6261E3672}" dt="2022-03-21T22:09:59.093" v="1"/>
          <pc:sldLayoutMkLst>
            <pc:docMk/>
            <pc:sldMasterMk cId="2460954070" sldId="2147483660"/>
            <pc:sldLayoutMk cId="3733172339" sldId="2147483665"/>
          </pc:sldLayoutMkLst>
        </pc:sldLayoutChg>
        <pc:sldLayoutChg chg="del">
          <pc:chgData name="Anthonia Akpan (2026998)" userId="S::2026998@student.uwtsd.ac.uk::f4522fb3-2210-4efa-893b-5e84191431d5" providerId="AD" clId="Web-{121C3DF0-0680-4205-AEF8-D8F6261E3672}" dt="2022-03-21T22:09:59.093" v="1"/>
          <pc:sldLayoutMkLst>
            <pc:docMk/>
            <pc:sldMasterMk cId="2460954070" sldId="2147483660"/>
            <pc:sldLayoutMk cId="3210312558" sldId="2147483666"/>
          </pc:sldLayoutMkLst>
        </pc:sldLayoutChg>
        <pc:sldLayoutChg chg="del">
          <pc:chgData name="Anthonia Akpan (2026998)" userId="S::2026998@student.uwtsd.ac.uk::f4522fb3-2210-4efa-893b-5e84191431d5" providerId="AD" clId="Web-{121C3DF0-0680-4205-AEF8-D8F6261E3672}" dt="2022-03-21T22:09:59.093" v="1"/>
          <pc:sldLayoutMkLst>
            <pc:docMk/>
            <pc:sldMasterMk cId="2460954070" sldId="2147483660"/>
            <pc:sldLayoutMk cId="3146388984" sldId="2147483667"/>
          </pc:sldLayoutMkLst>
        </pc:sldLayoutChg>
        <pc:sldLayoutChg chg="del">
          <pc:chgData name="Anthonia Akpan (2026998)" userId="S::2026998@student.uwtsd.ac.uk::f4522fb3-2210-4efa-893b-5e84191431d5" providerId="AD" clId="Web-{121C3DF0-0680-4205-AEF8-D8F6261E3672}" dt="2022-03-21T22:09:59.093" v="1"/>
          <pc:sldLayoutMkLst>
            <pc:docMk/>
            <pc:sldMasterMk cId="2460954070" sldId="2147483660"/>
            <pc:sldLayoutMk cId="3171841454" sldId="2147483668"/>
          </pc:sldLayoutMkLst>
        </pc:sldLayoutChg>
        <pc:sldLayoutChg chg="del">
          <pc:chgData name="Anthonia Akpan (2026998)" userId="S::2026998@student.uwtsd.ac.uk::f4522fb3-2210-4efa-893b-5e84191431d5" providerId="AD" clId="Web-{121C3DF0-0680-4205-AEF8-D8F6261E3672}" dt="2022-03-21T22:09:59.093" v="1"/>
          <pc:sldLayoutMkLst>
            <pc:docMk/>
            <pc:sldMasterMk cId="2460954070" sldId="2147483660"/>
            <pc:sldLayoutMk cId="1718958274" sldId="2147483669"/>
          </pc:sldLayoutMkLst>
        </pc:sldLayoutChg>
        <pc:sldLayoutChg chg="del">
          <pc:chgData name="Anthonia Akpan (2026998)" userId="S::2026998@student.uwtsd.ac.uk::f4522fb3-2210-4efa-893b-5e84191431d5" providerId="AD" clId="Web-{121C3DF0-0680-4205-AEF8-D8F6261E3672}" dt="2022-03-21T22:09:59.093" v="1"/>
          <pc:sldLayoutMkLst>
            <pc:docMk/>
            <pc:sldMasterMk cId="2460954070" sldId="2147483660"/>
            <pc:sldLayoutMk cId="2202905451" sldId="2147483670"/>
          </pc:sldLayoutMkLst>
        </pc:sldLayoutChg>
        <pc:sldLayoutChg chg="del">
          <pc:chgData name="Anthonia Akpan (2026998)" userId="S::2026998@student.uwtsd.ac.uk::f4522fb3-2210-4efa-893b-5e84191431d5" providerId="AD" clId="Web-{121C3DF0-0680-4205-AEF8-D8F6261E3672}" dt="2022-03-21T22:09:59.093" v="1"/>
          <pc:sldLayoutMkLst>
            <pc:docMk/>
            <pc:sldMasterMk cId="2460954070" sldId="2147483660"/>
            <pc:sldLayoutMk cId="3479445657" sldId="2147483671"/>
          </pc:sldLayoutMkLst>
        </pc:sldLayoutChg>
      </pc:sldMasterChg>
      <pc:sldMasterChg chg="add addSldLayout modSldLayout">
        <pc:chgData name="Anthonia Akpan (2026998)" userId="S::2026998@student.uwtsd.ac.uk::f4522fb3-2210-4efa-893b-5e84191431d5" providerId="AD" clId="Web-{121C3DF0-0680-4205-AEF8-D8F6261E3672}" dt="2022-03-21T22:09:59.093" v="1"/>
        <pc:sldMasterMkLst>
          <pc:docMk/>
          <pc:sldMasterMk cId="2946284373" sldId="2147483672"/>
        </pc:sldMasterMkLst>
        <pc:sldLayoutChg chg="add mod replId">
          <pc:chgData name="Anthonia Akpan (2026998)" userId="S::2026998@student.uwtsd.ac.uk::f4522fb3-2210-4efa-893b-5e84191431d5" providerId="AD" clId="Web-{121C3DF0-0680-4205-AEF8-D8F6261E3672}" dt="2022-03-21T22:09:59.093" v="1"/>
          <pc:sldLayoutMkLst>
            <pc:docMk/>
            <pc:sldMasterMk cId="2946284373" sldId="2147483672"/>
            <pc:sldLayoutMk cId="1118208636" sldId="2147483673"/>
          </pc:sldLayoutMkLst>
        </pc:sldLayoutChg>
        <pc:sldLayoutChg chg="add mod replId">
          <pc:chgData name="Anthonia Akpan (2026998)" userId="S::2026998@student.uwtsd.ac.uk::f4522fb3-2210-4efa-893b-5e84191431d5" providerId="AD" clId="Web-{121C3DF0-0680-4205-AEF8-D8F6261E3672}" dt="2022-03-21T22:09:59.093" v="1"/>
          <pc:sldLayoutMkLst>
            <pc:docMk/>
            <pc:sldMasterMk cId="2946284373" sldId="2147483672"/>
            <pc:sldLayoutMk cId="1088894144" sldId="2147483674"/>
          </pc:sldLayoutMkLst>
        </pc:sldLayoutChg>
        <pc:sldLayoutChg chg="add mod replId">
          <pc:chgData name="Anthonia Akpan (2026998)" userId="S::2026998@student.uwtsd.ac.uk::f4522fb3-2210-4efa-893b-5e84191431d5" providerId="AD" clId="Web-{121C3DF0-0680-4205-AEF8-D8F6261E3672}" dt="2022-03-21T22:09:59.093" v="1"/>
          <pc:sldLayoutMkLst>
            <pc:docMk/>
            <pc:sldMasterMk cId="2946284373" sldId="2147483672"/>
            <pc:sldLayoutMk cId="3586568535" sldId="2147483675"/>
          </pc:sldLayoutMkLst>
        </pc:sldLayoutChg>
        <pc:sldLayoutChg chg="add mod replId">
          <pc:chgData name="Anthonia Akpan (2026998)" userId="S::2026998@student.uwtsd.ac.uk::f4522fb3-2210-4efa-893b-5e84191431d5" providerId="AD" clId="Web-{121C3DF0-0680-4205-AEF8-D8F6261E3672}" dt="2022-03-21T22:09:59.093" v="1"/>
          <pc:sldLayoutMkLst>
            <pc:docMk/>
            <pc:sldMasterMk cId="2946284373" sldId="2147483672"/>
            <pc:sldLayoutMk cId="3110691723" sldId="2147483676"/>
          </pc:sldLayoutMkLst>
        </pc:sldLayoutChg>
        <pc:sldLayoutChg chg="add mod replId">
          <pc:chgData name="Anthonia Akpan (2026998)" userId="S::2026998@student.uwtsd.ac.uk::f4522fb3-2210-4efa-893b-5e84191431d5" providerId="AD" clId="Web-{121C3DF0-0680-4205-AEF8-D8F6261E3672}" dt="2022-03-21T22:09:59.093" v="1"/>
          <pc:sldLayoutMkLst>
            <pc:docMk/>
            <pc:sldMasterMk cId="2946284373" sldId="2147483672"/>
            <pc:sldLayoutMk cId="3073819021" sldId="2147483677"/>
          </pc:sldLayoutMkLst>
        </pc:sldLayoutChg>
        <pc:sldLayoutChg chg="add mod replId">
          <pc:chgData name="Anthonia Akpan (2026998)" userId="S::2026998@student.uwtsd.ac.uk::f4522fb3-2210-4efa-893b-5e84191431d5" providerId="AD" clId="Web-{121C3DF0-0680-4205-AEF8-D8F6261E3672}" dt="2022-03-21T22:09:59.093" v="1"/>
          <pc:sldLayoutMkLst>
            <pc:docMk/>
            <pc:sldMasterMk cId="2946284373" sldId="2147483672"/>
            <pc:sldLayoutMk cId="1619947708" sldId="2147483678"/>
          </pc:sldLayoutMkLst>
        </pc:sldLayoutChg>
        <pc:sldLayoutChg chg="add mod replId">
          <pc:chgData name="Anthonia Akpan (2026998)" userId="S::2026998@student.uwtsd.ac.uk::f4522fb3-2210-4efa-893b-5e84191431d5" providerId="AD" clId="Web-{121C3DF0-0680-4205-AEF8-D8F6261E3672}" dt="2022-03-21T22:09:59.093" v="1"/>
          <pc:sldLayoutMkLst>
            <pc:docMk/>
            <pc:sldMasterMk cId="2946284373" sldId="2147483672"/>
            <pc:sldLayoutMk cId="1462382628" sldId="2147483679"/>
          </pc:sldLayoutMkLst>
        </pc:sldLayoutChg>
        <pc:sldLayoutChg chg="add mod replId">
          <pc:chgData name="Anthonia Akpan (2026998)" userId="S::2026998@student.uwtsd.ac.uk::f4522fb3-2210-4efa-893b-5e84191431d5" providerId="AD" clId="Web-{121C3DF0-0680-4205-AEF8-D8F6261E3672}" dt="2022-03-21T22:09:59.093" v="1"/>
          <pc:sldLayoutMkLst>
            <pc:docMk/>
            <pc:sldMasterMk cId="2946284373" sldId="2147483672"/>
            <pc:sldLayoutMk cId="3332235447" sldId="2147483680"/>
          </pc:sldLayoutMkLst>
        </pc:sldLayoutChg>
        <pc:sldLayoutChg chg="add mod replId">
          <pc:chgData name="Anthonia Akpan (2026998)" userId="S::2026998@student.uwtsd.ac.uk::f4522fb3-2210-4efa-893b-5e84191431d5" providerId="AD" clId="Web-{121C3DF0-0680-4205-AEF8-D8F6261E3672}" dt="2022-03-21T22:09:59.093" v="1"/>
          <pc:sldLayoutMkLst>
            <pc:docMk/>
            <pc:sldMasterMk cId="2946284373" sldId="2147483672"/>
            <pc:sldLayoutMk cId="1645175020" sldId="2147483681"/>
          </pc:sldLayoutMkLst>
        </pc:sldLayoutChg>
        <pc:sldLayoutChg chg="add mod replId">
          <pc:chgData name="Anthonia Akpan (2026998)" userId="S::2026998@student.uwtsd.ac.uk::f4522fb3-2210-4efa-893b-5e84191431d5" providerId="AD" clId="Web-{121C3DF0-0680-4205-AEF8-D8F6261E3672}" dt="2022-03-21T22:09:59.093" v="1"/>
          <pc:sldLayoutMkLst>
            <pc:docMk/>
            <pc:sldMasterMk cId="2946284373" sldId="2147483672"/>
            <pc:sldLayoutMk cId="2629223138" sldId="2147483682"/>
          </pc:sldLayoutMkLst>
        </pc:sldLayoutChg>
        <pc:sldLayoutChg chg="add mod replId">
          <pc:chgData name="Anthonia Akpan (2026998)" userId="S::2026998@student.uwtsd.ac.uk::f4522fb3-2210-4efa-893b-5e84191431d5" providerId="AD" clId="Web-{121C3DF0-0680-4205-AEF8-D8F6261E3672}" dt="2022-03-21T22:09:59.093" v="1"/>
          <pc:sldLayoutMkLst>
            <pc:docMk/>
            <pc:sldMasterMk cId="2946284373" sldId="2147483672"/>
            <pc:sldLayoutMk cId="3704004887" sldId="2147483683"/>
          </pc:sldLayoutMkLst>
        </pc:sldLayoutChg>
      </pc:sldMasterChg>
    </pc:docChg>
  </pc:docChgLst>
  <pc:docChgLst>
    <pc:chgData name="Anthonia Akpan (2026998)" userId="S::2026998@student.uwtsd.ac.uk::f4522fb3-2210-4efa-893b-5e84191431d5" providerId="AD" clId="Web-{D6170F31-9FD3-8EEF-6514-26FD743B67C8}"/>
    <pc:docChg chg="modSld">
      <pc:chgData name="Anthonia Akpan (2026998)" userId="S::2026998@student.uwtsd.ac.uk::f4522fb3-2210-4efa-893b-5e84191431d5" providerId="AD" clId="Web-{D6170F31-9FD3-8EEF-6514-26FD743B67C8}" dt="2022-03-22T14:15:07.922" v="414" actId="20577"/>
      <pc:docMkLst>
        <pc:docMk/>
      </pc:docMkLst>
      <pc:sldChg chg="modSp">
        <pc:chgData name="Anthonia Akpan (2026998)" userId="S::2026998@student.uwtsd.ac.uk::f4522fb3-2210-4efa-893b-5e84191431d5" providerId="AD" clId="Web-{D6170F31-9FD3-8EEF-6514-26FD743B67C8}" dt="2022-03-22T14:13:24.873" v="411" actId="14100"/>
        <pc:sldMkLst>
          <pc:docMk/>
          <pc:sldMk cId="3041434947" sldId="257"/>
        </pc:sldMkLst>
        <pc:spChg chg="mod">
          <ac:chgData name="Anthonia Akpan (2026998)" userId="S::2026998@student.uwtsd.ac.uk::f4522fb3-2210-4efa-893b-5e84191431d5" providerId="AD" clId="Web-{D6170F31-9FD3-8EEF-6514-26FD743B67C8}" dt="2022-03-22T14:09:43.010" v="397" actId="20577"/>
          <ac:spMkLst>
            <pc:docMk/>
            <pc:sldMk cId="3041434947" sldId="257"/>
            <ac:spMk id="2" creationId="{92F934F6-9ED7-4D0F-B04D-A72E42033A29}"/>
          </ac:spMkLst>
        </pc:spChg>
        <pc:spChg chg="mod">
          <ac:chgData name="Anthonia Akpan (2026998)" userId="S::2026998@student.uwtsd.ac.uk::f4522fb3-2210-4efa-893b-5e84191431d5" providerId="AD" clId="Web-{D6170F31-9FD3-8EEF-6514-26FD743B67C8}" dt="2022-03-22T14:13:24.873" v="411" actId="14100"/>
          <ac:spMkLst>
            <pc:docMk/>
            <pc:sldMk cId="3041434947" sldId="257"/>
            <ac:spMk id="3" creationId="{0C739067-6C3E-4DD2-B6DC-14BCF9DD45F2}"/>
          </ac:spMkLst>
        </pc:spChg>
        <pc:picChg chg="mod">
          <ac:chgData name="Anthonia Akpan (2026998)" userId="S::2026998@student.uwtsd.ac.uk::f4522fb3-2210-4efa-893b-5e84191431d5" providerId="AD" clId="Web-{D6170F31-9FD3-8EEF-6514-26FD743B67C8}" dt="2022-03-22T14:12:40.388" v="407" actId="1076"/>
          <ac:picMkLst>
            <pc:docMk/>
            <pc:sldMk cId="3041434947" sldId="257"/>
            <ac:picMk id="4" creationId="{40A50F6E-4278-41ED-B622-FCE4FC508625}"/>
          </ac:picMkLst>
        </pc:picChg>
      </pc:sldChg>
      <pc:sldChg chg="modSp">
        <pc:chgData name="Anthonia Akpan (2026998)" userId="S::2026998@student.uwtsd.ac.uk::f4522fb3-2210-4efa-893b-5e84191431d5" providerId="AD" clId="Web-{D6170F31-9FD3-8EEF-6514-26FD743B67C8}" dt="2022-03-22T13:16:41.138" v="21" actId="20577"/>
        <pc:sldMkLst>
          <pc:docMk/>
          <pc:sldMk cId="711037745" sldId="266"/>
        </pc:sldMkLst>
        <pc:spChg chg="mod">
          <ac:chgData name="Anthonia Akpan (2026998)" userId="S::2026998@student.uwtsd.ac.uk::f4522fb3-2210-4efa-893b-5e84191431d5" providerId="AD" clId="Web-{D6170F31-9FD3-8EEF-6514-26FD743B67C8}" dt="2022-03-22T13:16:41.138" v="21" actId="20577"/>
          <ac:spMkLst>
            <pc:docMk/>
            <pc:sldMk cId="711037745" sldId="266"/>
            <ac:spMk id="6" creationId="{CDD37596-D900-451D-8567-2F7E668AD8C3}"/>
          </ac:spMkLst>
        </pc:spChg>
      </pc:sldChg>
      <pc:sldChg chg="modSp">
        <pc:chgData name="Anthonia Akpan (2026998)" userId="S::2026998@student.uwtsd.ac.uk::f4522fb3-2210-4efa-893b-5e84191431d5" providerId="AD" clId="Web-{D6170F31-9FD3-8EEF-6514-26FD743B67C8}" dt="2022-03-22T13:26:45.703" v="114" actId="20577"/>
        <pc:sldMkLst>
          <pc:docMk/>
          <pc:sldMk cId="4219003649" sldId="267"/>
        </pc:sldMkLst>
        <pc:spChg chg="mod">
          <ac:chgData name="Anthonia Akpan (2026998)" userId="S::2026998@student.uwtsd.ac.uk::f4522fb3-2210-4efa-893b-5e84191431d5" providerId="AD" clId="Web-{D6170F31-9FD3-8EEF-6514-26FD743B67C8}" dt="2022-03-22T13:26:45.703" v="114" actId="20577"/>
          <ac:spMkLst>
            <pc:docMk/>
            <pc:sldMk cId="4219003649" sldId="267"/>
            <ac:spMk id="3" creationId="{A7D88FE9-E880-4218-942C-11CC463D726B}"/>
          </ac:spMkLst>
        </pc:spChg>
      </pc:sldChg>
      <pc:sldChg chg="modSp">
        <pc:chgData name="Anthonia Akpan (2026998)" userId="S::2026998@student.uwtsd.ac.uk::f4522fb3-2210-4efa-893b-5e84191431d5" providerId="AD" clId="Web-{D6170F31-9FD3-8EEF-6514-26FD743B67C8}" dt="2022-03-22T14:15:07.922" v="414" actId="20577"/>
        <pc:sldMkLst>
          <pc:docMk/>
          <pc:sldMk cId="2837855554" sldId="268"/>
        </pc:sldMkLst>
        <pc:spChg chg="mod">
          <ac:chgData name="Anthonia Akpan (2026998)" userId="S::2026998@student.uwtsd.ac.uk::f4522fb3-2210-4efa-893b-5e84191431d5" providerId="AD" clId="Web-{D6170F31-9FD3-8EEF-6514-26FD743B67C8}" dt="2022-03-22T14:15:07.922" v="414" actId="20577"/>
          <ac:spMkLst>
            <pc:docMk/>
            <pc:sldMk cId="2837855554" sldId="268"/>
            <ac:spMk id="2" creationId="{32809793-FF65-46C4-A6CD-2047907E6783}"/>
          </ac:spMkLst>
        </pc:spChg>
        <pc:spChg chg="mod">
          <ac:chgData name="Anthonia Akpan (2026998)" userId="S::2026998@student.uwtsd.ac.uk::f4522fb3-2210-4efa-893b-5e84191431d5" providerId="AD" clId="Web-{D6170F31-9FD3-8EEF-6514-26FD743B67C8}" dt="2022-03-22T13:47:19.537" v="390" actId="20577"/>
          <ac:spMkLst>
            <pc:docMk/>
            <pc:sldMk cId="2837855554" sldId="268"/>
            <ac:spMk id="3" creationId="{2F6B0C22-F2FA-4D76-A989-A8120FD82D2B}"/>
          </ac:spMkLst>
        </pc:spChg>
      </pc:sldChg>
    </pc:docChg>
  </pc:docChgLst>
  <pc:docChgLst>
    <pc:chgData name="Anthonia Akpan (2026998)" userId="S::2026998@student.uwtsd.ac.uk::f4522fb3-2210-4efa-893b-5e84191431d5" providerId="AD" clId="Web-{48AFC7C3-5A42-15DD-4836-B25BD7B6D3C7}"/>
    <pc:docChg chg="delSld modSld">
      <pc:chgData name="Anthonia Akpan (2026998)" userId="S::2026998@student.uwtsd.ac.uk::f4522fb3-2210-4efa-893b-5e84191431d5" providerId="AD" clId="Web-{48AFC7C3-5A42-15DD-4836-B25BD7B6D3C7}" dt="2022-03-22T00:26:37.056" v="993" actId="20577"/>
      <pc:docMkLst>
        <pc:docMk/>
      </pc:docMkLst>
      <pc:sldChg chg="del">
        <pc:chgData name="Anthonia Akpan (2026998)" userId="S::2026998@student.uwtsd.ac.uk::f4522fb3-2210-4efa-893b-5e84191431d5" providerId="AD" clId="Web-{48AFC7C3-5A42-15DD-4836-B25BD7B6D3C7}" dt="2022-03-22T00:15:38.460" v="957"/>
        <pc:sldMkLst>
          <pc:docMk/>
          <pc:sldMk cId="186223668" sldId="258"/>
        </pc:sldMkLst>
      </pc:sldChg>
      <pc:sldChg chg="del">
        <pc:chgData name="Anthonia Akpan (2026998)" userId="S::2026998@student.uwtsd.ac.uk::f4522fb3-2210-4efa-893b-5e84191431d5" providerId="AD" clId="Web-{48AFC7C3-5A42-15DD-4836-B25BD7B6D3C7}" dt="2022-03-22T00:15:44.882" v="958"/>
        <pc:sldMkLst>
          <pc:docMk/>
          <pc:sldMk cId="3015783430" sldId="259"/>
        </pc:sldMkLst>
      </pc:sldChg>
      <pc:sldChg chg="del">
        <pc:chgData name="Anthonia Akpan (2026998)" userId="S::2026998@student.uwtsd.ac.uk::f4522fb3-2210-4efa-893b-5e84191431d5" providerId="AD" clId="Web-{48AFC7C3-5A42-15DD-4836-B25BD7B6D3C7}" dt="2022-03-22T00:15:56.789" v="959"/>
        <pc:sldMkLst>
          <pc:docMk/>
          <pc:sldMk cId="4032875204" sldId="260"/>
        </pc:sldMkLst>
      </pc:sldChg>
      <pc:sldChg chg="del">
        <pc:chgData name="Anthonia Akpan (2026998)" userId="S::2026998@student.uwtsd.ac.uk::f4522fb3-2210-4efa-893b-5e84191431d5" providerId="AD" clId="Web-{48AFC7C3-5A42-15DD-4836-B25BD7B6D3C7}" dt="2022-03-22T00:16:29.883" v="962"/>
        <pc:sldMkLst>
          <pc:docMk/>
          <pc:sldMk cId="3405926598" sldId="261"/>
        </pc:sldMkLst>
      </pc:sldChg>
      <pc:sldChg chg="del">
        <pc:chgData name="Anthonia Akpan (2026998)" userId="S::2026998@student.uwtsd.ac.uk::f4522fb3-2210-4efa-893b-5e84191431d5" providerId="AD" clId="Web-{48AFC7C3-5A42-15DD-4836-B25BD7B6D3C7}" dt="2022-03-22T00:16:25.399" v="961"/>
        <pc:sldMkLst>
          <pc:docMk/>
          <pc:sldMk cId="687853092" sldId="262"/>
        </pc:sldMkLst>
      </pc:sldChg>
      <pc:sldChg chg="del">
        <pc:chgData name="Anthonia Akpan (2026998)" userId="S::2026998@student.uwtsd.ac.uk::f4522fb3-2210-4efa-893b-5e84191431d5" providerId="AD" clId="Web-{48AFC7C3-5A42-15DD-4836-B25BD7B6D3C7}" dt="2022-03-22T00:16:20.086" v="960"/>
        <pc:sldMkLst>
          <pc:docMk/>
          <pc:sldMk cId="713204394" sldId="263"/>
        </pc:sldMkLst>
      </pc:sldChg>
      <pc:sldChg chg="addSp modSp">
        <pc:chgData name="Anthonia Akpan (2026998)" userId="S::2026998@student.uwtsd.ac.uk::f4522fb3-2210-4efa-893b-5e84191431d5" providerId="AD" clId="Web-{48AFC7C3-5A42-15DD-4836-B25BD7B6D3C7}" dt="2022-03-22T00:18:14.463" v="968" actId="14100"/>
        <pc:sldMkLst>
          <pc:docMk/>
          <pc:sldMk cId="1258422939" sldId="264"/>
        </pc:sldMkLst>
        <pc:spChg chg="add mod">
          <ac:chgData name="Anthonia Akpan (2026998)" userId="S::2026998@student.uwtsd.ac.uk::f4522fb3-2210-4efa-893b-5e84191431d5" providerId="AD" clId="Web-{48AFC7C3-5A42-15DD-4836-B25BD7B6D3C7}" dt="2022-03-22T00:18:14.463" v="968" actId="14100"/>
          <ac:spMkLst>
            <pc:docMk/>
            <pc:sldMk cId="1258422939" sldId="264"/>
            <ac:spMk id="3" creationId="{BF8E2351-A913-4802-889B-98DD78132532}"/>
          </ac:spMkLst>
        </pc:spChg>
        <pc:picChg chg="mod">
          <ac:chgData name="Anthonia Akpan (2026998)" userId="S::2026998@student.uwtsd.ac.uk::f4522fb3-2210-4efa-893b-5e84191431d5" providerId="AD" clId="Web-{48AFC7C3-5A42-15DD-4836-B25BD7B6D3C7}" dt="2022-03-21T23:20:47.109" v="0" actId="1076"/>
          <ac:picMkLst>
            <pc:docMk/>
            <pc:sldMk cId="1258422939" sldId="264"/>
            <ac:picMk id="5" creationId="{47A71265-DE0C-F485-1B98-2FCF8F5AA152}"/>
          </ac:picMkLst>
        </pc:picChg>
      </pc:sldChg>
      <pc:sldChg chg="addSp delSp modSp">
        <pc:chgData name="Anthonia Akpan (2026998)" userId="S::2026998@student.uwtsd.ac.uk::f4522fb3-2210-4efa-893b-5e84191431d5" providerId="AD" clId="Web-{48AFC7C3-5A42-15DD-4836-B25BD7B6D3C7}" dt="2022-03-21T23:58:39.483" v="706" actId="20577"/>
        <pc:sldMkLst>
          <pc:docMk/>
          <pc:sldMk cId="3257669574" sldId="265"/>
        </pc:sldMkLst>
        <pc:spChg chg="del">
          <ac:chgData name="Anthonia Akpan (2026998)" userId="S::2026998@student.uwtsd.ac.uk::f4522fb3-2210-4efa-893b-5e84191431d5" providerId="AD" clId="Web-{48AFC7C3-5A42-15DD-4836-B25BD7B6D3C7}" dt="2022-03-21T23:52:10.490" v="611"/>
          <ac:spMkLst>
            <pc:docMk/>
            <pc:sldMk cId="3257669574" sldId="265"/>
            <ac:spMk id="2" creationId="{32809793-FF65-46C4-A6CD-2047907E6783}"/>
          </ac:spMkLst>
        </pc:spChg>
        <pc:spChg chg="add mod">
          <ac:chgData name="Anthonia Akpan (2026998)" userId="S::2026998@student.uwtsd.ac.uk::f4522fb3-2210-4efa-893b-5e84191431d5" providerId="AD" clId="Web-{48AFC7C3-5A42-15DD-4836-B25BD7B6D3C7}" dt="2022-03-21T23:54:47.994" v="672" actId="20577"/>
          <ac:spMkLst>
            <pc:docMk/>
            <pc:sldMk cId="3257669574" sldId="265"/>
            <ac:spMk id="4" creationId="{48A9223A-DA56-4F50-BAE5-CC681016235C}"/>
          </ac:spMkLst>
        </pc:spChg>
        <pc:spChg chg="add mod">
          <ac:chgData name="Anthonia Akpan (2026998)" userId="S::2026998@student.uwtsd.ac.uk::f4522fb3-2210-4efa-893b-5e84191431d5" providerId="AD" clId="Web-{48AFC7C3-5A42-15DD-4836-B25BD7B6D3C7}" dt="2022-03-21T23:58:39.483" v="706" actId="20577"/>
          <ac:spMkLst>
            <pc:docMk/>
            <pc:sldMk cId="3257669574" sldId="265"/>
            <ac:spMk id="6" creationId="{66DA7DA6-1F53-46E5-9DB7-5CDA90740197}"/>
          </ac:spMkLst>
        </pc:spChg>
      </pc:sldChg>
      <pc:sldChg chg="addSp modSp">
        <pc:chgData name="Anthonia Akpan (2026998)" userId="S::2026998@student.uwtsd.ac.uk::f4522fb3-2210-4efa-893b-5e84191431d5" providerId="AD" clId="Web-{48AFC7C3-5A42-15DD-4836-B25BD7B6D3C7}" dt="2022-03-22T00:26:37.056" v="993" actId="20577"/>
        <pc:sldMkLst>
          <pc:docMk/>
          <pc:sldMk cId="711037745" sldId="266"/>
        </pc:sldMkLst>
        <pc:spChg chg="mod">
          <ac:chgData name="Anthonia Akpan (2026998)" userId="S::2026998@student.uwtsd.ac.uk::f4522fb3-2210-4efa-893b-5e84191431d5" providerId="AD" clId="Web-{48AFC7C3-5A42-15DD-4836-B25BD7B6D3C7}" dt="2022-03-22T00:00:42.454" v="762" actId="20577"/>
          <ac:spMkLst>
            <pc:docMk/>
            <pc:sldMk cId="711037745" sldId="266"/>
            <ac:spMk id="2" creationId="{32809793-FF65-46C4-A6CD-2047907E6783}"/>
          </ac:spMkLst>
        </pc:spChg>
        <pc:spChg chg="add mod">
          <ac:chgData name="Anthonia Akpan (2026998)" userId="S::2026998@student.uwtsd.ac.uk::f4522fb3-2210-4efa-893b-5e84191431d5" providerId="AD" clId="Web-{48AFC7C3-5A42-15DD-4836-B25BD7B6D3C7}" dt="2022-03-22T00:24:18.757" v="978" actId="14100"/>
          <ac:spMkLst>
            <pc:docMk/>
            <pc:sldMk cId="711037745" sldId="266"/>
            <ac:spMk id="3" creationId="{C971DCE8-EA7B-46A1-9FA4-93B38C7BB9B7}"/>
          </ac:spMkLst>
        </pc:spChg>
        <pc:spChg chg="add mod">
          <ac:chgData name="Anthonia Akpan (2026998)" userId="S::2026998@student.uwtsd.ac.uk::f4522fb3-2210-4efa-893b-5e84191431d5" providerId="AD" clId="Web-{48AFC7C3-5A42-15DD-4836-B25BD7B6D3C7}" dt="2022-03-22T00:26:37.056" v="993" actId="20577"/>
          <ac:spMkLst>
            <pc:docMk/>
            <pc:sldMk cId="711037745" sldId="266"/>
            <ac:spMk id="6" creationId="{CDD37596-D900-451D-8567-2F7E668AD8C3}"/>
          </ac:spMkLst>
        </pc:spChg>
        <pc:picChg chg="add mod">
          <ac:chgData name="Anthonia Akpan (2026998)" userId="S::2026998@student.uwtsd.ac.uk::f4522fb3-2210-4efa-893b-5e84191431d5" providerId="AD" clId="Web-{48AFC7C3-5A42-15DD-4836-B25BD7B6D3C7}" dt="2022-03-22T00:24:46.867" v="984" actId="14100"/>
          <ac:picMkLst>
            <pc:docMk/>
            <pc:sldMk cId="711037745" sldId="266"/>
            <ac:picMk id="4" creationId="{FE3F117C-1B0A-481E-B453-06155B9737CE}"/>
          </ac:picMkLst>
        </pc:picChg>
      </pc:sldChg>
      <pc:sldChg chg="addSp modSp">
        <pc:chgData name="Anthonia Akpan (2026998)" userId="S::2026998@student.uwtsd.ac.uk::f4522fb3-2210-4efa-893b-5e84191431d5" providerId="AD" clId="Web-{48AFC7C3-5A42-15DD-4836-B25BD7B6D3C7}" dt="2022-03-22T00:08:49.967" v="867" actId="14100"/>
        <pc:sldMkLst>
          <pc:docMk/>
          <pc:sldMk cId="4219003649" sldId="267"/>
        </pc:sldMkLst>
        <pc:spChg chg="mod">
          <ac:chgData name="Anthonia Akpan (2026998)" userId="S::2026998@student.uwtsd.ac.uk::f4522fb3-2210-4efa-893b-5e84191431d5" providerId="AD" clId="Web-{48AFC7C3-5A42-15DD-4836-B25BD7B6D3C7}" dt="2022-03-22T00:07:40.872" v="862" actId="20577"/>
          <ac:spMkLst>
            <pc:docMk/>
            <pc:sldMk cId="4219003649" sldId="267"/>
            <ac:spMk id="2" creationId="{32809793-FF65-46C4-A6CD-2047907E6783}"/>
          </ac:spMkLst>
        </pc:spChg>
        <pc:spChg chg="add mod">
          <ac:chgData name="Anthonia Akpan (2026998)" userId="S::2026998@student.uwtsd.ac.uk::f4522fb3-2210-4efa-893b-5e84191431d5" providerId="AD" clId="Web-{48AFC7C3-5A42-15DD-4836-B25BD7B6D3C7}" dt="2022-03-22T00:08:49.967" v="867" actId="14100"/>
          <ac:spMkLst>
            <pc:docMk/>
            <pc:sldMk cId="4219003649" sldId="267"/>
            <ac:spMk id="3" creationId="{A7D88FE9-E880-4218-942C-11CC463D726B}"/>
          </ac:spMkLst>
        </pc:spChg>
      </pc:sldChg>
      <pc:sldChg chg="addSp modSp">
        <pc:chgData name="Anthonia Akpan (2026998)" userId="S::2026998@student.uwtsd.ac.uk::f4522fb3-2210-4efa-893b-5e84191431d5" providerId="AD" clId="Web-{48AFC7C3-5A42-15DD-4836-B25BD7B6D3C7}" dt="2022-03-22T00:11:35.267" v="916" actId="14100"/>
        <pc:sldMkLst>
          <pc:docMk/>
          <pc:sldMk cId="2837855554" sldId="268"/>
        </pc:sldMkLst>
        <pc:spChg chg="mod">
          <ac:chgData name="Anthonia Akpan (2026998)" userId="S::2026998@student.uwtsd.ac.uk::f4522fb3-2210-4efa-893b-5e84191431d5" providerId="AD" clId="Web-{48AFC7C3-5A42-15DD-4836-B25BD7B6D3C7}" dt="2022-03-22T00:11:05.360" v="910" actId="20577"/>
          <ac:spMkLst>
            <pc:docMk/>
            <pc:sldMk cId="2837855554" sldId="268"/>
            <ac:spMk id="2" creationId="{32809793-FF65-46C4-A6CD-2047907E6783}"/>
          </ac:spMkLst>
        </pc:spChg>
        <pc:spChg chg="add mod">
          <ac:chgData name="Anthonia Akpan (2026998)" userId="S::2026998@student.uwtsd.ac.uk::f4522fb3-2210-4efa-893b-5e84191431d5" providerId="AD" clId="Web-{48AFC7C3-5A42-15DD-4836-B25BD7B6D3C7}" dt="2022-03-22T00:11:35.267" v="916" actId="14100"/>
          <ac:spMkLst>
            <pc:docMk/>
            <pc:sldMk cId="2837855554" sldId="268"/>
            <ac:spMk id="3" creationId="{2F6B0C22-F2FA-4D76-A989-A8120FD82D2B}"/>
          </ac:spMkLst>
        </pc:spChg>
      </pc:sldChg>
      <pc:sldChg chg="addSp modSp">
        <pc:chgData name="Anthonia Akpan (2026998)" userId="S::2026998@student.uwtsd.ac.uk::f4522fb3-2210-4efa-893b-5e84191431d5" providerId="AD" clId="Web-{48AFC7C3-5A42-15DD-4836-B25BD7B6D3C7}" dt="2022-03-22T00:13:28.755" v="936" actId="14100"/>
        <pc:sldMkLst>
          <pc:docMk/>
          <pc:sldMk cId="3703525666" sldId="269"/>
        </pc:sldMkLst>
        <pc:spChg chg="mod">
          <ac:chgData name="Anthonia Akpan (2026998)" userId="S::2026998@student.uwtsd.ac.uk::f4522fb3-2210-4efa-893b-5e84191431d5" providerId="AD" clId="Web-{48AFC7C3-5A42-15DD-4836-B25BD7B6D3C7}" dt="2022-03-22T00:12:48.003" v="932" actId="20577"/>
          <ac:spMkLst>
            <pc:docMk/>
            <pc:sldMk cId="3703525666" sldId="269"/>
            <ac:spMk id="2" creationId="{32809793-FF65-46C4-A6CD-2047907E6783}"/>
          </ac:spMkLst>
        </pc:spChg>
        <pc:spChg chg="add mod">
          <ac:chgData name="Anthonia Akpan (2026998)" userId="S::2026998@student.uwtsd.ac.uk::f4522fb3-2210-4efa-893b-5e84191431d5" providerId="AD" clId="Web-{48AFC7C3-5A42-15DD-4836-B25BD7B6D3C7}" dt="2022-03-22T00:13:28.755" v="936" actId="14100"/>
          <ac:spMkLst>
            <pc:docMk/>
            <pc:sldMk cId="3703525666" sldId="269"/>
            <ac:spMk id="3" creationId="{80E9E37A-19C5-4DE4-A04C-137C78418534}"/>
          </ac:spMkLst>
        </pc:spChg>
      </pc:sldChg>
      <pc:sldChg chg="addSp modSp">
        <pc:chgData name="Anthonia Akpan (2026998)" userId="S::2026998@student.uwtsd.ac.uk::f4522fb3-2210-4efa-893b-5e84191431d5" providerId="AD" clId="Web-{48AFC7C3-5A42-15DD-4836-B25BD7B6D3C7}" dt="2022-03-22T00:15:10.194" v="955" actId="14100"/>
        <pc:sldMkLst>
          <pc:docMk/>
          <pc:sldMk cId="3082203796" sldId="270"/>
        </pc:sldMkLst>
        <pc:spChg chg="mod">
          <ac:chgData name="Anthonia Akpan (2026998)" userId="S::2026998@student.uwtsd.ac.uk::f4522fb3-2210-4efa-893b-5e84191431d5" providerId="AD" clId="Web-{48AFC7C3-5A42-15DD-4836-B25BD7B6D3C7}" dt="2022-03-22T00:14:44.053" v="951" actId="20577"/>
          <ac:spMkLst>
            <pc:docMk/>
            <pc:sldMk cId="3082203796" sldId="270"/>
            <ac:spMk id="2" creationId="{32809793-FF65-46C4-A6CD-2047907E6783}"/>
          </ac:spMkLst>
        </pc:spChg>
        <pc:spChg chg="add mod">
          <ac:chgData name="Anthonia Akpan (2026998)" userId="S::2026998@student.uwtsd.ac.uk::f4522fb3-2210-4efa-893b-5e84191431d5" providerId="AD" clId="Web-{48AFC7C3-5A42-15DD-4836-B25BD7B6D3C7}" dt="2022-03-22T00:15:10.194" v="955" actId="14100"/>
          <ac:spMkLst>
            <pc:docMk/>
            <pc:sldMk cId="3082203796" sldId="270"/>
            <ac:spMk id="3" creationId="{A551E549-6D50-49C8-91FA-6AEDA15A27D4}"/>
          </ac:spMkLst>
        </pc:spChg>
      </pc:sldChg>
      <pc:sldChg chg="del">
        <pc:chgData name="Anthonia Akpan (2026998)" userId="S::2026998@student.uwtsd.ac.uk::f4522fb3-2210-4efa-893b-5e84191431d5" providerId="AD" clId="Web-{48AFC7C3-5A42-15DD-4836-B25BD7B6D3C7}" dt="2022-03-22T00:15:29.507" v="956"/>
        <pc:sldMkLst>
          <pc:docMk/>
          <pc:sldMk cId="1803075867" sldId="271"/>
        </pc:sldMkLst>
      </pc:sldChg>
      <pc:sldChg chg="del">
        <pc:chgData name="Anthonia Akpan (2026998)" userId="S::2026998@student.uwtsd.ac.uk::f4522fb3-2210-4efa-893b-5e84191431d5" providerId="AD" clId="Web-{48AFC7C3-5A42-15DD-4836-B25BD7B6D3C7}" dt="2022-03-22T00:16:36.071" v="963"/>
        <pc:sldMkLst>
          <pc:docMk/>
          <pc:sldMk cId="2966350425" sldId="272"/>
        </pc:sldMkLst>
      </pc:sldChg>
    </pc:docChg>
  </pc:docChgLst>
  <pc:docChgLst>
    <pc:chgData name="Anthonia Akpan (2026998)" userId="S::2026998@student.uwtsd.ac.uk::f4522fb3-2210-4efa-893b-5e84191431d5" providerId="AD" clId="Web-{5B525CC0-C375-5670-5897-D8A4611E2AC6}"/>
    <pc:docChg chg="modSld addMainMaster delMainMaster">
      <pc:chgData name="Anthonia Akpan (2026998)" userId="S::2026998@student.uwtsd.ac.uk::f4522fb3-2210-4efa-893b-5e84191431d5" providerId="AD" clId="Web-{5B525CC0-C375-5670-5897-D8A4611E2AC6}" dt="2022-03-23T13:32:00.636" v="504"/>
      <pc:docMkLst>
        <pc:docMk/>
      </pc:docMkLst>
      <pc:sldChg chg="delSp modSp mod modClrScheme delDesignElem chgLayout">
        <pc:chgData name="Anthonia Akpan (2026998)" userId="S::2026998@student.uwtsd.ac.uk::f4522fb3-2210-4efa-893b-5e84191431d5" providerId="AD" clId="Web-{5B525CC0-C375-5670-5897-D8A4611E2AC6}" dt="2022-03-23T13:32:00.636" v="504"/>
        <pc:sldMkLst>
          <pc:docMk/>
          <pc:sldMk cId="3041434947" sldId="257"/>
        </pc:sldMkLst>
        <pc:spChg chg="mod ord">
          <ac:chgData name="Anthonia Akpan (2026998)" userId="S::2026998@student.uwtsd.ac.uk::f4522fb3-2210-4efa-893b-5e84191431d5" providerId="AD" clId="Web-{5B525CC0-C375-5670-5897-D8A4611E2AC6}" dt="2022-03-23T13:32:00.636" v="504"/>
          <ac:spMkLst>
            <pc:docMk/>
            <pc:sldMk cId="3041434947" sldId="257"/>
            <ac:spMk id="2" creationId="{92F934F6-9ED7-4D0F-B04D-A72E42033A29}"/>
          </ac:spMkLst>
        </pc:spChg>
        <pc:spChg chg="mod ord">
          <ac:chgData name="Anthonia Akpan (2026998)" userId="S::2026998@student.uwtsd.ac.uk::f4522fb3-2210-4efa-893b-5e84191431d5" providerId="AD" clId="Web-{5B525CC0-C375-5670-5897-D8A4611E2AC6}" dt="2022-03-23T13:32:00.636" v="504"/>
          <ac:spMkLst>
            <pc:docMk/>
            <pc:sldMk cId="3041434947" sldId="257"/>
            <ac:spMk id="3" creationId="{0C739067-6C3E-4DD2-B6DC-14BCF9DD45F2}"/>
          </ac:spMkLst>
        </pc:spChg>
        <pc:spChg chg="del">
          <ac:chgData name="Anthonia Akpan (2026998)" userId="S::2026998@student.uwtsd.ac.uk::f4522fb3-2210-4efa-893b-5e84191431d5" providerId="AD" clId="Web-{5B525CC0-C375-5670-5897-D8A4611E2AC6}" dt="2022-03-23T13:22:08.340" v="491"/>
          <ac:spMkLst>
            <pc:docMk/>
            <pc:sldMk cId="3041434947" sldId="257"/>
            <ac:spMk id="8" creationId="{5DB23C2B-2054-4D8B-9E98-9190F8E05EAD}"/>
          </ac:spMkLst>
        </pc:spChg>
        <pc:spChg chg="del">
          <ac:chgData name="Anthonia Akpan (2026998)" userId="S::2026998@student.uwtsd.ac.uk::f4522fb3-2210-4efa-893b-5e84191431d5" providerId="AD" clId="Web-{5B525CC0-C375-5670-5897-D8A4611E2AC6}" dt="2022-03-23T13:22:08.340" v="491"/>
          <ac:spMkLst>
            <pc:docMk/>
            <pc:sldMk cId="3041434947" sldId="257"/>
            <ac:spMk id="10" creationId="{8797B5BC-9873-45F9-97D6-298FB5AF08FF}"/>
          </ac:spMkLst>
        </pc:spChg>
        <pc:spChg chg="del">
          <ac:chgData name="Anthonia Akpan (2026998)" userId="S::2026998@student.uwtsd.ac.uk::f4522fb3-2210-4efa-893b-5e84191431d5" providerId="AD" clId="Web-{5B525CC0-C375-5670-5897-D8A4611E2AC6}" dt="2022-03-23T13:22:08.340" v="491"/>
          <ac:spMkLst>
            <pc:docMk/>
            <pc:sldMk cId="3041434947" sldId="257"/>
            <ac:spMk id="12" creationId="{665C2FCD-09A4-4B4B-AA73-F330DFE91799}"/>
          </ac:spMkLst>
        </pc:spChg>
      </pc:sldChg>
      <pc:sldChg chg="delSp modSp mod modClrScheme delDesignElem chgLayout">
        <pc:chgData name="Anthonia Akpan (2026998)" userId="S::2026998@student.uwtsd.ac.uk::f4522fb3-2210-4efa-893b-5e84191431d5" providerId="AD" clId="Web-{5B525CC0-C375-5670-5897-D8A4611E2AC6}" dt="2022-03-23T13:32:00.636" v="504"/>
        <pc:sldMkLst>
          <pc:docMk/>
          <pc:sldMk cId="1258422939" sldId="264"/>
        </pc:sldMkLst>
        <pc:spChg chg="mod ord">
          <ac:chgData name="Anthonia Akpan (2026998)" userId="S::2026998@student.uwtsd.ac.uk::f4522fb3-2210-4efa-893b-5e84191431d5" providerId="AD" clId="Web-{5B525CC0-C375-5670-5897-D8A4611E2AC6}" dt="2022-03-23T13:32:00.636" v="504"/>
          <ac:spMkLst>
            <pc:docMk/>
            <pc:sldMk cId="1258422939" sldId="264"/>
            <ac:spMk id="2" creationId="{32809793-FF65-46C4-A6CD-2047907E6783}"/>
          </ac:spMkLst>
        </pc:spChg>
        <pc:spChg chg="mod ord">
          <ac:chgData name="Anthonia Akpan (2026998)" userId="S::2026998@student.uwtsd.ac.uk::f4522fb3-2210-4efa-893b-5e84191431d5" providerId="AD" clId="Web-{5B525CC0-C375-5670-5897-D8A4611E2AC6}" dt="2022-03-23T13:28:47.256" v="498"/>
          <ac:spMkLst>
            <pc:docMk/>
            <pc:sldMk cId="1258422939" sldId="264"/>
            <ac:spMk id="3" creationId="{BF8E2351-A913-4802-889B-98DD78132532}"/>
          </ac:spMkLst>
        </pc:spChg>
        <pc:spChg chg="del">
          <ac:chgData name="Anthonia Akpan (2026998)" userId="S::2026998@student.uwtsd.ac.uk::f4522fb3-2210-4efa-893b-5e84191431d5" providerId="AD" clId="Web-{5B525CC0-C375-5670-5897-D8A4611E2AC6}" dt="2022-03-23T13:22:08.340" v="491"/>
          <ac:spMkLst>
            <pc:docMk/>
            <pc:sldMk cId="1258422939" sldId="264"/>
            <ac:spMk id="9" creationId="{17115F77-2FAE-4CA7-9A7F-10D5F2C8F831}"/>
          </ac:spMkLst>
        </pc:spChg>
        <pc:spChg chg="del">
          <ac:chgData name="Anthonia Akpan (2026998)" userId="S::2026998@student.uwtsd.ac.uk::f4522fb3-2210-4efa-893b-5e84191431d5" providerId="AD" clId="Web-{5B525CC0-C375-5670-5897-D8A4611E2AC6}" dt="2022-03-23T13:22:08.340" v="491"/>
          <ac:spMkLst>
            <pc:docMk/>
            <pc:sldMk cId="1258422939" sldId="264"/>
            <ac:spMk id="11" creationId="{5CD4C046-A04C-46CC-AFA3-6B0621F628C8}"/>
          </ac:spMkLst>
        </pc:spChg>
        <pc:spChg chg="del">
          <ac:chgData name="Anthonia Akpan (2026998)" userId="S::2026998@student.uwtsd.ac.uk::f4522fb3-2210-4efa-893b-5e84191431d5" providerId="AD" clId="Web-{5B525CC0-C375-5670-5897-D8A4611E2AC6}" dt="2022-03-23T13:22:08.340" v="491"/>
          <ac:spMkLst>
            <pc:docMk/>
            <pc:sldMk cId="1258422939" sldId="264"/>
            <ac:spMk id="13" creationId="{25D5C296-F4B1-4AE5-8EEB-9FEB7ED17780}"/>
          </ac:spMkLst>
        </pc:spChg>
        <pc:spChg chg="del">
          <ac:chgData name="Anthonia Akpan (2026998)" userId="S::2026998@student.uwtsd.ac.uk::f4522fb3-2210-4efa-893b-5e84191431d5" providerId="AD" clId="Web-{5B525CC0-C375-5670-5897-D8A4611E2AC6}" dt="2022-03-23T13:22:08.340" v="491"/>
          <ac:spMkLst>
            <pc:docMk/>
            <pc:sldMk cId="1258422939" sldId="264"/>
            <ac:spMk id="15" creationId="{9C1ACE66-194D-48C4-A14A-6933B35283F6}"/>
          </ac:spMkLst>
        </pc:spChg>
        <pc:spChg chg="del">
          <ac:chgData name="Anthonia Akpan (2026998)" userId="S::2026998@student.uwtsd.ac.uk::f4522fb3-2210-4efa-893b-5e84191431d5" providerId="AD" clId="Web-{5B525CC0-C375-5670-5897-D8A4611E2AC6}" dt="2022-03-23T13:22:08.340" v="491"/>
          <ac:spMkLst>
            <pc:docMk/>
            <pc:sldMk cId="1258422939" sldId="264"/>
            <ac:spMk id="17" creationId="{025B886A-7ED1-4B77-819B-76ACBEFB07D0}"/>
          </ac:spMkLst>
        </pc:spChg>
        <pc:picChg chg="mod ord">
          <ac:chgData name="Anthonia Akpan (2026998)" userId="S::2026998@student.uwtsd.ac.uk::f4522fb3-2210-4efa-893b-5e84191431d5" providerId="AD" clId="Web-{5B525CC0-C375-5670-5897-D8A4611E2AC6}" dt="2022-03-23T13:28:47.256" v="498"/>
          <ac:picMkLst>
            <pc:docMk/>
            <pc:sldMk cId="1258422939" sldId="264"/>
            <ac:picMk id="5" creationId="{47A71265-DE0C-F485-1B98-2FCF8F5AA152}"/>
          </ac:picMkLst>
        </pc:picChg>
      </pc:sldChg>
      <pc:sldChg chg="delSp modSp mod modClrScheme delDesignElem chgLayout">
        <pc:chgData name="Anthonia Akpan (2026998)" userId="S::2026998@student.uwtsd.ac.uk::f4522fb3-2210-4efa-893b-5e84191431d5" providerId="AD" clId="Web-{5B525CC0-C375-5670-5897-D8A4611E2AC6}" dt="2022-03-23T13:32:00.636" v="504"/>
        <pc:sldMkLst>
          <pc:docMk/>
          <pc:sldMk cId="3257669574" sldId="265"/>
        </pc:sldMkLst>
        <pc:spChg chg="mod ord">
          <ac:chgData name="Anthonia Akpan (2026998)" userId="S::2026998@student.uwtsd.ac.uk::f4522fb3-2210-4efa-893b-5e84191431d5" providerId="AD" clId="Web-{5B525CC0-C375-5670-5897-D8A4611E2AC6}" dt="2022-03-23T13:32:00.636" v="504"/>
          <ac:spMkLst>
            <pc:docMk/>
            <pc:sldMk cId="3257669574" sldId="265"/>
            <ac:spMk id="4" creationId="{48A9223A-DA56-4F50-BAE5-CC681016235C}"/>
          </ac:spMkLst>
        </pc:spChg>
        <pc:spChg chg="mod">
          <ac:chgData name="Anthonia Akpan (2026998)" userId="S::2026998@student.uwtsd.ac.uk::f4522fb3-2210-4efa-893b-5e84191431d5" providerId="AD" clId="Web-{5B525CC0-C375-5670-5897-D8A4611E2AC6}" dt="2022-03-23T13:18:32.913" v="477" actId="20577"/>
          <ac:spMkLst>
            <pc:docMk/>
            <pc:sldMk cId="3257669574" sldId="265"/>
            <ac:spMk id="6" creationId="{66DA7DA6-1F53-46E5-9DB7-5CDA90740197}"/>
          </ac:spMkLst>
        </pc:spChg>
        <pc:spChg chg="del">
          <ac:chgData name="Anthonia Akpan (2026998)" userId="S::2026998@student.uwtsd.ac.uk::f4522fb3-2210-4efa-893b-5e84191431d5" providerId="AD" clId="Web-{5B525CC0-C375-5670-5897-D8A4611E2AC6}" dt="2022-03-23T13:22:08.340" v="491"/>
          <ac:spMkLst>
            <pc:docMk/>
            <pc:sldMk cId="3257669574" sldId="265"/>
            <ac:spMk id="9" creationId="{17115F77-2FAE-4CA7-9A7F-10D5F2C8F831}"/>
          </ac:spMkLst>
        </pc:spChg>
        <pc:spChg chg="del">
          <ac:chgData name="Anthonia Akpan (2026998)" userId="S::2026998@student.uwtsd.ac.uk::f4522fb3-2210-4efa-893b-5e84191431d5" providerId="AD" clId="Web-{5B525CC0-C375-5670-5897-D8A4611E2AC6}" dt="2022-03-23T13:22:08.340" v="491"/>
          <ac:spMkLst>
            <pc:docMk/>
            <pc:sldMk cId="3257669574" sldId="265"/>
            <ac:spMk id="11" creationId="{5CD4C046-A04C-46CC-AFA3-6B0621F628C8}"/>
          </ac:spMkLst>
        </pc:spChg>
        <pc:spChg chg="del">
          <ac:chgData name="Anthonia Akpan (2026998)" userId="S::2026998@student.uwtsd.ac.uk::f4522fb3-2210-4efa-893b-5e84191431d5" providerId="AD" clId="Web-{5B525CC0-C375-5670-5897-D8A4611E2AC6}" dt="2022-03-23T13:22:08.340" v="491"/>
          <ac:spMkLst>
            <pc:docMk/>
            <pc:sldMk cId="3257669574" sldId="265"/>
            <ac:spMk id="13" creationId="{25D5C296-F4B1-4AE5-8EEB-9FEB7ED17780}"/>
          </ac:spMkLst>
        </pc:spChg>
        <pc:spChg chg="del">
          <ac:chgData name="Anthonia Akpan (2026998)" userId="S::2026998@student.uwtsd.ac.uk::f4522fb3-2210-4efa-893b-5e84191431d5" providerId="AD" clId="Web-{5B525CC0-C375-5670-5897-D8A4611E2AC6}" dt="2022-03-23T13:22:08.340" v="491"/>
          <ac:spMkLst>
            <pc:docMk/>
            <pc:sldMk cId="3257669574" sldId="265"/>
            <ac:spMk id="15" creationId="{9C1ACE66-194D-48C4-A14A-6933B35283F6}"/>
          </ac:spMkLst>
        </pc:spChg>
        <pc:spChg chg="del">
          <ac:chgData name="Anthonia Akpan (2026998)" userId="S::2026998@student.uwtsd.ac.uk::f4522fb3-2210-4efa-893b-5e84191431d5" providerId="AD" clId="Web-{5B525CC0-C375-5670-5897-D8A4611E2AC6}" dt="2022-03-23T13:22:08.340" v="491"/>
          <ac:spMkLst>
            <pc:docMk/>
            <pc:sldMk cId="3257669574" sldId="265"/>
            <ac:spMk id="17" creationId="{025B886A-7ED1-4B77-819B-76ACBEFB07D0}"/>
          </ac:spMkLst>
        </pc:spChg>
        <pc:picChg chg="mod">
          <ac:chgData name="Anthonia Akpan (2026998)" userId="S::2026998@student.uwtsd.ac.uk::f4522fb3-2210-4efa-893b-5e84191431d5" providerId="AD" clId="Web-{5B525CC0-C375-5670-5897-D8A4611E2AC6}" dt="2022-03-23T13:11:35.262" v="464" actId="14100"/>
          <ac:picMkLst>
            <pc:docMk/>
            <pc:sldMk cId="3257669574" sldId="265"/>
            <ac:picMk id="5" creationId="{47A71265-DE0C-F485-1B98-2FCF8F5AA152}"/>
          </ac:picMkLst>
        </pc:picChg>
      </pc:sldChg>
      <pc:sldChg chg="delSp modSp mod modClrScheme delDesignElem chgLayout">
        <pc:chgData name="Anthonia Akpan (2026998)" userId="S::2026998@student.uwtsd.ac.uk::f4522fb3-2210-4efa-893b-5e84191431d5" providerId="AD" clId="Web-{5B525CC0-C375-5670-5897-D8A4611E2AC6}" dt="2022-03-23T13:32:00.636" v="504"/>
        <pc:sldMkLst>
          <pc:docMk/>
          <pc:sldMk cId="711037745" sldId="266"/>
        </pc:sldMkLst>
        <pc:spChg chg="mod ord">
          <ac:chgData name="Anthonia Akpan (2026998)" userId="S::2026998@student.uwtsd.ac.uk::f4522fb3-2210-4efa-893b-5e84191431d5" providerId="AD" clId="Web-{5B525CC0-C375-5670-5897-D8A4611E2AC6}" dt="2022-03-23T13:32:00.636" v="504"/>
          <ac:spMkLst>
            <pc:docMk/>
            <pc:sldMk cId="711037745" sldId="266"/>
            <ac:spMk id="2" creationId="{32809793-FF65-46C4-A6CD-2047907E6783}"/>
          </ac:spMkLst>
        </pc:spChg>
        <pc:spChg chg="mod">
          <ac:chgData name="Anthonia Akpan (2026998)" userId="S::2026998@student.uwtsd.ac.uk::f4522fb3-2210-4efa-893b-5e84191431d5" providerId="AD" clId="Web-{5B525CC0-C375-5670-5897-D8A4611E2AC6}" dt="2022-03-23T13:17:55.709" v="475" actId="20577"/>
          <ac:spMkLst>
            <pc:docMk/>
            <pc:sldMk cId="711037745" sldId="266"/>
            <ac:spMk id="3" creationId="{C971DCE8-EA7B-46A1-9FA4-93B38C7BB9B7}"/>
          </ac:spMkLst>
        </pc:spChg>
        <pc:spChg chg="del">
          <ac:chgData name="Anthonia Akpan (2026998)" userId="S::2026998@student.uwtsd.ac.uk::f4522fb3-2210-4efa-893b-5e84191431d5" providerId="AD" clId="Web-{5B525CC0-C375-5670-5897-D8A4611E2AC6}" dt="2022-03-23T13:22:08.340" v="491"/>
          <ac:spMkLst>
            <pc:docMk/>
            <pc:sldMk cId="711037745" sldId="266"/>
            <ac:spMk id="9" creationId="{17115F77-2FAE-4CA7-9A7F-10D5F2C8F831}"/>
          </ac:spMkLst>
        </pc:spChg>
        <pc:spChg chg="del">
          <ac:chgData name="Anthonia Akpan (2026998)" userId="S::2026998@student.uwtsd.ac.uk::f4522fb3-2210-4efa-893b-5e84191431d5" providerId="AD" clId="Web-{5B525CC0-C375-5670-5897-D8A4611E2AC6}" dt="2022-03-23T13:22:08.340" v="491"/>
          <ac:spMkLst>
            <pc:docMk/>
            <pc:sldMk cId="711037745" sldId="266"/>
            <ac:spMk id="11" creationId="{5CD4C046-A04C-46CC-AFA3-6B0621F628C8}"/>
          </ac:spMkLst>
        </pc:spChg>
        <pc:spChg chg="del">
          <ac:chgData name="Anthonia Akpan (2026998)" userId="S::2026998@student.uwtsd.ac.uk::f4522fb3-2210-4efa-893b-5e84191431d5" providerId="AD" clId="Web-{5B525CC0-C375-5670-5897-D8A4611E2AC6}" dt="2022-03-23T13:22:08.340" v="491"/>
          <ac:spMkLst>
            <pc:docMk/>
            <pc:sldMk cId="711037745" sldId="266"/>
            <ac:spMk id="13" creationId="{25D5C296-F4B1-4AE5-8EEB-9FEB7ED17780}"/>
          </ac:spMkLst>
        </pc:spChg>
        <pc:spChg chg="del">
          <ac:chgData name="Anthonia Akpan (2026998)" userId="S::2026998@student.uwtsd.ac.uk::f4522fb3-2210-4efa-893b-5e84191431d5" providerId="AD" clId="Web-{5B525CC0-C375-5670-5897-D8A4611E2AC6}" dt="2022-03-23T13:22:08.340" v="491"/>
          <ac:spMkLst>
            <pc:docMk/>
            <pc:sldMk cId="711037745" sldId="266"/>
            <ac:spMk id="15" creationId="{9C1ACE66-194D-48C4-A14A-6933B35283F6}"/>
          </ac:spMkLst>
        </pc:spChg>
        <pc:spChg chg="del">
          <ac:chgData name="Anthonia Akpan (2026998)" userId="S::2026998@student.uwtsd.ac.uk::f4522fb3-2210-4efa-893b-5e84191431d5" providerId="AD" clId="Web-{5B525CC0-C375-5670-5897-D8A4611E2AC6}" dt="2022-03-23T13:22:08.340" v="491"/>
          <ac:spMkLst>
            <pc:docMk/>
            <pc:sldMk cId="711037745" sldId="266"/>
            <ac:spMk id="17" creationId="{025B886A-7ED1-4B77-819B-76ACBEFB07D0}"/>
          </ac:spMkLst>
        </pc:spChg>
      </pc:sldChg>
      <pc:sldChg chg="delSp modSp mod modClrScheme delDesignElem chgLayout">
        <pc:chgData name="Anthonia Akpan (2026998)" userId="S::2026998@student.uwtsd.ac.uk::f4522fb3-2210-4efa-893b-5e84191431d5" providerId="AD" clId="Web-{5B525CC0-C375-5670-5897-D8A4611E2AC6}" dt="2022-03-23T13:32:00.636" v="504"/>
        <pc:sldMkLst>
          <pc:docMk/>
          <pc:sldMk cId="4219003649" sldId="267"/>
        </pc:sldMkLst>
        <pc:spChg chg="mod ord">
          <ac:chgData name="Anthonia Akpan (2026998)" userId="S::2026998@student.uwtsd.ac.uk::f4522fb3-2210-4efa-893b-5e84191431d5" providerId="AD" clId="Web-{5B525CC0-C375-5670-5897-D8A4611E2AC6}" dt="2022-03-23T13:32:00.636" v="504"/>
          <ac:spMkLst>
            <pc:docMk/>
            <pc:sldMk cId="4219003649" sldId="267"/>
            <ac:spMk id="2" creationId="{32809793-FF65-46C4-A6CD-2047907E6783}"/>
          </ac:spMkLst>
        </pc:spChg>
        <pc:spChg chg="mod">
          <ac:chgData name="Anthonia Akpan (2026998)" userId="S::2026998@student.uwtsd.ac.uk::f4522fb3-2210-4efa-893b-5e84191431d5" providerId="AD" clId="Web-{5B525CC0-C375-5670-5897-D8A4611E2AC6}" dt="2022-03-23T13:17:38.802" v="474" actId="20577"/>
          <ac:spMkLst>
            <pc:docMk/>
            <pc:sldMk cId="4219003649" sldId="267"/>
            <ac:spMk id="3" creationId="{A7D88FE9-E880-4218-942C-11CC463D726B}"/>
          </ac:spMkLst>
        </pc:spChg>
        <pc:spChg chg="del">
          <ac:chgData name="Anthonia Akpan (2026998)" userId="S::2026998@student.uwtsd.ac.uk::f4522fb3-2210-4efa-893b-5e84191431d5" providerId="AD" clId="Web-{5B525CC0-C375-5670-5897-D8A4611E2AC6}" dt="2022-03-23T13:22:08.340" v="491"/>
          <ac:spMkLst>
            <pc:docMk/>
            <pc:sldMk cId="4219003649" sldId="267"/>
            <ac:spMk id="9" creationId="{17115F77-2FAE-4CA7-9A7F-10D5F2C8F831}"/>
          </ac:spMkLst>
        </pc:spChg>
        <pc:spChg chg="del">
          <ac:chgData name="Anthonia Akpan (2026998)" userId="S::2026998@student.uwtsd.ac.uk::f4522fb3-2210-4efa-893b-5e84191431d5" providerId="AD" clId="Web-{5B525CC0-C375-5670-5897-D8A4611E2AC6}" dt="2022-03-23T13:22:08.340" v="491"/>
          <ac:spMkLst>
            <pc:docMk/>
            <pc:sldMk cId="4219003649" sldId="267"/>
            <ac:spMk id="11" creationId="{5CD4C046-A04C-46CC-AFA3-6B0621F628C8}"/>
          </ac:spMkLst>
        </pc:spChg>
        <pc:spChg chg="del">
          <ac:chgData name="Anthonia Akpan (2026998)" userId="S::2026998@student.uwtsd.ac.uk::f4522fb3-2210-4efa-893b-5e84191431d5" providerId="AD" clId="Web-{5B525CC0-C375-5670-5897-D8A4611E2AC6}" dt="2022-03-23T13:22:08.340" v="491"/>
          <ac:spMkLst>
            <pc:docMk/>
            <pc:sldMk cId="4219003649" sldId="267"/>
            <ac:spMk id="13" creationId="{25D5C296-F4B1-4AE5-8EEB-9FEB7ED17780}"/>
          </ac:spMkLst>
        </pc:spChg>
        <pc:spChg chg="del">
          <ac:chgData name="Anthonia Akpan (2026998)" userId="S::2026998@student.uwtsd.ac.uk::f4522fb3-2210-4efa-893b-5e84191431d5" providerId="AD" clId="Web-{5B525CC0-C375-5670-5897-D8A4611E2AC6}" dt="2022-03-23T13:22:08.340" v="491"/>
          <ac:spMkLst>
            <pc:docMk/>
            <pc:sldMk cId="4219003649" sldId="267"/>
            <ac:spMk id="15" creationId="{9C1ACE66-194D-48C4-A14A-6933B35283F6}"/>
          </ac:spMkLst>
        </pc:spChg>
        <pc:spChg chg="del">
          <ac:chgData name="Anthonia Akpan (2026998)" userId="S::2026998@student.uwtsd.ac.uk::f4522fb3-2210-4efa-893b-5e84191431d5" providerId="AD" clId="Web-{5B525CC0-C375-5670-5897-D8A4611E2AC6}" dt="2022-03-23T13:22:08.340" v="491"/>
          <ac:spMkLst>
            <pc:docMk/>
            <pc:sldMk cId="4219003649" sldId="267"/>
            <ac:spMk id="17" creationId="{025B886A-7ED1-4B77-819B-76ACBEFB07D0}"/>
          </ac:spMkLst>
        </pc:spChg>
      </pc:sldChg>
      <pc:sldChg chg="delSp modSp mod modClrScheme delDesignElem chgLayout">
        <pc:chgData name="Anthonia Akpan (2026998)" userId="S::2026998@student.uwtsd.ac.uk::f4522fb3-2210-4efa-893b-5e84191431d5" providerId="AD" clId="Web-{5B525CC0-C375-5670-5897-D8A4611E2AC6}" dt="2022-03-23T13:32:00.636" v="504"/>
        <pc:sldMkLst>
          <pc:docMk/>
          <pc:sldMk cId="2837855554" sldId="268"/>
        </pc:sldMkLst>
        <pc:spChg chg="mod ord">
          <ac:chgData name="Anthonia Akpan (2026998)" userId="S::2026998@student.uwtsd.ac.uk::f4522fb3-2210-4efa-893b-5e84191431d5" providerId="AD" clId="Web-{5B525CC0-C375-5670-5897-D8A4611E2AC6}" dt="2022-03-23T13:32:00.636" v="504"/>
          <ac:spMkLst>
            <pc:docMk/>
            <pc:sldMk cId="2837855554" sldId="268"/>
            <ac:spMk id="2" creationId="{32809793-FF65-46C4-A6CD-2047907E6783}"/>
          </ac:spMkLst>
        </pc:spChg>
        <pc:spChg chg="mod">
          <ac:chgData name="Anthonia Akpan (2026998)" userId="S::2026998@student.uwtsd.ac.uk::f4522fb3-2210-4efa-893b-5e84191431d5" providerId="AD" clId="Web-{5B525CC0-C375-5670-5897-D8A4611E2AC6}" dt="2022-03-23T13:17:29.943" v="473" actId="20577"/>
          <ac:spMkLst>
            <pc:docMk/>
            <pc:sldMk cId="2837855554" sldId="268"/>
            <ac:spMk id="3" creationId="{2F6B0C22-F2FA-4D76-A989-A8120FD82D2B}"/>
          </ac:spMkLst>
        </pc:spChg>
        <pc:spChg chg="del">
          <ac:chgData name="Anthonia Akpan (2026998)" userId="S::2026998@student.uwtsd.ac.uk::f4522fb3-2210-4efa-893b-5e84191431d5" providerId="AD" clId="Web-{5B525CC0-C375-5670-5897-D8A4611E2AC6}" dt="2022-03-23T13:22:08.340" v="491"/>
          <ac:spMkLst>
            <pc:docMk/>
            <pc:sldMk cId="2837855554" sldId="268"/>
            <ac:spMk id="9" creationId="{17115F77-2FAE-4CA7-9A7F-10D5F2C8F831}"/>
          </ac:spMkLst>
        </pc:spChg>
        <pc:spChg chg="del">
          <ac:chgData name="Anthonia Akpan (2026998)" userId="S::2026998@student.uwtsd.ac.uk::f4522fb3-2210-4efa-893b-5e84191431d5" providerId="AD" clId="Web-{5B525CC0-C375-5670-5897-D8A4611E2AC6}" dt="2022-03-23T13:22:08.340" v="491"/>
          <ac:spMkLst>
            <pc:docMk/>
            <pc:sldMk cId="2837855554" sldId="268"/>
            <ac:spMk id="11" creationId="{5CD4C046-A04C-46CC-AFA3-6B0621F628C8}"/>
          </ac:spMkLst>
        </pc:spChg>
        <pc:spChg chg="del">
          <ac:chgData name="Anthonia Akpan (2026998)" userId="S::2026998@student.uwtsd.ac.uk::f4522fb3-2210-4efa-893b-5e84191431d5" providerId="AD" clId="Web-{5B525CC0-C375-5670-5897-D8A4611E2AC6}" dt="2022-03-23T13:22:08.340" v="491"/>
          <ac:spMkLst>
            <pc:docMk/>
            <pc:sldMk cId="2837855554" sldId="268"/>
            <ac:spMk id="13" creationId="{25D5C296-F4B1-4AE5-8EEB-9FEB7ED17780}"/>
          </ac:spMkLst>
        </pc:spChg>
        <pc:spChg chg="del">
          <ac:chgData name="Anthonia Akpan (2026998)" userId="S::2026998@student.uwtsd.ac.uk::f4522fb3-2210-4efa-893b-5e84191431d5" providerId="AD" clId="Web-{5B525CC0-C375-5670-5897-D8A4611E2AC6}" dt="2022-03-23T13:22:08.340" v="491"/>
          <ac:spMkLst>
            <pc:docMk/>
            <pc:sldMk cId="2837855554" sldId="268"/>
            <ac:spMk id="15" creationId="{9C1ACE66-194D-48C4-A14A-6933B35283F6}"/>
          </ac:spMkLst>
        </pc:spChg>
        <pc:spChg chg="del">
          <ac:chgData name="Anthonia Akpan (2026998)" userId="S::2026998@student.uwtsd.ac.uk::f4522fb3-2210-4efa-893b-5e84191431d5" providerId="AD" clId="Web-{5B525CC0-C375-5670-5897-D8A4611E2AC6}" dt="2022-03-23T13:22:08.340" v="491"/>
          <ac:spMkLst>
            <pc:docMk/>
            <pc:sldMk cId="2837855554" sldId="268"/>
            <ac:spMk id="17" creationId="{025B886A-7ED1-4B77-819B-76ACBEFB07D0}"/>
          </ac:spMkLst>
        </pc:spChg>
      </pc:sldChg>
      <pc:sldChg chg="delSp modSp mod modClrScheme delDesignElem chgLayout">
        <pc:chgData name="Anthonia Akpan (2026998)" userId="S::2026998@student.uwtsd.ac.uk::f4522fb3-2210-4efa-893b-5e84191431d5" providerId="AD" clId="Web-{5B525CC0-C375-5670-5897-D8A4611E2AC6}" dt="2022-03-23T13:32:00.636" v="504"/>
        <pc:sldMkLst>
          <pc:docMk/>
          <pc:sldMk cId="3703525666" sldId="269"/>
        </pc:sldMkLst>
        <pc:spChg chg="mod ord">
          <ac:chgData name="Anthonia Akpan (2026998)" userId="S::2026998@student.uwtsd.ac.uk::f4522fb3-2210-4efa-893b-5e84191431d5" providerId="AD" clId="Web-{5B525CC0-C375-5670-5897-D8A4611E2AC6}" dt="2022-03-23T13:32:00.636" v="504"/>
          <ac:spMkLst>
            <pc:docMk/>
            <pc:sldMk cId="3703525666" sldId="269"/>
            <ac:spMk id="2" creationId="{32809793-FF65-46C4-A6CD-2047907E6783}"/>
          </ac:spMkLst>
        </pc:spChg>
        <pc:spChg chg="mod">
          <ac:chgData name="Anthonia Akpan (2026998)" userId="S::2026998@student.uwtsd.ac.uk::f4522fb3-2210-4efa-893b-5e84191431d5" providerId="AD" clId="Web-{5B525CC0-C375-5670-5897-D8A4611E2AC6}" dt="2022-03-23T13:16:17.769" v="466" actId="20577"/>
          <ac:spMkLst>
            <pc:docMk/>
            <pc:sldMk cId="3703525666" sldId="269"/>
            <ac:spMk id="4" creationId="{BF802BF8-C0F0-4D01-B1CE-780113E16F97}"/>
          </ac:spMkLst>
        </pc:spChg>
        <pc:spChg chg="del">
          <ac:chgData name="Anthonia Akpan (2026998)" userId="S::2026998@student.uwtsd.ac.uk::f4522fb3-2210-4efa-893b-5e84191431d5" providerId="AD" clId="Web-{5B525CC0-C375-5670-5897-D8A4611E2AC6}" dt="2022-03-23T13:22:08.340" v="491"/>
          <ac:spMkLst>
            <pc:docMk/>
            <pc:sldMk cId="3703525666" sldId="269"/>
            <ac:spMk id="9" creationId="{17115F77-2FAE-4CA7-9A7F-10D5F2C8F831}"/>
          </ac:spMkLst>
        </pc:spChg>
        <pc:spChg chg="del">
          <ac:chgData name="Anthonia Akpan (2026998)" userId="S::2026998@student.uwtsd.ac.uk::f4522fb3-2210-4efa-893b-5e84191431d5" providerId="AD" clId="Web-{5B525CC0-C375-5670-5897-D8A4611E2AC6}" dt="2022-03-23T13:22:08.340" v="491"/>
          <ac:spMkLst>
            <pc:docMk/>
            <pc:sldMk cId="3703525666" sldId="269"/>
            <ac:spMk id="11" creationId="{5CD4C046-A04C-46CC-AFA3-6B0621F628C8}"/>
          </ac:spMkLst>
        </pc:spChg>
        <pc:spChg chg="del">
          <ac:chgData name="Anthonia Akpan (2026998)" userId="S::2026998@student.uwtsd.ac.uk::f4522fb3-2210-4efa-893b-5e84191431d5" providerId="AD" clId="Web-{5B525CC0-C375-5670-5897-D8A4611E2AC6}" dt="2022-03-23T13:22:08.340" v="491"/>
          <ac:spMkLst>
            <pc:docMk/>
            <pc:sldMk cId="3703525666" sldId="269"/>
            <ac:spMk id="13" creationId="{25D5C296-F4B1-4AE5-8EEB-9FEB7ED17780}"/>
          </ac:spMkLst>
        </pc:spChg>
        <pc:spChg chg="del">
          <ac:chgData name="Anthonia Akpan (2026998)" userId="S::2026998@student.uwtsd.ac.uk::f4522fb3-2210-4efa-893b-5e84191431d5" providerId="AD" clId="Web-{5B525CC0-C375-5670-5897-D8A4611E2AC6}" dt="2022-03-23T13:22:08.340" v="491"/>
          <ac:spMkLst>
            <pc:docMk/>
            <pc:sldMk cId="3703525666" sldId="269"/>
            <ac:spMk id="15" creationId="{9C1ACE66-194D-48C4-A14A-6933B35283F6}"/>
          </ac:spMkLst>
        </pc:spChg>
        <pc:spChg chg="del">
          <ac:chgData name="Anthonia Akpan (2026998)" userId="S::2026998@student.uwtsd.ac.uk::f4522fb3-2210-4efa-893b-5e84191431d5" providerId="AD" clId="Web-{5B525CC0-C375-5670-5897-D8A4611E2AC6}" dt="2022-03-23T13:22:08.340" v="491"/>
          <ac:spMkLst>
            <pc:docMk/>
            <pc:sldMk cId="3703525666" sldId="269"/>
            <ac:spMk id="17" creationId="{025B886A-7ED1-4B77-819B-76ACBEFB07D0}"/>
          </ac:spMkLst>
        </pc:spChg>
      </pc:sldChg>
      <pc:sldChg chg="delSp modSp mod modClrScheme delDesignElem chgLayout">
        <pc:chgData name="Anthonia Akpan (2026998)" userId="S::2026998@student.uwtsd.ac.uk::f4522fb3-2210-4efa-893b-5e84191431d5" providerId="AD" clId="Web-{5B525CC0-C375-5670-5897-D8A4611E2AC6}" dt="2022-03-23T13:32:00.636" v="504"/>
        <pc:sldMkLst>
          <pc:docMk/>
          <pc:sldMk cId="3082203796" sldId="270"/>
        </pc:sldMkLst>
        <pc:spChg chg="mod ord">
          <ac:chgData name="Anthonia Akpan (2026998)" userId="S::2026998@student.uwtsd.ac.uk::f4522fb3-2210-4efa-893b-5e84191431d5" providerId="AD" clId="Web-{5B525CC0-C375-5670-5897-D8A4611E2AC6}" dt="2022-03-23T13:32:00.636" v="504"/>
          <ac:spMkLst>
            <pc:docMk/>
            <pc:sldMk cId="3082203796" sldId="270"/>
            <ac:spMk id="2" creationId="{32809793-FF65-46C4-A6CD-2047907E6783}"/>
          </ac:spMkLst>
        </pc:spChg>
        <pc:spChg chg="del">
          <ac:chgData name="Anthonia Akpan (2026998)" userId="S::2026998@student.uwtsd.ac.uk::f4522fb3-2210-4efa-893b-5e84191431d5" providerId="AD" clId="Web-{5B525CC0-C375-5670-5897-D8A4611E2AC6}" dt="2022-03-23T13:22:08.340" v="491"/>
          <ac:spMkLst>
            <pc:docMk/>
            <pc:sldMk cId="3082203796" sldId="270"/>
            <ac:spMk id="9" creationId="{17115F77-2FAE-4CA7-9A7F-10D5F2C8F831}"/>
          </ac:spMkLst>
        </pc:spChg>
        <pc:spChg chg="del">
          <ac:chgData name="Anthonia Akpan (2026998)" userId="S::2026998@student.uwtsd.ac.uk::f4522fb3-2210-4efa-893b-5e84191431d5" providerId="AD" clId="Web-{5B525CC0-C375-5670-5897-D8A4611E2AC6}" dt="2022-03-23T13:22:08.340" v="491"/>
          <ac:spMkLst>
            <pc:docMk/>
            <pc:sldMk cId="3082203796" sldId="270"/>
            <ac:spMk id="11" creationId="{5CD4C046-A04C-46CC-AFA3-6B0621F628C8}"/>
          </ac:spMkLst>
        </pc:spChg>
        <pc:spChg chg="del">
          <ac:chgData name="Anthonia Akpan (2026998)" userId="S::2026998@student.uwtsd.ac.uk::f4522fb3-2210-4efa-893b-5e84191431d5" providerId="AD" clId="Web-{5B525CC0-C375-5670-5897-D8A4611E2AC6}" dt="2022-03-23T13:22:08.340" v="491"/>
          <ac:spMkLst>
            <pc:docMk/>
            <pc:sldMk cId="3082203796" sldId="270"/>
            <ac:spMk id="13" creationId="{25D5C296-F4B1-4AE5-8EEB-9FEB7ED17780}"/>
          </ac:spMkLst>
        </pc:spChg>
        <pc:spChg chg="del">
          <ac:chgData name="Anthonia Akpan (2026998)" userId="S::2026998@student.uwtsd.ac.uk::f4522fb3-2210-4efa-893b-5e84191431d5" providerId="AD" clId="Web-{5B525CC0-C375-5670-5897-D8A4611E2AC6}" dt="2022-03-23T13:22:08.340" v="491"/>
          <ac:spMkLst>
            <pc:docMk/>
            <pc:sldMk cId="3082203796" sldId="270"/>
            <ac:spMk id="15" creationId="{9C1ACE66-194D-48C4-A14A-6933B35283F6}"/>
          </ac:spMkLst>
        </pc:spChg>
        <pc:spChg chg="del">
          <ac:chgData name="Anthonia Akpan (2026998)" userId="S::2026998@student.uwtsd.ac.uk::f4522fb3-2210-4efa-893b-5e84191431d5" providerId="AD" clId="Web-{5B525CC0-C375-5670-5897-D8A4611E2AC6}" dt="2022-03-23T13:22:08.340" v="491"/>
          <ac:spMkLst>
            <pc:docMk/>
            <pc:sldMk cId="3082203796" sldId="270"/>
            <ac:spMk id="17" creationId="{025B886A-7ED1-4B77-819B-76ACBEFB07D0}"/>
          </ac:spMkLst>
        </pc:spChg>
      </pc:sldChg>
      <pc:sldMasterChg chg="del delSldLayout">
        <pc:chgData name="Anthonia Akpan (2026998)" userId="S::2026998@student.uwtsd.ac.uk::f4522fb3-2210-4efa-893b-5e84191431d5" providerId="AD" clId="Web-{5B525CC0-C375-5670-5897-D8A4611E2AC6}" dt="2022-03-23T13:22:08.340" v="491"/>
        <pc:sldMasterMkLst>
          <pc:docMk/>
          <pc:sldMasterMk cId="2946284373" sldId="2147483672"/>
        </pc:sldMasterMkLst>
        <pc:sldLayoutChg chg="del">
          <pc:chgData name="Anthonia Akpan (2026998)" userId="S::2026998@student.uwtsd.ac.uk::f4522fb3-2210-4efa-893b-5e84191431d5" providerId="AD" clId="Web-{5B525CC0-C375-5670-5897-D8A4611E2AC6}" dt="2022-03-23T13:22:08.340" v="491"/>
          <pc:sldLayoutMkLst>
            <pc:docMk/>
            <pc:sldMasterMk cId="2946284373" sldId="2147483672"/>
            <pc:sldLayoutMk cId="1118208636" sldId="2147483673"/>
          </pc:sldLayoutMkLst>
        </pc:sldLayoutChg>
        <pc:sldLayoutChg chg="del">
          <pc:chgData name="Anthonia Akpan (2026998)" userId="S::2026998@student.uwtsd.ac.uk::f4522fb3-2210-4efa-893b-5e84191431d5" providerId="AD" clId="Web-{5B525CC0-C375-5670-5897-D8A4611E2AC6}" dt="2022-03-23T13:22:08.340" v="491"/>
          <pc:sldLayoutMkLst>
            <pc:docMk/>
            <pc:sldMasterMk cId="2946284373" sldId="2147483672"/>
            <pc:sldLayoutMk cId="1088894144" sldId="2147483674"/>
          </pc:sldLayoutMkLst>
        </pc:sldLayoutChg>
        <pc:sldLayoutChg chg="del">
          <pc:chgData name="Anthonia Akpan (2026998)" userId="S::2026998@student.uwtsd.ac.uk::f4522fb3-2210-4efa-893b-5e84191431d5" providerId="AD" clId="Web-{5B525CC0-C375-5670-5897-D8A4611E2AC6}" dt="2022-03-23T13:22:08.340" v="491"/>
          <pc:sldLayoutMkLst>
            <pc:docMk/>
            <pc:sldMasterMk cId="2946284373" sldId="2147483672"/>
            <pc:sldLayoutMk cId="3586568535" sldId="2147483675"/>
          </pc:sldLayoutMkLst>
        </pc:sldLayoutChg>
        <pc:sldLayoutChg chg="del">
          <pc:chgData name="Anthonia Akpan (2026998)" userId="S::2026998@student.uwtsd.ac.uk::f4522fb3-2210-4efa-893b-5e84191431d5" providerId="AD" clId="Web-{5B525CC0-C375-5670-5897-D8A4611E2AC6}" dt="2022-03-23T13:22:08.340" v="491"/>
          <pc:sldLayoutMkLst>
            <pc:docMk/>
            <pc:sldMasterMk cId="2946284373" sldId="2147483672"/>
            <pc:sldLayoutMk cId="3110691723" sldId="2147483676"/>
          </pc:sldLayoutMkLst>
        </pc:sldLayoutChg>
        <pc:sldLayoutChg chg="del">
          <pc:chgData name="Anthonia Akpan (2026998)" userId="S::2026998@student.uwtsd.ac.uk::f4522fb3-2210-4efa-893b-5e84191431d5" providerId="AD" clId="Web-{5B525CC0-C375-5670-5897-D8A4611E2AC6}" dt="2022-03-23T13:22:08.340" v="491"/>
          <pc:sldLayoutMkLst>
            <pc:docMk/>
            <pc:sldMasterMk cId="2946284373" sldId="2147483672"/>
            <pc:sldLayoutMk cId="3073819021" sldId="2147483677"/>
          </pc:sldLayoutMkLst>
        </pc:sldLayoutChg>
        <pc:sldLayoutChg chg="del">
          <pc:chgData name="Anthonia Akpan (2026998)" userId="S::2026998@student.uwtsd.ac.uk::f4522fb3-2210-4efa-893b-5e84191431d5" providerId="AD" clId="Web-{5B525CC0-C375-5670-5897-D8A4611E2AC6}" dt="2022-03-23T13:22:08.340" v="491"/>
          <pc:sldLayoutMkLst>
            <pc:docMk/>
            <pc:sldMasterMk cId="2946284373" sldId="2147483672"/>
            <pc:sldLayoutMk cId="1619947708" sldId="2147483678"/>
          </pc:sldLayoutMkLst>
        </pc:sldLayoutChg>
        <pc:sldLayoutChg chg="del">
          <pc:chgData name="Anthonia Akpan (2026998)" userId="S::2026998@student.uwtsd.ac.uk::f4522fb3-2210-4efa-893b-5e84191431d5" providerId="AD" clId="Web-{5B525CC0-C375-5670-5897-D8A4611E2AC6}" dt="2022-03-23T13:22:08.340" v="491"/>
          <pc:sldLayoutMkLst>
            <pc:docMk/>
            <pc:sldMasterMk cId="2946284373" sldId="2147483672"/>
            <pc:sldLayoutMk cId="1462382628" sldId="2147483679"/>
          </pc:sldLayoutMkLst>
        </pc:sldLayoutChg>
        <pc:sldLayoutChg chg="del">
          <pc:chgData name="Anthonia Akpan (2026998)" userId="S::2026998@student.uwtsd.ac.uk::f4522fb3-2210-4efa-893b-5e84191431d5" providerId="AD" clId="Web-{5B525CC0-C375-5670-5897-D8A4611E2AC6}" dt="2022-03-23T13:22:08.340" v="491"/>
          <pc:sldLayoutMkLst>
            <pc:docMk/>
            <pc:sldMasterMk cId="2946284373" sldId="2147483672"/>
            <pc:sldLayoutMk cId="3332235447" sldId="2147483680"/>
          </pc:sldLayoutMkLst>
        </pc:sldLayoutChg>
        <pc:sldLayoutChg chg="del">
          <pc:chgData name="Anthonia Akpan (2026998)" userId="S::2026998@student.uwtsd.ac.uk::f4522fb3-2210-4efa-893b-5e84191431d5" providerId="AD" clId="Web-{5B525CC0-C375-5670-5897-D8A4611E2AC6}" dt="2022-03-23T13:22:08.340" v="491"/>
          <pc:sldLayoutMkLst>
            <pc:docMk/>
            <pc:sldMasterMk cId="2946284373" sldId="2147483672"/>
            <pc:sldLayoutMk cId="1645175020" sldId="2147483681"/>
          </pc:sldLayoutMkLst>
        </pc:sldLayoutChg>
        <pc:sldLayoutChg chg="del">
          <pc:chgData name="Anthonia Akpan (2026998)" userId="S::2026998@student.uwtsd.ac.uk::f4522fb3-2210-4efa-893b-5e84191431d5" providerId="AD" clId="Web-{5B525CC0-C375-5670-5897-D8A4611E2AC6}" dt="2022-03-23T13:22:08.340" v="491"/>
          <pc:sldLayoutMkLst>
            <pc:docMk/>
            <pc:sldMasterMk cId="2946284373" sldId="2147483672"/>
            <pc:sldLayoutMk cId="2629223138" sldId="2147483682"/>
          </pc:sldLayoutMkLst>
        </pc:sldLayoutChg>
        <pc:sldLayoutChg chg="del">
          <pc:chgData name="Anthonia Akpan (2026998)" userId="S::2026998@student.uwtsd.ac.uk::f4522fb3-2210-4efa-893b-5e84191431d5" providerId="AD" clId="Web-{5B525CC0-C375-5670-5897-D8A4611E2AC6}" dt="2022-03-23T13:22:08.340" v="491"/>
          <pc:sldLayoutMkLst>
            <pc:docMk/>
            <pc:sldMasterMk cId="2946284373" sldId="2147483672"/>
            <pc:sldLayoutMk cId="3704004887" sldId="2147483683"/>
          </pc:sldLayoutMkLst>
        </pc:sldLayoutChg>
      </pc:sldMasterChg>
      <pc:sldMasterChg chg="add del addSldLayout delSldLayout modSldLayout">
        <pc:chgData name="Anthonia Akpan (2026998)" userId="S::2026998@student.uwtsd.ac.uk::f4522fb3-2210-4efa-893b-5e84191431d5" providerId="AD" clId="Web-{5B525CC0-C375-5670-5897-D8A4611E2AC6}" dt="2022-03-23T13:22:32.341" v="492"/>
        <pc:sldMasterMkLst>
          <pc:docMk/>
          <pc:sldMasterMk cId="2851572519" sldId="2147483684"/>
        </pc:sldMasterMkLst>
        <pc:sldLayoutChg chg="add del mod replId">
          <pc:chgData name="Anthonia Akpan (2026998)" userId="S::2026998@student.uwtsd.ac.uk::f4522fb3-2210-4efa-893b-5e84191431d5" providerId="AD" clId="Web-{5B525CC0-C375-5670-5897-D8A4611E2AC6}" dt="2022-03-23T13:22:32.341" v="492"/>
          <pc:sldLayoutMkLst>
            <pc:docMk/>
            <pc:sldMasterMk cId="2851572519" sldId="2147483684"/>
            <pc:sldLayoutMk cId="3642111788" sldId="2147483685"/>
          </pc:sldLayoutMkLst>
        </pc:sldLayoutChg>
        <pc:sldLayoutChg chg="add del mod replId">
          <pc:chgData name="Anthonia Akpan (2026998)" userId="S::2026998@student.uwtsd.ac.uk::f4522fb3-2210-4efa-893b-5e84191431d5" providerId="AD" clId="Web-{5B525CC0-C375-5670-5897-D8A4611E2AC6}" dt="2022-03-23T13:22:32.341" v="492"/>
          <pc:sldLayoutMkLst>
            <pc:docMk/>
            <pc:sldMasterMk cId="2851572519" sldId="2147483684"/>
            <pc:sldLayoutMk cId="1629473475" sldId="2147483686"/>
          </pc:sldLayoutMkLst>
        </pc:sldLayoutChg>
        <pc:sldLayoutChg chg="add del mod replId">
          <pc:chgData name="Anthonia Akpan (2026998)" userId="S::2026998@student.uwtsd.ac.uk::f4522fb3-2210-4efa-893b-5e84191431d5" providerId="AD" clId="Web-{5B525CC0-C375-5670-5897-D8A4611E2AC6}" dt="2022-03-23T13:22:32.341" v="492"/>
          <pc:sldLayoutMkLst>
            <pc:docMk/>
            <pc:sldMasterMk cId="2851572519" sldId="2147483684"/>
            <pc:sldLayoutMk cId="3074248015" sldId="2147483687"/>
          </pc:sldLayoutMkLst>
        </pc:sldLayoutChg>
        <pc:sldLayoutChg chg="add del mod replId">
          <pc:chgData name="Anthonia Akpan (2026998)" userId="S::2026998@student.uwtsd.ac.uk::f4522fb3-2210-4efa-893b-5e84191431d5" providerId="AD" clId="Web-{5B525CC0-C375-5670-5897-D8A4611E2AC6}" dt="2022-03-23T13:22:32.341" v="492"/>
          <pc:sldLayoutMkLst>
            <pc:docMk/>
            <pc:sldMasterMk cId="2851572519" sldId="2147483684"/>
            <pc:sldLayoutMk cId="1921020948" sldId="2147483688"/>
          </pc:sldLayoutMkLst>
        </pc:sldLayoutChg>
        <pc:sldLayoutChg chg="add del mod replId">
          <pc:chgData name="Anthonia Akpan (2026998)" userId="S::2026998@student.uwtsd.ac.uk::f4522fb3-2210-4efa-893b-5e84191431d5" providerId="AD" clId="Web-{5B525CC0-C375-5670-5897-D8A4611E2AC6}" dt="2022-03-23T13:22:32.341" v="492"/>
          <pc:sldLayoutMkLst>
            <pc:docMk/>
            <pc:sldMasterMk cId="2851572519" sldId="2147483684"/>
            <pc:sldLayoutMk cId="1178144602" sldId="2147483689"/>
          </pc:sldLayoutMkLst>
        </pc:sldLayoutChg>
        <pc:sldLayoutChg chg="add del mod replId">
          <pc:chgData name="Anthonia Akpan (2026998)" userId="S::2026998@student.uwtsd.ac.uk::f4522fb3-2210-4efa-893b-5e84191431d5" providerId="AD" clId="Web-{5B525CC0-C375-5670-5897-D8A4611E2AC6}" dt="2022-03-23T13:22:32.341" v="492"/>
          <pc:sldLayoutMkLst>
            <pc:docMk/>
            <pc:sldMasterMk cId="2851572519" sldId="2147483684"/>
            <pc:sldLayoutMk cId="1346125607" sldId="2147483690"/>
          </pc:sldLayoutMkLst>
        </pc:sldLayoutChg>
        <pc:sldLayoutChg chg="add del mod replId">
          <pc:chgData name="Anthonia Akpan (2026998)" userId="S::2026998@student.uwtsd.ac.uk::f4522fb3-2210-4efa-893b-5e84191431d5" providerId="AD" clId="Web-{5B525CC0-C375-5670-5897-D8A4611E2AC6}" dt="2022-03-23T13:22:32.341" v="492"/>
          <pc:sldLayoutMkLst>
            <pc:docMk/>
            <pc:sldMasterMk cId="2851572519" sldId="2147483684"/>
            <pc:sldLayoutMk cId="223108370" sldId="2147483691"/>
          </pc:sldLayoutMkLst>
        </pc:sldLayoutChg>
        <pc:sldLayoutChg chg="add del mod replId">
          <pc:chgData name="Anthonia Akpan (2026998)" userId="S::2026998@student.uwtsd.ac.uk::f4522fb3-2210-4efa-893b-5e84191431d5" providerId="AD" clId="Web-{5B525CC0-C375-5670-5897-D8A4611E2AC6}" dt="2022-03-23T13:22:32.341" v="492"/>
          <pc:sldLayoutMkLst>
            <pc:docMk/>
            <pc:sldMasterMk cId="2851572519" sldId="2147483684"/>
            <pc:sldLayoutMk cId="1127717277" sldId="2147483692"/>
          </pc:sldLayoutMkLst>
        </pc:sldLayoutChg>
        <pc:sldLayoutChg chg="add del mod replId">
          <pc:chgData name="Anthonia Akpan (2026998)" userId="S::2026998@student.uwtsd.ac.uk::f4522fb3-2210-4efa-893b-5e84191431d5" providerId="AD" clId="Web-{5B525CC0-C375-5670-5897-D8A4611E2AC6}" dt="2022-03-23T13:22:32.341" v="492"/>
          <pc:sldLayoutMkLst>
            <pc:docMk/>
            <pc:sldMasterMk cId="2851572519" sldId="2147483684"/>
            <pc:sldLayoutMk cId="2908318549" sldId="2147483693"/>
          </pc:sldLayoutMkLst>
        </pc:sldLayoutChg>
        <pc:sldLayoutChg chg="add del mod replId">
          <pc:chgData name="Anthonia Akpan (2026998)" userId="S::2026998@student.uwtsd.ac.uk::f4522fb3-2210-4efa-893b-5e84191431d5" providerId="AD" clId="Web-{5B525CC0-C375-5670-5897-D8A4611E2AC6}" dt="2022-03-23T13:22:32.341" v="492"/>
          <pc:sldLayoutMkLst>
            <pc:docMk/>
            <pc:sldMasterMk cId="2851572519" sldId="2147483684"/>
            <pc:sldLayoutMk cId="1621566514" sldId="2147483694"/>
          </pc:sldLayoutMkLst>
        </pc:sldLayoutChg>
        <pc:sldLayoutChg chg="add del mod replId">
          <pc:chgData name="Anthonia Akpan (2026998)" userId="S::2026998@student.uwtsd.ac.uk::f4522fb3-2210-4efa-893b-5e84191431d5" providerId="AD" clId="Web-{5B525CC0-C375-5670-5897-D8A4611E2AC6}" dt="2022-03-23T13:22:32.341" v="492"/>
          <pc:sldLayoutMkLst>
            <pc:docMk/>
            <pc:sldMasterMk cId="2851572519" sldId="2147483684"/>
            <pc:sldLayoutMk cId="2769525826" sldId="2147483695"/>
          </pc:sldLayoutMkLst>
        </pc:sldLayoutChg>
        <pc:sldLayoutChg chg="add del mod replId">
          <pc:chgData name="Anthonia Akpan (2026998)" userId="S::2026998@student.uwtsd.ac.uk::f4522fb3-2210-4efa-893b-5e84191431d5" providerId="AD" clId="Web-{5B525CC0-C375-5670-5897-D8A4611E2AC6}" dt="2022-03-23T13:22:32.341" v="492"/>
          <pc:sldLayoutMkLst>
            <pc:docMk/>
            <pc:sldMasterMk cId="2851572519" sldId="2147483684"/>
            <pc:sldLayoutMk cId="1384214038" sldId="2147483696"/>
          </pc:sldLayoutMkLst>
        </pc:sldLayoutChg>
        <pc:sldLayoutChg chg="add del mod replId">
          <pc:chgData name="Anthonia Akpan (2026998)" userId="S::2026998@student.uwtsd.ac.uk::f4522fb3-2210-4efa-893b-5e84191431d5" providerId="AD" clId="Web-{5B525CC0-C375-5670-5897-D8A4611E2AC6}" dt="2022-03-23T13:22:32.341" v="492"/>
          <pc:sldLayoutMkLst>
            <pc:docMk/>
            <pc:sldMasterMk cId="2851572519" sldId="2147483684"/>
            <pc:sldLayoutMk cId="2708674141" sldId="2147483697"/>
          </pc:sldLayoutMkLst>
        </pc:sldLayoutChg>
        <pc:sldLayoutChg chg="add del mod replId">
          <pc:chgData name="Anthonia Akpan (2026998)" userId="S::2026998@student.uwtsd.ac.uk::f4522fb3-2210-4efa-893b-5e84191431d5" providerId="AD" clId="Web-{5B525CC0-C375-5670-5897-D8A4611E2AC6}" dt="2022-03-23T13:22:32.341" v="492"/>
          <pc:sldLayoutMkLst>
            <pc:docMk/>
            <pc:sldMasterMk cId="2851572519" sldId="2147483684"/>
            <pc:sldLayoutMk cId="1778695074" sldId="2147483698"/>
          </pc:sldLayoutMkLst>
        </pc:sldLayoutChg>
        <pc:sldLayoutChg chg="add del mod replId">
          <pc:chgData name="Anthonia Akpan (2026998)" userId="S::2026998@student.uwtsd.ac.uk::f4522fb3-2210-4efa-893b-5e84191431d5" providerId="AD" clId="Web-{5B525CC0-C375-5670-5897-D8A4611E2AC6}" dt="2022-03-23T13:22:32.341" v="492"/>
          <pc:sldLayoutMkLst>
            <pc:docMk/>
            <pc:sldMasterMk cId="2851572519" sldId="2147483684"/>
            <pc:sldLayoutMk cId="725715516" sldId="2147483699"/>
          </pc:sldLayoutMkLst>
        </pc:sldLayoutChg>
        <pc:sldLayoutChg chg="add del mod replId">
          <pc:chgData name="Anthonia Akpan (2026998)" userId="S::2026998@student.uwtsd.ac.uk::f4522fb3-2210-4efa-893b-5e84191431d5" providerId="AD" clId="Web-{5B525CC0-C375-5670-5897-D8A4611E2AC6}" dt="2022-03-23T13:22:32.341" v="492"/>
          <pc:sldLayoutMkLst>
            <pc:docMk/>
            <pc:sldMasterMk cId="2851572519" sldId="2147483684"/>
            <pc:sldLayoutMk cId="2539141365" sldId="2147483700"/>
          </pc:sldLayoutMkLst>
        </pc:sldLayoutChg>
        <pc:sldLayoutChg chg="add del mod replId">
          <pc:chgData name="Anthonia Akpan (2026998)" userId="S::2026998@student.uwtsd.ac.uk::f4522fb3-2210-4efa-893b-5e84191431d5" providerId="AD" clId="Web-{5B525CC0-C375-5670-5897-D8A4611E2AC6}" dt="2022-03-23T13:22:32.341" v="492"/>
          <pc:sldLayoutMkLst>
            <pc:docMk/>
            <pc:sldMasterMk cId="2851572519" sldId="2147483684"/>
            <pc:sldLayoutMk cId="640807555" sldId="2147483701"/>
          </pc:sldLayoutMkLst>
        </pc:sldLayoutChg>
      </pc:sldMasterChg>
      <pc:sldMasterChg chg="add del addSldLayout delSldLayout modSldLayout">
        <pc:chgData name="Anthonia Akpan (2026998)" userId="S::2026998@student.uwtsd.ac.uk::f4522fb3-2210-4efa-893b-5e84191431d5" providerId="AD" clId="Web-{5B525CC0-C375-5670-5897-D8A4611E2AC6}" dt="2022-03-23T13:23:23.530" v="494"/>
        <pc:sldMasterMkLst>
          <pc:docMk/>
          <pc:sldMasterMk cId="4084020787" sldId="2147483702"/>
        </pc:sldMasterMkLst>
        <pc:sldLayoutChg chg="add del mod replId">
          <pc:chgData name="Anthonia Akpan (2026998)" userId="S::2026998@student.uwtsd.ac.uk::f4522fb3-2210-4efa-893b-5e84191431d5" providerId="AD" clId="Web-{5B525CC0-C375-5670-5897-D8A4611E2AC6}" dt="2022-03-23T13:23:23.530" v="494"/>
          <pc:sldLayoutMkLst>
            <pc:docMk/>
            <pc:sldMasterMk cId="4084020787" sldId="2147483702"/>
            <pc:sldLayoutMk cId="2027924194" sldId="2147483703"/>
          </pc:sldLayoutMkLst>
        </pc:sldLayoutChg>
        <pc:sldLayoutChg chg="add del mod replId">
          <pc:chgData name="Anthonia Akpan (2026998)" userId="S::2026998@student.uwtsd.ac.uk::f4522fb3-2210-4efa-893b-5e84191431d5" providerId="AD" clId="Web-{5B525CC0-C375-5670-5897-D8A4611E2AC6}" dt="2022-03-23T13:23:23.530" v="494"/>
          <pc:sldLayoutMkLst>
            <pc:docMk/>
            <pc:sldMasterMk cId="4084020787" sldId="2147483702"/>
            <pc:sldLayoutMk cId="2060080184" sldId="2147483704"/>
          </pc:sldLayoutMkLst>
        </pc:sldLayoutChg>
        <pc:sldLayoutChg chg="add del mod replId">
          <pc:chgData name="Anthonia Akpan (2026998)" userId="S::2026998@student.uwtsd.ac.uk::f4522fb3-2210-4efa-893b-5e84191431d5" providerId="AD" clId="Web-{5B525CC0-C375-5670-5897-D8A4611E2AC6}" dt="2022-03-23T13:23:23.530" v="494"/>
          <pc:sldLayoutMkLst>
            <pc:docMk/>
            <pc:sldMasterMk cId="4084020787" sldId="2147483702"/>
            <pc:sldLayoutMk cId="2605811831" sldId="2147483705"/>
          </pc:sldLayoutMkLst>
        </pc:sldLayoutChg>
        <pc:sldLayoutChg chg="add del mod replId">
          <pc:chgData name="Anthonia Akpan (2026998)" userId="S::2026998@student.uwtsd.ac.uk::f4522fb3-2210-4efa-893b-5e84191431d5" providerId="AD" clId="Web-{5B525CC0-C375-5670-5897-D8A4611E2AC6}" dt="2022-03-23T13:23:23.530" v="494"/>
          <pc:sldLayoutMkLst>
            <pc:docMk/>
            <pc:sldMasterMk cId="4084020787" sldId="2147483702"/>
            <pc:sldLayoutMk cId="1743929415" sldId="2147483706"/>
          </pc:sldLayoutMkLst>
        </pc:sldLayoutChg>
        <pc:sldLayoutChg chg="add del mod replId">
          <pc:chgData name="Anthonia Akpan (2026998)" userId="S::2026998@student.uwtsd.ac.uk::f4522fb3-2210-4efa-893b-5e84191431d5" providerId="AD" clId="Web-{5B525CC0-C375-5670-5897-D8A4611E2AC6}" dt="2022-03-23T13:23:23.530" v="494"/>
          <pc:sldLayoutMkLst>
            <pc:docMk/>
            <pc:sldMasterMk cId="4084020787" sldId="2147483702"/>
            <pc:sldLayoutMk cId="1538288578" sldId="2147483707"/>
          </pc:sldLayoutMkLst>
        </pc:sldLayoutChg>
        <pc:sldLayoutChg chg="add del mod replId">
          <pc:chgData name="Anthonia Akpan (2026998)" userId="S::2026998@student.uwtsd.ac.uk::f4522fb3-2210-4efa-893b-5e84191431d5" providerId="AD" clId="Web-{5B525CC0-C375-5670-5897-D8A4611E2AC6}" dt="2022-03-23T13:23:23.530" v="494"/>
          <pc:sldLayoutMkLst>
            <pc:docMk/>
            <pc:sldMasterMk cId="4084020787" sldId="2147483702"/>
            <pc:sldLayoutMk cId="3667094571" sldId="2147483708"/>
          </pc:sldLayoutMkLst>
        </pc:sldLayoutChg>
        <pc:sldLayoutChg chg="add del mod replId">
          <pc:chgData name="Anthonia Akpan (2026998)" userId="S::2026998@student.uwtsd.ac.uk::f4522fb3-2210-4efa-893b-5e84191431d5" providerId="AD" clId="Web-{5B525CC0-C375-5670-5897-D8A4611E2AC6}" dt="2022-03-23T13:23:23.530" v="494"/>
          <pc:sldLayoutMkLst>
            <pc:docMk/>
            <pc:sldMasterMk cId="4084020787" sldId="2147483702"/>
            <pc:sldLayoutMk cId="3577434317" sldId="2147483709"/>
          </pc:sldLayoutMkLst>
        </pc:sldLayoutChg>
        <pc:sldLayoutChg chg="add del mod replId">
          <pc:chgData name="Anthonia Akpan (2026998)" userId="S::2026998@student.uwtsd.ac.uk::f4522fb3-2210-4efa-893b-5e84191431d5" providerId="AD" clId="Web-{5B525CC0-C375-5670-5897-D8A4611E2AC6}" dt="2022-03-23T13:23:23.530" v="494"/>
          <pc:sldLayoutMkLst>
            <pc:docMk/>
            <pc:sldMasterMk cId="4084020787" sldId="2147483702"/>
            <pc:sldLayoutMk cId="3138322182" sldId="2147483710"/>
          </pc:sldLayoutMkLst>
        </pc:sldLayoutChg>
        <pc:sldLayoutChg chg="add del mod replId">
          <pc:chgData name="Anthonia Akpan (2026998)" userId="S::2026998@student.uwtsd.ac.uk::f4522fb3-2210-4efa-893b-5e84191431d5" providerId="AD" clId="Web-{5B525CC0-C375-5670-5897-D8A4611E2AC6}" dt="2022-03-23T13:23:23.530" v="494"/>
          <pc:sldLayoutMkLst>
            <pc:docMk/>
            <pc:sldMasterMk cId="4084020787" sldId="2147483702"/>
            <pc:sldLayoutMk cId="3128026496" sldId="2147483711"/>
          </pc:sldLayoutMkLst>
        </pc:sldLayoutChg>
        <pc:sldLayoutChg chg="add del mod replId">
          <pc:chgData name="Anthonia Akpan (2026998)" userId="S::2026998@student.uwtsd.ac.uk::f4522fb3-2210-4efa-893b-5e84191431d5" providerId="AD" clId="Web-{5B525CC0-C375-5670-5897-D8A4611E2AC6}" dt="2022-03-23T13:23:23.530" v="494"/>
          <pc:sldLayoutMkLst>
            <pc:docMk/>
            <pc:sldMasterMk cId="4084020787" sldId="2147483702"/>
            <pc:sldLayoutMk cId="2413765692" sldId="2147483712"/>
          </pc:sldLayoutMkLst>
        </pc:sldLayoutChg>
        <pc:sldLayoutChg chg="add del mod replId">
          <pc:chgData name="Anthonia Akpan (2026998)" userId="S::2026998@student.uwtsd.ac.uk::f4522fb3-2210-4efa-893b-5e84191431d5" providerId="AD" clId="Web-{5B525CC0-C375-5670-5897-D8A4611E2AC6}" dt="2022-03-23T13:23:23.530" v="494"/>
          <pc:sldLayoutMkLst>
            <pc:docMk/>
            <pc:sldMasterMk cId="4084020787" sldId="2147483702"/>
            <pc:sldLayoutMk cId="891046059" sldId="2147483713"/>
          </pc:sldLayoutMkLst>
        </pc:sldLayoutChg>
      </pc:sldMasterChg>
      <pc:sldMasterChg chg="add del addSldLayout delSldLayout modSldLayout">
        <pc:chgData name="Anthonia Akpan (2026998)" userId="S::2026998@student.uwtsd.ac.uk::f4522fb3-2210-4efa-893b-5e84191431d5" providerId="AD" clId="Web-{5B525CC0-C375-5670-5897-D8A4611E2AC6}" dt="2022-03-23T13:24:03.921" v="495"/>
        <pc:sldMasterMkLst>
          <pc:docMk/>
          <pc:sldMasterMk cId="1376864931" sldId="2147483714"/>
        </pc:sldMasterMkLst>
        <pc:sldLayoutChg chg="add del mod replId">
          <pc:chgData name="Anthonia Akpan (2026998)" userId="S::2026998@student.uwtsd.ac.uk::f4522fb3-2210-4efa-893b-5e84191431d5" providerId="AD" clId="Web-{5B525CC0-C375-5670-5897-D8A4611E2AC6}" dt="2022-03-23T13:24:03.921" v="495"/>
          <pc:sldLayoutMkLst>
            <pc:docMk/>
            <pc:sldMasterMk cId="1376864931" sldId="2147483714"/>
            <pc:sldLayoutMk cId="968151894" sldId="2147483715"/>
          </pc:sldLayoutMkLst>
        </pc:sldLayoutChg>
        <pc:sldLayoutChg chg="add del mod replId">
          <pc:chgData name="Anthonia Akpan (2026998)" userId="S::2026998@student.uwtsd.ac.uk::f4522fb3-2210-4efa-893b-5e84191431d5" providerId="AD" clId="Web-{5B525CC0-C375-5670-5897-D8A4611E2AC6}" dt="2022-03-23T13:24:03.921" v="495"/>
          <pc:sldLayoutMkLst>
            <pc:docMk/>
            <pc:sldMasterMk cId="1376864931" sldId="2147483714"/>
            <pc:sldLayoutMk cId="1606081668" sldId="2147483716"/>
          </pc:sldLayoutMkLst>
        </pc:sldLayoutChg>
        <pc:sldLayoutChg chg="add del mod replId">
          <pc:chgData name="Anthonia Akpan (2026998)" userId="S::2026998@student.uwtsd.ac.uk::f4522fb3-2210-4efa-893b-5e84191431d5" providerId="AD" clId="Web-{5B525CC0-C375-5670-5897-D8A4611E2AC6}" dt="2022-03-23T13:24:03.921" v="495"/>
          <pc:sldLayoutMkLst>
            <pc:docMk/>
            <pc:sldMasterMk cId="1376864931" sldId="2147483714"/>
            <pc:sldLayoutMk cId="4016739874" sldId="2147483717"/>
          </pc:sldLayoutMkLst>
        </pc:sldLayoutChg>
        <pc:sldLayoutChg chg="add del mod replId">
          <pc:chgData name="Anthonia Akpan (2026998)" userId="S::2026998@student.uwtsd.ac.uk::f4522fb3-2210-4efa-893b-5e84191431d5" providerId="AD" clId="Web-{5B525CC0-C375-5670-5897-D8A4611E2AC6}" dt="2022-03-23T13:24:03.921" v="495"/>
          <pc:sldLayoutMkLst>
            <pc:docMk/>
            <pc:sldMasterMk cId="1376864931" sldId="2147483714"/>
            <pc:sldLayoutMk cId="2454874782" sldId="2147483718"/>
          </pc:sldLayoutMkLst>
        </pc:sldLayoutChg>
        <pc:sldLayoutChg chg="add del mod replId">
          <pc:chgData name="Anthonia Akpan (2026998)" userId="S::2026998@student.uwtsd.ac.uk::f4522fb3-2210-4efa-893b-5e84191431d5" providerId="AD" clId="Web-{5B525CC0-C375-5670-5897-D8A4611E2AC6}" dt="2022-03-23T13:24:03.921" v="495"/>
          <pc:sldLayoutMkLst>
            <pc:docMk/>
            <pc:sldMasterMk cId="1376864931" sldId="2147483714"/>
            <pc:sldLayoutMk cId="1961510452" sldId="2147483719"/>
          </pc:sldLayoutMkLst>
        </pc:sldLayoutChg>
        <pc:sldLayoutChg chg="add del mod replId">
          <pc:chgData name="Anthonia Akpan (2026998)" userId="S::2026998@student.uwtsd.ac.uk::f4522fb3-2210-4efa-893b-5e84191431d5" providerId="AD" clId="Web-{5B525CC0-C375-5670-5897-D8A4611E2AC6}" dt="2022-03-23T13:24:03.921" v="495"/>
          <pc:sldLayoutMkLst>
            <pc:docMk/>
            <pc:sldMasterMk cId="1376864931" sldId="2147483714"/>
            <pc:sldLayoutMk cId="784683617" sldId="2147483720"/>
          </pc:sldLayoutMkLst>
        </pc:sldLayoutChg>
        <pc:sldLayoutChg chg="add del mod replId">
          <pc:chgData name="Anthonia Akpan (2026998)" userId="S::2026998@student.uwtsd.ac.uk::f4522fb3-2210-4efa-893b-5e84191431d5" providerId="AD" clId="Web-{5B525CC0-C375-5670-5897-D8A4611E2AC6}" dt="2022-03-23T13:24:03.921" v="495"/>
          <pc:sldLayoutMkLst>
            <pc:docMk/>
            <pc:sldMasterMk cId="1376864931" sldId="2147483714"/>
            <pc:sldLayoutMk cId="2325737350" sldId="2147483721"/>
          </pc:sldLayoutMkLst>
        </pc:sldLayoutChg>
        <pc:sldLayoutChg chg="add del mod replId">
          <pc:chgData name="Anthonia Akpan (2026998)" userId="S::2026998@student.uwtsd.ac.uk::f4522fb3-2210-4efa-893b-5e84191431d5" providerId="AD" clId="Web-{5B525CC0-C375-5670-5897-D8A4611E2AC6}" dt="2022-03-23T13:24:03.921" v="495"/>
          <pc:sldLayoutMkLst>
            <pc:docMk/>
            <pc:sldMasterMk cId="1376864931" sldId="2147483714"/>
            <pc:sldLayoutMk cId="1730996008" sldId="2147483722"/>
          </pc:sldLayoutMkLst>
        </pc:sldLayoutChg>
        <pc:sldLayoutChg chg="add del mod replId">
          <pc:chgData name="Anthonia Akpan (2026998)" userId="S::2026998@student.uwtsd.ac.uk::f4522fb3-2210-4efa-893b-5e84191431d5" providerId="AD" clId="Web-{5B525CC0-C375-5670-5897-D8A4611E2AC6}" dt="2022-03-23T13:24:03.921" v="495"/>
          <pc:sldLayoutMkLst>
            <pc:docMk/>
            <pc:sldMasterMk cId="1376864931" sldId="2147483714"/>
            <pc:sldLayoutMk cId="3739873375" sldId="2147483723"/>
          </pc:sldLayoutMkLst>
        </pc:sldLayoutChg>
        <pc:sldLayoutChg chg="add del mod replId">
          <pc:chgData name="Anthonia Akpan (2026998)" userId="S::2026998@student.uwtsd.ac.uk::f4522fb3-2210-4efa-893b-5e84191431d5" providerId="AD" clId="Web-{5B525CC0-C375-5670-5897-D8A4611E2AC6}" dt="2022-03-23T13:24:03.921" v="495"/>
          <pc:sldLayoutMkLst>
            <pc:docMk/>
            <pc:sldMasterMk cId="1376864931" sldId="2147483714"/>
            <pc:sldLayoutMk cId="2321332996" sldId="2147483724"/>
          </pc:sldLayoutMkLst>
        </pc:sldLayoutChg>
        <pc:sldLayoutChg chg="add del mod replId">
          <pc:chgData name="Anthonia Akpan (2026998)" userId="S::2026998@student.uwtsd.ac.uk::f4522fb3-2210-4efa-893b-5e84191431d5" providerId="AD" clId="Web-{5B525CC0-C375-5670-5897-D8A4611E2AC6}" dt="2022-03-23T13:24:03.921" v="495"/>
          <pc:sldLayoutMkLst>
            <pc:docMk/>
            <pc:sldMasterMk cId="1376864931" sldId="2147483714"/>
            <pc:sldLayoutMk cId="2303481771" sldId="2147483725"/>
          </pc:sldLayoutMkLst>
        </pc:sldLayoutChg>
      </pc:sldMasterChg>
      <pc:sldMasterChg chg="add del addSldLayout delSldLayout modSldLayout">
        <pc:chgData name="Anthonia Akpan (2026998)" userId="S::2026998@student.uwtsd.ac.uk::f4522fb3-2210-4efa-893b-5e84191431d5" providerId="AD" clId="Web-{5B525CC0-C375-5670-5897-D8A4611E2AC6}" dt="2022-03-23T13:26:52.519" v="496"/>
        <pc:sldMasterMkLst>
          <pc:docMk/>
          <pc:sldMasterMk cId="1420477060" sldId="2147483726"/>
        </pc:sldMasterMkLst>
        <pc:sldLayoutChg chg="add del mod replId">
          <pc:chgData name="Anthonia Akpan (2026998)" userId="S::2026998@student.uwtsd.ac.uk::f4522fb3-2210-4efa-893b-5e84191431d5" providerId="AD" clId="Web-{5B525CC0-C375-5670-5897-D8A4611E2AC6}" dt="2022-03-23T13:26:52.519" v="496"/>
          <pc:sldLayoutMkLst>
            <pc:docMk/>
            <pc:sldMasterMk cId="1420477060" sldId="2147483726"/>
            <pc:sldLayoutMk cId="3424005483" sldId="2147483727"/>
          </pc:sldLayoutMkLst>
        </pc:sldLayoutChg>
        <pc:sldLayoutChg chg="add del mod replId">
          <pc:chgData name="Anthonia Akpan (2026998)" userId="S::2026998@student.uwtsd.ac.uk::f4522fb3-2210-4efa-893b-5e84191431d5" providerId="AD" clId="Web-{5B525CC0-C375-5670-5897-D8A4611E2AC6}" dt="2022-03-23T13:26:52.519" v="496"/>
          <pc:sldLayoutMkLst>
            <pc:docMk/>
            <pc:sldMasterMk cId="1420477060" sldId="2147483726"/>
            <pc:sldLayoutMk cId="2068610904" sldId="2147483728"/>
          </pc:sldLayoutMkLst>
        </pc:sldLayoutChg>
        <pc:sldLayoutChg chg="add del mod replId">
          <pc:chgData name="Anthonia Akpan (2026998)" userId="S::2026998@student.uwtsd.ac.uk::f4522fb3-2210-4efa-893b-5e84191431d5" providerId="AD" clId="Web-{5B525CC0-C375-5670-5897-D8A4611E2AC6}" dt="2022-03-23T13:26:52.519" v="496"/>
          <pc:sldLayoutMkLst>
            <pc:docMk/>
            <pc:sldMasterMk cId="1420477060" sldId="2147483726"/>
            <pc:sldLayoutMk cId="120305972" sldId="2147483729"/>
          </pc:sldLayoutMkLst>
        </pc:sldLayoutChg>
        <pc:sldLayoutChg chg="add del mod replId">
          <pc:chgData name="Anthonia Akpan (2026998)" userId="S::2026998@student.uwtsd.ac.uk::f4522fb3-2210-4efa-893b-5e84191431d5" providerId="AD" clId="Web-{5B525CC0-C375-5670-5897-D8A4611E2AC6}" dt="2022-03-23T13:26:52.519" v="496"/>
          <pc:sldLayoutMkLst>
            <pc:docMk/>
            <pc:sldMasterMk cId="1420477060" sldId="2147483726"/>
            <pc:sldLayoutMk cId="331917216" sldId="2147483730"/>
          </pc:sldLayoutMkLst>
        </pc:sldLayoutChg>
        <pc:sldLayoutChg chg="add del mod replId">
          <pc:chgData name="Anthonia Akpan (2026998)" userId="S::2026998@student.uwtsd.ac.uk::f4522fb3-2210-4efa-893b-5e84191431d5" providerId="AD" clId="Web-{5B525CC0-C375-5670-5897-D8A4611E2AC6}" dt="2022-03-23T13:26:52.519" v="496"/>
          <pc:sldLayoutMkLst>
            <pc:docMk/>
            <pc:sldMasterMk cId="1420477060" sldId="2147483726"/>
            <pc:sldLayoutMk cId="4037500413" sldId="2147483731"/>
          </pc:sldLayoutMkLst>
        </pc:sldLayoutChg>
        <pc:sldLayoutChg chg="add del mod replId">
          <pc:chgData name="Anthonia Akpan (2026998)" userId="S::2026998@student.uwtsd.ac.uk::f4522fb3-2210-4efa-893b-5e84191431d5" providerId="AD" clId="Web-{5B525CC0-C375-5670-5897-D8A4611E2AC6}" dt="2022-03-23T13:26:52.519" v="496"/>
          <pc:sldLayoutMkLst>
            <pc:docMk/>
            <pc:sldMasterMk cId="1420477060" sldId="2147483726"/>
            <pc:sldLayoutMk cId="43693486" sldId="2147483732"/>
          </pc:sldLayoutMkLst>
        </pc:sldLayoutChg>
        <pc:sldLayoutChg chg="add del mod replId">
          <pc:chgData name="Anthonia Akpan (2026998)" userId="S::2026998@student.uwtsd.ac.uk::f4522fb3-2210-4efa-893b-5e84191431d5" providerId="AD" clId="Web-{5B525CC0-C375-5670-5897-D8A4611E2AC6}" dt="2022-03-23T13:26:52.519" v="496"/>
          <pc:sldLayoutMkLst>
            <pc:docMk/>
            <pc:sldMasterMk cId="1420477060" sldId="2147483726"/>
            <pc:sldLayoutMk cId="75616611" sldId="2147483733"/>
          </pc:sldLayoutMkLst>
        </pc:sldLayoutChg>
        <pc:sldLayoutChg chg="add del mod replId">
          <pc:chgData name="Anthonia Akpan (2026998)" userId="S::2026998@student.uwtsd.ac.uk::f4522fb3-2210-4efa-893b-5e84191431d5" providerId="AD" clId="Web-{5B525CC0-C375-5670-5897-D8A4611E2AC6}" dt="2022-03-23T13:26:52.519" v="496"/>
          <pc:sldLayoutMkLst>
            <pc:docMk/>
            <pc:sldMasterMk cId="1420477060" sldId="2147483726"/>
            <pc:sldLayoutMk cId="4164207314" sldId="2147483734"/>
          </pc:sldLayoutMkLst>
        </pc:sldLayoutChg>
        <pc:sldLayoutChg chg="add del mod replId">
          <pc:chgData name="Anthonia Akpan (2026998)" userId="S::2026998@student.uwtsd.ac.uk::f4522fb3-2210-4efa-893b-5e84191431d5" providerId="AD" clId="Web-{5B525CC0-C375-5670-5897-D8A4611E2AC6}" dt="2022-03-23T13:26:52.519" v="496"/>
          <pc:sldLayoutMkLst>
            <pc:docMk/>
            <pc:sldMasterMk cId="1420477060" sldId="2147483726"/>
            <pc:sldLayoutMk cId="952739069" sldId="2147483735"/>
          </pc:sldLayoutMkLst>
        </pc:sldLayoutChg>
        <pc:sldLayoutChg chg="add del mod replId">
          <pc:chgData name="Anthonia Akpan (2026998)" userId="S::2026998@student.uwtsd.ac.uk::f4522fb3-2210-4efa-893b-5e84191431d5" providerId="AD" clId="Web-{5B525CC0-C375-5670-5897-D8A4611E2AC6}" dt="2022-03-23T13:26:52.519" v="496"/>
          <pc:sldLayoutMkLst>
            <pc:docMk/>
            <pc:sldMasterMk cId="1420477060" sldId="2147483726"/>
            <pc:sldLayoutMk cId="3394727414" sldId="2147483736"/>
          </pc:sldLayoutMkLst>
        </pc:sldLayoutChg>
        <pc:sldLayoutChg chg="add del mod replId">
          <pc:chgData name="Anthonia Akpan (2026998)" userId="S::2026998@student.uwtsd.ac.uk::f4522fb3-2210-4efa-893b-5e84191431d5" providerId="AD" clId="Web-{5B525CC0-C375-5670-5897-D8A4611E2AC6}" dt="2022-03-23T13:26:52.519" v="496"/>
          <pc:sldLayoutMkLst>
            <pc:docMk/>
            <pc:sldMasterMk cId="1420477060" sldId="2147483726"/>
            <pc:sldLayoutMk cId="3368643192" sldId="2147483737"/>
          </pc:sldLayoutMkLst>
        </pc:sldLayoutChg>
        <pc:sldLayoutChg chg="add del mod replId">
          <pc:chgData name="Anthonia Akpan (2026998)" userId="S::2026998@student.uwtsd.ac.uk::f4522fb3-2210-4efa-893b-5e84191431d5" providerId="AD" clId="Web-{5B525CC0-C375-5670-5897-D8A4611E2AC6}" dt="2022-03-23T13:26:52.519" v="496"/>
          <pc:sldLayoutMkLst>
            <pc:docMk/>
            <pc:sldMasterMk cId="1420477060" sldId="2147483726"/>
            <pc:sldLayoutMk cId="3093519330" sldId="2147483738"/>
          </pc:sldLayoutMkLst>
        </pc:sldLayoutChg>
        <pc:sldLayoutChg chg="add del mod replId">
          <pc:chgData name="Anthonia Akpan (2026998)" userId="S::2026998@student.uwtsd.ac.uk::f4522fb3-2210-4efa-893b-5e84191431d5" providerId="AD" clId="Web-{5B525CC0-C375-5670-5897-D8A4611E2AC6}" dt="2022-03-23T13:26:52.519" v="496"/>
          <pc:sldLayoutMkLst>
            <pc:docMk/>
            <pc:sldMasterMk cId="1420477060" sldId="2147483726"/>
            <pc:sldLayoutMk cId="1199378037" sldId="2147483739"/>
          </pc:sldLayoutMkLst>
        </pc:sldLayoutChg>
        <pc:sldLayoutChg chg="add del mod replId">
          <pc:chgData name="Anthonia Akpan (2026998)" userId="S::2026998@student.uwtsd.ac.uk::f4522fb3-2210-4efa-893b-5e84191431d5" providerId="AD" clId="Web-{5B525CC0-C375-5670-5897-D8A4611E2AC6}" dt="2022-03-23T13:26:52.519" v="496"/>
          <pc:sldLayoutMkLst>
            <pc:docMk/>
            <pc:sldMasterMk cId="1420477060" sldId="2147483726"/>
            <pc:sldLayoutMk cId="3061380915" sldId="2147483740"/>
          </pc:sldLayoutMkLst>
        </pc:sldLayoutChg>
        <pc:sldLayoutChg chg="add del mod replId">
          <pc:chgData name="Anthonia Akpan (2026998)" userId="S::2026998@student.uwtsd.ac.uk::f4522fb3-2210-4efa-893b-5e84191431d5" providerId="AD" clId="Web-{5B525CC0-C375-5670-5897-D8A4611E2AC6}" dt="2022-03-23T13:26:52.519" v="496"/>
          <pc:sldLayoutMkLst>
            <pc:docMk/>
            <pc:sldMasterMk cId="1420477060" sldId="2147483726"/>
            <pc:sldLayoutMk cId="1866239461" sldId="2147483741"/>
          </pc:sldLayoutMkLst>
        </pc:sldLayoutChg>
        <pc:sldLayoutChg chg="add del mod replId">
          <pc:chgData name="Anthonia Akpan (2026998)" userId="S::2026998@student.uwtsd.ac.uk::f4522fb3-2210-4efa-893b-5e84191431d5" providerId="AD" clId="Web-{5B525CC0-C375-5670-5897-D8A4611E2AC6}" dt="2022-03-23T13:26:52.519" v="496"/>
          <pc:sldLayoutMkLst>
            <pc:docMk/>
            <pc:sldMasterMk cId="1420477060" sldId="2147483726"/>
            <pc:sldLayoutMk cId="1149678381" sldId="2147483742"/>
          </pc:sldLayoutMkLst>
        </pc:sldLayoutChg>
        <pc:sldLayoutChg chg="add del mod replId">
          <pc:chgData name="Anthonia Akpan (2026998)" userId="S::2026998@student.uwtsd.ac.uk::f4522fb3-2210-4efa-893b-5e84191431d5" providerId="AD" clId="Web-{5B525CC0-C375-5670-5897-D8A4611E2AC6}" dt="2022-03-23T13:26:52.519" v="496"/>
          <pc:sldLayoutMkLst>
            <pc:docMk/>
            <pc:sldMasterMk cId="1420477060" sldId="2147483726"/>
            <pc:sldLayoutMk cId="1907466465" sldId="2147483743"/>
          </pc:sldLayoutMkLst>
        </pc:sldLayoutChg>
      </pc:sldMasterChg>
      <pc:sldMasterChg chg="add del addSldLayout delSldLayout modSldLayout">
        <pc:chgData name="Anthonia Akpan (2026998)" userId="S::2026998@student.uwtsd.ac.uk::f4522fb3-2210-4efa-893b-5e84191431d5" providerId="AD" clId="Web-{5B525CC0-C375-5670-5897-D8A4611E2AC6}" dt="2022-03-23T13:28:26.428" v="497"/>
        <pc:sldMasterMkLst>
          <pc:docMk/>
          <pc:sldMasterMk cId="2609913891" sldId="2147483744"/>
        </pc:sldMasterMkLst>
        <pc:sldLayoutChg chg="add del mod replId">
          <pc:chgData name="Anthonia Akpan (2026998)" userId="S::2026998@student.uwtsd.ac.uk::f4522fb3-2210-4efa-893b-5e84191431d5" providerId="AD" clId="Web-{5B525CC0-C375-5670-5897-D8A4611E2AC6}" dt="2022-03-23T13:28:26.428" v="497"/>
          <pc:sldLayoutMkLst>
            <pc:docMk/>
            <pc:sldMasterMk cId="2609913891" sldId="2147483744"/>
            <pc:sldLayoutMk cId="2528703782" sldId="2147483745"/>
          </pc:sldLayoutMkLst>
        </pc:sldLayoutChg>
        <pc:sldLayoutChg chg="add del mod replId">
          <pc:chgData name="Anthonia Akpan (2026998)" userId="S::2026998@student.uwtsd.ac.uk::f4522fb3-2210-4efa-893b-5e84191431d5" providerId="AD" clId="Web-{5B525CC0-C375-5670-5897-D8A4611E2AC6}" dt="2022-03-23T13:28:26.428" v="497"/>
          <pc:sldLayoutMkLst>
            <pc:docMk/>
            <pc:sldMasterMk cId="2609913891" sldId="2147483744"/>
            <pc:sldLayoutMk cId="4015712680" sldId="2147483746"/>
          </pc:sldLayoutMkLst>
        </pc:sldLayoutChg>
        <pc:sldLayoutChg chg="add del mod replId">
          <pc:chgData name="Anthonia Akpan (2026998)" userId="S::2026998@student.uwtsd.ac.uk::f4522fb3-2210-4efa-893b-5e84191431d5" providerId="AD" clId="Web-{5B525CC0-C375-5670-5897-D8A4611E2AC6}" dt="2022-03-23T13:28:26.428" v="497"/>
          <pc:sldLayoutMkLst>
            <pc:docMk/>
            <pc:sldMasterMk cId="2609913891" sldId="2147483744"/>
            <pc:sldLayoutMk cId="904545847" sldId="2147483747"/>
          </pc:sldLayoutMkLst>
        </pc:sldLayoutChg>
        <pc:sldLayoutChg chg="add del mod replId">
          <pc:chgData name="Anthonia Akpan (2026998)" userId="S::2026998@student.uwtsd.ac.uk::f4522fb3-2210-4efa-893b-5e84191431d5" providerId="AD" clId="Web-{5B525CC0-C375-5670-5897-D8A4611E2AC6}" dt="2022-03-23T13:28:26.428" v="497"/>
          <pc:sldLayoutMkLst>
            <pc:docMk/>
            <pc:sldMasterMk cId="2609913891" sldId="2147483744"/>
            <pc:sldLayoutMk cId="163127432" sldId="2147483748"/>
          </pc:sldLayoutMkLst>
        </pc:sldLayoutChg>
        <pc:sldLayoutChg chg="add del mod replId">
          <pc:chgData name="Anthonia Akpan (2026998)" userId="S::2026998@student.uwtsd.ac.uk::f4522fb3-2210-4efa-893b-5e84191431d5" providerId="AD" clId="Web-{5B525CC0-C375-5670-5897-D8A4611E2AC6}" dt="2022-03-23T13:28:26.428" v="497"/>
          <pc:sldLayoutMkLst>
            <pc:docMk/>
            <pc:sldMasterMk cId="2609913891" sldId="2147483744"/>
            <pc:sldLayoutMk cId="2195437030" sldId="2147483749"/>
          </pc:sldLayoutMkLst>
        </pc:sldLayoutChg>
        <pc:sldLayoutChg chg="add del mod replId">
          <pc:chgData name="Anthonia Akpan (2026998)" userId="S::2026998@student.uwtsd.ac.uk::f4522fb3-2210-4efa-893b-5e84191431d5" providerId="AD" clId="Web-{5B525CC0-C375-5670-5897-D8A4611E2AC6}" dt="2022-03-23T13:28:26.428" v="497"/>
          <pc:sldLayoutMkLst>
            <pc:docMk/>
            <pc:sldMasterMk cId="2609913891" sldId="2147483744"/>
            <pc:sldLayoutMk cId="1347397232" sldId="2147483750"/>
          </pc:sldLayoutMkLst>
        </pc:sldLayoutChg>
        <pc:sldLayoutChg chg="add del mod replId">
          <pc:chgData name="Anthonia Akpan (2026998)" userId="S::2026998@student.uwtsd.ac.uk::f4522fb3-2210-4efa-893b-5e84191431d5" providerId="AD" clId="Web-{5B525CC0-C375-5670-5897-D8A4611E2AC6}" dt="2022-03-23T13:28:26.428" v="497"/>
          <pc:sldLayoutMkLst>
            <pc:docMk/>
            <pc:sldMasterMk cId="2609913891" sldId="2147483744"/>
            <pc:sldLayoutMk cId="371958017" sldId="2147483751"/>
          </pc:sldLayoutMkLst>
        </pc:sldLayoutChg>
        <pc:sldLayoutChg chg="add del mod replId">
          <pc:chgData name="Anthonia Akpan (2026998)" userId="S::2026998@student.uwtsd.ac.uk::f4522fb3-2210-4efa-893b-5e84191431d5" providerId="AD" clId="Web-{5B525CC0-C375-5670-5897-D8A4611E2AC6}" dt="2022-03-23T13:28:26.428" v="497"/>
          <pc:sldLayoutMkLst>
            <pc:docMk/>
            <pc:sldMasterMk cId="2609913891" sldId="2147483744"/>
            <pc:sldLayoutMk cId="2447619540" sldId="2147483752"/>
          </pc:sldLayoutMkLst>
        </pc:sldLayoutChg>
        <pc:sldLayoutChg chg="add del mod replId">
          <pc:chgData name="Anthonia Akpan (2026998)" userId="S::2026998@student.uwtsd.ac.uk::f4522fb3-2210-4efa-893b-5e84191431d5" providerId="AD" clId="Web-{5B525CC0-C375-5670-5897-D8A4611E2AC6}" dt="2022-03-23T13:28:26.428" v="497"/>
          <pc:sldLayoutMkLst>
            <pc:docMk/>
            <pc:sldMasterMk cId="2609913891" sldId="2147483744"/>
            <pc:sldLayoutMk cId="1621835624" sldId="2147483753"/>
          </pc:sldLayoutMkLst>
        </pc:sldLayoutChg>
        <pc:sldLayoutChg chg="add del mod replId">
          <pc:chgData name="Anthonia Akpan (2026998)" userId="S::2026998@student.uwtsd.ac.uk::f4522fb3-2210-4efa-893b-5e84191431d5" providerId="AD" clId="Web-{5B525CC0-C375-5670-5897-D8A4611E2AC6}" dt="2022-03-23T13:28:26.428" v="497"/>
          <pc:sldLayoutMkLst>
            <pc:docMk/>
            <pc:sldMasterMk cId="2609913891" sldId="2147483744"/>
            <pc:sldLayoutMk cId="1588543643" sldId="2147483754"/>
          </pc:sldLayoutMkLst>
        </pc:sldLayoutChg>
        <pc:sldLayoutChg chg="add del mod replId">
          <pc:chgData name="Anthonia Akpan (2026998)" userId="S::2026998@student.uwtsd.ac.uk::f4522fb3-2210-4efa-893b-5e84191431d5" providerId="AD" clId="Web-{5B525CC0-C375-5670-5897-D8A4611E2AC6}" dt="2022-03-23T13:28:26.428" v="497"/>
          <pc:sldLayoutMkLst>
            <pc:docMk/>
            <pc:sldMasterMk cId="2609913891" sldId="2147483744"/>
            <pc:sldLayoutMk cId="2027710199" sldId="2147483755"/>
          </pc:sldLayoutMkLst>
        </pc:sldLayoutChg>
        <pc:sldLayoutChg chg="add del mod replId">
          <pc:chgData name="Anthonia Akpan (2026998)" userId="S::2026998@student.uwtsd.ac.uk::f4522fb3-2210-4efa-893b-5e84191431d5" providerId="AD" clId="Web-{5B525CC0-C375-5670-5897-D8A4611E2AC6}" dt="2022-03-23T13:28:26.428" v="497"/>
          <pc:sldLayoutMkLst>
            <pc:docMk/>
            <pc:sldMasterMk cId="2609913891" sldId="2147483744"/>
            <pc:sldLayoutMk cId="3553700964" sldId="2147483756"/>
          </pc:sldLayoutMkLst>
        </pc:sldLayoutChg>
        <pc:sldLayoutChg chg="add del mod replId">
          <pc:chgData name="Anthonia Akpan (2026998)" userId="S::2026998@student.uwtsd.ac.uk::f4522fb3-2210-4efa-893b-5e84191431d5" providerId="AD" clId="Web-{5B525CC0-C375-5670-5897-D8A4611E2AC6}" dt="2022-03-23T13:28:26.428" v="497"/>
          <pc:sldLayoutMkLst>
            <pc:docMk/>
            <pc:sldMasterMk cId="2609913891" sldId="2147483744"/>
            <pc:sldLayoutMk cId="1624727128" sldId="2147483757"/>
          </pc:sldLayoutMkLst>
        </pc:sldLayoutChg>
        <pc:sldLayoutChg chg="add del mod replId">
          <pc:chgData name="Anthonia Akpan (2026998)" userId="S::2026998@student.uwtsd.ac.uk::f4522fb3-2210-4efa-893b-5e84191431d5" providerId="AD" clId="Web-{5B525CC0-C375-5670-5897-D8A4611E2AC6}" dt="2022-03-23T13:28:26.428" v="497"/>
          <pc:sldLayoutMkLst>
            <pc:docMk/>
            <pc:sldMasterMk cId="2609913891" sldId="2147483744"/>
            <pc:sldLayoutMk cId="3818973264" sldId="2147483758"/>
          </pc:sldLayoutMkLst>
        </pc:sldLayoutChg>
        <pc:sldLayoutChg chg="add del mod replId">
          <pc:chgData name="Anthonia Akpan (2026998)" userId="S::2026998@student.uwtsd.ac.uk::f4522fb3-2210-4efa-893b-5e84191431d5" providerId="AD" clId="Web-{5B525CC0-C375-5670-5897-D8A4611E2AC6}" dt="2022-03-23T13:28:26.428" v="497"/>
          <pc:sldLayoutMkLst>
            <pc:docMk/>
            <pc:sldMasterMk cId="2609913891" sldId="2147483744"/>
            <pc:sldLayoutMk cId="1749835945" sldId="2147483759"/>
          </pc:sldLayoutMkLst>
        </pc:sldLayoutChg>
        <pc:sldLayoutChg chg="add del mod replId">
          <pc:chgData name="Anthonia Akpan (2026998)" userId="S::2026998@student.uwtsd.ac.uk::f4522fb3-2210-4efa-893b-5e84191431d5" providerId="AD" clId="Web-{5B525CC0-C375-5670-5897-D8A4611E2AC6}" dt="2022-03-23T13:28:26.428" v="497"/>
          <pc:sldLayoutMkLst>
            <pc:docMk/>
            <pc:sldMasterMk cId="2609913891" sldId="2147483744"/>
            <pc:sldLayoutMk cId="1270042254" sldId="2147483760"/>
          </pc:sldLayoutMkLst>
        </pc:sldLayoutChg>
        <pc:sldLayoutChg chg="add del mod replId">
          <pc:chgData name="Anthonia Akpan (2026998)" userId="S::2026998@student.uwtsd.ac.uk::f4522fb3-2210-4efa-893b-5e84191431d5" providerId="AD" clId="Web-{5B525CC0-C375-5670-5897-D8A4611E2AC6}" dt="2022-03-23T13:28:26.428" v="497"/>
          <pc:sldLayoutMkLst>
            <pc:docMk/>
            <pc:sldMasterMk cId="2609913891" sldId="2147483744"/>
            <pc:sldLayoutMk cId="3944049102" sldId="2147483761"/>
          </pc:sldLayoutMkLst>
        </pc:sldLayoutChg>
      </pc:sldMasterChg>
      <pc:sldMasterChg chg="add del addSldLayout delSldLayout modSldLayout">
        <pc:chgData name="Anthonia Akpan (2026998)" userId="S::2026998@student.uwtsd.ac.uk::f4522fb3-2210-4efa-893b-5e84191431d5" providerId="AD" clId="Web-{5B525CC0-C375-5670-5897-D8A4611E2AC6}" dt="2022-03-23T13:29:16.195" v="499"/>
        <pc:sldMasterMkLst>
          <pc:docMk/>
          <pc:sldMasterMk cId="2997023359" sldId="2147483762"/>
        </pc:sldMasterMkLst>
        <pc:sldLayoutChg chg="add del mod replId">
          <pc:chgData name="Anthonia Akpan (2026998)" userId="S::2026998@student.uwtsd.ac.uk::f4522fb3-2210-4efa-893b-5e84191431d5" providerId="AD" clId="Web-{5B525CC0-C375-5670-5897-D8A4611E2AC6}" dt="2022-03-23T13:29:16.195" v="499"/>
          <pc:sldLayoutMkLst>
            <pc:docMk/>
            <pc:sldMasterMk cId="2997023359" sldId="2147483762"/>
            <pc:sldLayoutMk cId="1703855750" sldId="2147483763"/>
          </pc:sldLayoutMkLst>
        </pc:sldLayoutChg>
        <pc:sldLayoutChg chg="add del mod replId">
          <pc:chgData name="Anthonia Akpan (2026998)" userId="S::2026998@student.uwtsd.ac.uk::f4522fb3-2210-4efa-893b-5e84191431d5" providerId="AD" clId="Web-{5B525CC0-C375-5670-5897-D8A4611E2AC6}" dt="2022-03-23T13:29:16.195" v="499"/>
          <pc:sldLayoutMkLst>
            <pc:docMk/>
            <pc:sldMasterMk cId="2997023359" sldId="2147483762"/>
            <pc:sldLayoutMk cId="3563207605" sldId="2147483764"/>
          </pc:sldLayoutMkLst>
        </pc:sldLayoutChg>
        <pc:sldLayoutChg chg="add del mod replId">
          <pc:chgData name="Anthonia Akpan (2026998)" userId="S::2026998@student.uwtsd.ac.uk::f4522fb3-2210-4efa-893b-5e84191431d5" providerId="AD" clId="Web-{5B525CC0-C375-5670-5897-D8A4611E2AC6}" dt="2022-03-23T13:29:16.195" v="499"/>
          <pc:sldLayoutMkLst>
            <pc:docMk/>
            <pc:sldMasterMk cId="2997023359" sldId="2147483762"/>
            <pc:sldLayoutMk cId="1309495365" sldId="2147483765"/>
          </pc:sldLayoutMkLst>
        </pc:sldLayoutChg>
        <pc:sldLayoutChg chg="add del mod replId">
          <pc:chgData name="Anthonia Akpan (2026998)" userId="S::2026998@student.uwtsd.ac.uk::f4522fb3-2210-4efa-893b-5e84191431d5" providerId="AD" clId="Web-{5B525CC0-C375-5670-5897-D8A4611E2AC6}" dt="2022-03-23T13:29:16.195" v="499"/>
          <pc:sldLayoutMkLst>
            <pc:docMk/>
            <pc:sldMasterMk cId="2997023359" sldId="2147483762"/>
            <pc:sldLayoutMk cId="1782478255" sldId="2147483766"/>
          </pc:sldLayoutMkLst>
        </pc:sldLayoutChg>
        <pc:sldLayoutChg chg="add del mod replId">
          <pc:chgData name="Anthonia Akpan (2026998)" userId="S::2026998@student.uwtsd.ac.uk::f4522fb3-2210-4efa-893b-5e84191431d5" providerId="AD" clId="Web-{5B525CC0-C375-5670-5897-D8A4611E2AC6}" dt="2022-03-23T13:29:16.195" v="499"/>
          <pc:sldLayoutMkLst>
            <pc:docMk/>
            <pc:sldMasterMk cId="2997023359" sldId="2147483762"/>
            <pc:sldLayoutMk cId="1817752510" sldId="2147483767"/>
          </pc:sldLayoutMkLst>
        </pc:sldLayoutChg>
        <pc:sldLayoutChg chg="add del mod replId">
          <pc:chgData name="Anthonia Akpan (2026998)" userId="S::2026998@student.uwtsd.ac.uk::f4522fb3-2210-4efa-893b-5e84191431d5" providerId="AD" clId="Web-{5B525CC0-C375-5670-5897-D8A4611E2AC6}" dt="2022-03-23T13:29:16.195" v="499"/>
          <pc:sldLayoutMkLst>
            <pc:docMk/>
            <pc:sldMasterMk cId="2997023359" sldId="2147483762"/>
            <pc:sldLayoutMk cId="1273679032" sldId="2147483768"/>
          </pc:sldLayoutMkLst>
        </pc:sldLayoutChg>
        <pc:sldLayoutChg chg="add del mod replId">
          <pc:chgData name="Anthonia Akpan (2026998)" userId="S::2026998@student.uwtsd.ac.uk::f4522fb3-2210-4efa-893b-5e84191431d5" providerId="AD" clId="Web-{5B525CC0-C375-5670-5897-D8A4611E2AC6}" dt="2022-03-23T13:29:16.195" v="499"/>
          <pc:sldLayoutMkLst>
            <pc:docMk/>
            <pc:sldMasterMk cId="2997023359" sldId="2147483762"/>
            <pc:sldLayoutMk cId="1501912970" sldId="2147483769"/>
          </pc:sldLayoutMkLst>
        </pc:sldLayoutChg>
        <pc:sldLayoutChg chg="add del mod replId">
          <pc:chgData name="Anthonia Akpan (2026998)" userId="S::2026998@student.uwtsd.ac.uk::f4522fb3-2210-4efa-893b-5e84191431d5" providerId="AD" clId="Web-{5B525CC0-C375-5670-5897-D8A4611E2AC6}" dt="2022-03-23T13:29:16.195" v="499"/>
          <pc:sldLayoutMkLst>
            <pc:docMk/>
            <pc:sldMasterMk cId="2997023359" sldId="2147483762"/>
            <pc:sldLayoutMk cId="1547517645" sldId="2147483770"/>
          </pc:sldLayoutMkLst>
        </pc:sldLayoutChg>
        <pc:sldLayoutChg chg="add del mod replId">
          <pc:chgData name="Anthonia Akpan (2026998)" userId="S::2026998@student.uwtsd.ac.uk::f4522fb3-2210-4efa-893b-5e84191431d5" providerId="AD" clId="Web-{5B525CC0-C375-5670-5897-D8A4611E2AC6}" dt="2022-03-23T13:29:16.195" v="499"/>
          <pc:sldLayoutMkLst>
            <pc:docMk/>
            <pc:sldMasterMk cId="2997023359" sldId="2147483762"/>
            <pc:sldLayoutMk cId="2116059426" sldId="2147483771"/>
          </pc:sldLayoutMkLst>
        </pc:sldLayoutChg>
        <pc:sldLayoutChg chg="add del mod replId">
          <pc:chgData name="Anthonia Akpan (2026998)" userId="S::2026998@student.uwtsd.ac.uk::f4522fb3-2210-4efa-893b-5e84191431d5" providerId="AD" clId="Web-{5B525CC0-C375-5670-5897-D8A4611E2AC6}" dt="2022-03-23T13:29:16.195" v="499"/>
          <pc:sldLayoutMkLst>
            <pc:docMk/>
            <pc:sldMasterMk cId="2997023359" sldId="2147483762"/>
            <pc:sldLayoutMk cId="3973765921" sldId="2147483772"/>
          </pc:sldLayoutMkLst>
        </pc:sldLayoutChg>
        <pc:sldLayoutChg chg="add del mod replId">
          <pc:chgData name="Anthonia Akpan (2026998)" userId="S::2026998@student.uwtsd.ac.uk::f4522fb3-2210-4efa-893b-5e84191431d5" providerId="AD" clId="Web-{5B525CC0-C375-5670-5897-D8A4611E2AC6}" dt="2022-03-23T13:29:16.195" v="499"/>
          <pc:sldLayoutMkLst>
            <pc:docMk/>
            <pc:sldMasterMk cId="2997023359" sldId="2147483762"/>
            <pc:sldLayoutMk cId="2270139173" sldId="2147483773"/>
          </pc:sldLayoutMkLst>
        </pc:sldLayoutChg>
      </pc:sldMasterChg>
      <pc:sldMasterChg chg="add del addSldLayout delSldLayout modSldLayout">
        <pc:chgData name="Anthonia Akpan (2026998)" userId="S::2026998@student.uwtsd.ac.uk::f4522fb3-2210-4efa-893b-5e84191431d5" providerId="AD" clId="Web-{5B525CC0-C375-5670-5897-D8A4611E2AC6}" dt="2022-03-23T13:29:31.726" v="500"/>
        <pc:sldMasterMkLst>
          <pc:docMk/>
          <pc:sldMasterMk cId="2024065221" sldId="2147483774"/>
        </pc:sldMasterMkLst>
        <pc:sldLayoutChg chg="add del mod replId">
          <pc:chgData name="Anthonia Akpan (2026998)" userId="S::2026998@student.uwtsd.ac.uk::f4522fb3-2210-4efa-893b-5e84191431d5" providerId="AD" clId="Web-{5B525CC0-C375-5670-5897-D8A4611E2AC6}" dt="2022-03-23T13:29:31.726" v="500"/>
          <pc:sldLayoutMkLst>
            <pc:docMk/>
            <pc:sldMasterMk cId="2024065221" sldId="2147483774"/>
            <pc:sldLayoutMk cId="3705665189" sldId="2147483775"/>
          </pc:sldLayoutMkLst>
        </pc:sldLayoutChg>
        <pc:sldLayoutChg chg="add del mod replId">
          <pc:chgData name="Anthonia Akpan (2026998)" userId="S::2026998@student.uwtsd.ac.uk::f4522fb3-2210-4efa-893b-5e84191431d5" providerId="AD" clId="Web-{5B525CC0-C375-5670-5897-D8A4611E2AC6}" dt="2022-03-23T13:29:31.726" v="500"/>
          <pc:sldLayoutMkLst>
            <pc:docMk/>
            <pc:sldMasterMk cId="2024065221" sldId="2147483774"/>
            <pc:sldLayoutMk cId="2882635061" sldId="2147483776"/>
          </pc:sldLayoutMkLst>
        </pc:sldLayoutChg>
        <pc:sldLayoutChg chg="add del mod replId">
          <pc:chgData name="Anthonia Akpan (2026998)" userId="S::2026998@student.uwtsd.ac.uk::f4522fb3-2210-4efa-893b-5e84191431d5" providerId="AD" clId="Web-{5B525CC0-C375-5670-5897-D8A4611E2AC6}" dt="2022-03-23T13:29:31.726" v="500"/>
          <pc:sldLayoutMkLst>
            <pc:docMk/>
            <pc:sldMasterMk cId="2024065221" sldId="2147483774"/>
            <pc:sldLayoutMk cId="4069687912" sldId="2147483777"/>
          </pc:sldLayoutMkLst>
        </pc:sldLayoutChg>
        <pc:sldLayoutChg chg="add del mod replId">
          <pc:chgData name="Anthonia Akpan (2026998)" userId="S::2026998@student.uwtsd.ac.uk::f4522fb3-2210-4efa-893b-5e84191431d5" providerId="AD" clId="Web-{5B525CC0-C375-5670-5897-D8A4611E2AC6}" dt="2022-03-23T13:29:31.726" v="500"/>
          <pc:sldLayoutMkLst>
            <pc:docMk/>
            <pc:sldMasterMk cId="2024065221" sldId="2147483774"/>
            <pc:sldLayoutMk cId="1046311863" sldId="2147483778"/>
          </pc:sldLayoutMkLst>
        </pc:sldLayoutChg>
        <pc:sldLayoutChg chg="add del mod replId">
          <pc:chgData name="Anthonia Akpan (2026998)" userId="S::2026998@student.uwtsd.ac.uk::f4522fb3-2210-4efa-893b-5e84191431d5" providerId="AD" clId="Web-{5B525CC0-C375-5670-5897-D8A4611E2AC6}" dt="2022-03-23T13:29:31.726" v="500"/>
          <pc:sldLayoutMkLst>
            <pc:docMk/>
            <pc:sldMasterMk cId="2024065221" sldId="2147483774"/>
            <pc:sldLayoutMk cId="2741098315" sldId="2147483779"/>
          </pc:sldLayoutMkLst>
        </pc:sldLayoutChg>
        <pc:sldLayoutChg chg="add del mod replId">
          <pc:chgData name="Anthonia Akpan (2026998)" userId="S::2026998@student.uwtsd.ac.uk::f4522fb3-2210-4efa-893b-5e84191431d5" providerId="AD" clId="Web-{5B525CC0-C375-5670-5897-D8A4611E2AC6}" dt="2022-03-23T13:29:31.726" v="500"/>
          <pc:sldLayoutMkLst>
            <pc:docMk/>
            <pc:sldMasterMk cId="2024065221" sldId="2147483774"/>
            <pc:sldLayoutMk cId="4149620675" sldId="2147483780"/>
          </pc:sldLayoutMkLst>
        </pc:sldLayoutChg>
        <pc:sldLayoutChg chg="add del mod replId">
          <pc:chgData name="Anthonia Akpan (2026998)" userId="S::2026998@student.uwtsd.ac.uk::f4522fb3-2210-4efa-893b-5e84191431d5" providerId="AD" clId="Web-{5B525CC0-C375-5670-5897-D8A4611E2AC6}" dt="2022-03-23T13:29:31.726" v="500"/>
          <pc:sldLayoutMkLst>
            <pc:docMk/>
            <pc:sldMasterMk cId="2024065221" sldId="2147483774"/>
            <pc:sldLayoutMk cId="3945201459" sldId="2147483781"/>
          </pc:sldLayoutMkLst>
        </pc:sldLayoutChg>
        <pc:sldLayoutChg chg="add del mod replId">
          <pc:chgData name="Anthonia Akpan (2026998)" userId="S::2026998@student.uwtsd.ac.uk::f4522fb3-2210-4efa-893b-5e84191431d5" providerId="AD" clId="Web-{5B525CC0-C375-5670-5897-D8A4611E2AC6}" dt="2022-03-23T13:29:31.726" v="500"/>
          <pc:sldLayoutMkLst>
            <pc:docMk/>
            <pc:sldMasterMk cId="2024065221" sldId="2147483774"/>
            <pc:sldLayoutMk cId="1390033560" sldId="2147483782"/>
          </pc:sldLayoutMkLst>
        </pc:sldLayoutChg>
        <pc:sldLayoutChg chg="add del mod replId">
          <pc:chgData name="Anthonia Akpan (2026998)" userId="S::2026998@student.uwtsd.ac.uk::f4522fb3-2210-4efa-893b-5e84191431d5" providerId="AD" clId="Web-{5B525CC0-C375-5670-5897-D8A4611E2AC6}" dt="2022-03-23T13:29:31.726" v="500"/>
          <pc:sldLayoutMkLst>
            <pc:docMk/>
            <pc:sldMasterMk cId="2024065221" sldId="2147483774"/>
            <pc:sldLayoutMk cId="3669913384" sldId="2147483783"/>
          </pc:sldLayoutMkLst>
        </pc:sldLayoutChg>
        <pc:sldLayoutChg chg="add del mod replId">
          <pc:chgData name="Anthonia Akpan (2026998)" userId="S::2026998@student.uwtsd.ac.uk::f4522fb3-2210-4efa-893b-5e84191431d5" providerId="AD" clId="Web-{5B525CC0-C375-5670-5897-D8A4611E2AC6}" dt="2022-03-23T13:29:31.726" v="500"/>
          <pc:sldLayoutMkLst>
            <pc:docMk/>
            <pc:sldMasterMk cId="2024065221" sldId="2147483774"/>
            <pc:sldLayoutMk cId="324476199" sldId="2147483784"/>
          </pc:sldLayoutMkLst>
        </pc:sldLayoutChg>
        <pc:sldLayoutChg chg="add del mod replId">
          <pc:chgData name="Anthonia Akpan (2026998)" userId="S::2026998@student.uwtsd.ac.uk::f4522fb3-2210-4efa-893b-5e84191431d5" providerId="AD" clId="Web-{5B525CC0-C375-5670-5897-D8A4611E2AC6}" dt="2022-03-23T13:29:31.726" v="500"/>
          <pc:sldLayoutMkLst>
            <pc:docMk/>
            <pc:sldMasterMk cId="2024065221" sldId="2147483774"/>
            <pc:sldLayoutMk cId="503662944" sldId="2147483785"/>
          </pc:sldLayoutMkLst>
        </pc:sldLayoutChg>
      </pc:sldMasterChg>
      <pc:sldMasterChg chg="add del addSldLayout delSldLayout modSldLayout">
        <pc:chgData name="Anthonia Akpan (2026998)" userId="S::2026998@student.uwtsd.ac.uk::f4522fb3-2210-4efa-893b-5e84191431d5" providerId="AD" clId="Web-{5B525CC0-C375-5670-5897-D8A4611E2AC6}" dt="2022-03-23T13:29:41.242" v="501"/>
        <pc:sldMasterMkLst>
          <pc:docMk/>
          <pc:sldMasterMk cId="2308978276" sldId="2147483786"/>
        </pc:sldMasterMkLst>
        <pc:sldLayoutChg chg="add del mod replId">
          <pc:chgData name="Anthonia Akpan (2026998)" userId="S::2026998@student.uwtsd.ac.uk::f4522fb3-2210-4efa-893b-5e84191431d5" providerId="AD" clId="Web-{5B525CC0-C375-5670-5897-D8A4611E2AC6}" dt="2022-03-23T13:29:41.242" v="501"/>
          <pc:sldLayoutMkLst>
            <pc:docMk/>
            <pc:sldMasterMk cId="2308978276" sldId="2147483786"/>
            <pc:sldLayoutMk cId="2270717199" sldId="2147483787"/>
          </pc:sldLayoutMkLst>
        </pc:sldLayoutChg>
        <pc:sldLayoutChg chg="add del mod replId">
          <pc:chgData name="Anthonia Akpan (2026998)" userId="S::2026998@student.uwtsd.ac.uk::f4522fb3-2210-4efa-893b-5e84191431d5" providerId="AD" clId="Web-{5B525CC0-C375-5670-5897-D8A4611E2AC6}" dt="2022-03-23T13:29:41.242" v="501"/>
          <pc:sldLayoutMkLst>
            <pc:docMk/>
            <pc:sldMasterMk cId="2308978276" sldId="2147483786"/>
            <pc:sldLayoutMk cId="3811865121" sldId="2147483788"/>
          </pc:sldLayoutMkLst>
        </pc:sldLayoutChg>
        <pc:sldLayoutChg chg="add del mod replId">
          <pc:chgData name="Anthonia Akpan (2026998)" userId="S::2026998@student.uwtsd.ac.uk::f4522fb3-2210-4efa-893b-5e84191431d5" providerId="AD" clId="Web-{5B525CC0-C375-5670-5897-D8A4611E2AC6}" dt="2022-03-23T13:29:41.242" v="501"/>
          <pc:sldLayoutMkLst>
            <pc:docMk/>
            <pc:sldMasterMk cId="2308978276" sldId="2147483786"/>
            <pc:sldLayoutMk cId="1165522554" sldId="2147483789"/>
          </pc:sldLayoutMkLst>
        </pc:sldLayoutChg>
        <pc:sldLayoutChg chg="add del mod replId">
          <pc:chgData name="Anthonia Akpan (2026998)" userId="S::2026998@student.uwtsd.ac.uk::f4522fb3-2210-4efa-893b-5e84191431d5" providerId="AD" clId="Web-{5B525CC0-C375-5670-5897-D8A4611E2AC6}" dt="2022-03-23T13:29:41.242" v="501"/>
          <pc:sldLayoutMkLst>
            <pc:docMk/>
            <pc:sldMasterMk cId="2308978276" sldId="2147483786"/>
            <pc:sldLayoutMk cId="2137114008" sldId="2147483790"/>
          </pc:sldLayoutMkLst>
        </pc:sldLayoutChg>
        <pc:sldLayoutChg chg="add del mod replId">
          <pc:chgData name="Anthonia Akpan (2026998)" userId="S::2026998@student.uwtsd.ac.uk::f4522fb3-2210-4efa-893b-5e84191431d5" providerId="AD" clId="Web-{5B525CC0-C375-5670-5897-D8A4611E2AC6}" dt="2022-03-23T13:29:41.242" v="501"/>
          <pc:sldLayoutMkLst>
            <pc:docMk/>
            <pc:sldMasterMk cId="2308978276" sldId="2147483786"/>
            <pc:sldLayoutMk cId="1651526083" sldId="2147483791"/>
          </pc:sldLayoutMkLst>
        </pc:sldLayoutChg>
        <pc:sldLayoutChg chg="add del mod replId">
          <pc:chgData name="Anthonia Akpan (2026998)" userId="S::2026998@student.uwtsd.ac.uk::f4522fb3-2210-4efa-893b-5e84191431d5" providerId="AD" clId="Web-{5B525CC0-C375-5670-5897-D8A4611E2AC6}" dt="2022-03-23T13:29:41.242" v="501"/>
          <pc:sldLayoutMkLst>
            <pc:docMk/>
            <pc:sldMasterMk cId="2308978276" sldId="2147483786"/>
            <pc:sldLayoutMk cId="313806699" sldId="2147483792"/>
          </pc:sldLayoutMkLst>
        </pc:sldLayoutChg>
        <pc:sldLayoutChg chg="add del mod replId">
          <pc:chgData name="Anthonia Akpan (2026998)" userId="S::2026998@student.uwtsd.ac.uk::f4522fb3-2210-4efa-893b-5e84191431d5" providerId="AD" clId="Web-{5B525CC0-C375-5670-5897-D8A4611E2AC6}" dt="2022-03-23T13:29:41.242" v="501"/>
          <pc:sldLayoutMkLst>
            <pc:docMk/>
            <pc:sldMasterMk cId="2308978276" sldId="2147483786"/>
            <pc:sldLayoutMk cId="2034600910" sldId="2147483793"/>
          </pc:sldLayoutMkLst>
        </pc:sldLayoutChg>
        <pc:sldLayoutChg chg="add del mod replId">
          <pc:chgData name="Anthonia Akpan (2026998)" userId="S::2026998@student.uwtsd.ac.uk::f4522fb3-2210-4efa-893b-5e84191431d5" providerId="AD" clId="Web-{5B525CC0-C375-5670-5897-D8A4611E2AC6}" dt="2022-03-23T13:29:41.242" v="501"/>
          <pc:sldLayoutMkLst>
            <pc:docMk/>
            <pc:sldMasterMk cId="2308978276" sldId="2147483786"/>
            <pc:sldLayoutMk cId="3585352698" sldId="2147483794"/>
          </pc:sldLayoutMkLst>
        </pc:sldLayoutChg>
        <pc:sldLayoutChg chg="add del mod replId">
          <pc:chgData name="Anthonia Akpan (2026998)" userId="S::2026998@student.uwtsd.ac.uk::f4522fb3-2210-4efa-893b-5e84191431d5" providerId="AD" clId="Web-{5B525CC0-C375-5670-5897-D8A4611E2AC6}" dt="2022-03-23T13:29:41.242" v="501"/>
          <pc:sldLayoutMkLst>
            <pc:docMk/>
            <pc:sldMasterMk cId="2308978276" sldId="2147483786"/>
            <pc:sldLayoutMk cId="2552370788" sldId="2147483795"/>
          </pc:sldLayoutMkLst>
        </pc:sldLayoutChg>
        <pc:sldLayoutChg chg="add del mod replId">
          <pc:chgData name="Anthonia Akpan (2026998)" userId="S::2026998@student.uwtsd.ac.uk::f4522fb3-2210-4efa-893b-5e84191431d5" providerId="AD" clId="Web-{5B525CC0-C375-5670-5897-D8A4611E2AC6}" dt="2022-03-23T13:29:41.242" v="501"/>
          <pc:sldLayoutMkLst>
            <pc:docMk/>
            <pc:sldMasterMk cId="2308978276" sldId="2147483786"/>
            <pc:sldLayoutMk cId="4003697998" sldId="2147483796"/>
          </pc:sldLayoutMkLst>
        </pc:sldLayoutChg>
        <pc:sldLayoutChg chg="add del mod replId">
          <pc:chgData name="Anthonia Akpan (2026998)" userId="S::2026998@student.uwtsd.ac.uk::f4522fb3-2210-4efa-893b-5e84191431d5" providerId="AD" clId="Web-{5B525CC0-C375-5670-5897-D8A4611E2AC6}" dt="2022-03-23T13:29:41.242" v="501"/>
          <pc:sldLayoutMkLst>
            <pc:docMk/>
            <pc:sldMasterMk cId="2308978276" sldId="2147483786"/>
            <pc:sldLayoutMk cId="3813623632" sldId="2147483797"/>
          </pc:sldLayoutMkLst>
        </pc:sldLayoutChg>
      </pc:sldMasterChg>
      <pc:sldMasterChg chg="add del addSldLayout delSldLayout modSldLayout">
        <pc:chgData name="Anthonia Akpan (2026998)" userId="S::2026998@student.uwtsd.ac.uk::f4522fb3-2210-4efa-893b-5e84191431d5" providerId="AD" clId="Web-{5B525CC0-C375-5670-5897-D8A4611E2AC6}" dt="2022-03-23T13:31:02.307" v="502"/>
        <pc:sldMasterMkLst>
          <pc:docMk/>
          <pc:sldMasterMk cId="962307068" sldId="2147483798"/>
        </pc:sldMasterMkLst>
        <pc:sldLayoutChg chg="add del mod replId">
          <pc:chgData name="Anthonia Akpan (2026998)" userId="S::2026998@student.uwtsd.ac.uk::f4522fb3-2210-4efa-893b-5e84191431d5" providerId="AD" clId="Web-{5B525CC0-C375-5670-5897-D8A4611E2AC6}" dt="2022-03-23T13:31:02.307" v="502"/>
          <pc:sldLayoutMkLst>
            <pc:docMk/>
            <pc:sldMasterMk cId="962307068" sldId="2147483798"/>
            <pc:sldLayoutMk cId="1198347076" sldId="2147483799"/>
          </pc:sldLayoutMkLst>
        </pc:sldLayoutChg>
        <pc:sldLayoutChg chg="add del mod replId">
          <pc:chgData name="Anthonia Akpan (2026998)" userId="S::2026998@student.uwtsd.ac.uk::f4522fb3-2210-4efa-893b-5e84191431d5" providerId="AD" clId="Web-{5B525CC0-C375-5670-5897-D8A4611E2AC6}" dt="2022-03-23T13:31:02.307" v="502"/>
          <pc:sldLayoutMkLst>
            <pc:docMk/>
            <pc:sldMasterMk cId="962307068" sldId="2147483798"/>
            <pc:sldLayoutMk cId="260766016" sldId="2147483800"/>
          </pc:sldLayoutMkLst>
        </pc:sldLayoutChg>
        <pc:sldLayoutChg chg="add del mod replId">
          <pc:chgData name="Anthonia Akpan (2026998)" userId="S::2026998@student.uwtsd.ac.uk::f4522fb3-2210-4efa-893b-5e84191431d5" providerId="AD" clId="Web-{5B525CC0-C375-5670-5897-D8A4611E2AC6}" dt="2022-03-23T13:31:02.307" v="502"/>
          <pc:sldLayoutMkLst>
            <pc:docMk/>
            <pc:sldMasterMk cId="962307068" sldId="2147483798"/>
            <pc:sldLayoutMk cId="831628003" sldId="2147483801"/>
          </pc:sldLayoutMkLst>
        </pc:sldLayoutChg>
        <pc:sldLayoutChg chg="add del mod replId">
          <pc:chgData name="Anthonia Akpan (2026998)" userId="S::2026998@student.uwtsd.ac.uk::f4522fb3-2210-4efa-893b-5e84191431d5" providerId="AD" clId="Web-{5B525CC0-C375-5670-5897-D8A4611E2AC6}" dt="2022-03-23T13:31:02.307" v="502"/>
          <pc:sldLayoutMkLst>
            <pc:docMk/>
            <pc:sldMasterMk cId="962307068" sldId="2147483798"/>
            <pc:sldLayoutMk cId="944141430" sldId="2147483802"/>
          </pc:sldLayoutMkLst>
        </pc:sldLayoutChg>
        <pc:sldLayoutChg chg="add del mod replId">
          <pc:chgData name="Anthonia Akpan (2026998)" userId="S::2026998@student.uwtsd.ac.uk::f4522fb3-2210-4efa-893b-5e84191431d5" providerId="AD" clId="Web-{5B525CC0-C375-5670-5897-D8A4611E2AC6}" dt="2022-03-23T13:31:02.307" v="502"/>
          <pc:sldLayoutMkLst>
            <pc:docMk/>
            <pc:sldMasterMk cId="962307068" sldId="2147483798"/>
            <pc:sldLayoutMk cId="2902138372" sldId="2147483803"/>
          </pc:sldLayoutMkLst>
        </pc:sldLayoutChg>
        <pc:sldLayoutChg chg="add del mod replId">
          <pc:chgData name="Anthonia Akpan (2026998)" userId="S::2026998@student.uwtsd.ac.uk::f4522fb3-2210-4efa-893b-5e84191431d5" providerId="AD" clId="Web-{5B525CC0-C375-5670-5897-D8A4611E2AC6}" dt="2022-03-23T13:31:02.307" v="502"/>
          <pc:sldLayoutMkLst>
            <pc:docMk/>
            <pc:sldMasterMk cId="962307068" sldId="2147483798"/>
            <pc:sldLayoutMk cId="3643657908" sldId="2147483804"/>
          </pc:sldLayoutMkLst>
        </pc:sldLayoutChg>
        <pc:sldLayoutChg chg="add del mod replId">
          <pc:chgData name="Anthonia Akpan (2026998)" userId="S::2026998@student.uwtsd.ac.uk::f4522fb3-2210-4efa-893b-5e84191431d5" providerId="AD" clId="Web-{5B525CC0-C375-5670-5897-D8A4611E2AC6}" dt="2022-03-23T13:31:02.307" v="502"/>
          <pc:sldLayoutMkLst>
            <pc:docMk/>
            <pc:sldMasterMk cId="962307068" sldId="2147483798"/>
            <pc:sldLayoutMk cId="2418534013" sldId="2147483805"/>
          </pc:sldLayoutMkLst>
        </pc:sldLayoutChg>
        <pc:sldLayoutChg chg="add del mod replId">
          <pc:chgData name="Anthonia Akpan (2026998)" userId="S::2026998@student.uwtsd.ac.uk::f4522fb3-2210-4efa-893b-5e84191431d5" providerId="AD" clId="Web-{5B525CC0-C375-5670-5897-D8A4611E2AC6}" dt="2022-03-23T13:31:02.307" v="502"/>
          <pc:sldLayoutMkLst>
            <pc:docMk/>
            <pc:sldMasterMk cId="962307068" sldId="2147483798"/>
            <pc:sldLayoutMk cId="2522972359" sldId="2147483806"/>
          </pc:sldLayoutMkLst>
        </pc:sldLayoutChg>
        <pc:sldLayoutChg chg="add del mod replId">
          <pc:chgData name="Anthonia Akpan (2026998)" userId="S::2026998@student.uwtsd.ac.uk::f4522fb3-2210-4efa-893b-5e84191431d5" providerId="AD" clId="Web-{5B525CC0-C375-5670-5897-D8A4611E2AC6}" dt="2022-03-23T13:31:02.307" v="502"/>
          <pc:sldLayoutMkLst>
            <pc:docMk/>
            <pc:sldMasterMk cId="962307068" sldId="2147483798"/>
            <pc:sldLayoutMk cId="4116795539" sldId="2147483807"/>
          </pc:sldLayoutMkLst>
        </pc:sldLayoutChg>
        <pc:sldLayoutChg chg="add del mod replId">
          <pc:chgData name="Anthonia Akpan (2026998)" userId="S::2026998@student.uwtsd.ac.uk::f4522fb3-2210-4efa-893b-5e84191431d5" providerId="AD" clId="Web-{5B525CC0-C375-5670-5897-D8A4611E2AC6}" dt="2022-03-23T13:31:02.307" v="502"/>
          <pc:sldLayoutMkLst>
            <pc:docMk/>
            <pc:sldMasterMk cId="962307068" sldId="2147483798"/>
            <pc:sldLayoutMk cId="3431933389" sldId="2147483808"/>
          </pc:sldLayoutMkLst>
        </pc:sldLayoutChg>
        <pc:sldLayoutChg chg="add del mod replId">
          <pc:chgData name="Anthonia Akpan (2026998)" userId="S::2026998@student.uwtsd.ac.uk::f4522fb3-2210-4efa-893b-5e84191431d5" providerId="AD" clId="Web-{5B525CC0-C375-5670-5897-D8A4611E2AC6}" dt="2022-03-23T13:31:02.307" v="502"/>
          <pc:sldLayoutMkLst>
            <pc:docMk/>
            <pc:sldMasterMk cId="962307068" sldId="2147483798"/>
            <pc:sldLayoutMk cId="2442430574" sldId="2147483809"/>
          </pc:sldLayoutMkLst>
        </pc:sldLayoutChg>
      </pc:sldMasterChg>
      <pc:sldMasterChg chg="add del addSldLayout delSldLayout modSldLayout">
        <pc:chgData name="Anthonia Akpan (2026998)" userId="S::2026998@student.uwtsd.ac.uk::f4522fb3-2210-4efa-893b-5e84191431d5" providerId="AD" clId="Web-{5B525CC0-C375-5670-5897-D8A4611E2AC6}" dt="2022-03-23T13:31:31.526" v="503"/>
        <pc:sldMasterMkLst>
          <pc:docMk/>
          <pc:sldMasterMk cId="1814950301" sldId="2147483810"/>
        </pc:sldMasterMkLst>
        <pc:sldLayoutChg chg="add del mod replId">
          <pc:chgData name="Anthonia Akpan (2026998)" userId="S::2026998@student.uwtsd.ac.uk::f4522fb3-2210-4efa-893b-5e84191431d5" providerId="AD" clId="Web-{5B525CC0-C375-5670-5897-D8A4611E2AC6}" dt="2022-03-23T13:31:31.526" v="503"/>
          <pc:sldLayoutMkLst>
            <pc:docMk/>
            <pc:sldMasterMk cId="1814950301" sldId="2147483810"/>
            <pc:sldLayoutMk cId="488522079" sldId="2147483811"/>
          </pc:sldLayoutMkLst>
        </pc:sldLayoutChg>
        <pc:sldLayoutChg chg="add del mod replId">
          <pc:chgData name="Anthonia Akpan (2026998)" userId="S::2026998@student.uwtsd.ac.uk::f4522fb3-2210-4efa-893b-5e84191431d5" providerId="AD" clId="Web-{5B525CC0-C375-5670-5897-D8A4611E2AC6}" dt="2022-03-23T13:31:31.526" v="503"/>
          <pc:sldLayoutMkLst>
            <pc:docMk/>
            <pc:sldMasterMk cId="1814950301" sldId="2147483810"/>
            <pc:sldLayoutMk cId="2523214184" sldId="2147483812"/>
          </pc:sldLayoutMkLst>
        </pc:sldLayoutChg>
        <pc:sldLayoutChg chg="add del mod replId">
          <pc:chgData name="Anthonia Akpan (2026998)" userId="S::2026998@student.uwtsd.ac.uk::f4522fb3-2210-4efa-893b-5e84191431d5" providerId="AD" clId="Web-{5B525CC0-C375-5670-5897-D8A4611E2AC6}" dt="2022-03-23T13:31:31.526" v="503"/>
          <pc:sldLayoutMkLst>
            <pc:docMk/>
            <pc:sldMasterMk cId="1814950301" sldId="2147483810"/>
            <pc:sldLayoutMk cId="1837639324" sldId="2147483813"/>
          </pc:sldLayoutMkLst>
        </pc:sldLayoutChg>
        <pc:sldLayoutChg chg="add del mod replId">
          <pc:chgData name="Anthonia Akpan (2026998)" userId="S::2026998@student.uwtsd.ac.uk::f4522fb3-2210-4efa-893b-5e84191431d5" providerId="AD" clId="Web-{5B525CC0-C375-5670-5897-D8A4611E2AC6}" dt="2022-03-23T13:31:31.526" v="503"/>
          <pc:sldLayoutMkLst>
            <pc:docMk/>
            <pc:sldMasterMk cId="1814950301" sldId="2147483810"/>
            <pc:sldLayoutMk cId="1875560235" sldId="2147483814"/>
          </pc:sldLayoutMkLst>
        </pc:sldLayoutChg>
        <pc:sldLayoutChg chg="add del mod replId">
          <pc:chgData name="Anthonia Akpan (2026998)" userId="S::2026998@student.uwtsd.ac.uk::f4522fb3-2210-4efa-893b-5e84191431d5" providerId="AD" clId="Web-{5B525CC0-C375-5670-5897-D8A4611E2AC6}" dt="2022-03-23T13:31:31.526" v="503"/>
          <pc:sldLayoutMkLst>
            <pc:docMk/>
            <pc:sldMasterMk cId="1814950301" sldId="2147483810"/>
            <pc:sldLayoutMk cId="776672249" sldId="2147483815"/>
          </pc:sldLayoutMkLst>
        </pc:sldLayoutChg>
        <pc:sldLayoutChg chg="add del mod replId">
          <pc:chgData name="Anthonia Akpan (2026998)" userId="S::2026998@student.uwtsd.ac.uk::f4522fb3-2210-4efa-893b-5e84191431d5" providerId="AD" clId="Web-{5B525CC0-C375-5670-5897-D8A4611E2AC6}" dt="2022-03-23T13:31:31.526" v="503"/>
          <pc:sldLayoutMkLst>
            <pc:docMk/>
            <pc:sldMasterMk cId="1814950301" sldId="2147483810"/>
            <pc:sldLayoutMk cId="3986995812" sldId="2147483816"/>
          </pc:sldLayoutMkLst>
        </pc:sldLayoutChg>
        <pc:sldLayoutChg chg="add del mod replId">
          <pc:chgData name="Anthonia Akpan (2026998)" userId="S::2026998@student.uwtsd.ac.uk::f4522fb3-2210-4efa-893b-5e84191431d5" providerId="AD" clId="Web-{5B525CC0-C375-5670-5897-D8A4611E2AC6}" dt="2022-03-23T13:31:31.526" v="503"/>
          <pc:sldLayoutMkLst>
            <pc:docMk/>
            <pc:sldMasterMk cId="1814950301" sldId="2147483810"/>
            <pc:sldLayoutMk cId="3656004895" sldId="2147483817"/>
          </pc:sldLayoutMkLst>
        </pc:sldLayoutChg>
        <pc:sldLayoutChg chg="add del mod replId">
          <pc:chgData name="Anthonia Akpan (2026998)" userId="S::2026998@student.uwtsd.ac.uk::f4522fb3-2210-4efa-893b-5e84191431d5" providerId="AD" clId="Web-{5B525CC0-C375-5670-5897-D8A4611E2AC6}" dt="2022-03-23T13:31:31.526" v="503"/>
          <pc:sldLayoutMkLst>
            <pc:docMk/>
            <pc:sldMasterMk cId="1814950301" sldId="2147483810"/>
            <pc:sldLayoutMk cId="3767421713" sldId="2147483818"/>
          </pc:sldLayoutMkLst>
        </pc:sldLayoutChg>
        <pc:sldLayoutChg chg="add del mod replId">
          <pc:chgData name="Anthonia Akpan (2026998)" userId="S::2026998@student.uwtsd.ac.uk::f4522fb3-2210-4efa-893b-5e84191431d5" providerId="AD" clId="Web-{5B525CC0-C375-5670-5897-D8A4611E2AC6}" dt="2022-03-23T13:31:31.526" v="503"/>
          <pc:sldLayoutMkLst>
            <pc:docMk/>
            <pc:sldMasterMk cId="1814950301" sldId="2147483810"/>
            <pc:sldLayoutMk cId="2078122257" sldId="2147483819"/>
          </pc:sldLayoutMkLst>
        </pc:sldLayoutChg>
        <pc:sldLayoutChg chg="add del mod replId">
          <pc:chgData name="Anthonia Akpan (2026998)" userId="S::2026998@student.uwtsd.ac.uk::f4522fb3-2210-4efa-893b-5e84191431d5" providerId="AD" clId="Web-{5B525CC0-C375-5670-5897-D8A4611E2AC6}" dt="2022-03-23T13:31:31.526" v="503"/>
          <pc:sldLayoutMkLst>
            <pc:docMk/>
            <pc:sldMasterMk cId="1814950301" sldId="2147483810"/>
            <pc:sldLayoutMk cId="40778209" sldId="2147483820"/>
          </pc:sldLayoutMkLst>
        </pc:sldLayoutChg>
        <pc:sldLayoutChg chg="add del mod replId">
          <pc:chgData name="Anthonia Akpan (2026998)" userId="S::2026998@student.uwtsd.ac.uk::f4522fb3-2210-4efa-893b-5e84191431d5" providerId="AD" clId="Web-{5B525CC0-C375-5670-5897-D8A4611E2AC6}" dt="2022-03-23T13:31:31.526" v="503"/>
          <pc:sldLayoutMkLst>
            <pc:docMk/>
            <pc:sldMasterMk cId="1814950301" sldId="2147483810"/>
            <pc:sldLayoutMk cId="4135916683" sldId="2147483821"/>
          </pc:sldLayoutMkLst>
        </pc:sldLayoutChg>
      </pc:sldMasterChg>
      <pc:sldMasterChg chg="add del addSldLayout delSldLayout modSldLayout">
        <pc:chgData name="Anthonia Akpan (2026998)" userId="S::2026998@student.uwtsd.ac.uk::f4522fb3-2210-4efa-893b-5e84191431d5" providerId="AD" clId="Web-{5B525CC0-C375-5670-5897-D8A4611E2AC6}" dt="2022-03-23T13:32:00.636" v="504"/>
        <pc:sldMasterMkLst>
          <pc:docMk/>
          <pc:sldMasterMk cId="1295143997" sldId="2147483822"/>
        </pc:sldMasterMkLst>
        <pc:sldLayoutChg chg="add del mod replId">
          <pc:chgData name="Anthonia Akpan (2026998)" userId="S::2026998@student.uwtsd.ac.uk::f4522fb3-2210-4efa-893b-5e84191431d5" providerId="AD" clId="Web-{5B525CC0-C375-5670-5897-D8A4611E2AC6}" dt="2022-03-23T13:32:00.636" v="504"/>
          <pc:sldLayoutMkLst>
            <pc:docMk/>
            <pc:sldMasterMk cId="1295143997" sldId="2147483822"/>
            <pc:sldLayoutMk cId="1233502040" sldId="2147483823"/>
          </pc:sldLayoutMkLst>
        </pc:sldLayoutChg>
        <pc:sldLayoutChg chg="add del mod replId">
          <pc:chgData name="Anthonia Akpan (2026998)" userId="S::2026998@student.uwtsd.ac.uk::f4522fb3-2210-4efa-893b-5e84191431d5" providerId="AD" clId="Web-{5B525CC0-C375-5670-5897-D8A4611E2AC6}" dt="2022-03-23T13:32:00.636" v="504"/>
          <pc:sldLayoutMkLst>
            <pc:docMk/>
            <pc:sldMasterMk cId="1295143997" sldId="2147483822"/>
            <pc:sldLayoutMk cId="2330451214" sldId="2147483824"/>
          </pc:sldLayoutMkLst>
        </pc:sldLayoutChg>
        <pc:sldLayoutChg chg="add del mod replId">
          <pc:chgData name="Anthonia Akpan (2026998)" userId="S::2026998@student.uwtsd.ac.uk::f4522fb3-2210-4efa-893b-5e84191431d5" providerId="AD" clId="Web-{5B525CC0-C375-5670-5897-D8A4611E2AC6}" dt="2022-03-23T13:32:00.636" v="504"/>
          <pc:sldLayoutMkLst>
            <pc:docMk/>
            <pc:sldMasterMk cId="1295143997" sldId="2147483822"/>
            <pc:sldLayoutMk cId="3371948322" sldId="2147483825"/>
          </pc:sldLayoutMkLst>
        </pc:sldLayoutChg>
        <pc:sldLayoutChg chg="add del mod replId">
          <pc:chgData name="Anthonia Akpan (2026998)" userId="S::2026998@student.uwtsd.ac.uk::f4522fb3-2210-4efa-893b-5e84191431d5" providerId="AD" clId="Web-{5B525CC0-C375-5670-5897-D8A4611E2AC6}" dt="2022-03-23T13:32:00.636" v="504"/>
          <pc:sldLayoutMkLst>
            <pc:docMk/>
            <pc:sldMasterMk cId="1295143997" sldId="2147483822"/>
            <pc:sldLayoutMk cId="3956337759" sldId="2147483826"/>
          </pc:sldLayoutMkLst>
        </pc:sldLayoutChg>
        <pc:sldLayoutChg chg="add del mod replId">
          <pc:chgData name="Anthonia Akpan (2026998)" userId="S::2026998@student.uwtsd.ac.uk::f4522fb3-2210-4efa-893b-5e84191431d5" providerId="AD" clId="Web-{5B525CC0-C375-5670-5897-D8A4611E2AC6}" dt="2022-03-23T13:32:00.636" v="504"/>
          <pc:sldLayoutMkLst>
            <pc:docMk/>
            <pc:sldMasterMk cId="1295143997" sldId="2147483822"/>
            <pc:sldLayoutMk cId="740157391" sldId="2147483827"/>
          </pc:sldLayoutMkLst>
        </pc:sldLayoutChg>
        <pc:sldLayoutChg chg="add del mod replId">
          <pc:chgData name="Anthonia Akpan (2026998)" userId="S::2026998@student.uwtsd.ac.uk::f4522fb3-2210-4efa-893b-5e84191431d5" providerId="AD" clId="Web-{5B525CC0-C375-5670-5897-D8A4611E2AC6}" dt="2022-03-23T13:32:00.636" v="504"/>
          <pc:sldLayoutMkLst>
            <pc:docMk/>
            <pc:sldMasterMk cId="1295143997" sldId="2147483822"/>
            <pc:sldLayoutMk cId="2829919793" sldId="2147483828"/>
          </pc:sldLayoutMkLst>
        </pc:sldLayoutChg>
        <pc:sldLayoutChg chg="add del mod replId">
          <pc:chgData name="Anthonia Akpan (2026998)" userId="S::2026998@student.uwtsd.ac.uk::f4522fb3-2210-4efa-893b-5e84191431d5" providerId="AD" clId="Web-{5B525CC0-C375-5670-5897-D8A4611E2AC6}" dt="2022-03-23T13:32:00.636" v="504"/>
          <pc:sldLayoutMkLst>
            <pc:docMk/>
            <pc:sldMasterMk cId="1295143997" sldId="2147483822"/>
            <pc:sldLayoutMk cId="2263849903" sldId="2147483829"/>
          </pc:sldLayoutMkLst>
        </pc:sldLayoutChg>
        <pc:sldLayoutChg chg="add del mod replId">
          <pc:chgData name="Anthonia Akpan (2026998)" userId="S::2026998@student.uwtsd.ac.uk::f4522fb3-2210-4efa-893b-5e84191431d5" providerId="AD" clId="Web-{5B525CC0-C375-5670-5897-D8A4611E2AC6}" dt="2022-03-23T13:32:00.636" v="504"/>
          <pc:sldLayoutMkLst>
            <pc:docMk/>
            <pc:sldMasterMk cId="1295143997" sldId="2147483822"/>
            <pc:sldLayoutMk cId="1832409789" sldId="2147483830"/>
          </pc:sldLayoutMkLst>
        </pc:sldLayoutChg>
        <pc:sldLayoutChg chg="add del mod replId">
          <pc:chgData name="Anthonia Akpan (2026998)" userId="S::2026998@student.uwtsd.ac.uk::f4522fb3-2210-4efa-893b-5e84191431d5" providerId="AD" clId="Web-{5B525CC0-C375-5670-5897-D8A4611E2AC6}" dt="2022-03-23T13:32:00.636" v="504"/>
          <pc:sldLayoutMkLst>
            <pc:docMk/>
            <pc:sldMasterMk cId="1295143997" sldId="2147483822"/>
            <pc:sldLayoutMk cId="2801089091" sldId="2147483831"/>
          </pc:sldLayoutMkLst>
        </pc:sldLayoutChg>
        <pc:sldLayoutChg chg="add del mod replId">
          <pc:chgData name="Anthonia Akpan (2026998)" userId="S::2026998@student.uwtsd.ac.uk::f4522fb3-2210-4efa-893b-5e84191431d5" providerId="AD" clId="Web-{5B525CC0-C375-5670-5897-D8A4611E2AC6}" dt="2022-03-23T13:32:00.636" v="504"/>
          <pc:sldLayoutMkLst>
            <pc:docMk/>
            <pc:sldMasterMk cId="1295143997" sldId="2147483822"/>
            <pc:sldLayoutMk cId="1839724297" sldId="2147483832"/>
          </pc:sldLayoutMkLst>
        </pc:sldLayoutChg>
        <pc:sldLayoutChg chg="add del mod replId">
          <pc:chgData name="Anthonia Akpan (2026998)" userId="S::2026998@student.uwtsd.ac.uk::f4522fb3-2210-4efa-893b-5e84191431d5" providerId="AD" clId="Web-{5B525CC0-C375-5670-5897-D8A4611E2AC6}" dt="2022-03-23T13:32:00.636" v="504"/>
          <pc:sldLayoutMkLst>
            <pc:docMk/>
            <pc:sldMasterMk cId="1295143997" sldId="2147483822"/>
            <pc:sldLayoutMk cId="2052002871" sldId="2147483833"/>
          </pc:sldLayoutMkLst>
        </pc:sldLayoutChg>
      </pc:sldMasterChg>
      <pc:sldMasterChg chg="add addSldLayout modSldLayout">
        <pc:chgData name="Anthonia Akpan (2026998)" userId="S::2026998@student.uwtsd.ac.uk::f4522fb3-2210-4efa-893b-5e84191431d5" providerId="AD" clId="Web-{5B525CC0-C375-5670-5897-D8A4611E2AC6}" dt="2022-03-23T13:32:00.636" v="504"/>
        <pc:sldMasterMkLst>
          <pc:docMk/>
          <pc:sldMasterMk cId="282625440" sldId="2147483834"/>
        </pc:sldMasterMkLst>
        <pc:sldLayoutChg chg="add mod replId">
          <pc:chgData name="Anthonia Akpan (2026998)" userId="S::2026998@student.uwtsd.ac.uk::f4522fb3-2210-4efa-893b-5e84191431d5" providerId="AD" clId="Web-{5B525CC0-C375-5670-5897-D8A4611E2AC6}" dt="2022-03-23T13:32:00.636" v="504"/>
          <pc:sldLayoutMkLst>
            <pc:docMk/>
            <pc:sldMasterMk cId="282625440" sldId="2147483834"/>
            <pc:sldLayoutMk cId="864828648" sldId="2147483835"/>
          </pc:sldLayoutMkLst>
        </pc:sldLayoutChg>
        <pc:sldLayoutChg chg="add mod replId">
          <pc:chgData name="Anthonia Akpan (2026998)" userId="S::2026998@student.uwtsd.ac.uk::f4522fb3-2210-4efa-893b-5e84191431d5" providerId="AD" clId="Web-{5B525CC0-C375-5670-5897-D8A4611E2AC6}" dt="2022-03-23T13:32:00.636" v="504"/>
          <pc:sldLayoutMkLst>
            <pc:docMk/>
            <pc:sldMasterMk cId="282625440" sldId="2147483834"/>
            <pc:sldLayoutMk cId="862416452" sldId="2147483836"/>
          </pc:sldLayoutMkLst>
        </pc:sldLayoutChg>
        <pc:sldLayoutChg chg="add mod replId">
          <pc:chgData name="Anthonia Akpan (2026998)" userId="S::2026998@student.uwtsd.ac.uk::f4522fb3-2210-4efa-893b-5e84191431d5" providerId="AD" clId="Web-{5B525CC0-C375-5670-5897-D8A4611E2AC6}" dt="2022-03-23T13:32:00.636" v="504"/>
          <pc:sldLayoutMkLst>
            <pc:docMk/>
            <pc:sldMasterMk cId="282625440" sldId="2147483834"/>
            <pc:sldLayoutMk cId="1327087429" sldId="2147483837"/>
          </pc:sldLayoutMkLst>
        </pc:sldLayoutChg>
        <pc:sldLayoutChg chg="add mod replId">
          <pc:chgData name="Anthonia Akpan (2026998)" userId="S::2026998@student.uwtsd.ac.uk::f4522fb3-2210-4efa-893b-5e84191431d5" providerId="AD" clId="Web-{5B525CC0-C375-5670-5897-D8A4611E2AC6}" dt="2022-03-23T13:32:00.636" v="504"/>
          <pc:sldLayoutMkLst>
            <pc:docMk/>
            <pc:sldMasterMk cId="282625440" sldId="2147483834"/>
            <pc:sldLayoutMk cId="3182670680" sldId="2147483838"/>
          </pc:sldLayoutMkLst>
        </pc:sldLayoutChg>
        <pc:sldLayoutChg chg="add mod replId">
          <pc:chgData name="Anthonia Akpan (2026998)" userId="S::2026998@student.uwtsd.ac.uk::f4522fb3-2210-4efa-893b-5e84191431d5" providerId="AD" clId="Web-{5B525CC0-C375-5670-5897-D8A4611E2AC6}" dt="2022-03-23T13:32:00.636" v="504"/>
          <pc:sldLayoutMkLst>
            <pc:docMk/>
            <pc:sldMasterMk cId="282625440" sldId="2147483834"/>
            <pc:sldLayoutMk cId="2139779991" sldId="2147483839"/>
          </pc:sldLayoutMkLst>
        </pc:sldLayoutChg>
        <pc:sldLayoutChg chg="add mod replId">
          <pc:chgData name="Anthonia Akpan (2026998)" userId="S::2026998@student.uwtsd.ac.uk::f4522fb3-2210-4efa-893b-5e84191431d5" providerId="AD" clId="Web-{5B525CC0-C375-5670-5897-D8A4611E2AC6}" dt="2022-03-23T13:32:00.636" v="504"/>
          <pc:sldLayoutMkLst>
            <pc:docMk/>
            <pc:sldMasterMk cId="282625440" sldId="2147483834"/>
            <pc:sldLayoutMk cId="444770085" sldId="2147483840"/>
          </pc:sldLayoutMkLst>
        </pc:sldLayoutChg>
        <pc:sldLayoutChg chg="add mod replId">
          <pc:chgData name="Anthonia Akpan (2026998)" userId="S::2026998@student.uwtsd.ac.uk::f4522fb3-2210-4efa-893b-5e84191431d5" providerId="AD" clId="Web-{5B525CC0-C375-5670-5897-D8A4611E2AC6}" dt="2022-03-23T13:32:00.636" v="504"/>
          <pc:sldLayoutMkLst>
            <pc:docMk/>
            <pc:sldMasterMk cId="282625440" sldId="2147483834"/>
            <pc:sldLayoutMk cId="1682136895" sldId="2147483841"/>
          </pc:sldLayoutMkLst>
        </pc:sldLayoutChg>
        <pc:sldLayoutChg chg="add mod replId">
          <pc:chgData name="Anthonia Akpan (2026998)" userId="S::2026998@student.uwtsd.ac.uk::f4522fb3-2210-4efa-893b-5e84191431d5" providerId="AD" clId="Web-{5B525CC0-C375-5670-5897-D8A4611E2AC6}" dt="2022-03-23T13:32:00.636" v="504"/>
          <pc:sldLayoutMkLst>
            <pc:docMk/>
            <pc:sldMasterMk cId="282625440" sldId="2147483834"/>
            <pc:sldLayoutMk cId="2761578150" sldId="2147483842"/>
          </pc:sldLayoutMkLst>
        </pc:sldLayoutChg>
        <pc:sldLayoutChg chg="add mod replId">
          <pc:chgData name="Anthonia Akpan (2026998)" userId="S::2026998@student.uwtsd.ac.uk::f4522fb3-2210-4efa-893b-5e84191431d5" providerId="AD" clId="Web-{5B525CC0-C375-5670-5897-D8A4611E2AC6}" dt="2022-03-23T13:32:00.636" v="504"/>
          <pc:sldLayoutMkLst>
            <pc:docMk/>
            <pc:sldMasterMk cId="282625440" sldId="2147483834"/>
            <pc:sldLayoutMk cId="770605978" sldId="2147483843"/>
          </pc:sldLayoutMkLst>
        </pc:sldLayoutChg>
        <pc:sldLayoutChg chg="add mod replId">
          <pc:chgData name="Anthonia Akpan (2026998)" userId="S::2026998@student.uwtsd.ac.uk::f4522fb3-2210-4efa-893b-5e84191431d5" providerId="AD" clId="Web-{5B525CC0-C375-5670-5897-D8A4611E2AC6}" dt="2022-03-23T13:32:00.636" v="504"/>
          <pc:sldLayoutMkLst>
            <pc:docMk/>
            <pc:sldMasterMk cId="282625440" sldId="2147483834"/>
            <pc:sldLayoutMk cId="2053348422" sldId="2147483844"/>
          </pc:sldLayoutMkLst>
        </pc:sldLayoutChg>
        <pc:sldLayoutChg chg="add mod replId">
          <pc:chgData name="Anthonia Akpan (2026998)" userId="S::2026998@student.uwtsd.ac.uk::f4522fb3-2210-4efa-893b-5e84191431d5" providerId="AD" clId="Web-{5B525CC0-C375-5670-5897-D8A4611E2AC6}" dt="2022-03-23T13:32:00.636" v="504"/>
          <pc:sldLayoutMkLst>
            <pc:docMk/>
            <pc:sldMasterMk cId="282625440" sldId="2147483834"/>
            <pc:sldLayoutMk cId="3395346558" sldId="2147483845"/>
          </pc:sldLayoutMkLst>
        </pc:sldLayoutChg>
        <pc:sldLayoutChg chg="add mod replId">
          <pc:chgData name="Anthonia Akpan (2026998)" userId="S::2026998@student.uwtsd.ac.uk::f4522fb3-2210-4efa-893b-5e84191431d5" providerId="AD" clId="Web-{5B525CC0-C375-5670-5897-D8A4611E2AC6}" dt="2022-03-23T13:32:00.636" v="504"/>
          <pc:sldLayoutMkLst>
            <pc:docMk/>
            <pc:sldMasterMk cId="282625440" sldId="2147483834"/>
            <pc:sldLayoutMk cId="336913588" sldId="2147483846"/>
          </pc:sldLayoutMkLst>
        </pc:sldLayoutChg>
        <pc:sldLayoutChg chg="add mod replId">
          <pc:chgData name="Anthonia Akpan (2026998)" userId="S::2026998@student.uwtsd.ac.uk::f4522fb3-2210-4efa-893b-5e84191431d5" providerId="AD" clId="Web-{5B525CC0-C375-5670-5897-D8A4611E2AC6}" dt="2022-03-23T13:32:00.636" v="504"/>
          <pc:sldLayoutMkLst>
            <pc:docMk/>
            <pc:sldMasterMk cId="282625440" sldId="2147483834"/>
            <pc:sldLayoutMk cId="1031717417" sldId="2147483847"/>
          </pc:sldLayoutMkLst>
        </pc:sldLayoutChg>
        <pc:sldLayoutChg chg="add mod replId">
          <pc:chgData name="Anthonia Akpan (2026998)" userId="S::2026998@student.uwtsd.ac.uk::f4522fb3-2210-4efa-893b-5e84191431d5" providerId="AD" clId="Web-{5B525CC0-C375-5670-5897-D8A4611E2AC6}" dt="2022-03-23T13:32:00.636" v="504"/>
          <pc:sldLayoutMkLst>
            <pc:docMk/>
            <pc:sldMasterMk cId="282625440" sldId="2147483834"/>
            <pc:sldLayoutMk cId="2773205130" sldId="2147483848"/>
          </pc:sldLayoutMkLst>
        </pc:sldLayoutChg>
        <pc:sldLayoutChg chg="add mod replId">
          <pc:chgData name="Anthonia Akpan (2026998)" userId="S::2026998@student.uwtsd.ac.uk::f4522fb3-2210-4efa-893b-5e84191431d5" providerId="AD" clId="Web-{5B525CC0-C375-5670-5897-D8A4611E2AC6}" dt="2022-03-23T13:32:00.636" v="504"/>
          <pc:sldLayoutMkLst>
            <pc:docMk/>
            <pc:sldMasterMk cId="282625440" sldId="2147483834"/>
            <pc:sldLayoutMk cId="3411644369" sldId="2147483849"/>
          </pc:sldLayoutMkLst>
        </pc:sldLayoutChg>
        <pc:sldLayoutChg chg="add mod replId">
          <pc:chgData name="Anthonia Akpan (2026998)" userId="S::2026998@student.uwtsd.ac.uk::f4522fb3-2210-4efa-893b-5e84191431d5" providerId="AD" clId="Web-{5B525CC0-C375-5670-5897-D8A4611E2AC6}" dt="2022-03-23T13:32:00.636" v="504"/>
          <pc:sldLayoutMkLst>
            <pc:docMk/>
            <pc:sldMasterMk cId="282625440" sldId="2147483834"/>
            <pc:sldLayoutMk cId="2964683183" sldId="2147483850"/>
          </pc:sldLayoutMkLst>
        </pc:sldLayoutChg>
        <pc:sldLayoutChg chg="add mod replId">
          <pc:chgData name="Anthonia Akpan (2026998)" userId="S::2026998@student.uwtsd.ac.uk::f4522fb3-2210-4efa-893b-5e84191431d5" providerId="AD" clId="Web-{5B525CC0-C375-5670-5897-D8A4611E2AC6}" dt="2022-03-23T13:32:00.636" v="504"/>
          <pc:sldLayoutMkLst>
            <pc:docMk/>
            <pc:sldMasterMk cId="282625440" sldId="2147483834"/>
            <pc:sldLayoutMk cId="3776915577" sldId="2147483851"/>
          </pc:sldLayoutMkLst>
        </pc:sldLayoutChg>
      </pc:sldMasterChg>
    </pc:docChg>
  </pc:docChgLst>
  <pc:docChgLst>
    <pc:chgData name="Anthonia Akpan (2026998)" userId="S::2026998@student.uwtsd.ac.uk::f4522fb3-2210-4efa-893b-5e84191431d5" providerId="AD" clId="Web-{CFDF490E-4BE0-4877-CB6D-76A610DD7BA2}"/>
    <pc:docChg chg="modSld">
      <pc:chgData name="Anthonia Akpan (2026998)" userId="S::2026998@student.uwtsd.ac.uk::f4522fb3-2210-4efa-893b-5e84191431d5" providerId="AD" clId="Web-{CFDF490E-4BE0-4877-CB6D-76A610DD7BA2}" dt="2022-03-25T12:50:59.250" v="117" actId="14100"/>
      <pc:docMkLst>
        <pc:docMk/>
      </pc:docMkLst>
      <pc:sldChg chg="delSp modSp">
        <pc:chgData name="Anthonia Akpan (2026998)" userId="S::2026998@student.uwtsd.ac.uk::f4522fb3-2210-4efa-893b-5e84191431d5" providerId="AD" clId="Web-{CFDF490E-4BE0-4877-CB6D-76A610DD7BA2}" dt="2022-03-25T12:50:59.250" v="117" actId="14100"/>
        <pc:sldMkLst>
          <pc:docMk/>
          <pc:sldMk cId="3082203796" sldId="270"/>
        </pc:sldMkLst>
        <pc:spChg chg="mod">
          <ac:chgData name="Anthonia Akpan (2026998)" userId="S::2026998@student.uwtsd.ac.uk::f4522fb3-2210-4efa-893b-5e84191431d5" providerId="AD" clId="Web-{CFDF490E-4BE0-4877-CB6D-76A610DD7BA2}" dt="2022-03-25T12:48:30.075" v="108" actId="20577"/>
          <ac:spMkLst>
            <pc:docMk/>
            <pc:sldMk cId="3082203796" sldId="270"/>
            <ac:spMk id="5" creationId="{7F4CE196-E2C2-01FC-8128-F384B4021535}"/>
          </ac:spMkLst>
        </pc:spChg>
        <pc:spChg chg="mod">
          <ac:chgData name="Anthonia Akpan (2026998)" userId="S::2026998@student.uwtsd.ac.uk::f4522fb3-2210-4efa-893b-5e84191431d5" providerId="AD" clId="Web-{CFDF490E-4BE0-4877-CB6D-76A610DD7BA2}" dt="2022-03-25T12:50:59.250" v="117" actId="14100"/>
          <ac:spMkLst>
            <pc:docMk/>
            <pc:sldMk cId="3082203796" sldId="270"/>
            <ac:spMk id="9" creationId="{E8C6FB1F-9C06-88DF-5A9E-23ED01D926B9}"/>
          </ac:spMkLst>
        </pc:spChg>
        <pc:spChg chg="del mod">
          <ac:chgData name="Anthonia Akpan (2026998)" userId="S::2026998@student.uwtsd.ac.uk::f4522fb3-2210-4efa-893b-5e84191431d5" providerId="AD" clId="Web-{CFDF490E-4BE0-4877-CB6D-76A610DD7BA2}" dt="2022-03-25T12:42:07.863" v="19"/>
          <ac:spMkLst>
            <pc:docMk/>
            <pc:sldMk cId="3082203796" sldId="270"/>
            <ac:spMk id="20" creationId="{208B2E22-84D9-02BB-6660-9EB632DAC032}"/>
          </ac:spMkLst>
        </pc:spChg>
      </pc:sldChg>
    </pc:docChg>
  </pc:docChgLst>
  <pc:docChgLst>
    <pc:chgData name="Anthonia Akpan (2026998)" userId="S::2026998@student.uwtsd.ac.uk::f4522fb3-2210-4efa-893b-5e84191431d5" providerId="AD" clId="Web-{DF413430-4DE0-C23A-2470-06A39449576A}"/>
    <pc:docChg chg="addSld modSld sldOrd">
      <pc:chgData name="Anthonia Akpan (2026998)" userId="S::2026998@student.uwtsd.ac.uk::f4522fb3-2210-4efa-893b-5e84191431d5" providerId="AD" clId="Web-{DF413430-4DE0-C23A-2470-06A39449576A}" dt="2022-03-24T16:53:25.709" v="310"/>
      <pc:docMkLst>
        <pc:docMk/>
      </pc:docMkLst>
      <pc:sldChg chg="delSp modSp ord">
        <pc:chgData name="Anthonia Akpan (2026998)" userId="S::2026998@student.uwtsd.ac.uk::f4522fb3-2210-4efa-893b-5e84191431d5" providerId="AD" clId="Web-{DF413430-4DE0-C23A-2470-06A39449576A}" dt="2022-03-24T16:52:44.333" v="307"/>
        <pc:sldMkLst>
          <pc:docMk/>
          <pc:sldMk cId="3041434947" sldId="257"/>
        </pc:sldMkLst>
        <pc:spChg chg="mod">
          <ac:chgData name="Anthonia Akpan (2026998)" userId="S::2026998@student.uwtsd.ac.uk::f4522fb3-2210-4efa-893b-5e84191431d5" providerId="AD" clId="Web-{DF413430-4DE0-C23A-2470-06A39449576A}" dt="2022-03-24T16:30:13.208" v="41" actId="20577"/>
          <ac:spMkLst>
            <pc:docMk/>
            <pc:sldMk cId="3041434947" sldId="257"/>
            <ac:spMk id="8" creationId="{248392EB-F80A-6A3F-ACD7-EF41E75FB073}"/>
          </ac:spMkLst>
        </pc:spChg>
        <pc:spChg chg="mod">
          <ac:chgData name="Anthonia Akpan (2026998)" userId="S::2026998@student.uwtsd.ac.uk::f4522fb3-2210-4efa-893b-5e84191431d5" providerId="AD" clId="Web-{DF413430-4DE0-C23A-2470-06A39449576A}" dt="2022-03-24T16:36:41.217" v="110" actId="20577"/>
          <ac:spMkLst>
            <pc:docMk/>
            <pc:sldMk cId="3041434947" sldId="257"/>
            <ac:spMk id="15" creationId="{9A588229-8F79-978B-B96B-B9B9C5C800F4}"/>
          </ac:spMkLst>
        </pc:spChg>
        <pc:picChg chg="del">
          <ac:chgData name="Anthonia Akpan (2026998)" userId="S::2026998@student.uwtsd.ac.uk::f4522fb3-2210-4efa-893b-5e84191431d5" providerId="AD" clId="Web-{DF413430-4DE0-C23A-2470-06A39449576A}" dt="2022-03-24T16:28:54.988" v="2"/>
          <ac:picMkLst>
            <pc:docMk/>
            <pc:sldMk cId="3041434947" sldId="257"/>
            <ac:picMk id="4" creationId="{40A50F6E-4278-41ED-B622-FCE4FC508625}"/>
          </ac:picMkLst>
        </pc:picChg>
      </pc:sldChg>
      <pc:sldChg chg="addSp modSp">
        <pc:chgData name="Anthonia Akpan (2026998)" userId="S::2026998@student.uwtsd.ac.uk::f4522fb3-2210-4efa-893b-5e84191431d5" providerId="AD" clId="Web-{DF413430-4DE0-C23A-2470-06A39449576A}" dt="2022-03-24T16:28:38.456" v="1" actId="1076"/>
        <pc:sldMkLst>
          <pc:docMk/>
          <pc:sldMk cId="1258422939" sldId="264"/>
        </pc:sldMkLst>
        <pc:picChg chg="add mod">
          <ac:chgData name="Anthonia Akpan (2026998)" userId="S::2026998@student.uwtsd.ac.uk::f4522fb3-2210-4efa-893b-5e84191431d5" providerId="AD" clId="Web-{DF413430-4DE0-C23A-2470-06A39449576A}" dt="2022-03-24T16:28:38.456" v="1" actId="1076"/>
          <ac:picMkLst>
            <pc:docMk/>
            <pc:sldMk cId="1258422939" sldId="264"/>
            <ac:picMk id="3" creationId="{488DE1D6-FAED-C061-D75B-431524E68258}"/>
          </ac:picMkLst>
        </pc:picChg>
      </pc:sldChg>
      <pc:sldChg chg="addSp delSp modSp mod setClrOvrMap">
        <pc:chgData name="Anthonia Akpan (2026998)" userId="S::2026998@student.uwtsd.ac.uk::f4522fb3-2210-4efa-893b-5e84191431d5" providerId="AD" clId="Web-{DF413430-4DE0-C23A-2470-06A39449576A}" dt="2022-03-24T16:44:19.259" v="305"/>
        <pc:sldMkLst>
          <pc:docMk/>
          <pc:sldMk cId="3257669574" sldId="265"/>
        </pc:sldMkLst>
        <pc:spChg chg="mod ord">
          <ac:chgData name="Anthonia Akpan (2026998)" userId="S::2026998@student.uwtsd.ac.uk::f4522fb3-2210-4efa-893b-5e84191431d5" providerId="AD" clId="Web-{DF413430-4DE0-C23A-2470-06A39449576A}" dt="2022-03-24T16:43:14.055" v="299"/>
          <ac:spMkLst>
            <pc:docMk/>
            <pc:sldMk cId="3257669574" sldId="265"/>
            <ac:spMk id="2" creationId="{F6126E84-18AE-6E80-60E9-1747A613B826}"/>
          </ac:spMkLst>
        </pc:spChg>
        <pc:spChg chg="mod ord">
          <ac:chgData name="Anthonia Akpan (2026998)" userId="S::2026998@student.uwtsd.ac.uk::f4522fb3-2210-4efa-893b-5e84191431d5" providerId="AD" clId="Web-{DF413430-4DE0-C23A-2470-06A39449576A}" dt="2022-03-24T16:44:19.259" v="305"/>
          <ac:spMkLst>
            <pc:docMk/>
            <pc:sldMk cId="3257669574" sldId="265"/>
            <ac:spMk id="4" creationId="{48A9223A-DA56-4F50-BAE5-CC681016235C}"/>
          </ac:spMkLst>
        </pc:spChg>
        <pc:spChg chg="add mod">
          <ac:chgData name="Anthonia Akpan (2026998)" userId="S::2026998@student.uwtsd.ac.uk::f4522fb3-2210-4efa-893b-5e84191431d5" providerId="AD" clId="Web-{DF413430-4DE0-C23A-2470-06A39449576A}" dt="2022-03-24T16:44:19.259" v="305"/>
          <ac:spMkLst>
            <pc:docMk/>
            <pc:sldMk cId="3257669574" sldId="265"/>
            <ac:spMk id="5" creationId="{9CE9FB73-4D05-46C2-1648-302B973D1972}"/>
          </ac:spMkLst>
        </pc:spChg>
        <pc:spChg chg="del">
          <ac:chgData name="Anthonia Akpan (2026998)" userId="S::2026998@student.uwtsd.ac.uk::f4522fb3-2210-4efa-893b-5e84191431d5" providerId="AD" clId="Web-{DF413430-4DE0-C23A-2470-06A39449576A}" dt="2022-03-24T16:43:14.055" v="299"/>
          <ac:spMkLst>
            <pc:docMk/>
            <pc:sldMk cId="3257669574" sldId="265"/>
            <ac:spMk id="8" creationId="{324E43EB-867C-4B35-9A5C-E435157C7297}"/>
          </ac:spMkLst>
        </pc:spChg>
        <pc:spChg chg="add mod">
          <ac:chgData name="Anthonia Akpan (2026998)" userId="S::2026998@student.uwtsd.ac.uk::f4522fb3-2210-4efa-893b-5e84191431d5" providerId="AD" clId="Web-{DF413430-4DE0-C23A-2470-06A39449576A}" dt="2022-03-24T16:44:19.259" v="305"/>
          <ac:spMkLst>
            <pc:docMk/>
            <pc:sldMk cId="3257669574" sldId="265"/>
            <ac:spMk id="9" creationId="{51364773-4CD5-BD6D-D7E7-5B4AFB4C0587}"/>
          </ac:spMkLst>
        </pc:spChg>
        <pc:spChg chg="del">
          <ac:chgData name="Anthonia Akpan (2026998)" userId="S::2026998@student.uwtsd.ac.uk::f4522fb3-2210-4efa-893b-5e84191431d5" providerId="AD" clId="Web-{DF413430-4DE0-C23A-2470-06A39449576A}" dt="2022-03-24T16:43:14.055" v="299"/>
          <ac:spMkLst>
            <pc:docMk/>
            <pc:sldMk cId="3257669574" sldId="265"/>
            <ac:spMk id="10" creationId="{A7C0F5DA-B59F-4F13-8BB8-FFD8F2C572BC}"/>
          </ac:spMkLst>
        </pc:spChg>
        <pc:spChg chg="del">
          <ac:chgData name="Anthonia Akpan (2026998)" userId="S::2026998@student.uwtsd.ac.uk::f4522fb3-2210-4efa-893b-5e84191431d5" providerId="AD" clId="Web-{DF413430-4DE0-C23A-2470-06A39449576A}" dt="2022-03-24T16:43:14.055" v="299"/>
          <ac:spMkLst>
            <pc:docMk/>
            <pc:sldMk cId="3257669574" sldId="265"/>
            <ac:spMk id="12" creationId="{9CEA1DEC-CC9E-4776-9E08-048A15BFA6CA}"/>
          </ac:spMkLst>
        </pc:spChg>
        <pc:spChg chg="del">
          <ac:chgData name="Anthonia Akpan (2026998)" userId="S::2026998@student.uwtsd.ac.uk::f4522fb3-2210-4efa-893b-5e84191431d5" providerId="AD" clId="Web-{DF413430-4DE0-C23A-2470-06A39449576A}" dt="2022-03-24T16:43:14.055" v="299"/>
          <ac:spMkLst>
            <pc:docMk/>
            <pc:sldMk cId="3257669574" sldId="265"/>
            <ac:spMk id="14" creationId="{9CE399CF-F4B8-4832-A8CB-B93F6B1EF44B}"/>
          </ac:spMkLst>
        </pc:spChg>
        <pc:spChg chg="del">
          <ac:chgData name="Anthonia Akpan (2026998)" userId="S::2026998@student.uwtsd.ac.uk::f4522fb3-2210-4efa-893b-5e84191431d5" providerId="AD" clId="Web-{DF413430-4DE0-C23A-2470-06A39449576A}" dt="2022-03-24T16:43:14.055" v="299"/>
          <ac:spMkLst>
            <pc:docMk/>
            <pc:sldMk cId="3257669574" sldId="265"/>
            <ac:spMk id="19" creationId="{1F23E73A-FDC8-462C-83C1-3AA8961449CF}"/>
          </ac:spMkLst>
        </pc:spChg>
        <pc:spChg chg="add del">
          <ac:chgData name="Anthonia Akpan (2026998)" userId="S::2026998@student.uwtsd.ac.uk::f4522fb3-2210-4efa-893b-5e84191431d5" providerId="AD" clId="Web-{DF413430-4DE0-C23A-2470-06A39449576A}" dt="2022-03-24T16:44:19.259" v="305"/>
          <ac:spMkLst>
            <pc:docMk/>
            <pc:sldMk cId="3257669574" sldId="265"/>
            <ac:spMk id="28" creationId="{B8144315-1C5A-4185-A952-25D98D303D46}"/>
          </ac:spMkLst>
        </pc:spChg>
        <pc:spChg chg="add del">
          <ac:chgData name="Anthonia Akpan (2026998)" userId="S::2026998@student.uwtsd.ac.uk::f4522fb3-2210-4efa-893b-5e84191431d5" providerId="AD" clId="Web-{DF413430-4DE0-C23A-2470-06A39449576A}" dt="2022-03-24T16:44:19.259" v="305"/>
          <ac:spMkLst>
            <pc:docMk/>
            <pc:sldMk cId="3257669574" sldId="265"/>
            <ac:spMk id="30" creationId="{11CAC6F2-0806-417B-BF5D-5AEF6195FA49}"/>
          </ac:spMkLst>
        </pc:spChg>
        <pc:spChg chg="add del">
          <ac:chgData name="Anthonia Akpan (2026998)" userId="S::2026998@student.uwtsd.ac.uk::f4522fb3-2210-4efa-893b-5e84191431d5" providerId="AD" clId="Web-{DF413430-4DE0-C23A-2470-06A39449576A}" dt="2022-03-24T16:44:19.259" v="305"/>
          <ac:spMkLst>
            <pc:docMk/>
            <pc:sldMk cId="3257669574" sldId="265"/>
            <ac:spMk id="32" creationId="{D4723B02-0AAB-4F6E-BA41-8ED99D559D93}"/>
          </ac:spMkLst>
        </pc:spChg>
        <pc:spChg chg="add">
          <ac:chgData name="Anthonia Akpan (2026998)" userId="S::2026998@student.uwtsd.ac.uk::f4522fb3-2210-4efa-893b-5e84191431d5" providerId="AD" clId="Web-{DF413430-4DE0-C23A-2470-06A39449576A}" dt="2022-03-24T16:44:19.259" v="305"/>
          <ac:spMkLst>
            <pc:docMk/>
            <pc:sldMk cId="3257669574" sldId="265"/>
            <ac:spMk id="41" creationId="{F7689D68-C339-4D5B-9DAA-E13F6BD4D575}"/>
          </ac:spMkLst>
        </pc:spChg>
        <pc:spChg chg="add">
          <ac:chgData name="Anthonia Akpan (2026998)" userId="S::2026998@student.uwtsd.ac.uk::f4522fb3-2210-4efa-893b-5e84191431d5" providerId="AD" clId="Web-{DF413430-4DE0-C23A-2470-06A39449576A}" dt="2022-03-24T16:44:19.259" v="305"/>
          <ac:spMkLst>
            <pc:docMk/>
            <pc:sldMk cId="3257669574" sldId="265"/>
            <ac:spMk id="43" creationId="{1B9CC3E5-EA42-4393-A2C0-5192B91BD745}"/>
          </ac:spMkLst>
        </pc:spChg>
        <pc:spChg chg="add">
          <ac:chgData name="Anthonia Akpan (2026998)" userId="S::2026998@student.uwtsd.ac.uk::f4522fb3-2210-4efa-893b-5e84191431d5" providerId="AD" clId="Web-{DF413430-4DE0-C23A-2470-06A39449576A}" dt="2022-03-24T16:44:19.259" v="305"/>
          <ac:spMkLst>
            <pc:docMk/>
            <pc:sldMk cId="3257669574" sldId="265"/>
            <ac:spMk id="45" creationId="{FB8DBC8E-FBA7-466C-8D97-75B15FBE9048}"/>
          </ac:spMkLst>
        </pc:spChg>
        <pc:spChg chg="add">
          <ac:chgData name="Anthonia Akpan (2026998)" userId="S::2026998@student.uwtsd.ac.uk::f4522fb3-2210-4efa-893b-5e84191431d5" providerId="AD" clId="Web-{DF413430-4DE0-C23A-2470-06A39449576A}" dt="2022-03-24T16:44:19.259" v="305"/>
          <ac:spMkLst>
            <pc:docMk/>
            <pc:sldMk cId="3257669574" sldId="265"/>
            <ac:spMk id="47" creationId="{E6FFF64E-1FE4-4AE0-9D62-567AA183C128}"/>
          </ac:spMkLst>
        </pc:spChg>
        <pc:spChg chg="add">
          <ac:chgData name="Anthonia Akpan (2026998)" userId="S::2026998@student.uwtsd.ac.uk::f4522fb3-2210-4efa-893b-5e84191431d5" providerId="AD" clId="Web-{DF413430-4DE0-C23A-2470-06A39449576A}" dt="2022-03-24T16:44:19.259" v="305"/>
          <ac:spMkLst>
            <pc:docMk/>
            <pc:sldMk cId="3257669574" sldId="265"/>
            <ac:spMk id="49" creationId="{9C80E52D-DE5C-4267-9C99-8741F2E42E36}"/>
          </ac:spMkLst>
        </pc:spChg>
        <pc:grpChg chg="add del">
          <ac:chgData name="Anthonia Akpan (2026998)" userId="S::2026998@student.uwtsd.ac.uk::f4522fb3-2210-4efa-893b-5e84191431d5" providerId="AD" clId="Web-{DF413430-4DE0-C23A-2470-06A39449576A}" dt="2022-03-24T16:44:19.259" v="305"/>
          <ac:grpSpMkLst>
            <pc:docMk/>
            <pc:sldMk cId="3257669574" sldId="265"/>
            <ac:grpSpMk id="24" creationId="{4091D54B-59AB-4A5E-8E9E-0421BD66D4FB}"/>
          </ac:grpSpMkLst>
        </pc:grpChg>
        <pc:grpChg chg="add">
          <ac:chgData name="Anthonia Akpan (2026998)" userId="S::2026998@student.uwtsd.ac.uk::f4522fb3-2210-4efa-893b-5e84191431d5" providerId="AD" clId="Web-{DF413430-4DE0-C23A-2470-06A39449576A}" dt="2022-03-24T16:44:19.259" v="305"/>
          <ac:grpSpMkLst>
            <pc:docMk/>
            <pc:sldMk cId="3257669574" sldId="265"/>
            <ac:grpSpMk id="37" creationId="{EED2E2BB-3846-41EB-9F1E-92C33C4A8F46}"/>
          </ac:grpSpMkLst>
        </pc:grpChg>
        <pc:picChg chg="add mod">
          <ac:chgData name="Anthonia Akpan (2026998)" userId="S::2026998@student.uwtsd.ac.uk::f4522fb3-2210-4efa-893b-5e84191431d5" providerId="AD" clId="Web-{DF413430-4DE0-C23A-2470-06A39449576A}" dt="2022-03-24T16:44:19.259" v="305"/>
          <ac:picMkLst>
            <pc:docMk/>
            <pc:sldMk cId="3257669574" sldId="265"/>
            <ac:picMk id="3" creationId="{664E1487-AEFF-9835-0C2B-CB5A12EA3606}"/>
          </ac:picMkLst>
        </pc:picChg>
        <pc:picChg chg="add mod ord">
          <ac:chgData name="Anthonia Akpan (2026998)" userId="S::2026998@student.uwtsd.ac.uk::f4522fb3-2210-4efa-893b-5e84191431d5" providerId="AD" clId="Web-{DF413430-4DE0-C23A-2470-06A39449576A}" dt="2022-03-24T16:44:19.259" v="305"/>
          <ac:picMkLst>
            <pc:docMk/>
            <pc:sldMk cId="3257669574" sldId="265"/>
            <ac:picMk id="7" creationId="{EE61E9F1-081A-012E-C111-2C1EDB0610CB}"/>
          </ac:picMkLst>
        </pc:picChg>
      </pc:sldChg>
      <pc:sldChg chg="new ord">
        <pc:chgData name="Anthonia Akpan (2026998)" userId="S::2026998@student.uwtsd.ac.uk::f4522fb3-2210-4efa-893b-5e84191431d5" providerId="AD" clId="Web-{DF413430-4DE0-C23A-2470-06A39449576A}" dt="2022-03-24T16:53:25.709" v="310"/>
        <pc:sldMkLst>
          <pc:docMk/>
          <pc:sldMk cId="732505390" sldId="271"/>
        </pc:sldMkLst>
      </pc:sldChg>
    </pc:docChg>
  </pc:docChgLst>
  <pc:docChgLst>
    <pc:chgData name="Anthonia Akpan (2026998)" userId="S::2026998@student.uwtsd.ac.uk::f4522fb3-2210-4efa-893b-5e84191431d5" providerId="AD" clId="Web-{38EF5261-12A9-8DF3-D60A-4B1CF7894685}"/>
    <pc:docChg chg="modSld">
      <pc:chgData name="Anthonia Akpan (2026998)" userId="S::2026998@student.uwtsd.ac.uk::f4522fb3-2210-4efa-893b-5e84191431d5" providerId="AD" clId="Web-{38EF5261-12A9-8DF3-D60A-4B1CF7894685}" dt="2022-03-25T22:04:38.972" v="162" actId="20577"/>
      <pc:docMkLst>
        <pc:docMk/>
      </pc:docMkLst>
      <pc:sldChg chg="modSp">
        <pc:chgData name="Anthonia Akpan (2026998)" userId="S::2026998@student.uwtsd.ac.uk::f4522fb3-2210-4efa-893b-5e84191431d5" providerId="AD" clId="Web-{38EF5261-12A9-8DF3-D60A-4B1CF7894685}" dt="2022-03-25T21:45:21.594" v="4" actId="20577"/>
        <pc:sldMkLst>
          <pc:docMk/>
          <pc:sldMk cId="1258422939" sldId="264"/>
        </pc:sldMkLst>
        <pc:spChg chg="mod">
          <ac:chgData name="Anthonia Akpan (2026998)" userId="S::2026998@student.uwtsd.ac.uk::f4522fb3-2210-4efa-893b-5e84191431d5" providerId="AD" clId="Web-{38EF5261-12A9-8DF3-D60A-4B1CF7894685}" dt="2022-03-25T21:45:21.594" v="4" actId="20577"/>
          <ac:spMkLst>
            <pc:docMk/>
            <pc:sldMk cId="1258422939" sldId="264"/>
            <ac:spMk id="4" creationId="{FB10DB62-9B3A-34A3-42E4-E1A78A79CA9C}"/>
          </ac:spMkLst>
        </pc:spChg>
      </pc:sldChg>
      <pc:sldChg chg="modSp">
        <pc:chgData name="Anthonia Akpan (2026998)" userId="S::2026998@student.uwtsd.ac.uk::f4522fb3-2210-4efa-893b-5e84191431d5" providerId="AD" clId="Web-{38EF5261-12A9-8DF3-D60A-4B1CF7894685}" dt="2022-03-25T21:45:30.172" v="5" actId="20577"/>
        <pc:sldMkLst>
          <pc:docMk/>
          <pc:sldMk cId="3257669574" sldId="265"/>
        </pc:sldMkLst>
        <pc:spChg chg="mod">
          <ac:chgData name="Anthonia Akpan (2026998)" userId="S::2026998@student.uwtsd.ac.uk::f4522fb3-2210-4efa-893b-5e84191431d5" providerId="AD" clId="Web-{38EF5261-12A9-8DF3-D60A-4B1CF7894685}" dt="2022-03-25T21:45:30.172" v="5" actId="20577"/>
          <ac:spMkLst>
            <pc:docMk/>
            <pc:sldMk cId="3257669574" sldId="265"/>
            <ac:spMk id="2" creationId="{F6126E84-18AE-6E80-60E9-1747A613B826}"/>
          </ac:spMkLst>
        </pc:spChg>
      </pc:sldChg>
      <pc:sldChg chg="modSp">
        <pc:chgData name="Anthonia Akpan (2026998)" userId="S::2026998@student.uwtsd.ac.uk::f4522fb3-2210-4efa-893b-5e84191431d5" providerId="AD" clId="Web-{38EF5261-12A9-8DF3-D60A-4B1CF7894685}" dt="2022-03-25T21:48:39.004" v="19" actId="20577"/>
        <pc:sldMkLst>
          <pc:docMk/>
          <pc:sldMk cId="711037745" sldId="266"/>
        </pc:sldMkLst>
        <pc:spChg chg="mod">
          <ac:chgData name="Anthonia Akpan (2026998)" userId="S::2026998@student.uwtsd.ac.uk::f4522fb3-2210-4efa-893b-5e84191431d5" providerId="AD" clId="Web-{38EF5261-12A9-8DF3-D60A-4B1CF7894685}" dt="2022-03-25T21:48:39.004" v="19" actId="20577"/>
          <ac:spMkLst>
            <pc:docMk/>
            <pc:sldMk cId="711037745" sldId="266"/>
            <ac:spMk id="12" creationId="{D27BBEAA-FDB3-1736-ACC5-AF9B6E403025}"/>
          </ac:spMkLst>
        </pc:spChg>
      </pc:sldChg>
      <pc:sldChg chg="modSp">
        <pc:chgData name="Anthonia Akpan (2026998)" userId="S::2026998@student.uwtsd.ac.uk::f4522fb3-2210-4efa-893b-5e84191431d5" providerId="AD" clId="Web-{38EF5261-12A9-8DF3-D60A-4B1CF7894685}" dt="2022-03-25T21:49:52.006" v="21" actId="20577"/>
        <pc:sldMkLst>
          <pc:docMk/>
          <pc:sldMk cId="3703525666" sldId="269"/>
        </pc:sldMkLst>
        <pc:spChg chg="mod">
          <ac:chgData name="Anthonia Akpan (2026998)" userId="S::2026998@student.uwtsd.ac.uk::f4522fb3-2210-4efa-893b-5e84191431d5" providerId="AD" clId="Web-{38EF5261-12A9-8DF3-D60A-4B1CF7894685}" dt="2022-03-25T21:49:52.006" v="21" actId="20577"/>
          <ac:spMkLst>
            <pc:docMk/>
            <pc:sldMk cId="3703525666" sldId="269"/>
            <ac:spMk id="9" creationId="{C75FB9E9-475A-1D3B-D572-C9BC46032049}"/>
          </ac:spMkLst>
        </pc:spChg>
      </pc:sldChg>
      <pc:sldChg chg="modSp">
        <pc:chgData name="Anthonia Akpan (2026998)" userId="S::2026998@student.uwtsd.ac.uk::f4522fb3-2210-4efa-893b-5e84191431d5" providerId="AD" clId="Web-{38EF5261-12A9-8DF3-D60A-4B1CF7894685}" dt="2022-03-25T21:53:01.557" v="35" actId="20577"/>
        <pc:sldMkLst>
          <pc:docMk/>
          <pc:sldMk cId="3082203796" sldId="270"/>
        </pc:sldMkLst>
        <pc:spChg chg="mod">
          <ac:chgData name="Anthonia Akpan (2026998)" userId="S::2026998@student.uwtsd.ac.uk::f4522fb3-2210-4efa-893b-5e84191431d5" providerId="AD" clId="Web-{38EF5261-12A9-8DF3-D60A-4B1CF7894685}" dt="2022-03-25T21:53:01.557" v="35" actId="20577"/>
          <ac:spMkLst>
            <pc:docMk/>
            <pc:sldMk cId="3082203796" sldId="270"/>
            <ac:spMk id="3" creationId="{7DC24C94-53E1-AB3E-64A8-924E078C70DF}"/>
          </ac:spMkLst>
        </pc:spChg>
      </pc:sldChg>
      <pc:sldChg chg="modSp">
        <pc:chgData name="Anthonia Akpan (2026998)" userId="S::2026998@student.uwtsd.ac.uk::f4522fb3-2210-4efa-893b-5e84191431d5" providerId="AD" clId="Web-{38EF5261-12A9-8DF3-D60A-4B1CF7894685}" dt="2022-03-25T22:04:38.972" v="162" actId="20577"/>
        <pc:sldMkLst>
          <pc:docMk/>
          <pc:sldMk cId="4224537190" sldId="275"/>
        </pc:sldMkLst>
        <pc:spChg chg="mod">
          <ac:chgData name="Anthonia Akpan (2026998)" userId="S::2026998@student.uwtsd.ac.uk::f4522fb3-2210-4efa-893b-5e84191431d5" providerId="AD" clId="Web-{38EF5261-12A9-8DF3-D60A-4B1CF7894685}" dt="2022-03-25T22:04:38.972" v="162" actId="20577"/>
          <ac:spMkLst>
            <pc:docMk/>
            <pc:sldMk cId="4224537190" sldId="275"/>
            <ac:spMk id="4" creationId="{3D644540-9ECE-2DE3-175E-C370BB2F829F}"/>
          </ac:spMkLst>
        </pc:spChg>
      </pc:sldChg>
    </pc:docChg>
  </pc:docChgLst>
  <pc:docChgLst>
    <pc:chgData name="Anthonia Akpan (2026998)" userId="S::2026998@student.uwtsd.ac.uk::f4522fb3-2210-4efa-893b-5e84191431d5" providerId="AD" clId="Web-{6C549F84-1276-865C-3896-F67DB09F63B6}"/>
    <pc:docChg chg="modSld">
      <pc:chgData name="Anthonia Akpan (2026998)" userId="S::2026998@student.uwtsd.ac.uk::f4522fb3-2210-4efa-893b-5e84191431d5" providerId="AD" clId="Web-{6C549F84-1276-865C-3896-F67DB09F63B6}" dt="2022-03-23T20:37:30.820" v="612" actId="20577"/>
      <pc:docMkLst>
        <pc:docMk/>
      </pc:docMkLst>
      <pc:sldChg chg="addSp delSp modSp">
        <pc:chgData name="Anthonia Akpan (2026998)" userId="S::2026998@student.uwtsd.ac.uk::f4522fb3-2210-4efa-893b-5e84191431d5" providerId="AD" clId="Web-{6C549F84-1276-865C-3896-F67DB09F63B6}" dt="2022-03-23T18:46:08.605" v="317" actId="20577"/>
        <pc:sldMkLst>
          <pc:docMk/>
          <pc:sldMk cId="3041434947" sldId="257"/>
        </pc:sldMkLst>
        <pc:spChg chg="del mod">
          <ac:chgData name="Anthonia Akpan (2026998)" userId="S::2026998@student.uwtsd.ac.uk::f4522fb3-2210-4efa-893b-5e84191431d5" providerId="AD" clId="Web-{6C549F84-1276-865C-3896-F67DB09F63B6}" dt="2022-03-23T18:44:37.868" v="275"/>
          <ac:spMkLst>
            <pc:docMk/>
            <pc:sldMk cId="3041434947" sldId="257"/>
            <ac:spMk id="2" creationId="{92F934F6-9ED7-4D0F-B04D-A72E42033A29}"/>
          </ac:spMkLst>
        </pc:spChg>
        <pc:spChg chg="del mod">
          <ac:chgData name="Anthonia Akpan (2026998)" userId="S::2026998@student.uwtsd.ac.uk::f4522fb3-2210-4efa-893b-5e84191431d5" providerId="AD" clId="Web-{6C549F84-1276-865C-3896-F67DB09F63B6}" dt="2022-03-23T18:45:16.822" v="290"/>
          <ac:spMkLst>
            <pc:docMk/>
            <pc:sldMk cId="3041434947" sldId="257"/>
            <ac:spMk id="3" creationId="{0C739067-6C3E-4DD2-B6DC-14BCF9DD45F2}"/>
          </ac:spMkLst>
        </pc:spChg>
        <pc:spChg chg="add mod">
          <ac:chgData name="Anthonia Akpan (2026998)" userId="S::2026998@student.uwtsd.ac.uk::f4522fb3-2210-4efa-893b-5e84191431d5" providerId="AD" clId="Web-{6C549F84-1276-865C-3896-F67DB09F63B6}" dt="2022-03-23T18:44:47.056" v="276" actId="1076"/>
          <ac:spMkLst>
            <pc:docMk/>
            <pc:sldMk cId="3041434947" sldId="257"/>
            <ac:spMk id="8" creationId="{248392EB-F80A-6A3F-ACD7-EF41E75FB073}"/>
          </ac:spMkLst>
        </pc:spChg>
        <pc:spChg chg="add mod">
          <ac:chgData name="Anthonia Akpan (2026998)" userId="S::2026998@student.uwtsd.ac.uk::f4522fb3-2210-4efa-893b-5e84191431d5" providerId="AD" clId="Web-{6C549F84-1276-865C-3896-F67DB09F63B6}" dt="2022-03-23T18:44:58.416" v="281" actId="20577"/>
          <ac:spMkLst>
            <pc:docMk/>
            <pc:sldMk cId="3041434947" sldId="257"/>
            <ac:spMk id="9" creationId="{54A54817-E293-B847-F762-8212487898ED}"/>
          </ac:spMkLst>
        </pc:spChg>
        <pc:spChg chg="add del mod">
          <ac:chgData name="Anthonia Akpan (2026998)" userId="S::2026998@student.uwtsd.ac.uk::f4522fb3-2210-4efa-893b-5e84191431d5" providerId="AD" clId="Web-{6C549F84-1276-865C-3896-F67DB09F63B6}" dt="2022-03-23T18:45:41.073" v="293"/>
          <ac:spMkLst>
            <pc:docMk/>
            <pc:sldMk cId="3041434947" sldId="257"/>
            <ac:spMk id="11" creationId="{F297B90F-8648-091C-1EF2-EE2F3274B2E6}"/>
          </ac:spMkLst>
        </pc:spChg>
        <pc:spChg chg="add mod">
          <ac:chgData name="Anthonia Akpan (2026998)" userId="S::2026998@student.uwtsd.ac.uk::f4522fb3-2210-4efa-893b-5e84191431d5" providerId="AD" clId="Web-{6C549F84-1276-865C-3896-F67DB09F63B6}" dt="2022-03-23T18:46:08.605" v="317" actId="20577"/>
          <ac:spMkLst>
            <pc:docMk/>
            <pc:sldMk cId="3041434947" sldId="257"/>
            <ac:spMk id="15" creationId="{9A588229-8F79-978B-B96B-B9B9C5C800F4}"/>
          </ac:spMkLst>
        </pc:spChg>
      </pc:sldChg>
      <pc:sldChg chg="addSp delSp modSp">
        <pc:chgData name="Anthonia Akpan (2026998)" userId="S::2026998@student.uwtsd.ac.uk::f4522fb3-2210-4efa-893b-5e84191431d5" providerId="AD" clId="Web-{6C549F84-1276-865C-3896-F67DB09F63B6}" dt="2022-03-23T20:15:41.265" v="567" actId="14100"/>
        <pc:sldMkLst>
          <pc:docMk/>
          <pc:sldMk cId="1258422939" sldId="264"/>
        </pc:sldMkLst>
        <pc:spChg chg="mod">
          <ac:chgData name="Anthonia Akpan (2026998)" userId="S::2026998@student.uwtsd.ac.uk::f4522fb3-2210-4efa-893b-5e84191431d5" providerId="AD" clId="Web-{6C549F84-1276-865C-3896-F67DB09F63B6}" dt="2022-03-23T18:14:02.945" v="1"/>
          <ac:spMkLst>
            <pc:docMk/>
            <pc:sldMk cId="1258422939" sldId="264"/>
            <ac:spMk id="2" creationId="{32809793-FF65-46C4-A6CD-2047907E6783}"/>
          </ac:spMkLst>
        </pc:spChg>
        <pc:spChg chg="del mod">
          <ac:chgData name="Anthonia Akpan (2026998)" userId="S::2026998@student.uwtsd.ac.uk::f4522fb3-2210-4efa-893b-5e84191431d5" providerId="AD" clId="Web-{6C549F84-1276-865C-3896-F67DB09F63B6}" dt="2022-03-23T18:15:55.761" v="15"/>
          <ac:spMkLst>
            <pc:docMk/>
            <pc:sldMk cId="1258422939" sldId="264"/>
            <ac:spMk id="3" creationId="{BF8E2351-A913-4802-889B-98DD78132532}"/>
          </ac:spMkLst>
        </pc:spChg>
        <pc:spChg chg="add mod">
          <ac:chgData name="Anthonia Akpan (2026998)" userId="S::2026998@student.uwtsd.ac.uk::f4522fb3-2210-4efa-893b-5e84191431d5" providerId="AD" clId="Web-{6C549F84-1276-865C-3896-F67DB09F63B6}" dt="2022-03-23T20:15:41.265" v="567" actId="14100"/>
          <ac:spMkLst>
            <pc:docMk/>
            <pc:sldMk cId="1258422939" sldId="264"/>
            <ac:spMk id="4" creationId="{FB10DB62-9B3A-34A3-42E4-E1A78A79CA9C}"/>
          </ac:spMkLst>
        </pc:spChg>
        <pc:spChg chg="add">
          <ac:chgData name="Anthonia Akpan (2026998)" userId="S::2026998@student.uwtsd.ac.uk::f4522fb3-2210-4efa-893b-5e84191431d5" providerId="AD" clId="Web-{6C549F84-1276-865C-3896-F67DB09F63B6}" dt="2022-03-23T18:14:02.945" v="1"/>
          <ac:spMkLst>
            <pc:docMk/>
            <pc:sldMk cId="1258422939" sldId="264"/>
            <ac:spMk id="8" creationId="{324E43EB-867C-4B35-9A5C-E435157C7297}"/>
          </ac:spMkLst>
        </pc:spChg>
        <pc:spChg chg="add">
          <ac:chgData name="Anthonia Akpan (2026998)" userId="S::2026998@student.uwtsd.ac.uk::f4522fb3-2210-4efa-893b-5e84191431d5" providerId="AD" clId="Web-{6C549F84-1276-865C-3896-F67DB09F63B6}" dt="2022-03-23T18:14:02.945" v="1"/>
          <ac:spMkLst>
            <pc:docMk/>
            <pc:sldMk cId="1258422939" sldId="264"/>
            <ac:spMk id="10" creationId="{A7C0F5DA-B59F-4F13-8BB8-FFD8F2C572BC}"/>
          </ac:spMkLst>
        </pc:spChg>
        <pc:spChg chg="add">
          <ac:chgData name="Anthonia Akpan (2026998)" userId="S::2026998@student.uwtsd.ac.uk::f4522fb3-2210-4efa-893b-5e84191431d5" providerId="AD" clId="Web-{6C549F84-1276-865C-3896-F67DB09F63B6}" dt="2022-03-23T18:14:02.945" v="1"/>
          <ac:spMkLst>
            <pc:docMk/>
            <pc:sldMk cId="1258422939" sldId="264"/>
            <ac:spMk id="12" creationId="{9CEA1DEC-CC9E-4776-9E08-048A15BFA6CA}"/>
          </ac:spMkLst>
        </pc:spChg>
        <pc:spChg chg="add">
          <ac:chgData name="Anthonia Akpan (2026998)" userId="S::2026998@student.uwtsd.ac.uk::f4522fb3-2210-4efa-893b-5e84191431d5" providerId="AD" clId="Web-{6C549F84-1276-865C-3896-F67DB09F63B6}" dt="2022-03-23T18:14:02.945" v="1"/>
          <ac:spMkLst>
            <pc:docMk/>
            <pc:sldMk cId="1258422939" sldId="264"/>
            <ac:spMk id="14" creationId="{9CE399CF-F4B8-4832-A8CB-B93F6B1EF44B}"/>
          </ac:spMkLst>
        </pc:spChg>
        <pc:spChg chg="add">
          <ac:chgData name="Anthonia Akpan (2026998)" userId="S::2026998@student.uwtsd.ac.uk::f4522fb3-2210-4efa-893b-5e84191431d5" providerId="AD" clId="Web-{6C549F84-1276-865C-3896-F67DB09F63B6}" dt="2022-03-23T18:14:02.945" v="1"/>
          <ac:spMkLst>
            <pc:docMk/>
            <pc:sldMk cId="1258422939" sldId="264"/>
            <ac:spMk id="16" creationId="{1F23E73A-FDC8-462C-83C1-3AA8961449CF}"/>
          </ac:spMkLst>
        </pc:spChg>
        <pc:picChg chg="del">
          <ac:chgData name="Anthonia Akpan (2026998)" userId="S::2026998@student.uwtsd.ac.uk::f4522fb3-2210-4efa-893b-5e84191431d5" providerId="AD" clId="Web-{6C549F84-1276-865C-3896-F67DB09F63B6}" dt="2022-03-23T18:13:59.524" v="0"/>
          <ac:picMkLst>
            <pc:docMk/>
            <pc:sldMk cId="1258422939" sldId="264"/>
            <ac:picMk id="5" creationId="{47A71265-DE0C-F485-1B98-2FCF8F5AA152}"/>
          </ac:picMkLst>
        </pc:picChg>
      </pc:sldChg>
      <pc:sldChg chg="addSp delSp modSp">
        <pc:chgData name="Anthonia Akpan (2026998)" userId="S::2026998@student.uwtsd.ac.uk::f4522fb3-2210-4efa-893b-5e84191431d5" providerId="AD" clId="Web-{6C549F84-1276-865C-3896-F67DB09F63B6}" dt="2022-03-23T18:32:09.802" v="134" actId="14100"/>
        <pc:sldMkLst>
          <pc:docMk/>
          <pc:sldMk cId="3257669574" sldId="265"/>
        </pc:sldMkLst>
        <pc:spChg chg="add mod">
          <ac:chgData name="Anthonia Akpan (2026998)" userId="S::2026998@student.uwtsd.ac.uk::f4522fb3-2210-4efa-893b-5e84191431d5" providerId="AD" clId="Web-{6C549F84-1276-865C-3896-F67DB09F63B6}" dt="2022-03-23T18:32:09.802" v="134" actId="14100"/>
          <ac:spMkLst>
            <pc:docMk/>
            <pc:sldMk cId="3257669574" sldId="265"/>
            <ac:spMk id="2" creationId="{F6126E84-18AE-6E80-60E9-1747A613B826}"/>
          </ac:spMkLst>
        </pc:spChg>
        <pc:spChg chg="mod">
          <ac:chgData name="Anthonia Akpan (2026998)" userId="S::2026998@student.uwtsd.ac.uk::f4522fb3-2210-4efa-893b-5e84191431d5" providerId="AD" clId="Web-{6C549F84-1276-865C-3896-F67DB09F63B6}" dt="2022-03-23T18:16:57.247" v="21"/>
          <ac:spMkLst>
            <pc:docMk/>
            <pc:sldMk cId="3257669574" sldId="265"/>
            <ac:spMk id="4" creationId="{48A9223A-DA56-4F50-BAE5-CC681016235C}"/>
          </ac:spMkLst>
        </pc:spChg>
        <pc:spChg chg="del mod">
          <ac:chgData name="Anthonia Akpan (2026998)" userId="S::2026998@student.uwtsd.ac.uk::f4522fb3-2210-4efa-893b-5e84191431d5" providerId="AD" clId="Web-{6C549F84-1276-865C-3896-F67DB09F63B6}" dt="2022-03-23T18:18:00.499" v="34"/>
          <ac:spMkLst>
            <pc:docMk/>
            <pc:sldMk cId="3257669574" sldId="265"/>
            <ac:spMk id="6" creationId="{66DA7DA6-1F53-46E5-9DB7-5CDA90740197}"/>
          </ac:spMkLst>
        </pc:spChg>
        <pc:spChg chg="add">
          <ac:chgData name="Anthonia Akpan (2026998)" userId="S::2026998@student.uwtsd.ac.uk::f4522fb3-2210-4efa-893b-5e84191431d5" providerId="AD" clId="Web-{6C549F84-1276-865C-3896-F67DB09F63B6}" dt="2022-03-23T18:16:57.247" v="21"/>
          <ac:spMkLst>
            <pc:docMk/>
            <pc:sldMk cId="3257669574" sldId="265"/>
            <ac:spMk id="8" creationId="{324E43EB-867C-4B35-9A5C-E435157C7297}"/>
          </ac:spMkLst>
        </pc:spChg>
        <pc:spChg chg="add">
          <ac:chgData name="Anthonia Akpan (2026998)" userId="S::2026998@student.uwtsd.ac.uk::f4522fb3-2210-4efa-893b-5e84191431d5" providerId="AD" clId="Web-{6C549F84-1276-865C-3896-F67DB09F63B6}" dt="2022-03-23T18:16:57.247" v="21"/>
          <ac:spMkLst>
            <pc:docMk/>
            <pc:sldMk cId="3257669574" sldId="265"/>
            <ac:spMk id="10" creationId="{A7C0F5DA-B59F-4F13-8BB8-FFD8F2C572BC}"/>
          </ac:spMkLst>
        </pc:spChg>
        <pc:spChg chg="add">
          <ac:chgData name="Anthonia Akpan (2026998)" userId="S::2026998@student.uwtsd.ac.uk::f4522fb3-2210-4efa-893b-5e84191431d5" providerId="AD" clId="Web-{6C549F84-1276-865C-3896-F67DB09F63B6}" dt="2022-03-23T18:16:57.247" v="21"/>
          <ac:spMkLst>
            <pc:docMk/>
            <pc:sldMk cId="3257669574" sldId="265"/>
            <ac:spMk id="12" creationId="{9CEA1DEC-CC9E-4776-9E08-048A15BFA6CA}"/>
          </ac:spMkLst>
        </pc:spChg>
        <pc:spChg chg="add">
          <ac:chgData name="Anthonia Akpan (2026998)" userId="S::2026998@student.uwtsd.ac.uk::f4522fb3-2210-4efa-893b-5e84191431d5" providerId="AD" clId="Web-{6C549F84-1276-865C-3896-F67DB09F63B6}" dt="2022-03-23T18:16:57.247" v="21"/>
          <ac:spMkLst>
            <pc:docMk/>
            <pc:sldMk cId="3257669574" sldId="265"/>
            <ac:spMk id="14" creationId="{9CE399CF-F4B8-4832-A8CB-B93F6B1EF44B}"/>
          </ac:spMkLst>
        </pc:spChg>
        <pc:spChg chg="add">
          <ac:chgData name="Anthonia Akpan (2026998)" userId="S::2026998@student.uwtsd.ac.uk::f4522fb3-2210-4efa-893b-5e84191431d5" providerId="AD" clId="Web-{6C549F84-1276-865C-3896-F67DB09F63B6}" dt="2022-03-23T18:16:57.247" v="21"/>
          <ac:spMkLst>
            <pc:docMk/>
            <pc:sldMk cId="3257669574" sldId="265"/>
            <ac:spMk id="19" creationId="{1F23E73A-FDC8-462C-83C1-3AA8961449CF}"/>
          </ac:spMkLst>
        </pc:spChg>
        <pc:picChg chg="del">
          <ac:chgData name="Anthonia Akpan (2026998)" userId="S::2026998@student.uwtsd.ac.uk::f4522fb3-2210-4efa-893b-5e84191431d5" providerId="AD" clId="Web-{6C549F84-1276-865C-3896-F67DB09F63B6}" dt="2022-03-23T18:16:51.309" v="20"/>
          <ac:picMkLst>
            <pc:docMk/>
            <pc:sldMk cId="3257669574" sldId="265"/>
            <ac:picMk id="5" creationId="{47A71265-DE0C-F485-1B98-2FCF8F5AA152}"/>
          </ac:picMkLst>
        </pc:picChg>
      </pc:sldChg>
      <pc:sldChg chg="addSp delSp modSp">
        <pc:chgData name="Anthonia Akpan (2026998)" userId="S::2026998@student.uwtsd.ac.uk::f4522fb3-2210-4efa-893b-5e84191431d5" providerId="AD" clId="Web-{6C549F84-1276-865C-3896-F67DB09F63B6}" dt="2022-03-23T19:19:54.173" v="440" actId="20577"/>
        <pc:sldMkLst>
          <pc:docMk/>
          <pc:sldMk cId="711037745" sldId="266"/>
        </pc:sldMkLst>
        <pc:spChg chg="mod">
          <ac:chgData name="Anthonia Akpan (2026998)" userId="S::2026998@student.uwtsd.ac.uk::f4522fb3-2210-4efa-893b-5e84191431d5" providerId="AD" clId="Web-{6C549F84-1276-865C-3896-F67DB09F63B6}" dt="2022-03-23T19:18:32.343" v="436" actId="14100"/>
          <ac:spMkLst>
            <pc:docMk/>
            <pc:sldMk cId="711037745" sldId="266"/>
            <ac:spMk id="2" creationId="{32809793-FF65-46C4-A6CD-2047907E6783}"/>
          </ac:spMkLst>
        </pc:spChg>
        <pc:spChg chg="del mod">
          <ac:chgData name="Anthonia Akpan (2026998)" userId="S::2026998@student.uwtsd.ac.uk::f4522fb3-2210-4efa-893b-5e84191431d5" providerId="AD" clId="Web-{6C549F84-1276-865C-3896-F67DB09F63B6}" dt="2022-03-23T18:21:30.707" v="54"/>
          <ac:spMkLst>
            <pc:docMk/>
            <pc:sldMk cId="711037745" sldId="266"/>
            <ac:spMk id="3" creationId="{C971DCE8-EA7B-46A1-9FA4-93B38C7BB9B7}"/>
          </ac:spMkLst>
        </pc:spChg>
        <pc:spChg chg="del mod">
          <ac:chgData name="Anthonia Akpan (2026998)" userId="S::2026998@student.uwtsd.ac.uk::f4522fb3-2210-4efa-893b-5e84191431d5" providerId="AD" clId="Web-{6C549F84-1276-865C-3896-F67DB09F63B6}" dt="2022-03-23T18:27:26.185" v="104"/>
          <ac:spMkLst>
            <pc:docMk/>
            <pc:sldMk cId="711037745" sldId="266"/>
            <ac:spMk id="6" creationId="{CDD37596-D900-451D-8567-2F7E668AD8C3}"/>
          </ac:spMkLst>
        </pc:spChg>
        <pc:spChg chg="add mod">
          <ac:chgData name="Anthonia Akpan (2026998)" userId="S::2026998@student.uwtsd.ac.uk::f4522fb3-2210-4efa-893b-5e84191431d5" providerId="AD" clId="Web-{6C549F84-1276-865C-3896-F67DB09F63B6}" dt="2022-03-23T18:22:03.302" v="56" actId="20577"/>
          <ac:spMkLst>
            <pc:docMk/>
            <pc:sldMk cId="711037745" sldId="266"/>
            <ac:spMk id="7" creationId="{E3248026-3B4B-05FF-44E5-89093F9AAE67}"/>
          </ac:spMkLst>
        </pc:spChg>
        <pc:spChg chg="add del">
          <ac:chgData name="Anthonia Akpan (2026998)" userId="S::2026998@student.uwtsd.ac.uk::f4522fb3-2210-4efa-893b-5e84191431d5" providerId="AD" clId="Web-{6C549F84-1276-865C-3896-F67DB09F63B6}" dt="2022-03-23T18:22:19.349" v="58"/>
          <ac:spMkLst>
            <pc:docMk/>
            <pc:sldMk cId="711037745" sldId="266"/>
            <ac:spMk id="8" creationId="{92300167-1FB9-B80B-E9B1-148205D0669C}"/>
          </ac:spMkLst>
        </pc:spChg>
        <pc:spChg chg="add mod">
          <ac:chgData name="Anthonia Akpan (2026998)" userId="S::2026998@student.uwtsd.ac.uk::f4522fb3-2210-4efa-893b-5e84191431d5" providerId="AD" clId="Web-{6C549F84-1276-865C-3896-F67DB09F63B6}" dt="2022-03-23T18:22:37.193" v="64" actId="20577"/>
          <ac:spMkLst>
            <pc:docMk/>
            <pc:sldMk cId="711037745" sldId="266"/>
            <ac:spMk id="9" creationId="{FFAA2BCD-B308-CEEC-EF6F-D11B68702790}"/>
          </ac:spMkLst>
        </pc:spChg>
        <pc:spChg chg="add del">
          <ac:chgData name="Anthonia Akpan (2026998)" userId="S::2026998@student.uwtsd.ac.uk::f4522fb3-2210-4efa-893b-5e84191431d5" providerId="AD" clId="Web-{6C549F84-1276-865C-3896-F67DB09F63B6}" dt="2022-03-23T18:22:52.491" v="66"/>
          <ac:spMkLst>
            <pc:docMk/>
            <pc:sldMk cId="711037745" sldId="266"/>
            <ac:spMk id="10" creationId="{9C369180-F906-30E7-31CE-3CFFE3FA4A1D}"/>
          </ac:spMkLst>
        </pc:spChg>
        <pc:spChg chg="add mod">
          <ac:chgData name="Anthonia Akpan (2026998)" userId="S::2026998@student.uwtsd.ac.uk::f4522fb3-2210-4efa-893b-5e84191431d5" providerId="AD" clId="Web-{6C549F84-1276-865C-3896-F67DB09F63B6}" dt="2022-03-23T18:23:15.272" v="74" actId="20577"/>
          <ac:spMkLst>
            <pc:docMk/>
            <pc:sldMk cId="711037745" sldId="266"/>
            <ac:spMk id="11" creationId="{E06C438A-CB8E-A454-CB36-37DEC139FA19}"/>
          </ac:spMkLst>
        </pc:spChg>
        <pc:spChg chg="add mod">
          <ac:chgData name="Anthonia Akpan (2026998)" userId="S::2026998@student.uwtsd.ac.uk::f4522fb3-2210-4efa-893b-5e84191431d5" providerId="AD" clId="Web-{6C549F84-1276-865C-3896-F67DB09F63B6}" dt="2022-03-23T19:19:54.173" v="440" actId="20577"/>
          <ac:spMkLst>
            <pc:docMk/>
            <pc:sldMk cId="711037745" sldId="266"/>
            <ac:spMk id="12" creationId="{D27BBEAA-FDB3-1736-ACC5-AF9B6E403025}"/>
          </ac:spMkLst>
        </pc:spChg>
        <pc:spChg chg="add">
          <ac:chgData name="Anthonia Akpan (2026998)" userId="S::2026998@student.uwtsd.ac.uk::f4522fb3-2210-4efa-893b-5e84191431d5" providerId="AD" clId="Web-{6C549F84-1276-865C-3896-F67DB09F63B6}" dt="2022-03-23T18:26:19.496" v="93"/>
          <ac:spMkLst>
            <pc:docMk/>
            <pc:sldMk cId="711037745" sldId="266"/>
            <ac:spMk id="16" creationId="{324E43EB-867C-4B35-9A5C-E435157C7297}"/>
          </ac:spMkLst>
        </pc:spChg>
        <pc:spChg chg="add">
          <ac:chgData name="Anthonia Akpan (2026998)" userId="S::2026998@student.uwtsd.ac.uk::f4522fb3-2210-4efa-893b-5e84191431d5" providerId="AD" clId="Web-{6C549F84-1276-865C-3896-F67DB09F63B6}" dt="2022-03-23T18:26:19.496" v="93"/>
          <ac:spMkLst>
            <pc:docMk/>
            <pc:sldMk cId="711037745" sldId="266"/>
            <ac:spMk id="18" creationId="{A7C0F5DA-B59F-4F13-8BB8-FFD8F2C572BC}"/>
          </ac:spMkLst>
        </pc:spChg>
        <pc:spChg chg="add">
          <ac:chgData name="Anthonia Akpan (2026998)" userId="S::2026998@student.uwtsd.ac.uk::f4522fb3-2210-4efa-893b-5e84191431d5" providerId="AD" clId="Web-{6C549F84-1276-865C-3896-F67DB09F63B6}" dt="2022-03-23T18:26:19.496" v="93"/>
          <ac:spMkLst>
            <pc:docMk/>
            <pc:sldMk cId="711037745" sldId="266"/>
            <ac:spMk id="20" creationId="{9CEA1DEC-CC9E-4776-9E08-048A15BFA6CA}"/>
          </ac:spMkLst>
        </pc:spChg>
        <pc:spChg chg="add">
          <ac:chgData name="Anthonia Akpan (2026998)" userId="S::2026998@student.uwtsd.ac.uk::f4522fb3-2210-4efa-893b-5e84191431d5" providerId="AD" clId="Web-{6C549F84-1276-865C-3896-F67DB09F63B6}" dt="2022-03-23T18:26:19.496" v="93"/>
          <ac:spMkLst>
            <pc:docMk/>
            <pc:sldMk cId="711037745" sldId="266"/>
            <ac:spMk id="22" creationId="{9CE399CF-F4B8-4832-A8CB-B93F6B1EF44B}"/>
          </ac:spMkLst>
        </pc:spChg>
        <pc:spChg chg="add">
          <ac:chgData name="Anthonia Akpan (2026998)" userId="S::2026998@student.uwtsd.ac.uk::f4522fb3-2210-4efa-893b-5e84191431d5" providerId="AD" clId="Web-{6C549F84-1276-865C-3896-F67DB09F63B6}" dt="2022-03-23T18:26:19.496" v="93"/>
          <ac:spMkLst>
            <pc:docMk/>
            <pc:sldMk cId="711037745" sldId="266"/>
            <ac:spMk id="24" creationId="{1F23E73A-FDC8-462C-83C1-3AA8961449CF}"/>
          </ac:spMkLst>
        </pc:spChg>
        <pc:picChg chg="del">
          <ac:chgData name="Anthonia Akpan (2026998)" userId="S::2026998@student.uwtsd.ac.uk::f4522fb3-2210-4efa-893b-5e84191431d5" providerId="AD" clId="Web-{6C549F84-1276-865C-3896-F67DB09F63B6}" dt="2022-03-23T18:26:13.808" v="92"/>
          <ac:picMkLst>
            <pc:docMk/>
            <pc:sldMk cId="711037745" sldId="266"/>
            <ac:picMk id="4" creationId="{FE3F117C-1B0A-481E-B453-06155B9737CE}"/>
          </ac:picMkLst>
        </pc:picChg>
        <pc:picChg chg="del">
          <ac:chgData name="Anthonia Akpan (2026998)" userId="S::2026998@student.uwtsd.ac.uk::f4522fb3-2210-4efa-893b-5e84191431d5" providerId="AD" clId="Web-{6C549F84-1276-865C-3896-F67DB09F63B6}" dt="2022-03-23T18:20:14.002" v="47"/>
          <ac:picMkLst>
            <pc:docMk/>
            <pc:sldMk cId="711037745" sldId="266"/>
            <ac:picMk id="5" creationId="{47A71265-DE0C-F485-1B98-2FCF8F5AA152}"/>
          </ac:picMkLst>
        </pc:picChg>
      </pc:sldChg>
      <pc:sldChg chg="addSp delSp modSp">
        <pc:chgData name="Anthonia Akpan (2026998)" userId="S::2026998@student.uwtsd.ac.uk::f4522fb3-2210-4efa-893b-5e84191431d5" providerId="AD" clId="Web-{6C549F84-1276-865C-3896-F67DB09F63B6}" dt="2022-03-23T20:33:49.149" v="601" actId="20577"/>
        <pc:sldMkLst>
          <pc:docMk/>
          <pc:sldMk cId="4219003649" sldId="267"/>
        </pc:sldMkLst>
        <pc:spChg chg="mod">
          <ac:chgData name="Anthonia Akpan (2026998)" userId="S::2026998@student.uwtsd.ac.uk::f4522fb3-2210-4efa-893b-5e84191431d5" providerId="AD" clId="Web-{6C549F84-1276-865C-3896-F67DB09F63B6}" dt="2022-03-23T18:30:39.534" v="123"/>
          <ac:spMkLst>
            <pc:docMk/>
            <pc:sldMk cId="4219003649" sldId="267"/>
            <ac:spMk id="2" creationId="{32809793-FF65-46C4-A6CD-2047907E6783}"/>
          </ac:spMkLst>
        </pc:spChg>
        <pc:spChg chg="del mod">
          <ac:chgData name="Anthonia Akpan (2026998)" userId="S::2026998@student.uwtsd.ac.uk::f4522fb3-2210-4efa-893b-5e84191431d5" providerId="AD" clId="Web-{6C549F84-1276-865C-3896-F67DB09F63B6}" dt="2022-03-23T18:24:28.368" v="85"/>
          <ac:spMkLst>
            <pc:docMk/>
            <pc:sldMk cId="4219003649" sldId="267"/>
            <ac:spMk id="3" creationId="{A7D88FE9-E880-4218-942C-11CC463D726B}"/>
          </ac:spMkLst>
        </pc:spChg>
        <pc:spChg chg="add del mod">
          <ac:chgData name="Anthonia Akpan (2026998)" userId="S::2026998@student.uwtsd.ac.uk::f4522fb3-2210-4efa-893b-5e84191431d5" providerId="AD" clId="Web-{6C549F84-1276-865C-3896-F67DB09F63B6}" dt="2022-03-23T20:33:49.149" v="601" actId="20577"/>
          <ac:spMkLst>
            <pc:docMk/>
            <pc:sldMk cId="4219003649" sldId="267"/>
            <ac:spMk id="4" creationId="{98BB4E8D-4339-CFA4-7EC5-9A06B45A76C7}"/>
          </ac:spMkLst>
        </pc:spChg>
        <pc:spChg chg="add">
          <ac:chgData name="Anthonia Akpan (2026998)" userId="S::2026998@student.uwtsd.ac.uk::f4522fb3-2210-4efa-893b-5e84191431d5" providerId="AD" clId="Web-{6C549F84-1276-865C-3896-F67DB09F63B6}" dt="2022-03-23T18:30:39.534" v="123"/>
          <ac:spMkLst>
            <pc:docMk/>
            <pc:sldMk cId="4219003649" sldId="267"/>
            <ac:spMk id="7" creationId="{324E43EB-867C-4B35-9A5C-E435157C7297}"/>
          </ac:spMkLst>
        </pc:spChg>
        <pc:spChg chg="add">
          <ac:chgData name="Anthonia Akpan (2026998)" userId="S::2026998@student.uwtsd.ac.uk::f4522fb3-2210-4efa-893b-5e84191431d5" providerId="AD" clId="Web-{6C549F84-1276-865C-3896-F67DB09F63B6}" dt="2022-03-23T18:30:39.534" v="123"/>
          <ac:spMkLst>
            <pc:docMk/>
            <pc:sldMk cId="4219003649" sldId="267"/>
            <ac:spMk id="8" creationId="{A7C0F5DA-B59F-4F13-8BB8-FFD8F2C572BC}"/>
          </ac:spMkLst>
        </pc:spChg>
        <pc:spChg chg="add">
          <ac:chgData name="Anthonia Akpan (2026998)" userId="S::2026998@student.uwtsd.ac.uk::f4522fb3-2210-4efa-893b-5e84191431d5" providerId="AD" clId="Web-{6C549F84-1276-865C-3896-F67DB09F63B6}" dt="2022-03-23T18:30:39.534" v="123"/>
          <ac:spMkLst>
            <pc:docMk/>
            <pc:sldMk cId="4219003649" sldId="267"/>
            <ac:spMk id="16" creationId="{9CEA1DEC-CC9E-4776-9E08-048A15BFA6CA}"/>
          </ac:spMkLst>
        </pc:spChg>
        <pc:spChg chg="add">
          <ac:chgData name="Anthonia Akpan (2026998)" userId="S::2026998@student.uwtsd.ac.uk::f4522fb3-2210-4efa-893b-5e84191431d5" providerId="AD" clId="Web-{6C549F84-1276-865C-3896-F67DB09F63B6}" dt="2022-03-23T18:30:39.534" v="123"/>
          <ac:spMkLst>
            <pc:docMk/>
            <pc:sldMk cId="4219003649" sldId="267"/>
            <ac:spMk id="18" creationId="{9CE399CF-F4B8-4832-A8CB-B93F6B1EF44B}"/>
          </ac:spMkLst>
        </pc:spChg>
        <pc:spChg chg="add del">
          <ac:chgData name="Anthonia Akpan (2026998)" userId="S::2026998@student.uwtsd.ac.uk::f4522fb3-2210-4efa-893b-5e84191431d5" providerId="AD" clId="Web-{6C549F84-1276-865C-3896-F67DB09F63B6}" dt="2022-03-23T18:30:24.330" v="122"/>
          <ac:spMkLst>
            <pc:docMk/>
            <pc:sldMk cId="4219003649" sldId="267"/>
            <ac:spMk id="19" creationId="{CC28BCC9-4093-4FD5-83EB-7EC297F51396}"/>
          </ac:spMkLst>
        </pc:spChg>
        <pc:spChg chg="add">
          <ac:chgData name="Anthonia Akpan (2026998)" userId="S::2026998@student.uwtsd.ac.uk::f4522fb3-2210-4efa-893b-5e84191431d5" providerId="AD" clId="Web-{6C549F84-1276-865C-3896-F67DB09F63B6}" dt="2022-03-23T18:30:39.534" v="123"/>
          <ac:spMkLst>
            <pc:docMk/>
            <pc:sldMk cId="4219003649" sldId="267"/>
            <ac:spMk id="20" creationId="{1F23E73A-FDC8-462C-83C1-3AA8961449CF}"/>
          </ac:spMkLst>
        </pc:spChg>
        <pc:grpChg chg="add del">
          <ac:chgData name="Anthonia Akpan (2026998)" userId="S::2026998@student.uwtsd.ac.uk::f4522fb3-2210-4efa-893b-5e84191431d5" providerId="AD" clId="Web-{6C549F84-1276-865C-3896-F67DB09F63B6}" dt="2022-03-23T18:30:24.330" v="122"/>
          <ac:grpSpMkLst>
            <pc:docMk/>
            <pc:sldMk cId="4219003649" sldId="267"/>
            <ac:grpSpMk id="10" creationId="{08BCF048-8940-4354-B9EC-5AD74E283CE3}"/>
          </ac:grpSpMkLst>
        </pc:grpChg>
        <pc:graphicFrameChg chg="add del mod">
          <ac:chgData name="Anthonia Akpan (2026998)" userId="S::2026998@student.uwtsd.ac.uk::f4522fb3-2210-4efa-893b-5e84191431d5" providerId="AD" clId="Web-{6C549F84-1276-865C-3896-F67DB09F63B6}" dt="2022-03-23T18:30:24.330" v="122"/>
          <ac:graphicFrameMkLst>
            <pc:docMk/>
            <pc:sldMk cId="4219003649" sldId="267"/>
            <ac:graphicFrameMk id="6" creationId="{5F75506C-A240-0EB5-8A34-FAEA23A7F2C2}"/>
          </ac:graphicFrameMkLst>
        </pc:graphicFrameChg>
        <pc:picChg chg="del">
          <ac:chgData name="Anthonia Akpan (2026998)" userId="S::2026998@student.uwtsd.ac.uk::f4522fb3-2210-4efa-893b-5e84191431d5" providerId="AD" clId="Web-{6C549F84-1276-865C-3896-F67DB09F63B6}" dt="2022-03-23T18:24:42.634" v="88"/>
          <ac:picMkLst>
            <pc:docMk/>
            <pc:sldMk cId="4219003649" sldId="267"/>
            <ac:picMk id="5" creationId="{47A71265-DE0C-F485-1B98-2FCF8F5AA152}"/>
          </ac:picMkLst>
        </pc:picChg>
        <pc:picChg chg="del">
          <ac:chgData name="Anthonia Akpan (2026998)" userId="S::2026998@student.uwtsd.ac.uk::f4522fb3-2210-4efa-893b-5e84191431d5" providerId="AD" clId="Web-{6C549F84-1276-865C-3896-F67DB09F63B6}" dt="2022-03-23T18:29:14.188" v="116"/>
          <ac:picMkLst>
            <pc:docMk/>
            <pc:sldMk cId="4219003649" sldId="267"/>
            <ac:picMk id="14" creationId="{86FB7F38-8D79-4D82-AAC0-02EEF3C3AAAD}"/>
          </ac:picMkLst>
        </pc:picChg>
        <pc:picChg chg="add mod">
          <ac:chgData name="Anthonia Akpan (2026998)" userId="S::2026998@student.uwtsd.ac.uk::f4522fb3-2210-4efa-893b-5e84191431d5" providerId="AD" clId="Web-{6C549F84-1276-865C-3896-F67DB09F63B6}" dt="2022-03-23T18:57:45.295" v="336" actId="14100"/>
          <ac:picMkLst>
            <pc:docMk/>
            <pc:sldMk cId="4219003649" sldId="267"/>
            <ac:picMk id="47" creationId="{ABB96AEE-E755-5809-173C-3429D6B10468}"/>
          </ac:picMkLst>
        </pc:picChg>
      </pc:sldChg>
      <pc:sldChg chg="addSp delSp modSp">
        <pc:chgData name="Anthonia Akpan (2026998)" userId="S::2026998@student.uwtsd.ac.uk::f4522fb3-2210-4efa-893b-5e84191431d5" providerId="AD" clId="Web-{6C549F84-1276-865C-3896-F67DB09F63B6}" dt="2022-03-23T20:37:30.820" v="612" actId="20577"/>
        <pc:sldMkLst>
          <pc:docMk/>
          <pc:sldMk cId="2837855554" sldId="268"/>
        </pc:sldMkLst>
        <pc:spChg chg="mod">
          <ac:chgData name="Anthonia Akpan (2026998)" userId="S::2026998@student.uwtsd.ac.uk::f4522fb3-2210-4efa-893b-5e84191431d5" providerId="AD" clId="Web-{6C549F84-1276-865C-3896-F67DB09F63B6}" dt="2022-03-23T18:32:25.537" v="136"/>
          <ac:spMkLst>
            <pc:docMk/>
            <pc:sldMk cId="2837855554" sldId="268"/>
            <ac:spMk id="2" creationId="{32809793-FF65-46C4-A6CD-2047907E6783}"/>
          </ac:spMkLst>
        </pc:spChg>
        <pc:spChg chg="del mod">
          <ac:chgData name="Anthonia Akpan (2026998)" userId="S::2026998@student.uwtsd.ac.uk::f4522fb3-2210-4efa-893b-5e84191431d5" providerId="AD" clId="Web-{6C549F84-1276-865C-3896-F67DB09F63B6}" dt="2022-03-23T18:32:39.521" v="137"/>
          <ac:spMkLst>
            <pc:docMk/>
            <pc:sldMk cId="2837855554" sldId="268"/>
            <ac:spMk id="3" creationId="{2F6B0C22-F2FA-4D76-A989-A8120FD82D2B}"/>
          </ac:spMkLst>
        </pc:spChg>
        <pc:spChg chg="add mod">
          <ac:chgData name="Anthonia Akpan (2026998)" userId="S::2026998@student.uwtsd.ac.uk::f4522fb3-2210-4efa-893b-5e84191431d5" providerId="AD" clId="Web-{6C549F84-1276-865C-3896-F67DB09F63B6}" dt="2022-03-23T20:13:57.305" v="546" actId="20577"/>
          <ac:spMkLst>
            <pc:docMk/>
            <pc:sldMk cId="2837855554" sldId="268"/>
            <ac:spMk id="3" creationId="{BAD28D24-9457-9D4E-B993-69B7A6A8517A}"/>
          </ac:spMkLst>
        </pc:spChg>
        <pc:spChg chg="add mod">
          <ac:chgData name="Anthonia Akpan (2026998)" userId="S::2026998@student.uwtsd.ac.uk::f4522fb3-2210-4efa-893b-5e84191431d5" providerId="AD" clId="Web-{6C549F84-1276-865C-3896-F67DB09F63B6}" dt="2022-03-23T18:32:53.709" v="141" actId="1076"/>
          <ac:spMkLst>
            <pc:docMk/>
            <pc:sldMk cId="2837855554" sldId="268"/>
            <ac:spMk id="4" creationId="{F6832402-F2B8-8B47-42F7-3A053F498F9A}"/>
          </ac:spMkLst>
        </pc:spChg>
        <pc:spChg chg="add mod">
          <ac:chgData name="Anthonia Akpan (2026998)" userId="S::2026998@student.uwtsd.ac.uk::f4522fb3-2210-4efa-893b-5e84191431d5" providerId="AD" clId="Web-{6C549F84-1276-865C-3896-F67DB09F63B6}" dt="2022-03-23T20:37:30.820" v="612" actId="20577"/>
          <ac:spMkLst>
            <pc:docMk/>
            <pc:sldMk cId="2837855554" sldId="268"/>
            <ac:spMk id="6" creationId="{FAC1129B-D286-850B-1F8F-6557F8EE49E0}"/>
          </ac:spMkLst>
        </pc:spChg>
        <pc:spChg chg="add">
          <ac:chgData name="Anthonia Akpan (2026998)" userId="S::2026998@student.uwtsd.ac.uk::f4522fb3-2210-4efa-893b-5e84191431d5" providerId="AD" clId="Web-{6C549F84-1276-865C-3896-F67DB09F63B6}" dt="2022-03-23T18:32:25.537" v="136"/>
          <ac:spMkLst>
            <pc:docMk/>
            <pc:sldMk cId="2837855554" sldId="268"/>
            <ac:spMk id="8" creationId="{324E43EB-867C-4B35-9A5C-E435157C7297}"/>
          </ac:spMkLst>
        </pc:spChg>
        <pc:spChg chg="add">
          <ac:chgData name="Anthonia Akpan (2026998)" userId="S::2026998@student.uwtsd.ac.uk::f4522fb3-2210-4efa-893b-5e84191431d5" providerId="AD" clId="Web-{6C549F84-1276-865C-3896-F67DB09F63B6}" dt="2022-03-23T18:32:25.537" v="136"/>
          <ac:spMkLst>
            <pc:docMk/>
            <pc:sldMk cId="2837855554" sldId="268"/>
            <ac:spMk id="10" creationId="{A7C0F5DA-B59F-4F13-8BB8-FFD8F2C572BC}"/>
          </ac:spMkLst>
        </pc:spChg>
        <pc:spChg chg="add del mod">
          <ac:chgData name="Anthonia Akpan (2026998)" userId="S::2026998@student.uwtsd.ac.uk::f4522fb3-2210-4efa-893b-5e84191431d5" providerId="AD" clId="Web-{6C549F84-1276-865C-3896-F67DB09F63B6}" dt="2022-03-23T18:33:42.507" v="149"/>
          <ac:spMkLst>
            <pc:docMk/>
            <pc:sldMk cId="2837855554" sldId="268"/>
            <ac:spMk id="11" creationId="{67D3048A-9F8F-6C26-BD1D-58CA8782414C}"/>
          </ac:spMkLst>
        </pc:spChg>
        <pc:spChg chg="add">
          <ac:chgData name="Anthonia Akpan (2026998)" userId="S::2026998@student.uwtsd.ac.uk::f4522fb3-2210-4efa-893b-5e84191431d5" providerId="AD" clId="Web-{6C549F84-1276-865C-3896-F67DB09F63B6}" dt="2022-03-23T18:32:25.537" v="136"/>
          <ac:spMkLst>
            <pc:docMk/>
            <pc:sldMk cId="2837855554" sldId="268"/>
            <ac:spMk id="12" creationId="{9CEA1DEC-CC9E-4776-9E08-048A15BFA6CA}"/>
          </ac:spMkLst>
        </pc:spChg>
        <pc:spChg chg="add">
          <ac:chgData name="Anthonia Akpan (2026998)" userId="S::2026998@student.uwtsd.ac.uk::f4522fb3-2210-4efa-893b-5e84191431d5" providerId="AD" clId="Web-{6C549F84-1276-865C-3896-F67DB09F63B6}" dt="2022-03-23T18:32:25.537" v="136"/>
          <ac:spMkLst>
            <pc:docMk/>
            <pc:sldMk cId="2837855554" sldId="268"/>
            <ac:spMk id="14" creationId="{9CE399CF-F4B8-4832-A8CB-B93F6B1EF44B}"/>
          </ac:spMkLst>
        </pc:spChg>
        <pc:spChg chg="add">
          <ac:chgData name="Anthonia Akpan (2026998)" userId="S::2026998@student.uwtsd.ac.uk::f4522fb3-2210-4efa-893b-5e84191431d5" providerId="AD" clId="Web-{6C549F84-1276-865C-3896-F67DB09F63B6}" dt="2022-03-23T18:32:25.537" v="136"/>
          <ac:spMkLst>
            <pc:docMk/>
            <pc:sldMk cId="2837855554" sldId="268"/>
            <ac:spMk id="16" creationId="{1F23E73A-FDC8-462C-83C1-3AA8961449CF}"/>
          </ac:spMkLst>
        </pc:spChg>
        <pc:picChg chg="del">
          <ac:chgData name="Anthonia Akpan (2026998)" userId="S::2026998@student.uwtsd.ac.uk::f4522fb3-2210-4efa-893b-5e84191431d5" providerId="AD" clId="Web-{6C549F84-1276-865C-3896-F67DB09F63B6}" dt="2022-03-23T18:32:20.740" v="135"/>
          <ac:picMkLst>
            <pc:docMk/>
            <pc:sldMk cId="2837855554" sldId="268"/>
            <ac:picMk id="5" creationId="{47A71265-DE0C-F485-1B98-2FCF8F5AA152}"/>
          </ac:picMkLst>
        </pc:picChg>
      </pc:sldChg>
      <pc:sldChg chg="addSp delSp modSp">
        <pc:chgData name="Anthonia Akpan (2026998)" userId="S::2026998@student.uwtsd.ac.uk::f4522fb3-2210-4efa-893b-5e84191431d5" providerId="AD" clId="Web-{6C549F84-1276-865C-3896-F67DB09F63B6}" dt="2022-03-23T19:24:45.134" v="448" actId="20577"/>
        <pc:sldMkLst>
          <pc:docMk/>
          <pc:sldMk cId="3703525666" sldId="269"/>
        </pc:sldMkLst>
        <pc:spChg chg="mod">
          <ac:chgData name="Anthonia Akpan (2026998)" userId="S::2026998@student.uwtsd.ac.uk::f4522fb3-2210-4efa-893b-5e84191431d5" providerId="AD" clId="Web-{6C549F84-1276-865C-3896-F67DB09F63B6}" dt="2022-03-23T18:35:15.979" v="169"/>
          <ac:spMkLst>
            <pc:docMk/>
            <pc:sldMk cId="3703525666" sldId="269"/>
            <ac:spMk id="2" creationId="{32809793-FF65-46C4-A6CD-2047907E6783}"/>
          </ac:spMkLst>
        </pc:spChg>
        <pc:spChg chg="del">
          <ac:chgData name="Anthonia Akpan (2026998)" userId="S::2026998@student.uwtsd.ac.uk::f4522fb3-2210-4efa-893b-5e84191431d5" providerId="AD" clId="Web-{6C549F84-1276-865C-3896-F67DB09F63B6}" dt="2022-03-23T18:34:42.696" v="159"/>
          <ac:spMkLst>
            <pc:docMk/>
            <pc:sldMk cId="3703525666" sldId="269"/>
            <ac:spMk id="3" creationId="{80E9E37A-19C5-4DE4-A04C-137C78418534}"/>
          </ac:spMkLst>
        </pc:spChg>
        <pc:spChg chg="del mod">
          <ac:chgData name="Anthonia Akpan (2026998)" userId="S::2026998@student.uwtsd.ac.uk::f4522fb3-2210-4efa-893b-5e84191431d5" providerId="AD" clId="Web-{6C549F84-1276-865C-3896-F67DB09F63B6}" dt="2022-03-23T18:35:54.355" v="182"/>
          <ac:spMkLst>
            <pc:docMk/>
            <pc:sldMk cId="3703525666" sldId="269"/>
            <ac:spMk id="4" creationId="{BF802BF8-C0F0-4D01-B1CE-780113E16F97}"/>
          </ac:spMkLst>
        </pc:spChg>
        <pc:spChg chg="add mod">
          <ac:chgData name="Anthonia Akpan (2026998)" userId="S::2026998@student.uwtsd.ac.uk::f4522fb3-2210-4efa-893b-5e84191431d5" providerId="AD" clId="Web-{6C549F84-1276-865C-3896-F67DB09F63B6}" dt="2022-03-23T18:34:55.931" v="165" actId="20577"/>
          <ac:spMkLst>
            <pc:docMk/>
            <pc:sldMk cId="3703525666" sldId="269"/>
            <ac:spMk id="6" creationId="{A09AD936-A2BE-583E-E968-722B5E1AB7D4}"/>
          </ac:spMkLst>
        </pc:spChg>
        <pc:spChg chg="add del">
          <ac:chgData name="Anthonia Akpan (2026998)" userId="S::2026998@student.uwtsd.ac.uk::f4522fb3-2210-4efa-893b-5e84191431d5" providerId="AD" clId="Web-{6C549F84-1276-865C-3896-F67DB09F63B6}" dt="2022-03-23T18:35:07.963" v="167"/>
          <ac:spMkLst>
            <pc:docMk/>
            <pc:sldMk cId="3703525666" sldId="269"/>
            <ac:spMk id="7" creationId="{CD44DC1F-73E1-C304-DCC3-A3BC58EA8CD1}"/>
          </ac:spMkLst>
        </pc:spChg>
        <pc:spChg chg="add">
          <ac:chgData name="Anthonia Akpan (2026998)" userId="S::2026998@student.uwtsd.ac.uk::f4522fb3-2210-4efa-893b-5e84191431d5" providerId="AD" clId="Web-{6C549F84-1276-865C-3896-F67DB09F63B6}" dt="2022-03-23T18:35:15.979" v="169"/>
          <ac:spMkLst>
            <pc:docMk/>
            <pc:sldMk cId="3703525666" sldId="269"/>
            <ac:spMk id="8" creationId="{324E43EB-867C-4B35-9A5C-E435157C7297}"/>
          </ac:spMkLst>
        </pc:spChg>
        <pc:spChg chg="add mod">
          <ac:chgData name="Anthonia Akpan (2026998)" userId="S::2026998@student.uwtsd.ac.uk::f4522fb3-2210-4efa-893b-5e84191431d5" providerId="AD" clId="Web-{6C549F84-1276-865C-3896-F67DB09F63B6}" dt="2022-03-23T19:24:45.134" v="448" actId="20577"/>
          <ac:spMkLst>
            <pc:docMk/>
            <pc:sldMk cId="3703525666" sldId="269"/>
            <ac:spMk id="9" creationId="{C75FB9E9-475A-1D3B-D572-C9BC46032049}"/>
          </ac:spMkLst>
        </pc:spChg>
        <pc:spChg chg="add">
          <ac:chgData name="Anthonia Akpan (2026998)" userId="S::2026998@student.uwtsd.ac.uk::f4522fb3-2210-4efa-893b-5e84191431d5" providerId="AD" clId="Web-{6C549F84-1276-865C-3896-F67DB09F63B6}" dt="2022-03-23T18:35:15.979" v="169"/>
          <ac:spMkLst>
            <pc:docMk/>
            <pc:sldMk cId="3703525666" sldId="269"/>
            <ac:spMk id="10" creationId="{A7C0F5DA-B59F-4F13-8BB8-FFD8F2C572BC}"/>
          </ac:spMkLst>
        </pc:spChg>
        <pc:spChg chg="add">
          <ac:chgData name="Anthonia Akpan (2026998)" userId="S::2026998@student.uwtsd.ac.uk::f4522fb3-2210-4efa-893b-5e84191431d5" providerId="AD" clId="Web-{6C549F84-1276-865C-3896-F67DB09F63B6}" dt="2022-03-23T18:35:15.979" v="169"/>
          <ac:spMkLst>
            <pc:docMk/>
            <pc:sldMk cId="3703525666" sldId="269"/>
            <ac:spMk id="12" creationId="{9CEA1DEC-CC9E-4776-9E08-048A15BFA6CA}"/>
          </ac:spMkLst>
        </pc:spChg>
        <pc:spChg chg="add">
          <ac:chgData name="Anthonia Akpan (2026998)" userId="S::2026998@student.uwtsd.ac.uk::f4522fb3-2210-4efa-893b-5e84191431d5" providerId="AD" clId="Web-{6C549F84-1276-865C-3896-F67DB09F63B6}" dt="2022-03-23T18:35:15.979" v="169"/>
          <ac:spMkLst>
            <pc:docMk/>
            <pc:sldMk cId="3703525666" sldId="269"/>
            <ac:spMk id="14" creationId="{9CE399CF-F4B8-4832-A8CB-B93F6B1EF44B}"/>
          </ac:spMkLst>
        </pc:spChg>
        <pc:spChg chg="add">
          <ac:chgData name="Anthonia Akpan (2026998)" userId="S::2026998@student.uwtsd.ac.uk::f4522fb3-2210-4efa-893b-5e84191431d5" providerId="AD" clId="Web-{6C549F84-1276-865C-3896-F67DB09F63B6}" dt="2022-03-23T18:35:15.979" v="169"/>
          <ac:spMkLst>
            <pc:docMk/>
            <pc:sldMk cId="3703525666" sldId="269"/>
            <ac:spMk id="19" creationId="{1F23E73A-FDC8-462C-83C1-3AA8961449CF}"/>
          </ac:spMkLst>
        </pc:spChg>
        <pc:picChg chg="del">
          <ac:chgData name="Anthonia Akpan (2026998)" userId="S::2026998@student.uwtsd.ac.uk::f4522fb3-2210-4efa-893b-5e84191431d5" providerId="AD" clId="Web-{6C549F84-1276-865C-3896-F67DB09F63B6}" dt="2022-03-23T18:34:20.743" v="157"/>
          <ac:picMkLst>
            <pc:docMk/>
            <pc:sldMk cId="3703525666" sldId="269"/>
            <ac:picMk id="5" creationId="{47A71265-DE0C-F485-1B98-2FCF8F5AA152}"/>
          </ac:picMkLst>
        </pc:picChg>
      </pc:sldChg>
      <pc:sldChg chg="addSp delSp modSp mod setBg setClrOvrMap">
        <pc:chgData name="Anthonia Akpan (2026998)" userId="S::2026998@student.uwtsd.ac.uk::f4522fb3-2210-4efa-893b-5e84191431d5" providerId="AD" clId="Web-{6C549F84-1276-865C-3896-F67DB09F63B6}" dt="2022-03-23T20:30:48.810" v="596" actId="20577"/>
        <pc:sldMkLst>
          <pc:docMk/>
          <pc:sldMk cId="3082203796" sldId="270"/>
        </pc:sldMkLst>
        <pc:spChg chg="mod">
          <ac:chgData name="Anthonia Akpan (2026998)" userId="S::2026998@student.uwtsd.ac.uk::f4522fb3-2210-4efa-893b-5e84191431d5" providerId="AD" clId="Web-{6C549F84-1276-865C-3896-F67DB09F63B6}" dt="2022-03-23T20:14:30.135" v="548" actId="1076"/>
          <ac:spMkLst>
            <pc:docMk/>
            <pc:sldMk cId="3082203796" sldId="270"/>
            <ac:spMk id="2" creationId="{32809793-FF65-46C4-A6CD-2047907E6783}"/>
          </ac:spMkLst>
        </pc:spChg>
        <pc:spChg chg="del mod">
          <ac:chgData name="Anthonia Akpan (2026998)" userId="S::2026998@student.uwtsd.ac.uk::f4522fb3-2210-4efa-893b-5e84191431d5" providerId="AD" clId="Web-{6C549F84-1276-865C-3896-F67DB09F63B6}" dt="2022-03-23T18:38:21.874" v="222"/>
          <ac:spMkLst>
            <pc:docMk/>
            <pc:sldMk cId="3082203796" sldId="270"/>
            <ac:spMk id="3" creationId="{A551E549-6D50-49C8-91FA-6AEDA15A27D4}"/>
          </ac:spMkLst>
        </pc:spChg>
        <pc:spChg chg="add del mod">
          <ac:chgData name="Anthonia Akpan (2026998)" userId="S::2026998@student.uwtsd.ac.uk::f4522fb3-2210-4efa-893b-5e84191431d5" providerId="AD" clId="Web-{6C549F84-1276-865C-3896-F67DB09F63B6}" dt="2022-03-23T20:07:12.076" v="518"/>
          <ac:spMkLst>
            <pc:docMk/>
            <pc:sldMk cId="3082203796" sldId="270"/>
            <ac:spMk id="3" creationId="{F101A97A-9888-4756-2088-1CDD268A97E2}"/>
          </ac:spMkLst>
        </pc:spChg>
        <pc:spChg chg="add mod">
          <ac:chgData name="Anthonia Akpan (2026998)" userId="S::2026998@student.uwtsd.ac.uk::f4522fb3-2210-4efa-893b-5e84191431d5" providerId="AD" clId="Web-{6C549F84-1276-865C-3896-F67DB09F63B6}" dt="2022-03-23T20:29:06.491" v="594" actId="14100"/>
          <ac:spMkLst>
            <pc:docMk/>
            <pc:sldMk cId="3082203796" sldId="270"/>
            <ac:spMk id="5" creationId="{7F4CE196-E2C2-01FC-8128-F384B4021535}"/>
          </ac:spMkLst>
        </pc:spChg>
        <pc:spChg chg="add">
          <ac:chgData name="Anthonia Akpan (2026998)" userId="S::2026998@student.uwtsd.ac.uk::f4522fb3-2210-4efa-893b-5e84191431d5" providerId="AD" clId="Web-{6C549F84-1276-865C-3896-F67DB09F63B6}" dt="2022-03-23T18:38:39.124" v="224"/>
          <ac:spMkLst>
            <pc:docMk/>
            <pc:sldMk cId="3082203796" sldId="270"/>
            <ac:spMk id="6" creationId="{73C0A186-7444-4460-9C37-532E7671E99E}"/>
          </ac:spMkLst>
        </pc:spChg>
        <pc:spChg chg="add del">
          <ac:chgData name="Anthonia Akpan (2026998)" userId="S::2026998@student.uwtsd.ac.uk::f4522fb3-2210-4efa-893b-5e84191431d5" providerId="AD" clId="Web-{6C549F84-1276-865C-3896-F67DB09F63B6}" dt="2022-03-23T19:52:57.849" v="475"/>
          <ac:spMkLst>
            <pc:docMk/>
            <pc:sldMk cId="3082203796" sldId="270"/>
            <ac:spMk id="9" creationId="{4C64A1B1-5416-114B-8E5E-AA6B88480E3D}"/>
          </ac:spMkLst>
        </pc:spChg>
        <pc:spChg chg="add">
          <ac:chgData name="Anthonia Akpan (2026998)" userId="S::2026998@student.uwtsd.ac.uk::f4522fb3-2210-4efa-893b-5e84191431d5" providerId="AD" clId="Web-{6C549F84-1276-865C-3896-F67DB09F63B6}" dt="2022-03-23T18:38:39.124" v="224"/>
          <ac:spMkLst>
            <pc:docMk/>
            <pc:sldMk cId="3082203796" sldId="270"/>
            <ac:spMk id="10" creationId="{02E8BD2A-4014-4DC6-A228-4ECE6A0AA6D1}"/>
          </ac:spMkLst>
        </pc:spChg>
        <pc:spChg chg="add del mod">
          <ac:chgData name="Anthonia Akpan (2026998)" userId="S::2026998@student.uwtsd.ac.uk::f4522fb3-2210-4efa-893b-5e84191431d5" providerId="AD" clId="Web-{6C549F84-1276-865C-3896-F67DB09F63B6}" dt="2022-03-23T20:12:20.892" v="531"/>
          <ac:spMkLst>
            <pc:docMk/>
            <pc:sldMk cId="3082203796" sldId="270"/>
            <ac:spMk id="11" creationId="{0F8EB642-02E1-5039-3906-6BD886CB5F59}"/>
          </ac:spMkLst>
        </pc:spChg>
        <pc:spChg chg="add">
          <ac:chgData name="Anthonia Akpan (2026998)" userId="S::2026998@student.uwtsd.ac.uk::f4522fb3-2210-4efa-893b-5e84191431d5" providerId="AD" clId="Web-{6C549F84-1276-865C-3896-F67DB09F63B6}" dt="2022-03-23T18:38:39.124" v="224"/>
          <ac:spMkLst>
            <pc:docMk/>
            <pc:sldMk cId="3082203796" sldId="270"/>
            <ac:spMk id="12" creationId="{3896CA42-3323-41E5-B809-CD790B2AA1CA}"/>
          </ac:spMkLst>
        </pc:spChg>
        <pc:spChg chg="add del mod">
          <ac:chgData name="Anthonia Akpan (2026998)" userId="S::2026998@student.uwtsd.ac.uk::f4522fb3-2210-4efa-893b-5e84191431d5" providerId="AD" clId="Web-{6C549F84-1276-865C-3896-F67DB09F63B6}" dt="2022-03-23T19:52:40.067" v="473"/>
          <ac:spMkLst>
            <pc:docMk/>
            <pc:sldMk cId="3082203796" sldId="270"/>
            <ac:spMk id="13" creationId="{64507C9A-027E-1EAB-2CDF-DB3CFC22B39E}"/>
          </ac:spMkLst>
        </pc:spChg>
        <pc:spChg chg="add">
          <ac:chgData name="Anthonia Akpan (2026998)" userId="S::2026998@student.uwtsd.ac.uk::f4522fb3-2210-4efa-893b-5e84191431d5" providerId="AD" clId="Web-{6C549F84-1276-865C-3896-F67DB09F63B6}" dt="2022-03-23T18:38:39.124" v="224"/>
          <ac:spMkLst>
            <pc:docMk/>
            <pc:sldMk cId="3082203796" sldId="270"/>
            <ac:spMk id="14" creationId="{EA2FE539-0B6F-4FAE-A391-B46476F46CCB}"/>
          </ac:spMkLst>
        </pc:spChg>
        <pc:spChg chg="add mod">
          <ac:chgData name="Anthonia Akpan (2026998)" userId="S::2026998@student.uwtsd.ac.uk::f4522fb3-2210-4efa-893b-5e84191431d5" providerId="AD" clId="Web-{6C549F84-1276-865C-3896-F67DB09F63B6}" dt="2022-03-23T20:28:20.081" v="580" actId="20577"/>
          <ac:spMkLst>
            <pc:docMk/>
            <pc:sldMk cId="3082203796" sldId="270"/>
            <ac:spMk id="15" creationId="{27E92388-0D89-5C25-D987-A1FDAC9DA3AB}"/>
          </ac:spMkLst>
        </pc:spChg>
        <pc:spChg chg="add del">
          <ac:chgData name="Anthonia Akpan (2026998)" userId="S::2026998@student.uwtsd.ac.uk::f4522fb3-2210-4efa-893b-5e84191431d5" providerId="AD" clId="Web-{6C549F84-1276-865C-3896-F67DB09F63B6}" dt="2022-03-23T19:25:44.651" v="454"/>
          <ac:spMkLst>
            <pc:docMk/>
            <pc:sldMk cId="3082203796" sldId="270"/>
            <ac:spMk id="15" creationId="{FC375F91-6A30-D440-42FD-28C28973F1ED}"/>
          </ac:spMkLst>
        </pc:spChg>
        <pc:spChg chg="add del">
          <ac:chgData name="Anthonia Akpan (2026998)" userId="S::2026998@student.uwtsd.ac.uk::f4522fb3-2210-4efa-893b-5e84191431d5" providerId="AD" clId="Web-{6C549F84-1276-865C-3896-F67DB09F63B6}" dt="2022-03-23T19:25:33.572" v="451"/>
          <ac:spMkLst>
            <pc:docMk/>
            <pc:sldMk cId="3082203796" sldId="270"/>
            <ac:spMk id="16" creationId="{2A2B2508-A53C-6159-DAB8-7C3AF8B63CDF}"/>
          </ac:spMkLst>
        </pc:spChg>
        <pc:spChg chg="add del mod">
          <ac:chgData name="Anthonia Akpan (2026998)" userId="S::2026998@student.uwtsd.ac.uk::f4522fb3-2210-4efa-893b-5e84191431d5" providerId="AD" clId="Web-{6C549F84-1276-865C-3896-F67DB09F63B6}" dt="2022-03-23T20:12:11.111" v="530"/>
          <ac:spMkLst>
            <pc:docMk/>
            <pc:sldMk cId="3082203796" sldId="270"/>
            <ac:spMk id="16" creationId="{43D31BA2-7FE6-675F-D1C2-FB1F1D1288B9}"/>
          </ac:spMkLst>
        </pc:spChg>
        <pc:spChg chg="add del mod">
          <ac:chgData name="Anthonia Akpan (2026998)" userId="S::2026998@student.uwtsd.ac.uk::f4522fb3-2210-4efa-893b-5e84191431d5" providerId="AD" clId="Web-{6C549F84-1276-865C-3896-F67DB09F63B6}" dt="2022-03-23T20:14:57.262" v="562"/>
          <ac:spMkLst>
            <pc:docMk/>
            <pc:sldMk cId="3082203796" sldId="270"/>
            <ac:spMk id="17" creationId="{DF84BA79-6F1C-CCA3-D42B-BB873AF27411}"/>
          </ac:spMkLst>
        </pc:spChg>
        <pc:spChg chg="add del">
          <ac:chgData name="Anthonia Akpan (2026998)" userId="S::2026998@student.uwtsd.ac.uk::f4522fb3-2210-4efa-893b-5e84191431d5" providerId="AD" clId="Web-{6C549F84-1276-865C-3896-F67DB09F63B6}" dt="2022-03-23T20:12:51.941" v="534"/>
          <ac:spMkLst>
            <pc:docMk/>
            <pc:sldMk cId="3082203796" sldId="270"/>
            <ac:spMk id="18" creationId="{EEB65151-EE35-50B0-631E-ABC427E8D681}"/>
          </ac:spMkLst>
        </pc:spChg>
        <pc:spChg chg="add">
          <ac:chgData name="Anthonia Akpan (2026998)" userId="S::2026998@student.uwtsd.ac.uk::f4522fb3-2210-4efa-893b-5e84191431d5" providerId="AD" clId="Web-{6C549F84-1276-865C-3896-F67DB09F63B6}" dt="2022-03-23T18:38:39.124" v="224"/>
          <ac:spMkLst>
            <pc:docMk/>
            <pc:sldMk cId="3082203796" sldId="270"/>
            <ac:spMk id="19" creationId="{BD5A14FB-50A2-4964-8B07-EE40D1CE08B5}"/>
          </ac:spMkLst>
        </pc:spChg>
        <pc:spChg chg="add mod">
          <ac:chgData name="Anthonia Akpan (2026998)" userId="S::2026998@student.uwtsd.ac.uk::f4522fb3-2210-4efa-893b-5e84191431d5" providerId="AD" clId="Web-{6C549F84-1276-865C-3896-F67DB09F63B6}" dt="2022-03-23T20:30:48.810" v="596" actId="20577"/>
          <ac:spMkLst>
            <pc:docMk/>
            <pc:sldMk cId="3082203796" sldId="270"/>
            <ac:spMk id="20" creationId="{208B2E22-84D9-02BB-6660-9EB632DAC032}"/>
          </ac:spMkLst>
        </pc:spChg>
        <pc:spChg chg="add">
          <ac:chgData name="Anthonia Akpan (2026998)" userId="S::2026998@student.uwtsd.ac.uk::f4522fb3-2210-4efa-893b-5e84191431d5" providerId="AD" clId="Web-{6C549F84-1276-865C-3896-F67DB09F63B6}" dt="2022-03-23T18:38:39.124" v="224"/>
          <ac:spMkLst>
            <pc:docMk/>
            <pc:sldMk cId="3082203796" sldId="270"/>
            <ac:spMk id="21" creationId="{FD63331C-DD2E-43D8-9511-B44EC057D7DB}"/>
          </ac:spMkLst>
        </pc:spChg>
        <pc:grpChg chg="add">
          <ac:chgData name="Anthonia Akpan (2026998)" userId="S::2026998@student.uwtsd.ac.uk::f4522fb3-2210-4efa-893b-5e84191431d5" providerId="AD" clId="Web-{6C549F84-1276-865C-3896-F67DB09F63B6}" dt="2022-03-23T18:38:39.124" v="224"/>
          <ac:grpSpMkLst>
            <pc:docMk/>
            <pc:sldMk cId="3082203796" sldId="270"/>
            <ac:grpSpMk id="7" creationId="{93E10248-AF0E-477D-B4D2-47C02CE4E353}"/>
          </ac:grpSpMkLst>
        </pc:grpChg>
        <pc:picChg chg="del">
          <ac:chgData name="Anthonia Akpan (2026998)" userId="S::2026998@student.uwtsd.ac.uk::f4522fb3-2210-4efa-893b-5e84191431d5" providerId="AD" clId="Web-{6C549F84-1276-865C-3896-F67DB09F63B6}" dt="2022-03-23T18:38:25.359" v="223"/>
          <ac:picMkLst>
            <pc:docMk/>
            <pc:sldMk cId="3082203796" sldId="270"/>
            <ac:picMk id="5" creationId="{47A71265-DE0C-F485-1B98-2FCF8F5AA152}"/>
          </ac:picMkLst>
        </pc:picChg>
      </pc:sldChg>
    </pc:docChg>
  </pc:docChgLst>
  <pc:docChgLst>
    <pc:chgData name="Anthonia Akpan (2026998)" userId="S::2026998@student.uwtsd.ac.uk::f4522fb3-2210-4efa-893b-5e84191431d5" providerId="AD" clId="Web-{FE333391-9757-4BB6-B213-E0601340D5C0}"/>
    <pc:docChg chg="modSld">
      <pc:chgData name="Anthonia Akpan (2026998)" userId="S::2026998@student.uwtsd.ac.uk::f4522fb3-2210-4efa-893b-5e84191431d5" providerId="AD" clId="Web-{FE333391-9757-4BB6-B213-E0601340D5C0}" dt="2022-03-25T14:19:48.984" v="1075"/>
      <pc:docMkLst>
        <pc:docMk/>
      </pc:docMkLst>
      <pc:sldChg chg="modSp">
        <pc:chgData name="Anthonia Akpan (2026998)" userId="S::2026998@student.uwtsd.ac.uk::f4522fb3-2210-4efa-893b-5e84191431d5" providerId="AD" clId="Web-{FE333391-9757-4BB6-B213-E0601340D5C0}" dt="2022-03-25T13:38:57.794" v="565" actId="14100"/>
        <pc:sldMkLst>
          <pc:docMk/>
          <pc:sldMk cId="711037745" sldId="266"/>
        </pc:sldMkLst>
        <pc:spChg chg="mod">
          <ac:chgData name="Anthonia Akpan (2026998)" userId="S::2026998@student.uwtsd.ac.uk::f4522fb3-2210-4efa-893b-5e84191431d5" providerId="AD" clId="Web-{FE333391-9757-4BB6-B213-E0601340D5C0}" dt="2022-03-25T13:38:43.261" v="564" actId="14100"/>
          <ac:spMkLst>
            <pc:docMk/>
            <pc:sldMk cId="711037745" sldId="266"/>
            <ac:spMk id="2" creationId="{32809793-FF65-46C4-A6CD-2047907E6783}"/>
          </ac:spMkLst>
        </pc:spChg>
        <pc:spChg chg="mod">
          <ac:chgData name="Anthonia Akpan (2026998)" userId="S::2026998@student.uwtsd.ac.uk::f4522fb3-2210-4efa-893b-5e84191431d5" providerId="AD" clId="Web-{FE333391-9757-4BB6-B213-E0601340D5C0}" dt="2022-03-25T13:38:57.794" v="565" actId="14100"/>
          <ac:spMkLst>
            <pc:docMk/>
            <pc:sldMk cId="711037745" sldId="266"/>
            <ac:spMk id="12" creationId="{D27BBEAA-FDB3-1736-ACC5-AF9B6E403025}"/>
          </ac:spMkLst>
        </pc:spChg>
      </pc:sldChg>
      <pc:sldChg chg="delSp modSp modNotes">
        <pc:chgData name="Anthonia Akpan (2026998)" userId="S::2026998@student.uwtsd.ac.uk::f4522fb3-2210-4efa-893b-5e84191431d5" providerId="AD" clId="Web-{FE333391-9757-4BB6-B213-E0601340D5C0}" dt="2022-03-25T14:19:48.984" v="1075"/>
        <pc:sldMkLst>
          <pc:docMk/>
          <pc:sldMk cId="3082203796" sldId="270"/>
        </pc:sldMkLst>
        <pc:spChg chg="mod">
          <ac:chgData name="Anthonia Akpan (2026998)" userId="S::2026998@student.uwtsd.ac.uk::f4522fb3-2210-4efa-893b-5e84191431d5" providerId="AD" clId="Web-{FE333391-9757-4BB6-B213-E0601340D5C0}" dt="2022-03-25T13:40:17.721" v="577" actId="14100"/>
          <ac:spMkLst>
            <pc:docMk/>
            <pc:sldMk cId="3082203796" sldId="270"/>
            <ac:spMk id="2" creationId="{32809793-FF65-46C4-A6CD-2047907E6783}"/>
          </ac:spMkLst>
        </pc:spChg>
        <pc:spChg chg="mod">
          <ac:chgData name="Anthonia Akpan (2026998)" userId="S::2026998@student.uwtsd.ac.uk::f4522fb3-2210-4efa-893b-5e84191431d5" providerId="AD" clId="Web-{FE333391-9757-4BB6-B213-E0601340D5C0}" dt="2022-03-25T14:13:44.077" v="995" actId="14100"/>
          <ac:spMkLst>
            <pc:docMk/>
            <pc:sldMk cId="3082203796" sldId="270"/>
            <ac:spMk id="5" creationId="{7F4CE196-E2C2-01FC-8128-F384B4021535}"/>
          </ac:spMkLst>
        </pc:spChg>
        <pc:spChg chg="del">
          <ac:chgData name="Anthonia Akpan (2026998)" userId="S::2026998@student.uwtsd.ac.uk::f4522fb3-2210-4efa-893b-5e84191431d5" providerId="AD" clId="Web-{FE333391-9757-4BB6-B213-E0601340D5C0}" dt="2022-03-25T13:04:00.792" v="0"/>
          <ac:spMkLst>
            <pc:docMk/>
            <pc:sldMk cId="3082203796" sldId="270"/>
            <ac:spMk id="9" creationId="{E8C6FB1F-9C06-88DF-5A9E-23ED01D926B9}"/>
          </ac:spMkLst>
        </pc:spChg>
      </pc:sldChg>
    </pc:docChg>
  </pc:docChgLst>
  <pc:docChgLst>
    <pc:chgData name="Anthonia Akpan (2026998)" userId="S::2026998@student.uwtsd.ac.uk::f4522fb3-2210-4efa-893b-5e84191431d5" providerId="AD" clId="Web-{3A3154CE-EDED-5755-A267-C26E45FECD89}"/>
    <pc:docChg chg="addSld delSld modSld">
      <pc:chgData name="Anthonia Akpan (2026998)" userId="S::2026998@student.uwtsd.ac.uk::f4522fb3-2210-4efa-893b-5e84191431d5" providerId="AD" clId="Web-{3A3154CE-EDED-5755-A267-C26E45FECD89}" dt="2022-03-25T21:25:53.508" v="2268" actId="20577"/>
      <pc:docMkLst>
        <pc:docMk/>
      </pc:docMkLst>
      <pc:sldChg chg="modSp">
        <pc:chgData name="Anthonia Akpan (2026998)" userId="S::2026998@student.uwtsd.ac.uk::f4522fb3-2210-4efa-893b-5e84191431d5" providerId="AD" clId="Web-{3A3154CE-EDED-5755-A267-C26E45FECD89}" dt="2022-03-25T20:28:37.787" v="1464" actId="20577"/>
        <pc:sldMkLst>
          <pc:docMk/>
          <pc:sldMk cId="1258422939" sldId="264"/>
        </pc:sldMkLst>
        <pc:spChg chg="mod">
          <ac:chgData name="Anthonia Akpan (2026998)" userId="S::2026998@student.uwtsd.ac.uk::f4522fb3-2210-4efa-893b-5e84191431d5" providerId="AD" clId="Web-{3A3154CE-EDED-5755-A267-C26E45FECD89}" dt="2022-03-25T20:28:37.787" v="1464" actId="20577"/>
          <ac:spMkLst>
            <pc:docMk/>
            <pc:sldMk cId="1258422939" sldId="264"/>
            <ac:spMk id="4" creationId="{FB10DB62-9B3A-34A3-42E4-E1A78A79CA9C}"/>
          </ac:spMkLst>
        </pc:spChg>
      </pc:sldChg>
      <pc:sldChg chg="modSp">
        <pc:chgData name="Anthonia Akpan (2026998)" userId="S::2026998@student.uwtsd.ac.uk::f4522fb3-2210-4efa-893b-5e84191431d5" providerId="AD" clId="Web-{3A3154CE-EDED-5755-A267-C26E45FECD89}" dt="2022-03-25T19:02:02.031" v="885" actId="14100"/>
        <pc:sldMkLst>
          <pc:docMk/>
          <pc:sldMk cId="3257669574" sldId="265"/>
        </pc:sldMkLst>
        <pc:spChg chg="mod">
          <ac:chgData name="Anthonia Akpan (2026998)" userId="S::2026998@student.uwtsd.ac.uk::f4522fb3-2210-4efa-893b-5e84191431d5" providerId="AD" clId="Web-{3A3154CE-EDED-5755-A267-C26E45FECD89}" dt="2022-03-25T19:01:40.687" v="882" actId="20577"/>
          <ac:spMkLst>
            <pc:docMk/>
            <pc:sldMk cId="3257669574" sldId="265"/>
            <ac:spMk id="2" creationId="{F6126E84-18AE-6E80-60E9-1747A613B826}"/>
          </ac:spMkLst>
        </pc:spChg>
        <pc:picChg chg="mod">
          <ac:chgData name="Anthonia Akpan (2026998)" userId="S::2026998@student.uwtsd.ac.uk::f4522fb3-2210-4efa-893b-5e84191431d5" providerId="AD" clId="Web-{3A3154CE-EDED-5755-A267-C26E45FECD89}" dt="2022-03-25T19:02:02.031" v="885" actId="14100"/>
          <ac:picMkLst>
            <pc:docMk/>
            <pc:sldMk cId="3257669574" sldId="265"/>
            <ac:picMk id="3" creationId="{664E1487-AEFF-9835-0C2B-CB5A12EA3606}"/>
          </ac:picMkLst>
        </pc:picChg>
      </pc:sldChg>
      <pc:sldChg chg="modSp">
        <pc:chgData name="Anthonia Akpan (2026998)" userId="S::2026998@student.uwtsd.ac.uk::f4522fb3-2210-4efa-893b-5e84191431d5" providerId="AD" clId="Web-{3A3154CE-EDED-5755-A267-C26E45FECD89}" dt="2022-03-25T21:25:53.508" v="2268" actId="20577"/>
        <pc:sldMkLst>
          <pc:docMk/>
          <pc:sldMk cId="711037745" sldId="266"/>
        </pc:sldMkLst>
        <pc:spChg chg="mod">
          <ac:chgData name="Anthonia Akpan (2026998)" userId="S::2026998@student.uwtsd.ac.uk::f4522fb3-2210-4efa-893b-5e84191431d5" providerId="AD" clId="Web-{3A3154CE-EDED-5755-A267-C26E45FECD89}" dt="2022-03-25T21:25:53.508" v="2268" actId="20577"/>
          <ac:spMkLst>
            <pc:docMk/>
            <pc:sldMk cId="711037745" sldId="266"/>
            <ac:spMk id="12" creationId="{D27BBEAA-FDB3-1736-ACC5-AF9B6E403025}"/>
          </ac:spMkLst>
        </pc:spChg>
      </pc:sldChg>
      <pc:sldChg chg="modSp">
        <pc:chgData name="Anthonia Akpan (2026998)" userId="S::2026998@student.uwtsd.ac.uk::f4522fb3-2210-4efa-893b-5e84191431d5" providerId="AD" clId="Web-{3A3154CE-EDED-5755-A267-C26E45FECD89}" dt="2022-03-25T20:36:06.908" v="1504" actId="20577"/>
        <pc:sldMkLst>
          <pc:docMk/>
          <pc:sldMk cId="4219003649" sldId="267"/>
        </pc:sldMkLst>
        <pc:spChg chg="mod">
          <ac:chgData name="Anthonia Akpan (2026998)" userId="S::2026998@student.uwtsd.ac.uk::f4522fb3-2210-4efa-893b-5e84191431d5" providerId="AD" clId="Web-{3A3154CE-EDED-5755-A267-C26E45FECD89}" dt="2022-03-25T20:23:57.967" v="1415" actId="20577"/>
          <ac:spMkLst>
            <pc:docMk/>
            <pc:sldMk cId="4219003649" sldId="267"/>
            <ac:spMk id="2" creationId="{32809793-FF65-46C4-A6CD-2047907E6783}"/>
          </ac:spMkLst>
        </pc:spChg>
        <pc:spChg chg="mod">
          <ac:chgData name="Anthonia Akpan (2026998)" userId="S::2026998@student.uwtsd.ac.uk::f4522fb3-2210-4efa-893b-5e84191431d5" providerId="AD" clId="Web-{3A3154CE-EDED-5755-A267-C26E45FECD89}" dt="2022-03-25T20:36:06.908" v="1504" actId="20577"/>
          <ac:spMkLst>
            <pc:docMk/>
            <pc:sldMk cId="4219003649" sldId="267"/>
            <ac:spMk id="4" creationId="{98BB4E8D-4339-CFA4-7EC5-9A06B45A76C7}"/>
          </ac:spMkLst>
        </pc:spChg>
      </pc:sldChg>
      <pc:sldChg chg="addSp delSp modSp">
        <pc:chgData name="Anthonia Akpan (2026998)" userId="S::2026998@student.uwtsd.ac.uk::f4522fb3-2210-4efa-893b-5e84191431d5" providerId="AD" clId="Web-{3A3154CE-EDED-5755-A267-C26E45FECD89}" dt="2022-03-25T20:36:51.815" v="1517" actId="20577"/>
        <pc:sldMkLst>
          <pc:docMk/>
          <pc:sldMk cId="2837855554" sldId="268"/>
        </pc:sldMkLst>
        <pc:spChg chg="add del">
          <ac:chgData name="Anthonia Akpan (2026998)" userId="S::2026998@student.uwtsd.ac.uk::f4522fb3-2210-4efa-893b-5e84191431d5" providerId="AD" clId="Web-{3A3154CE-EDED-5755-A267-C26E45FECD89}" dt="2022-03-25T18:09:13.042" v="182"/>
          <ac:spMkLst>
            <pc:docMk/>
            <pc:sldMk cId="2837855554" sldId="268"/>
            <ac:spMk id="5" creationId="{B6D3B4DF-82BE-0DEA-29C7-8ABC02A8B8EE}"/>
          </ac:spMkLst>
        </pc:spChg>
        <pc:spChg chg="mod">
          <ac:chgData name="Anthonia Akpan (2026998)" userId="S::2026998@student.uwtsd.ac.uk::f4522fb3-2210-4efa-893b-5e84191431d5" providerId="AD" clId="Web-{3A3154CE-EDED-5755-A267-C26E45FECD89}" dt="2022-03-25T20:36:51.815" v="1517" actId="20577"/>
          <ac:spMkLst>
            <pc:docMk/>
            <pc:sldMk cId="2837855554" sldId="268"/>
            <ac:spMk id="6" creationId="{FAC1129B-D286-850B-1F8F-6557F8EE49E0}"/>
          </ac:spMkLst>
        </pc:spChg>
      </pc:sldChg>
      <pc:sldChg chg="modSp">
        <pc:chgData name="Anthonia Akpan (2026998)" userId="S::2026998@student.uwtsd.ac.uk::f4522fb3-2210-4efa-893b-5e84191431d5" providerId="AD" clId="Web-{3A3154CE-EDED-5755-A267-C26E45FECD89}" dt="2022-03-25T20:37:31.207" v="1523" actId="20577"/>
        <pc:sldMkLst>
          <pc:docMk/>
          <pc:sldMk cId="3703525666" sldId="269"/>
        </pc:sldMkLst>
        <pc:spChg chg="mod">
          <ac:chgData name="Anthonia Akpan (2026998)" userId="S::2026998@student.uwtsd.ac.uk::f4522fb3-2210-4efa-893b-5e84191431d5" providerId="AD" clId="Web-{3A3154CE-EDED-5755-A267-C26E45FECD89}" dt="2022-03-25T20:37:31.207" v="1523" actId="20577"/>
          <ac:spMkLst>
            <pc:docMk/>
            <pc:sldMk cId="3703525666" sldId="269"/>
            <ac:spMk id="9" creationId="{C75FB9E9-475A-1D3B-D572-C9BC46032049}"/>
          </ac:spMkLst>
        </pc:spChg>
      </pc:sldChg>
      <pc:sldChg chg="addSp delSp modSp">
        <pc:chgData name="Anthonia Akpan (2026998)" userId="S::2026998@student.uwtsd.ac.uk::f4522fb3-2210-4efa-893b-5e84191431d5" providerId="AD" clId="Web-{3A3154CE-EDED-5755-A267-C26E45FECD89}" dt="2022-03-25T19:43:08.430" v="1377" actId="20577"/>
        <pc:sldMkLst>
          <pc:docMk/>
          <pc:sldMk cId="3082203796" sldId="270"/>
        </pc:sldMkLst>
        <pc:spChg chg="add del mod">
          <ac:chgData name="Anthonia Akpan (2026998)" userId="S::2026998@student.uwtsd.ac.uk::f4522fb3-2210-4efa-893b-5e84191431d5" providerId="AD" clId="Web-{3A3154CE-EDED-5755-A267-C26E45FECD89}" dt="2022-03-25T19:43:08.430" v="1377" actId="20577"/>
          <ac:spMkLst>
            <pc:docMk/>
            <pc:sldMk cId="3082203796" sldId="270"/>
            <ac:spMk id="3" creationId="{7DC24C94-53E1-AB3E-64A8-924E078C70DF}"/>
          </ac:spMkLst>
        </pc:spChg>
        <pc:spChg chg="del mod">
          <ac:chgData name="Anthonia Akpan (2026998)" userId="S::2026998@student.uwtsd.ac.uk::f4522fb3-2210-4efa-893b-5e84191431d5" providerId="AD" clId="Web-{3A3154CE-EDED-5755-A267-C26E45FECD89}" dt="2022-03-25T18:02:54.995" v="140"/>
          <ac:spMkLst>
            <pc:docMk/>
            <pc:sldMk cId="3082203796" sldId="270"/>
            <ac:spMk id="5" creationId="{7F4CE196-E2C2-01FC-8128-F384B4021535}"/>
          </ac:spMkLst>
        </pc:spChg>
        <pc:spChg chg="add del mod">
          <ac:chgData name="Anthonia Akpan (2026998)" userId="S::2026998@student.uwtsd.ac.uk::f4522fb3-2210-4efa-893b-5e84191431d5" providerId="AD" clId="Web-{3A3154CE-EDED-5755-A267-C26E45FECD89}" dt="2022-03-25T19:05:15.365" v="892"/>
          <ac:spMkLst>
            <pc:docMk/>
            <pc:sldMk cId="3082203796" sldId="270"/>
            <ac:spMk id="9" creationId="{3492CB3D-3E47-E2C7-37F1-A118C8A7716F}"/>
          </ac:spMkLst>
        </pc:spChg>
      </pc:sldChg>
      <pc:sldChg chg="modSp">
        <pc:chgData name="Anthonia Akpan (2026998)" userId="S::2026998@student.uwtsd.ac.uk::f4522fb3-2210-4efa-893b-5e84191431d5" providerId="AD" clId="Web-{3A3154CE-EDED-5755-A267-C26E45FECD89}" dt="2022-03-25T19:25:51.698" v="1038" actId="20577"/>
        <pc:sldMkLst>
          <pc:docMk/>
          <pc:sldMk cId="1063877349" sldId="272"/>
        </pc:sldMkLst>
        <pc:spChg chg="mod">
          <ac:chgData name="Anthonia Akpan (2026998)" userId="S::2026998@student.uwtsd.ac.uk::f4522fb3-2210-4efa-893b-5e84191431d5" providerId="AD" clId="Web-{3A3154CE-EDED-5755-A267-C26E45FECD89}" dt="2022-03-25T19:25:51.698" v="1038" actId="20577"/>
          <ac:spMkLst>
            <pc:docMk/>
            <pc:sldMk cId="1063877349" sldId="272"/>
            <ac:spMk id="3" creationId="{E94FC6F3-7F16-6F16-A7A1-6C8D5CE1E20A}"/>
          </ac:spMkLst>
        </pc:spChg>
      </pc:sldChg>
      <pc:sldChg chg="addSp delSp modSp new del mod setBg">
        <pc:chgData name="Anthonia Akpan (2026998)" userId="S::2026998@student.uwtsd.ac.uk::f4522fb3-2210-4efa-893b-5e84191431d5" providerId="AD" clId="Web-{3A3154CE-EDED-5755-A267-C26E45FECD89}" dt="2022-03-25T21:14:27.262" v="2138"/>
        <pc:sldMkLst>
          <pc:docMk/>
          <pc:sldMk cId="1845013496" sldId="274"/>
        </pc:sldMkLst>
        <pc:spChg chg="mod">
          <ac:chgData name="Anthonia Akpan (2026998)" userId="S::2026998@student.uwtsd.ac.uk::f4522fb3-2210-4efa-893b-5e84191431d5" providerId="AD" clId="Web-{3A3154CE-EDED-5755-A267-C26E45FECD89}" dt="2022-03-25T17:57:06.440" v="68" actId="20577"/>
          <ac:spMkLst>
            <pc:docMk/>
            <pc:sldMk cId="1845013496" sldId="274"/>
            <ac:spMk id="2" creationId="{E8697433-7426-BF5E-30BA-5D27396D0F51}"/>
          </ac:spMkLst>
        </pc:spChg>
        <pc:spChg chg="mod">
          <ac:chgData name="Anthonia Akpan (2026998)" userId="S::2026998@student.uwtsd.ac.uk::f4522fb3-2210-4efa-893b-5e84191431d5" providerId="AD" clId="Web-{3A3154CE-EDED-5755-A267-C26E45FECD89}" dt="2022-03-25T17:58:17.363" v="104" actId="14100"/>
          <ac:spMkLst>
            <pc:docMk/>
            <pc:sldMk cId="1845013496" sldId="274"/>
            <ac:spMk id="3" creationId="{DC3BB8C7-BD85-F28B-A5BB-179210143F3A}"/>
          </ac:spMkLst>
        </pc:spChg>
        <pc:spChg chg="add del">
          <ac:chgData name="Anthonia Akpan (2026998)" userId="S::2026998@student.uwtsd.ac.uk::f4522fb3-2210-4efa-893b-5e84191431d5" providerId="AD" clId="Web-{3A3154CE-EDED-5755-A267-C26E45FECD89}" dt="2022-03-25T18:01:14.555" v="121"/>
          <ac:spMkLst>
            <pc:docMk/>
            <pc:sldMk cId="1845013496" sldId="274"/>
            <ac:spMk id="4" creationId="{893BC57D-374F-F523-9948-4A1DE6E1769B}"/>
          </ac:spMkLst>
        </pc:spChg>
        <pc:spChg chg="add mod">
          <ac:chgData name="Anthonia Akpan (2026998)" userId="S::2026998@student.uwtsd.ac.uk::f4522fb3-2210-4efa-893b-5e84191431d5" providerId="AD" clId="Web-{3A3154CE-EDED-5755-A267-C26E45FECD89}" dt="2022-03-25T18:01:22.743" v="123" actId="20577"/>
          <ac:spMkLst>
            <pc:docMk/>
            <pc:sldMk cId="1845013496" sldId="274"/>
            <ac:spMk id="5" creationId="{5378E7CD-BDF4-7689-FE55-AF16FC45A9F8}"/>
          </ac:spMkLst>
        </pc:spChg>
        <pc:spChg chg="add mod">
          <ac:chgData name="Anthonia Akpan (2026998)" userId="S::2026998@student.uwtsd.ac.uk::f4522fb3-2210-4efa-893b-5e84191431d5" providerId="AD" clId="Web-{3A3154CE-EDED-5755-A267-C26E45FECD89}" dt="2022-03-25T18:05:10.722" v="175" actId="20577"/>
          <ac:spMkLst>
            <pc:docMk/>
            <pc:sldMk cId="1845013496" sldId="274"/>
            <ac:spMk id="6" creationId="{2C211834-8E03-5408-DC64-B267777E4DA7}"/>
          </ac:spMkLst>
        </pc:spChg>
        <pc:spChg chg="add del mod">
          <ac:chgData name="Anthonia Akpan (2026998)" userId="S::2026998@student.uwtsd.ac.uk::f4522fb3-2210-4efa-893b-5e84191431d5" providerId="AD" clId="Web-{3A3154CE-EDED-5755-A267-C26E45FECD89}" dt="2022-03-25T20:51:47.158" v="1836"/>
          <ac:spMkLst>
            <pc:docMk/>
            <pc:sldMk cId="1845013496" sldId="274"/>
            <ac:spMk id="7" creationId="{F84CEAC0-59C0-0A33-2ECA-C0393411005E}"/>
          </ac:spMkLst>
        </pc:spChg>
        <pc:spChg chg="add">
          <ac:chgData name="Anthonia Akpan (2026998)" userId="S::2026998@student.uwtsd.ac.uk::f4522fb3-2210-4efa-893b-5e84191431d5" providerId="AD" clId="Web-{3A3154CE-EDED-5755-A267-C26E45FECD89}" dt="2022-03-25T17:56:32.595" v="60"/>
          <ac:spMkLst>
            <pc:docMk/>
            <pc:sldMk cId="1845013496" sldId="274"/>
            <ac:spMk id="8" creationId="{324E43EB-867C-4B35-9A5C-E435157C7297}"/>
          </ac:spMkLst>
        </pc:spChg>
        <pc:spChg chg="add">
          <ac:chgData name="Anthonia Akpan (2026998)" userId="S::2026998@student.uwtsd.ac.uk::f4522fb3-2210-4efa-893b-5e84191431d5" providerId="AD" clId="Web-{3A3154CE-EDED-5755-A267-C26E45FECD89}" dt="2022-03-25T17:56:32.595" v="60"/>
          <ac:spMkLst>
            <pc:docMk/>
            <pc:sldMk cId="1845013496" sldId="274"/>
            <ac:spMk id="10" creationId="{A7C0F5DA-B59F-4F13-8BB8-FFD8F2C572BC}"/>
          </ac:spMkLst>
        </pc:spChg>
        <pc:spChg chg="add mod">
          <ac:chgData name="Anthonia Akpan (2026998)" userId="S::2026998@student.uwtsd.ac.uk::f4522fb3-2210-4efa-893b-5e84191431d5" providerId="AD" clId="Web-{3A3154CE-EDED-5755-A267-C26E45FECD89}" dt="2022-03-25T18:01:29.790" v="130" actId="20577"/>
          <ac:spMkLst>
            <pc:docMk/>
            <pc:sldMk cId="1845013496" sldId="274"/>
            <ac:spMk id="11" creationId="{33DECA51-F93B-C93C-8204-66AEEDD2FFEA}"/>
          </ac:spMkLst>
        </pc:spChg>
        <pc:spChg chg="add">
          <ac:chgData name="Anthonia Akpan (2026998)" userId="S::2026998@student.uwtsd.ac.uk::f4522fb3-2210-4efa-893b-5e84191431d5" providerId="AD" clId="Web-{3A3154CE-EDED-5755-A267-C26E45FECD89}" dt="2022-03-25T17:56:32.595" v="60"/>
          <ac:spMkLst>
            <pc:docMk/>
            <pc:sldMk cId="1845013496" sldId="274"/>
            <ac:spMk id="12" creationId="{9CEA1DEC-CC9E-4776-9E08-048A15BFA6CA}"/>
          </ac:spMkLst>
        </pc:spChg>
        <pc:spChg chg="add del mod">
          <ac:chgData name="Anthonia Akpan (2026998)" userId="S::2026998@student.uwtsd.ac.uk::f4522fb3-2210-4efa-893b-5e84191431d5" providerId="AD" clId="Web-{3A3154CE-EDED-5755-A267-C26E45FECD89}" dt="2022-03-25T18:02:44.214" v="139"/>
          <ac:spMkLst>
            <pc:docMk/>
            <pc:sldMk cId="1845013496" sldId="274"/>
            <ac:spMk id="13" creationId="{33DECA51-F93B-C93C-8204-66AEEDD2FFEA}"/>
          </ac:spMkLst>
        </pc:spChg>
        <pc:spChg chg="add">
          <ac:chgData name="Anthonia Akpan (2026998)" userId="S::2026998@student.uwtsd.ac.uk::f4522fb3-2210-4efa-893b-5e84191431d5" providerId="AD" clId="Web-{3A3154CE-EDED-5755-A267-C26E45FECD89}" dt="2022-03-25T17:56:32.595" v="60"/>
          <ac:spMkLst>
            <pc:docMk/>
            <pc:sldMk cId="1845013496" sldId="274"/>
            <ac:spMk id="14" creationId="{9CE399CF-F4B8-4832-A8CB-B93F6B1EF44B}"/>
          </ac:spMkLst>
        </pc:spChg>
        <pc:spChg chg="add">
          <ac:chgData name="Anthonia Akpan (2026998)" userId="S::2026998@student.uwtsd.ac.uk::f4522fb3-2210-4efa-893b-5e84191431d5" providerId="AD" clId="Web-{3A3154CE-EDED-5755-A267-C26E45FECD89}" dt="2022-03-25T17:56:32.595" v="60"/>
          <ac:spMkLst>
            <pc:docMk/>
            <pc:sldMk cId="1845013496" sldId="274"/>
            <ac:spMk id="16" creationId="{1F23E73A-FDC8-462C-83C1-3AA8961449CF}"/>
          </ac:spMkLst>
        </pc:spChg>
      </pc:sldChg>
      <pc:sldChg chg="addSp delSp modSp new mod setBg">
        <pc:chgData name="Anthonia Akpan (2026998)" userId="S::2026998@student.uwtsd.ac.uk::f4522fb3-2210-4efa-893b-5e84191431d5" providerId="AD" clId="Web-{3A3154CE-EDED-5755-A267-C26E45FECD89}" dt="2022-03-25T21:17:18.240" v="2156" actId="20577"/>
        <pc:sldMkLst>
          <pc:docMk/>
          <pc:sldMk cId="4224537190" sldId="275"/>
        </pc:sldMkLst>
        <pc:spChg chg="mod">
          <ac:chgData name="Anthonia Akpan (2026998)" userId="S::2026998@student.uwtsd.ac.uk::f4522fb3-2210-4efa-893b-5e84191431d5" providerId="AD" clId="Web-{3A3154CE-EDED-5755-A267-C26E45FECD89}" dt="2022-03-25T20:52:13.721" v="1838"/>
          <ac:spMkLst>
            <pc:docMk/>
            <pc:sldMk cId="4224537190" sldId="275"/>
            <ac:spMk id="2" creationId="{9D8C4BF7-3F47-0846-559B-5390904C173D}"/>
          </ac:spMkLst>
        </pc:spChg>
        <pc:spChg chg="del mod">
          <ac:chgData name="Anthonia Akpan (2026998)" userId="S::2026998@student.uwtsd.ac.uk::f4522fb3-2210-4efa-893b-5e84191431d5" providerId="AD" clId="Web-{3A3154CE-EDED-5755-A267-C26E45FECD89}" dt="2022-03-25T20:52:34.331" v="1842"/>
          <ac:spMkLst>
            <pc:docMk/>
            <pc:sldMk cId="4224537190" sldId="275"/>
            <ac:spMk id="3" creationId="{462703FA-8239-3C4E-EEFE-B98A6CC791DE}"/>
          </ac:spMkLst>
        </pc:spChg>
        <pc:spChg chg="add del mod">
          <ac:chgData name="Anthonia Akpan (2026998)" userId="S::2026998@student.uwtsd.ac.uk::f4522fb3-2210-4efa-893b-5e84191431d5" providerId="AD" clId="Web-{3A3154CE-EDED-5755-A267-C26E45FECD89}" dt="2022-03-25T21:17:18.240" v="2156" actId="20577"/>
          <ac:spMkLst>
            <pc:docMk/>
            <pc:sldMk cId="4224537190" sldId="275"/>
            <ac:spMk id="4" creationId="{3D644540-9ECE-2DE3-175E-C370BB2F829F}"/>
          </ac:spMkLst>
        </pc:spChg>
        <pc:spChg chg="add">
          <ac:chgData name="Anthonia Akpan (2026998)" userId="S::2026998@student.uwtsd.ac.uk::f4522fb3-2210-4efa-893b-5e84191431d5" providerId="AD" clId="Web-{3A3154CE-EDED-5755-A267-C26E45FECD89}" dt="2022-03-25T20:52:13.721" v="1838"/>
          <ac:spMkLst>
            <pc:docMk/>
            <pc:sldMk cId="4224537190" sldId="275"/>
            <ac:spMk id="8" creationId="{324E43EB-867C-4B35-9A5C-E435157C7297}"/>
          </ac:spMkLst>
        </pc:spChg>
        <pc:spChg chg="add">
          <ac:chgData name="Anthonia Akpan (2026998)" userId="S::2026998@student.uwtsd.ac.uk::f4522fb3-2210-4efa-893b-5e84191431d5" providerId="AD" clId="Web-{3A3154CE-EDED-5755-A267-C26E45FECD89}" dt="2022-03-25T20:52:13.721" v="1838"/>
          <ac:spMkLst>
            <pc:docMk/>
            <pc:sldMk cId="4224537190" sldId="275"/>
            <ac:spMk id="10" creationId="{A7C0F5DA-B59F-4F13-8BB8-FFD8F2C572BC}"/>
          </ac:spMkLst>
        </pc:spChg>
        <pc:spChg chg="add">
          <ac:chgData name="Anthonia Akpan (2026998)" userId="S::2026998@student.uwtsd.ac.uk::f4522fb3-2210-4efa-893b-5e84191431d5" providerId="AD" clId="Web-{3A3154CE-EDED-5755-A267-C26E45FECD89}" dt="2022-03-25T20:52:13.721" v="1838"/>
          <ac:spMkLst>
            <pc:docMk/>
            <pc:sldMk cId="4224537190" sldId="275"/>
            <ac:spMk id="12" creationId="{9CEA1DEC-CC9E-4776-9E08-048A15BFA6CA}"/>
          </ac:spMkLst>
        </pc:spChg>
        <pc:spChg chg="add">
          <ac:chgData name="Anthonia Akpan (2026998)" userId="S::2026998@student.uwtsd.ac.uk::f4522fb3-2210-4efa-893b-5e84191431d5" providerId="AD" clId="Web-{3A3154CE-EDED-5755-A267-C26E45FECD89}" dt="2022-03-25T20:52:13.721" v="1838"/>
          <ac:spMkLst>
            <pc:docMk/>
            <pc:sldMk cId="4224537190" sldId="275"/>
            <ac:spMk id="14" creationId="{9CE399CF-F4B8-4832-A8CB-B93F6B1EF44B}"/>
          </ac:spMkLst>
        </pc:spChg>
        <pc:spChg chg="add">
          <ac:chgData name="Anthonia Akpan (2026998)" userId="S::2026998@student.uwtsd.ac.uk::f4522fb3-2210-4efa-893b-5e84191431d5" providerId="AD" clId="Web-{3A3154CE-EDED-5755-A267-C26E45FECD89}" dt="2022-03-25T20:52:13.721" v="1838"/>
          <ac:spMkLst>
            <pc:docMk/>
            <pc:sldMk cId="4224537190" sldId="275"/>
            <ac:spMk id="16" creationId="{1F23E73A-FDC8-462C-83C1-3AA8961449CF}"/>
          </ac:spMkLst>
        </pc:spChg>
      </pc:sldChg>
    </pc:docChg>
  </pc:docChgLst>
  <pc:docChgLst>
    <pc:chgData name="Anthonia Akpan (2026998)" userId="S::2026998@student.uwtsd.ac.uk::f4522fb3-2210-4efa-893b-5e84191431d5" providerId="AD" clId="Web-{CD5244F4-A897-2AC3-C455-A3B7C615538F}"/>
    <pc:docChg chg="addSld delSld modSld">
      <pc:chgData name="Anthonia Akpan (2026998)" userId="S::2026998@student.uwtsd.ac.uk::f4522fb3-2210-4efa-893b-5e84191431d5" providerId="AD" clId="Web-{CD5244F4-A897-2AC3-C455-A3B7C615538F}" dt="2022-03-21T23:18:18.656" v="221" actId="14100"/>
      <pc:docMkLst>
        <pc:docMk/>
      </pc:docMkLst>
      <pc:sldChg chg="addSp delSp modSp del">
        <pc:chgData name="Anthonia Akpan (2026998)" userId="S::2026998@student.uwtsd.ac.uk::f4522fb3-2210-4efa-893b-5e84191431d5" providerId="AD" clId="Web-{CD5244F4-A897-2AC3-C455-A3B7C615538F}" dt="2022-03-21T23:04:19.515" v="122"/>
        <pc:sldMkLst>
          <pc:docMk/>
          <pc:sldMk cId="109857222" sldId="256"/>
        </pc:sldMkLst>
        <pc:spChg chg="mod">
          <ac:chgData name="Anthonia Akpan (2026998)" userId="S::2026998@student.uwtsd.ac.uk::f4522fb3-2210-4efa-893b-5e84191431d5" providerId="AD" clId="Web-{CD5244F4-A897-2AC3-C455-A3B7C615538F}" dt="2022-03-21T23:01:51.541" v="105" actId="1076"/>
          <ac:spMkLst>
            <pc:docMk/>
            <pc:sldMk cId="109857222" sldId="256"/>
            <ac:spMk id="2" creationId="{00000000-0000-0000-0000-000000000000}"/>
          </ac:spMkLst>
        </pc:spChg>
        <pc:spChg chg="mod">
          <ac:chgData name="Anthonia Akpan (2026998)" userId="S::2026998@student.uwtsd.ac.uk::f4522fb3-2210-4efa-893b-5e84191431d5" providerId="AD" clId="Web-{CD5244F4-A897-2AC3-C455-A3B7C615538F}" dt="2022-03-21T23:02:07.588" v="110" actId="20577"/>
          <ac:spMkLst>
            <pc:docMk/>
            <pc:sldMk cId="109857222" sldId="256"/>
            <ac:spMk id="3" creationId="{00000000-0000-0000-0000-000000000000}"/>
          </ac:spMkLst>
        </pc:spChg>
        <pc:spChg chg="add del">
          <ac:chgData name="Anthonia Akpan (2026998)" userId="S::2026998@student.uwtsd.ac.uk::f4522fb3-2210-4efa-893b-5e84191431d5" providerId="AD" clId="Web-{CD5244F4-A897-2AC3-C455-A3B7C615538F}" dt="2022-03-21T22:58:27.912" v="80"/>
          <ac:spMkLst>
            <pc:docMk/>
            <pc:sldMk cId="109857222" sldId="256"/>
            <ac:spMk id="4" creationId="{838BCBBB-21C2-43BE-8090-743686051D62}"/>
          </ac:spMkLst>
        </pc:spChg>
        <pc:spChg chg="add mod">
          <ac:chgData name="Anthonia Akpan (2026998)" userId="S::2026998@student.uwtsd.ac.uk::f4522fb3-2210-4efa-893b-5e84191431d5" providerId="AD" clId="Web-{CD5244F4-A897-2AC3-C455-A3B7C615538F}" dt="2022-03-21T23:04:17.421" v="121" actId="20577"/>
          <ac:spMkLst>
            <pc:docMk/>
            <pc:sldMk cId="109857222" sldId="256"/>
            <ac:spMk id="5" creationId="{22550E56-FF8F-4F06-A7C7-88621626257B}"/>
          </ac:spMkLst>
        </pc:spChg>
        <pc:spChg chg="add del mod">
          <ac:chgData name="Anthonia Akpan (2026998)" userId="S::2026998@student.uwtsd.ac.uk::f4522fb3-2210-4efa-893b-5e84191431d5" providerId="AD" clId="Web-{CD5244F4-A897-2AC3-C455-A3B7C615538F}" dt="2022-03-21T23:01:17.774" v="93"/>
          <ac:spMkLst>
            <pc:docMk/>
            <pc:sldMk cId="109857222" sldId="256"/>
            <ac:spMk id="6" creationId="{C2BB14BF-6601-4954-8AC9-2498FDA43354}"/>
          </ac:spMkLst>
        </pc:spChg>
      </pc:sldChg>
      <pc:sldChg chg="addSp modSp mod setBg">
        <pc:chgData name="Anthonia Akpan (2026998)" userId="S::2026998@student.uwtsd.ac.uk::f4522fb3-2210-4efa-893b-5e84191431d5" providerId="AD" clId="Web-{CD5244F4-A897-2AC3-C455-A3B7C615538F}" dt="2022-03-21T23:12:59.197" v="199" actId="14100"/>
        <pc:sldMkLst>
          <pc:docMk/>
          <pc:sldMk cId="3041434947" sldId="257"/>
        </pc:sldMkLst>
        <pc:spChg chg="mod">
          <ac:chgData name="Anthonia Akpan (2026998)" userId="S::2026998@student.uwtsd.ac.uk::f4522fb3-2210-4efa-893b-5e84191431d5" providerId="AD" clId="Web-{CD5244F4-A897-2AC3-C455-A3B7C615538F}" dt="2022-03-21T23:07:31.363" v="161" actId="20577"/>
          <ac:spMkLst>
            <pc:docMk/>
            <pc:sldMk cId="3041434947" sldId="257"/>
            <ac:spMk id="2" creationId="{92F934F6-9ED7-4D0F-B04D-A72E42033A29}"/>
          </ac:spMkLst>
        </pc:spChg>
        <pc:spChg chg="mod">
          <ac:chgData name="Anthonia Akpan (2026998)" userId="S::2026998@student.uwtsd.ac.uk::f4522fb3-2210-4efa-893b-5e84191431d5" providerId="AD" clId="Web-{CD5244F4-A897-2AC3-C455-A3B7C615538F}" dt="2022-03-21T23:12:40.775" v="196" actId="20577"/>
          <ac:spMkLst>
            <pc:docMk/>
            <pc:sldMk cId="3041434947" sldId="257"/>
            <ac:spMk id="3" creationId="{0C739067-6C3E-4DD2-B6DC-14BCF9DD45F2}"/>
          </ac:spMkLst>
        </pc:spChg>
        <pc:spChg chg="add">
          <ac:chgData name="Anthonia Akpan (2026998)" userId="S::2026998@student.uwtsd.ac.uk::f4522fb3-2210-4efa-893b-5e84191431d5" providerId="AD" clId="Web-{CD5244F4-A897-2AC3-C455-A3B7C615538F}" dt="2022-03-21T23:05:04.860" v="124"/>
          <ac:spMkLst>
            <pc:docMk/>
            <pc:sldMk cId="3041434947" sldId="257"/>
            <ac:spMk id="8" creationId="{5DB23C2B-2054-4D8B-9E98-9190F8E05EAD}"/>
          </ac:spMkLst>
        </pc:spChg>
        <pc:spChg chg="add">
          <ac:chgData name="Anthonia Akpan (2026998)" userId="S::2026998@student.uwtsd.ac.uk::f4522fb3-2210-4efa-893b-5e84191431d5" providerId="AD" clId="Web-{CD5244F4-A897-2AC3-C455-A3B7C615538F}" dt="2022-03-21T23:05:04.860" v="124"/>
          <ac:spMkLst>
            <pc:docMk/>
            <pc:sldMk cId="3041434947" sldId="257"/>
            <ac:spMk id="10" creationId="{8797B5BC-9873-45F9-97D6-298FB5AF08FF}"/>
          </ac:spMkLst>
        </pc:spChg>
        <pc:spChg chg="add">
          <ac:chgData name="Anthonia Akpan (2026998)" userId="S::2026998@student.uwtsd.ac.uk::f4522fb3-2210-4efa-893b-5e84191431d5" providerId="AD" clId="Web-{CD5244F4-A897-2AC3-C455-A3B7C615538F}" dt="2022-03-21T23:05:04.860" v="124"/>
          <ac:spMkLst>
            <pc:docMk/>
            <pc:sldMk cId="3041434947" sldId="257"/>
            <ac:spMk id="12" creationId="{665C2FCD-09A4-4B4B-AA73-F330DFE91799}"/>
          </ac:spMkLst>
        </pc:spChg>
        <pc:picChg chg="add mod">
          <ac:chgData name="Anthonia Akpan (2026998)" userId="S::2026998@student.uwtsd.ac.uk::f4522fb3-2210-4efa-893b-5e84191431d5" providerId="AD" clId="Web-{CD5244F4-A897-2AC3-C455-A3B7C615538F}" dt="2022-03-21T23:12:59.197" v="199" actId="14100"/>
          <ac:picMkLst>
            <pc:docMk/>
            <pc:sldMk cId="3041434947" sldId="257"/>
            <ac:picMk id="4" creationId="{40A50F6E-4278-41ED-B622-FCE4FC508625}"/>
          </ac:picMkLst>
        </pc:picChg>
      </pc:sldChg>
      <pc:sldChg chg="addSp delSp modSp new mod setBg">
        <pc:chgData name="Anthonia Akpan (2026998)" userId="S::2026998@student.uwtsd.ac.uk::f4522fb3-2210-4efa-893b-5e84191431d5" providerId="AD" clId="Web-{CD5244F4-A897-2AC3-C455-A3B7C615538F}" dt="2022-03-21T23:16:45.483" v="210" actId="14100"/>
        <pc:sldMkLst>
          <pc:docMk/>
          <pc:sldMk cId="1258422939" sldId="264"/>
        </pc:sldMkLst>
        <pc:spChg chg="mod">
          <ac:chgData name="Anthonia Akpan (2026998)" userId="S::2026998@student.uwtsd.ac.uk::f4522fb3-2210-4efa-893b-5e84191431d5" providerId="AD" clId="Web-{CD5244F4-A897-2AC3-C455-A3B7C615538F}" dt="2022-03-21T23:16:07.388" v="208"/>
          <ac:spMkLst>
            <pc:docMk/>
            <pc:sldMk cId="1258422939" sldId="264"/>
            <ac:spMk id="2" creationId="{32809793-FF65-46C4-A6CD-2047907E6783}"/>
          </ac:spMkLst>
        </pc:spChg>
        <pc:spChg chg="del">
          <ac:chgData name="Anthonia Akpan (2026998)" userId="S::2026998@student.uwtsd.ac.uk::f4522fb3-2210-4efa-893b-5e84191431d5" providerId="AD" clId="Web-{CD5244F4-A897-2AC3-C455-A3B7C615538F}" dt="2022-03-21T23:16:07.388" v="208"/>
          <ac:spMkLst>
            <pc:docMk/>
            <pc:sldMk cId="1258422939" sldId="264"/>
            <ac:spMk id="3" creationId="{0765800C-A5B6-4842-8787-224D1300C3A7}"/>
          </ac:spMkLst>
        </pc:spChg>
        <pc:spChg chg="add">
          <ac:chgData name="Anthonia Akpan (2026998)" userId="S::2026998@student.uwtsd.ac.uk::f4522fb3-2210-4efa-893b-5e84191431d5" providerId="AD" clId="Web-{CD5244F4-A897-2AC3-C455-A3B7C615538F}" dt="2022-03-21T23:16:07.388" v="208"/>
          <ac:spMkLst>
            <pc:docMk/>
            <pc:sldMk cId="1258422939" sldId="264"/>
            <ac:spMk id="9" creationId="{17115F77-2FAE-4CA7-9A7F-10D5F2C8F831}"/>
          </ac:spMkLst>
        </pc:spChg>
        <pc:spChg chg="add">
          <ac:chgData name="Anthonia Akpan (2026998)" userId="S::2026998@student.uwtsd.ac.uk::f4522fb3-2210-4efa-893b-5e84191431d5" providerId="AD" clId="Web-{CD5244F4-A897-2AC3-C455-A3B7C615538F}" dt="2022-03-21T23:16:07.388" v="208"/>
          <ac:spMkLst>
            <pc:docMk/>
            <pc:sldMk cId="1258422939" sldId="264"/>
            <ac:spMk id="11" creationId="{5CD4C046-A04C-46CC-AFA3-6B0621F628C8}"/>
          </ac:spMkLst>
        </pc:spChg>
        <pc:spChg chg="add">
          <ac:chgData name="Anthonia Akpan (2026998)" userId="S::2026998@student.uwtsd.ac.uk::f4522fb3-2210-4efa-893b-5e84191431d5" providerId="AD" clId="Web-{CD5244F4-A897-2AC3-C455-A3B7C615538F}" dt="2022-03-21T23:16:07.388" v="208"/>
          <ac:spMkLst>
            <pc:docMk/>
            <pc:sldMk cId="1258422939" sldId="264"/>
            <ac:spMk id="13" creationId="{25D5C296-F4B1-4AE5-8EEB-9FEB7ED17780}"/>
          </ac:spMkLst>
        </pc:spChg>
        <pc:spChg chg="add">
          <ac:chgData name="Anthonia Akpan (2026998)" userId="S::2026998@student.uwtsd.ac.uk::f4522fb3-2210-4efa-893b-5e84191431d5" providerId="AD" clId="Web-{CD5244F4-A897-2AC3-C455-A3B7C615538F}" dt="2022-03-21T23:16:07.388" v="208"/>
          <ac:spMkLst>
            <pc:docMk/>
            <pc:sldMk cId="1258422939" sldId="264"/>
            <ac:spMk id="15" creationId="{9C1ACE66-194D-48C4-A14A-6933B35283F6}"/>
          </ac:spMkLst>
        </pc:spChg>
        <pc:spChg chg="add">
          <ac:chgData name="Anthonia Akpan (2026998)" userId="S::2026998@student.uwtsd.ac.uk::f4522fb3-2210-4efa-893b-5e84191431d5" providerId="AD" clId="Web-{CD5244F4-A897-2AC3-C455-A3B7C615538F}" dt="2022-03-21T23:16:07.388" v="208"/>
          <ac:spMkLst>
            <pc:docMk/>
            <pc:sldMk cId="1258422939" sldId="264"/>
            <ac:spMk id="17" creationId="{025B886A-7ED1-4B77-819B-76ACBEFB07D0}"/>
          </ac:spMkLst>
        </pc:spChg>
        <pc:picChg chg="add mod">
          <ac:chgData name="Anthonia Akpan (2026998)" userId="S::2026998@student.uwtsd.ac.uk::f4522fb3-2210-4efa-893b-5e84191431d5" providerId="AD" clId="Web-{CD5244F4-A897-2AC3-C455-A3B7C615538F}" dt="2022-03-21T23:16:45.483" v="210" actId="14100"/>
          <ac:picMkLst>
            <pc:docMk/>
            <pc:sldMk cId="1258422939" sldId="264"/>
            <ac:picMk id="5" creationId="{47A71265-DE0C-F485-1B98-2FCF8F5AA152}"/>
          </ac:picMkLst>
        </pc:picChg>
      </pc:sldChg>
      <pc:sldChg chg="add replId">
        <pc:chgData name="Anthonia Akpan (2026998)" userId="S::2026998@student.uwtsd.ac.uk::f4522fb3-2210-4efa-893b-5e84191431d5" providerId="AD" clId="Web-{CD5244F4-A897-2AC3-C455-A3B7C615538F}" dt="2022-03-21T23:17:16.468" v="211"/>
        <pc:sldMkLst>
          <pc:docMk/>
          <pc:sldMk cId="3257669574" sldId="265"/>
        </pc:sldMkLst>
      </pc:sldChg>
      <pc:sldChg chg="add replId">
        <pc:chgData name="Anthonia Akpan (2026998)" userId="S::2026998@student.uwtsd.ac.uk::f4522fb3-2210-4efa-893b-5e84191431d5" providerId="AD" clId="Web-{CD5244F4-A897-2AC3-C455-A3B7C615538F}" dt="2022-03-21T23:17:35.202" v="212"/>
        <pc:sldMkLst>
          <pc:docMk/>
          <pc:sldMk cId="711037745" sldId="266"/>
        </pc:sldMkLst>
      </pc:sldChg>
      <pc:sldChg chg="add replId">
        <pc:chgData name="Anthonia Akpan (2026998)" userId="S::2026998@student.uwtsd.ac.uk::f4522fb3-2210-4efa-893b-5e84191431d5" providerId="AD" clId="Web-{CD5244F4-A897-2AC3-C455-A3B7C615538F}" dt="2022-03-21T23:17:38.937" v="213"/>
        <pc:sldMkLst>
          <pc:docMk/>
          <pc:sldMk cId="4219003649" sldId="267"/>
        </pc:sldMkLst>
      </pc:sldChg>
      <pc:sldChg chg="add replId">
        <pc:chgData name="Anthonia Akpan (2026998)" userId="S::2026998@student.uwtsd.ac.uk::f4522fb3-2210-4efa-893b-5e84191431d5" providerId="AD" clId="Web-{CD5244F4-A897-2AC3-C455-A3B7C615538F}" dt="2022-03-21T23:17:41.343" v="214"/>
        <pc:sldMkLst>
          <pc:docMk/>
          <pc:sldMk cId="2837855554" sldId="268"/>
        </pc:sldMkLst>
      </pc:sldChg>
      <pc:sldChg chg="add replId">
        <pc:chgData name="Anthonia Akpan (2026998)" userId="S::2026998@student.uwtsd.ac.uk::f4522fb3-2210-4efa-893b-5e84191431d5" providerId="AD" clId="Web-{CD5244F4-A897-2AC3-C455-A3B7C615538F}" dt="2022-03-21T23:17:42.828" v="215"/>
        <pc:sldMkLst>
          <pc:docMk/>
          <pc:sldMk cId="3703525666" sldId="269"/>
        </pc:sldMkLst>
      </pc:sldChg>
      <pc:sldChg chg="add replId">
        <pc:chgData name="Anthonia Akpan (2026998)" userId="S::2026998@student.uwtsd.ac.uk::f4522fb3-2210-4efa-893b-5e84191431d5" providerId="AD" clId="Web-{CD5244F4-A897-2AC3-C455-A3B7C615538F}" dt="2022-03-21T23:17:44.218" v="216"/>
        <pc:sldMkLst>
          <pc:docMk/>
          <pc:sldMk cId="3082203796" sldId="270"/>
        </pc:sldMkLst>
      </pc:sldChg>
      <pc:sldChg chg="add replId">
        <pc:chgData name="Anthonia Akpan (2026998)" userId="S::2026998@student.uwtsd.ac.uk::f4522fb3-2210-4efa-893b-5e84191431d5" providerId="AD" clId="Web-{CD5244F4-A897-2AC3-C455-A3B7C615538F}" dt="2022-03-21T23:17:46.406" v="217"/>
        <pc:sldMkLst>
          <pc:docMk/>
          <pc:sldMk cId="1803075867" sldId="271"/>
        </pc:sldMkLst>
      </pc:sldChg>
      <pc:sldChg chg="modSp add replId">
        <pc:chgData name="Anthonia Akpan (2026998)" userId="S::2026998@student.uwtsd.ac.uk::f4522fb3-2210-4efa-893b-5e84191431d5" providerId="AD" clId="Web-{CD5244F4-A897-2AC3-C455-A3B7C615538F}" dt="2022-03-21T23:18:18.656" v="221" actId="14100"/>
        <pc:sldMkLst>
          <pc:docMk/>
          <pc:sldMk cId="2966350425" sldId="272"/>
        </pc:sldMkLst>
        <pc:picChg chg="mod">
          <ac:chgData name="Anthonia Akpan (2026998)" userId="S::2026998@student.uwtsd.ac.uk::f4522fb3-2210-4efa-893b-5e84191431d5" providerId="AD" clId="Web-{CD5244F4-A897-2AC3-C455-A3B7C615538F}" dt="2022-03-21T23:18:18.656" v="221" actId="14100"/>
          <ac:picMkLst>
            <pc:docMk/>
            <pc:sldMk cId="2966350425" sldId="272"/>
            <ac:picMk id="5" creationId="{47A71265-DE0C-F485-1B98-2FCF8F5AA152}"/>
          </ac:picMkLst>
        </pc:picChg>
      </pc:sldChg>
    </pc:docChg>
  </pc:docChgLst>
  <pc:docChgLst>
    <pc:chgData name="Anthonia Akpan (2026998)" userId="S::2026998@student.uwtsd.ac.uk::f4522fb3-2210-4efa-893b-5e84191431d5" providerId="AD" clId="Web-{84FEFA09-1CB0-89A1-494B-09A047D66EC9}"/>
    <pc:docChg chg="modSld">
      <pc:chgData name="Anthonia Akpan (2026998)" userId="S::2026998@student.uwtsd.ac.uk::f4522fb3-2210-4efa-893b-5e84191431d5" providerId="AD" clId="Web-{84FEFA09-1CB0-89A1-494B-09A047D66EC9}" dt="2022-03-25T12:18:05.921" v="318" actId="20577"/>
      <pc:docMkLst>
        <pc:docMk/>
      </pc:docMkLst>
      <pc:sldChg chg="addSp delSp modSp">
        <pc:chgData name="Anthonia Akpan (2026998)" userId="S::2026998@student.uwtsd.ac.uk::f4522fb3-2210-4efa-893b-5e84191431d5" providerId="AD" clId="Web-{84FEFA09-1CB0-89A1-494B-09A047D66EC9}" dt="2022-03-25T12:18:05.921" v="318" actId="20577"/>
        <pc:sldMkLst>
          <pc:docMk/>
          <pc:sldMk cId="3082203796" sldId="270"/>
        </pc:sldMkLst>
        <pc:spChg chg="mod">
          <ac:chgData name="Anthonia Akpan (2026998)" userId="S::2026998@student.uwtsd.ac.uk::f4522fb3-2210-4efa-893b-5e84191431d5" providerId="AD" clId="Web-{84FEFA09-1CB0-89A1-494B-09A047D66EC9}" dt="2022-03-25T12:10:25.784" v="204" actId="14100"/>
          <ac:spMkLst>
            <pc:docMk/>
            <pc:sldMk cId="3082203796" sldId="270"/>
            <ac:spMk id="2" creationId="{32809793-FF65-46C4-A6CD-2047907E6783}"/>
          </ac:spMkLst>
        </pc:spChg>
        <pc:spChg chg="add del mod">
          <ac:chgData name="Anthonia Akpan (2026998)" userId="S::2026998@student.uwtsd.ac.uk::f4522fb3-2210-4efa-893b-5e84191431d5" providerId="AD" clId="Web-{84FEFA09-1CB0-89A1-494B-09A047D66EC9}" dt="2022-03-25T12:10:41.112" v="205"/>
          <ac:spMkLst>
            <pc:docMk/>
            <pc:sldMk cId="3082203796" sldId="270"/>
            <ac:spMk id="3" creationId="{AFF5CD35-CC7B-A04D-3934-8C82E44D40DF}"/>
          </ac:spMkLst>
        </pc:spChg>
        <pc:spChg chg="add del mod">
          <ac:chgData name="Anthonia Akpan (2026998)" userId="S::2026998@student.uwtsd.ac.uk::f4522fb3-2210-4efa-893b-5e84191431d5" providerId="AD" clId="Web-{84FEFA09-1CB0-89A1-494B-09A047D66EC9}" dt="2022-03-25T11:45:42.019" v="76"/>
          <ac:spMkLst>
            <pc:docMk/>
            <pc:sldMk cId="3082203796" sldId="270"/>
            <ac:spMk id="3" creationId="{B9053CE6-0620-A9C2-F098-4632730B1B26}"/>
          </ac:spMkLst>
        </pc:spChg>
        <pc:spChg chg="mod">
          <ac:chgData name="Anthonia Akpan (2026998)" userId="S::2026998@student.uwtsd.ac.uk::f4522fb3-2210-4efa-893b-5e84191431d5" providerId="AD" clId="Web-{84FEFA09-1CB0-89A1-494B-09A047D66EC9}" dt="2022-03-25T11:55:12.931" v="92" actId="20577"/>
          <ac:spMkLst>
            <pc:docMk/>
            <pc:sldMk cId="3082203796" sldId="270"/>
            <ac:spMk id="5" creationId="{7F4CE196-E2C2-01FC-8128-F384B4021535}"/>
          </ac:spMkLst>
        </pc:spChg>
        <pc:spChg chg="add mod">
          <ac:chgData name="Anthonia Akpan (2026998)" userId="S::2026998@student.uwtsd.ac.uk::f4522fb3-2210-4efa-893b-5e84191431d5" providerId="AD" clId="Web-{84FEFA09-1CB0-89A1-494B-09A047D66EC9}" dt="2022-03-25T11:56:27.933" v="109" actId="20577"/>
          <ac:spMkLst>
            <pc:docMk/>
            <pc:sldMk cId="3082203796" sldId="270"/>
            <ac:spMk id="9" creationId="{E8C6FB1F-9C06-88DF-5A9E-23ED01D926B9}"/>
          </ac:spMkLst>
        </pc:spChg>
        <pc:spChg chg="add del mod">
          <ac:chgData name="Anthonia Akpan (2026998)" userId="S::2026998@student.uwtsd.ac.uk::f4522fb3-2210-4efa-893b-5e84191431d5" providerId="AD" clId="Web-{84FEFA09-1CB0-89A1-494B-09A047D66EC9}" dt="2022-03-25T12:11:52.458" v="213"/>
          <ac:spMkLst>
            <pc:docMk/>
            <pc:sldMk cId="3082203796" sldId="270"/>
            <ac:spMk id="11" creationId="{107F9E46-4670-B209-9D1C-487A35C1FDE1}"/>
          </ac:spMkLst>
        </pc:spChg>
        <pc:spChg chg="del">
          <ac:chgData name="Anthonia Akpan (2026998)" userId="S::2026998@student.uwtsd.ac.uk::f4522fb3-2210-4efa-893b-5e84191431d5" providerId="AD" clId="Web-{84FEFA09-1CB0-89A1-494B-09A047D66EC9}" dt="2022-03-25T11:55:16.275" v="93"/>
          <ac:spMkLst>
            <pc:docMk/>
            <pc:sldMk cId="3082203796" sldId="270"/>
            <ac:spMk id="15" creationId="{27E92388-0D89-5C25-D987-A1FDAC9DA3AB}"/>
          </ac:spMkLst>
        </pc:spChg>
        <pc:spChg chg="add del">
          <ac:chgData name="Anthonia Akpan (2026998)" userId="S::2026998@student.uwtsd.ac.uk::f4522fb3-2210-4efa-893b-5e84191431d5" providerId="AD" clId="Web-{84FEFA09-1CB0-89A1-494B-09A047D66EC9}" dt="2022-03-25T12:11:05.457" v="207"/>
          <ac:spMkLst>
            <pc:docMk/>
            <pc:sldMk cId="3082203796" sldId="270"/>
            <ac:spMk id="17" creationId="{CBAC3014-1C13-6A41-FA0B-17F8E09B4294}"/>
          </ac:spMkLst>
        </pc:spChg>
        <pc:spChg chg="mod">
          <ac:chgData name="Anthonia Akpan (2026998)" userId="S::2026998@student.uwtsd.ac.uk::f4522fb3-2210-4efa-893b-5e84191431d5" providerId="AD" clId="Web-{84FEFA09-1CB0-89A1-494B-09A047D66EC9}" dt="2022-03-25T12:18:05.921" v="318" actId="20577"/>
          <ac:spMkLst>
            <pc:docMk/>
            <pc:sldMk cId="3082203796" sldId="270"/>
            <ac:spMk id="20" creationId="{208B2E22-84D9-02BB-6660-9EB632DAC032}"/>
          </ac:spMkLst>
        </pc:spChg>
        <pc:spChg chg="add del">
          <ac:chgData name="Anthonia Akpan (2026998)" userId="S::2026998@student.uwtsd.ac.uk::f4522fb3-2210-4efa-893b-5e84191431d5" providerId="AD" clId="Web-{84FEFA09-1CB0-89A1-494B-09A047D66EC9}" dt="2022-03-25T12:12:26.912" v="218"/>
          <ac:spMkLst>
            <pc:docMk/>
            <pc:sldMk cId="3082203796" sldId="270"/>
            <ac:spMk id="22" creationId="{FE38CBC8-462F-CA13-713B-5D3232DE1BEB}"/>
          </ac:spMkLst>
        </pc:spChg>
      </pc:sldChg>
    </pc:docChg>
  </pc:docChgLst>
  <pc:docChgLst>
    <pc:chgData name="Anthonia Akpan (2026998)" userId="S::2026998@student.uwtsd.ac.uk::f4522fb3-2210-4efa-893b-5e84191431d5" providerId="AD" clId="Web-{A0CAA6B2-E93D-472F-2D4E-E18836EE8855}"/>
    <pc:docChg chg="addSld delSld modSld addMainMaster delMainMaster">
      <pc:chgData name="Anthonia Akpan (2026998)" userId="S::2026998@student.uwtsd.ac.uk::f4522fb3-2210-4efa-893b-5e84191431d5" providerId="AD" clId="Web-{A0CAA6B2-E93D-472F-2D4E-E18836EE8855}" dt="2022-03-23T13:44:08.541" v="15"/>
      <pc:docMkLst>
        <pc:docMk/>
      </pc:docMkLst>
      <pc:sldChg chg="addSp delSp modSp mod modClrScheme setClrOvrMap delDesignElem chgLayout">
        <pc:chgData name="Anthonia Akpan (2026998)" userId="S::2026998@student.uwtsd.ac.uk::f4522fb3-2210-4efa-893b-5e84191431d5" providerId="AD" clId="Web-{A0CAA6B2-E93D-472F-2D4E-E18836EE8855}" dt="2022-03-23T13:40:26.935" v="9"/>
        <pc:sldMkLst>
          <pc:docMk/>
          <pc:sldMk cId="3041434947" sldId="257"/>
        </pc:sldMkLst>
        <pc:spChg chg="mod ord">
          <ac:chgData name="Anthonia Akpan (2026998)" userId="S::2026998@student.uwtsd.ac.uk::f4522fb3-2210-4efa-893b-5e84191431d5" providerId="AD" clId="Web-{A0CAA6B2-E93D-472F-2D4E-E18836EE8855}" dt="2022-03-23T13:40:26.935" v="9"/>
          <ac:spMkLst>
            <pc:docMk/>
            <pc:sldMk cId="3041434947" sldId="257"/>
            <ac:spMk id="2" creationId="{92F934F6-9ED7-4D0F-B04D-A72E42033A29}"/>
          </ac:spMkLst>
        </pc:spChg>
        <pc:spChg chg="mod ord">
          <ac:chgData name="Anthonia Akpan (2026998)" userId="S::2026998@student.uwtsd.ac.uk::f4522fb3-2210-4efa-893b-5e84191431d5" providerId="AD" clId="Web-{A0CAA6B2-E93D-472F-2D4E-E18836EE8855}" dt="2022-03-23T13:40:26.935" v="9"/>
          <ac:spMkLst>
            <pc:docMk/>
            <pc:sldMk cId="3041434947" sldId="257"/>
            <ac:spMk id="3" creationId="{0C739067-6C3E-4DD2-B6DC-14BCF9DD45F2}"/>
          </ac:spMkLst>
        </pc:spChg>
        <pc:spChg chg="add">
          <ac:chgData name="Anthonia Akpan (2026998)" userId="S::2026998@student.uwtsd.ac.uk::f4522fb3-2210-4efa-893b-5e84191431d5" providerId="AD" clId="Web-{A0CAA6B2-E93D-472F-2D4E-E18836EE8855}" dt="2022-03-23T13:40:26.935" v="9"/>
          <ac:spMkLst>
            <pc:docMk/>
            <pc:sldMk cId="3041434947" sldId="257"/>
            <ac:spMk id="6" creationId="{643780CE-2BE5-46F6-97B2-60DF30217ED3}"/>
          </ac:spMkLst>
        </pc:spChg>
        <pc:spChg chg="add">
          <ac:chgData name="Anthonia Akpan (2026998)" userId="S::2026998@student.uwtsd.ac.uk::f4522fb3-2210-4efa-893b-5e84191431d5" providerId="AD" clId="Web-{A0CAA6B2-E93D-472F-2D4E-E18836EE8855}" dt="2022-03-23T13:40:26.935" v="9"/>
          <ac:spMkLst>
            <pc:docMk/>
            <pc:sldMk cId="3041434947" sldId="257"/>
            <ac:spMk id="7" creationId="{61A87A49-68E6-459E-A5A6-46229FF42125}"/>
          </ac:spMkLst>
        </pc:spChg>
        <pc:spChg chg="add del">
          <ac:chgData name="Anthonia Akpan (2026998)" userId="S::2026998@student.uwtsd.ac.uk::f4522fb3-2210-4efa-893b-5e84191431d5" providerId="AD" clId="Web-{A0CAA6B2-E93D-472F-2D4E-E18836EE8855}" dt="2022-03-23T13:35:49.184" v="1"/>
          <ac:spMkLst>
            <pc:docMk/>
            <pc:sldMk cId="3041434947" sldId="257"/>
            <ac:spMk id="9" creationId="{510C9632-BB6F-48EE-AB65-501878BA5DB6}"/>
          </ac:spMkLst>
        </pc:spChg>
        <pc:spChg chg="add del">
          <ac:chgData name="Anthonia Akpan (2026998)" userId="S::2026998@student.uwtsd.ac.uk::f4522fb3-2210-4efa-893b-5e84191431d5" providerId="AD" clId="Web-{A0CAA6B2-E93D-472F-2D4E-E18836EE8855}" dt="2022-03-23T13:35:49.184" v="1"/>
          <ac:spMkLst>
            <pc:docMk/>
            <pc:sldMk cId="3041434947" sldId="257"/>
            <ac:spMk id="11" creationId="{4EC8AAB6-953B-4D29-9967-3C44D06BB4E8}"/>
          </ac:spMkLst>
        </pc:spChg>
        <pc:spChg chg="add del">
          <ac:chgData name="Anthonia Akpan (2026998)" userId="S::2026998@student.uwtsd.ac.uk::f4522fb3-2210-4efa-893b-5e84191431d5" providerId="AD" clId="Web-{A0CAA6B2-E93D-472F-2D4E-E18836EE8855}" dt="2022-03-23T13:35:49.184" v="1"/>
          <ac:spMkLst>
            <pc:docMk/>
            <pc:sldMk cId="3041434947" sldId="257"/>
            <ac:spMk id="13" creationId="{C89ED458-2326-40DC-9C7B-1A717B6551AD}"/>
          </ac:spMkLst>
        </pc:spChg>
        <pc:spChg chg="add">
          <ac:chgData name="Anthonia Akpan (2026998)" userId="S::2026998@student.uwtsd.ac.uk::f4522fb3-2210-4efa-893b-5e84191431d5" providerId="AD" clId="Web-{A0CAA6B2-E93D-472F-2D4E-E18836EE8855}" dt="2022-03-23T13:40:26.935" v="9"/>
          <ac:spMkLst>
            <pc:docMk/>
            <pc:sldMk cId="3041434947" sldId="257"/>
            <ac:spMk id="14" creationId="{F6ACD5FC-CAFE-48EB-B765-60EED2E052F0}"/>
          </ac:spMkLst>
        </pc:spChg>
        <pc:spChg chg="add del">
          <ac:chgData name="Anthonia Akpan (2026998)" userId="S::2026998@student.uwtsd.ac.uk::f4522fb3-2210-4efa-893b-5e84191431d5" providerId="AD" clId="Web-{A0CAA6B2-E93D-472F-2D4E-E18836EE8855}" dt="2022-03-23T13:35:49.184" v="1"/>
          <ac:spMkLst>
            <pc:docMk/>
            <pc:sldMk cId="3041434947" sldId="257"/>
            <ac:spMk id="15" creationId="{6F9D1DE6-E368-4F07-85F9-D5B767477DDF}"/>
          </ac:spMkLst>
        </pc:spChg>
        <pc:spChg chg="add">
          <ac:chgData name="Anthonia Akpan (2026998)" userId="S::2026998@student.uwtsd.ac.uk::f4522fb3-2210-4efa-893b-5e84191431d5" providerId="AD" clId="Web-{A0CAA6B2-E93D-472F-2D4E-E18836EE8855}" dt="2022-03-23T13:40:26.935" v="9"/>
          <ac:spMkLst>
            <pc:docMk/>
            <pc:sldMk cId="3041434947" sldId="257"/>
            <ac:spMk id="16" creationId="{9F33B405-D785-4738-B1C0-6A0AA5E98286}"/>
          </ac:spMkLst>
        </pc:spChg>
        <pc:spChg chg="add del">
          <ac:chgData name="Anthonia Akpan (2026998)" userId="S::2026998@student.uwtsd.ac.uk::f4522fb3-2210-4efa-893b-5e84191431d5" providerId="AD" clId="Web-{A0CAA6B2-E93D-472F-2D4E-E18836EE8855}" dt="2022-03-23T13:35:49.184" v="1"/>
          <ac:spMkLst>
            <pc:docMk/>
            <pc:sldMk cId="3041434947" sldId="257"/>
            <ac:spMk id="17" creationId="{F63B1F66-4ACE-4A01-8ADF-F175A9C358B2}"/>
          </ac:spMkLst>
        </pc:spChg>
        <pc:spChg chg="add">
          <ac:chgData name="Anthonia Akpan (2026998)" userId="S::2026998@student.uwtsd.ac.uk::f4522fb3-2210-4efa-893b-5e84191431d5" providerId="AD" clId="Web-{A0CAA6B2-E93D-472F-2D4E-E18836EE8855}" dt="2022-03-23T13:40:26.935" v="9"/>
          <ac:spMkLst>
            <pc:docMk/>
            <pc:sldMk cId="3041434947" sldId="257"/>
            <ac:spMk id="18" creationId="{4233DC0E-DE6C-4FB6-A529-51B162641AB8}"/>
          </ac:spMkLst>
        </pc:spChg>
        <pc:spChg chg="add del">
          <ac:chgData name="Anthonia Akpan (2026998)" userId="S::2026998@student.uwtsd.ac.uk::f4522fb3-2210-4efa-893b-5e84191431d5" providerId="AD" clId="Web-{A0CAA6B2-E93D-472F-2D4E-E18836EE8855}" dt="2022-03-23T13:35:49.184" v="1"/>
          <ac:spMkLst>
            <pc:docMk/>
            <pc:sldMk cId="3041434947" sldId="257"/>
            <ac:spMk id="19" creationId="{CF8448ED-9332-4A9B-8CAB-B1985E596E20}"/>
          </ac:spMkLst>
        </pc:spChg>
        <pc:spChg chg="add">
          <ac:chgData name="Anthonia Akpan (2026998)" userId="S::2026998@student.uwtsd.ac.uk::f4522fb3-2210-4efa-893b-5e84191431d5" providerId="AD" clId="Web-{A0CAA6B2-E93D-472F-2D4E-E18836EE8855}" dt="2022-03-23T13:40:26.935" v="9"/>
          <ac:spMkLst>
            <pc:docMk/>
            <pc:sldMk cId="3041434947" sldId="257"/>
            <ac:spMk id="20" creationId="{3870477F-E451-4BC3-863F-0E2FC572884B}"/>
          </ac:spMkLst>
        </pc:spChg>
        <pc:spChg chg="add del">
          <ac:chgData name="Anthonia Akpan (2026998)" userId="S::2026998@student.uwtsd.ac.uk::f4522fb3-2210-4efa-893b-5e84191431d5" providerId="AD" clId="Web-{A0CAA6B2-E93D-472F-2D4E-E18836EE8855}" dt="2022-03-23T13:35:49.184" v="1"/>
          <ac:spMkLst>
            <pc:docMk/>
            <pc:sldMk cId="3041434947" sldId="257"/>
            <ac:spMk id="21" creationId="{ED3A2261-1C75-40FF-8CD6-18C5900C1C8D}"/>
          </ac:spMkLst>
        </pc:spChg>
        <pc:spChg chg="add">
          <ac:chgData name="Anthonia Akpan (2026998)" userId="S::2026998@student.uwtsd.ac.uk::f4522fb3-2210-4efa-893b-5e84191431d5" providerId="AD" clId="Web-{A0CAA6B2-E93D-472F-2D4E-E18836EE8855}" dt="2022-03-23T13:40:26.935" v="9"/>
          <ac:spMkLst>
            <pc:docMk/>
            <pc:sldMk cId="3041434947" sldId="257"/>
            <ac:spMk id="22" creationId="{B4A81DE1-E2BC-4A31-99EE-71350421B0EA}"/>
          </ac:spMkLst>
        </pc:spChg>
        <pc:picChg chg="mod">
          <ac:chgData name="Anthonia Akpan (2026998)" userId="S::2026998@student.uwtsd.ac.uk::f4522fb3-2210-4efa-893b-5e84191431d5" providerId="AD" clId="Web-{A0CAA6B2-E93D-472F-2D4E-E18836EE8855}" dt="2022-03-23T13:34:31.352" v="0"/>
          <ac:picMkLst>
            <pc:docMk/>
            <pc:sldMk cId="3041434947" sldId="257"/>
            <ac:picMk id="4" creationId="{40A50F6E-4278-41ED-B622-FCE4FC508625}"/>
          </ac:picMkLst>
        </pc:picChg>
      </pc:sldChg>
      <pc:sldChg chg="modSp mod modClrScheme chgLayout">
        <pc:chgData name="Anthonia Akpan (2026998)" userId="S::2026998@student.uwtsd.ac.uk::f4522fb3-2210-4efa-893b-5e84191431d5" providerId="AD" clId="Web-{A0CAA6B2-E93D-472F-2D4E-E18836EE8855}" dt="2022-03-23T13:39:07.071" v="8"/>
        <pc:sldMkLst>
          <pc:docMk/>
          <pc:sldMk cId="1258422939" sldId="264"/>
        </pc:sldMkLst>
        <pc:spChg chg="mod ord">
          <ac:chgData name="Anthonia Akpan (2026998)" userId="S::2026998@student.uwtsd.ac.uk::f4522fb3-2210-4efa-893b-5e84191431d5" providerId="AD" clId="Web-{A0CAA6B2-E93D-472F-2D4E-E18836EE8855}" dt="2022-03-23T13:39:07.071" v="8"/>
          <ac:spMkLst>
            <pc:docMk/>
            <pc:sldMk cId="1258422939" sldId="264"/>
            <ac:spMk id="2" creationId="{32809793-FF65-46C4-A6CD-2047907E6783}"/>
          </ac:spMkLst>
        </pc:spChg>
      </pc:sldChg>
      <pc:sldChg chg="modSp mod modClrScheme chgLayout">
        <pc:chgData name="Anthonia Akpan (2026998)" userId="S::2026998@student.uwtsd.ac.uk::f4522fb3-2210-4efa-893b-5e84191431d5" providerId="AD" clId="Web-{A0CAA6B2-E93D-472F-2D4E-E18836EE8855}" dt="2022-03-23T13:39:07.071" v="8"/>
        <pc:sldMkLst>
          <pc:docMk/>
          <pc:sldMk cId="3257669574" sldId="265"/>
        </pc:sldMkLst>
        <pc:spChg chg="mod ord">
          <ac:chgData name="Anthonia Akpan (2026998)" userId="S::2026998@student.uwtsd.ac.uk::f4522fb3-2210-4efa-893b-5e84191431d5" providerId="AD" clId="Web-{A0CAA6B2-E93D-472F-2D4E-E18836EE8855}" dt="2022-03-23T13:39:07.071" v="8"/>
          <ac:spMkLst>
            <pc:docMk/>
            <pc:sldMk cId="3257669574" sldId="265"/>
            <ac:spMk id="4" creationId="{48A9223A-DA56-4F50-BAE5-CC681016235C}"/>
          </ac:spMkLst>
        </pc:spChg>
      </pc:sldChg>
      <pc:sldChg chg="modSp mod modClrScheme chgLayout">
        <pc:chgData name="Anthonia Akpan (2026998)" userId="S::2026998@student.uwtsd.ac.uk::f4522fb3-2210-4efa-893b-5e84191431d5" providerId="AD" clId="Web-{A0CAA6B2-E93D-472F-2D4E-E18836EE8855}" dt="2022-03-23T13:39:07.071" v="8"/>
        <pc:sldMkLst>
          <pc:docMk/>
          <pc:sldMk cId="711037745" sldId="266"/>
        </pc:sldMkLst>
        <pc:spChg chg="mod ord">
          <ac:chgData name="Anthonia Akpan (2026998)" userId="S::2026998@student.uwtsd.ac.uk::f4522fb3-2210-4efa-893b-5e84191431d5" providerId="AD" clId="Web-{A0CAA6B2-E93D-472F-2D4E-E18836EE8855}" dt="2022-03-23T13:39:07.071" v="8"/>
          <ac:spMkLst>
            <pc:docMk/>
            <pc:sldMk cId="711037745" sldId="266"/>
            <ac:spMk id="2" creationId="{32809793-FF65-46C4-A6CD-2047907E6783}"/>
          </ac:spMkLst>
        </pc:spChg>
      </pc:sldChg>
      <pc:sldChg chg="modSp mod modClrScheme chgLayout">
        <pc:chgData name="Anthonia Akpan (2026998)" userId="S::2026998@student.uwtsd.ac.uk::f4522fb3-2210-4efa-893b-5e84191431d5" providerId="AD" clId="Web-{A0CAA6B2-E93D-472F-2D4E-E18836EE8855}" dt="2022-03-23T13:39:07.071" v="8"/>
        <pc:sldMkLst>
          <pc:docMk/>
          <pc:sldMk cId="4219003649" sldId="267"/>
        </pc:sldMkLst>
        <pc:spChg chg="mod ord">
          <ac:chgData name="Anthonia Akpan (2026998)" userId="S::2026998@student.uwtsd.ac.uk::f4522fb3-2210-4efa-893b-5e84191431d5" providerId="AD" clId="Web-{A0CAA6B2-E93D-472F-2D4E-E18836EE8855}" dt="2022-03-23T13:39:07.071" v="8"/>
          <ac:spMkLst>
            <pc:docMk/>
            <pc:sldMk cId="4219003649" sldId="267"/>
            <ac:spMk id="2" creationId="{32809793-FF65-46C4-A6CD-2047907E6783}"/>
          </ac:spMkLst>
        </pc:spChg>
      </pc:sldChg>
      <pc:sldChg chg="modSp mod modClrScheme chgLayout">
        <pc:chgData name="Anthonia Akpan (2026998)" userId="S::2026998@student.uwtsd.ac.uk::f4522fb3-2210-4efa-893b-5e84191431d5" providerId="AD" clId="Web-{A0CAA6B2-E93D-472F-2D4E-E18836EE8855}" dt="2022-03-23T13:39:07.071" v="8"/>
        <pc:sldMkLst>
          <pc:docMk/>
          <pc:sldMk cId="2837855554" sldId="268"/>
        </pc:sldMkLst>
        <pc:spChg chg="mod ord">
          <ac:chgData name="Anthonia Akpan (2026998)" userId="S::2026998@student.uwtsd.ac.uk::f4522fb3-2210-4efa-893b-5e84191431d5" providerId="AD" clId="Web-{A0CAA6B2-E93D-472F-2D4E-E18836EE8855}" dt="2022-03-23T13:39:07.071" v="8"/>
          <ac:spMkLst>
            <pc:docMk/>
            <pc:sldMk cId="2837855554" sldId="268"/>
            <ac:spMk id="2" creationId="{32809793-FF65-46C4-A6CD-2047907E6783}"/>
          </ac:spMkLst>
        </pc:spChg>
      </pc:sldChg>
      <pc:sldChg chg="modSp mod modClrScheme chgLayout">
        <pc:chgData name="Anthonia Akpan (2026998)" userId="S::2026998@student.uwtsd.ac.uk::f4522fb3-2210-4efa-893b-5e84191431d5" providerId="AD" clId="Web-{A0CAA6B2-E93D-472F-2D4E-E18836EE8855}" dt="2022-03-23T13:39:07.071" v="8"/>
        <pc:sldMkLst>
          <pc:docMk/>
          <pc:sldMk cId="3703525666" sldId="269"/>
        </pc:sldMkLst>
        <pc:spChg chg="mod ord">
          <ac:chgData name="Anthonia Akpan (2026998)" userId="S::2026998@student.uwtsd.ac.uk::f4522fb3-2210-4efa-893b-5e84191431d5" providerId="AD" clId="Web-{A0CAA6B2-E93D-472F-2D4E-E18836EE8855}" dt="2022-03-23T13:39:07.071" v="8"/>
          <ac:spMkLst>
            <pc:docMk/>
            <pc:sldMk cId="3703525666" sldId="269"/>
            <ac:spMk id="2" creationId="{32809793-FF65-46C4-A6CD-2047907E6783}"/>
          </ac:spMkLst>
        </pc:spChg>
      </pc:sldChg>
      <pc:sldChg chg="modSp mod modClrScheme chgLayout">
        <pc:chgData name="Anthonia Akpan (2026998)" userId="S::2026998@student.uwtsd.ac.uk::f4522fb3-2210-4efa-893b-5e84191431d5" providerId="AD" clId="Web-{A0CAA6B2-E93D-472F-2D4E-E18836EE8855}" dt="2022-03-23T13:39:07.071" v="8"/>
        <pc:sldMkLst>
          <pc:docMk/>
          <pc:sldMk cId="3082203796" sldId="270"/>
        </pc:sldMkLst>
        <pc:spChg chg="mod ord">
          <ac:chgData name="Anthonia Akpan (2026998)" userId="S::2026998@student.uwtsd.ac.uk::f4522fb3-2210-4efa-893b-5e84191431d5" providerId="AD" clId="Web-{A0CAA6B2-E93D-472F-2D4E-E18836EE8855}" dt="2022-03-23T13:39:07.071" v="8"/>
          <ac:spMkLst>
            <pc:docMk/>
            <pc:sldMk cId="3082203796" sldId="270"/>
            <ac:spMk id="2" creationId="{32809793-FF65-46C4-A6CD-2047907E6783}"/>
          </ac:spMkLst>
        </pc:spChg>
      </pc:sldChg>
      <pc:sldChg chg="new del">
        <pc:chgData name="Anthonia Akpan (2026998)" userId="S::2026998@student.uwtsd.ac.uk::f4522fb3-2210-4efa-893b-5e84191431d5" providerId="AD" clId="Web-{A0CAA6B2-E93D-472F-2D4E-E18836EE8855}" dt="2022-03-23T13:42:06.456" v="11"/>
        <pc:sldMkLst>
          <pc:docMk/>
          <pc:sldMk cId="2217739733" sldId="271"/>
        </pc:sldMkLst>
      </pc:sldChg>
      <pc:sldChg chg="add del replId">
        <pc:chgData name="Anthonia Akpan (2026998)" userId="S::2026998@student.uwtsd.ac.uk::f4522fb3-2210-4efa-893b-5e84191431d5" providerId="AD" clId="Web-{A0CAA6B2-E93D-472F-2D4E-E18836EE8855}" dt="2022-03-23T13:44:08.541" v="15"/>
        <pc:sldMkLst>
          <pc:docMk/>
          <pc:sldMk cId="3379148298" sldId="271"/>
        </pc:sldMkLst>
      </pc:sldChg>
      <pc:sldMasterChg chg="del delSldLayout">
        <pc:chgData name="Anthonia Akpan (2026998)" userId="S::2026998@student.uwtsd.ac.uk::f4522fb3-2210-4efa-893b-5e84191431d5" providerId="AD" clId="Web-{A0CAA6B2-E93D-472F-2D4E-E18836EE8855}" dt="2022-03-23T13:35:49.184" v="1"/>
        <pc:sldMasterMkLst>
          <pc:docMk/>
          <pc:sldMasterMk cId="282625440" sldId="2147483834"/>
        </pc:sldMasterMkLst>
        <pc:sldLayoutChg chg="del">
          <pc:chgData name="Anthonia Akpan (2026998)" userId="S::2026998@student.uwtsd.ac.uk::f4522fb3-2210-4efa-893b-5e84191431d5" providerId="AD" clId="Web-{A0CAA6B2-E93D-472F-2D4E-E18836EE8855}" dt="2022-03-23T13:35:49.184" v="1"/>
          <pc:sldLayoutMkLst>
            <pc:docMk/>
            <pc:sldMasterMk cId="282625440" sldId="2147483834"/>
            <pc:sldLayoutMk cId="864828648" sldId="2147483835"/>
          </pc:sldLayoutMkLst>
        </pc:sldLayoutChg>
        <pc:sldLayoutChg chg="del">
          <pc:chgData name="Anthonia Akpan (2026998)" userId="S::2026998@student.uwtsd.ac.uk::f4522fb3-2210-4efa-893b-5e84191431d5" providerId="AD" clId="Web-{A0CAA6B2-E93D-472F-2D4E-E18836EE8855}" dt="2022-03-23T13:35:49.184" v="1"/>
          <pc:sldLayoutMkLst>
            <pc:docMk/>
            <pc:sldMasterMk cId="282625440" sldId="2147483834"/>
            <pc:sldLayoutMk cId="862416452" sldId="2147483836"/>
          </pc:sldLayoutMkLst>
        </pc:sldLayoutChg>
        <pc:sldLayoutChg chg="del">
          <pc:chgData name="Anthonia Akpan (2026998)" userId="S::2026998@student.uwtsd.ac.uk::f4522fb3-2210-4efa-893b-5e84191431d5" providerId="AD" clId="Web-{A0CAA6B2-E93D-472F-2D4E-E18836EE8855}" dt="2022-03-23T13:35:49.184" v="1"/>
          <pc:sldLayoutMkLst>
            <pc:docMk/>
            <pc:sldMasterMk cId="282625440" sldId="2147483834"/>
            <pc:sldLayoutMk cId="1327087429" sldId="2147483837"/>
          </pc:sldLayoutMkLst>
        </pc:sldLayoutChg>
        <pc:sldLayoutChg chg="del">
          <pc:chgData name="Anthonia Akpan (2026998)" userId="S::2026998@student.uwtsd.ac.uk::f4522fb3-2210-4efa-893b-5e84191431d5" providerId="AD" clId="Web-{A0CAA6B2-E93D-472F-2D4E-E18836EE8855}" dt="2022-03-23T13:35:49.184" v="1"/>
          <pc:sldLayoutMkLst>
            <pc:docMk/>
            <pc:sldMasterMk cId="282625440" sldId="2147483834"/>
            <pc:sldLayoutMk cId="3182670680" sldId="2147483838"/>
          </pc:sldLayoutMkLst>
        </pc:sldLayoutChg>
        <pc:sldLayoutChg chg="del">
          <pc:chgData name="Anthonia Akpan (2026998)" userId="S::2026998@student.uwtsd.ac.uk::f4522fb3-2210-4efa-893b-5e84191431d5" providerId="AD" clId="Web-{A0CAA6B2-E93D-472F-2D4E-E18836EE8855}" dt="2022-03-23T13:35:49.184" v="1"/>
          <pc:sldLayoutMkLst>
            <pc:docMk/>
            <pc:sldMasterMk cId="282625440" sldId="2147483834"/>
            <pc:sldLayoutMk cId="2139779991" sldId="2147483839"/>
          </pc:sldLayoutMkLst>
        </pc:sldLayoutChg>
        <pc:sldLayoutChg chg="del">
          <pc:chgData name="Anthonia Akpan (2026998)" userId="S::2026998@student.uwtsd.ac.uk::f4522fb3-2210-4efa-893b-5e84191431d5" providerId="AD" clId="Web-{A0CAA6B2-E93D-472F-2D4E-E18836EE8855}" dt="2022-03-23T13:35:49.184" v="1"/>
          <pc:sldLayoutMkLst>
            <pc:docMk/>
            <pc:sldMasterMk cId="282625440" sldId="2147483834"/>
            <pc:sldLayoutMk cId="444770085" sldId="2147483840"/>
          </pc:sldLayoutMkLst>
        </pc:sldLayoutChg>
        <pc:sldLayoutChg chg="del">
          <pc:chgData name="Anthonia Akpan (2026998)" userId="S::2026998@student.uwtsd.ac.uk::f4522fb3-2210-4efa-893b-5e84191431d5" providerId="AD" clId="Web-{A0CAA6B2-E93D-472F-2D4E-E18836EE8855}" dt="2022-03-23T13:35:49.184" v="1"/>
          <pc:sldLayoutMkLst>
            <pc:docMk/>
            <pc:sldMasterMk cId="282625440" sldId="2147483834"/>
            <pc:sldLayoutMk cId="1682136895" sldId="2147483841"/>
          </pc:sldLayoutMkLst>
        </pc:sldLayoutChg>
        <pc:sldLayoutChg chg="del">
          <pc:chgData name="Anthonia Akpan (2026998)" userId="S::2026998@student.uwtsd.ac.uk::f4522fb3-2210-4efa-893b-5e84191431d5" providerId="AD" clId="Web-{A0CAA6B2-E93D-472F-2D4E-E18836EE8855}" dt="2022-03-23T13:35:49.184" v="1"/>
          <pc:sldLayoutMkLst>
            <pc:docMk/>
            <pc:sldMasterMk cId="282625440" sldId="2147483834"/>
            <pc:sldLayoutMk cId="2761578150" sldId="2147483842"/>
          </pc:sldLayoutMkLst>
        </pc:sldLayoutChg>
        <pc:sldLayoutChg chg="del">
          <pc:chgData name="Anthonia Akpan (2026998)" userId="S::2026998@student.uwtsd.ac.uk::f4522fb3-2210-4efa-893b-5e84191431d5" providerId="AD" clId="Web-{A0CAA6B2-E93D-472F-2D4E-E18836EE8855}" dt="2022-03-23T13:35:49.184" v="1"/>
          <pc:sldLayoutMkLst>
            <pc:docMk/>
            <pc:sldMasterMk cId="282625440" sldId="2147483834"/>
            <pc:sldLayoutMk cId="770605978" sldId="2147483843"/>
          </pc:sldLayoutMkLst>
        </pc:sldLayoutChg>
        <pc:sldLayoutChg chg="del">
          <pc:chgData name="Anthonia Akpan (2026998)" userId="S::2026998@student.uwtsd.ac.uk::f4522fb3-2210-4efa-893b-5e84191431d5" providerId="AD" clId="Web-{A0CAA6B2-E93D-472F-2D4E-E18836EE8855}" dt="2022-03-23T13:35:49.184" v="1"/>
          <pc:sldLayoutMkLst>
            <pc:docMk/>
            <pc:sldMasterMk cId="282625440" sldId="2147483834"/>
            <pc:sldLayoutMk cId="2053348422" sldId="2147483844"/>
          </pc:sldLayoutMkLst>
        </pc:sldLayoutChg>
        <pc:sldLayoutChg chg="del">
          <pc:chgData name="Anthonia Akpan (2026998)" userId="S::2026998@student.uwtsd.ac.uk::f4522fb3-2210-4efa-893b-5e84191431d5" providerId="AD" clId="Web-{A0CAA6B2-E93D-472F-2D4E-E18836EE8855}" dt="2022-03-23T13:35:49.184" v="1"/>
          <pc:sldLayoutMkLst>
            <pc:docMk/>
            <pc:sldMasterMk cId="282625440" sldId="2147483834"/>
            <pc:sldLayoutMk cId="3395346558" sldId="2147483845"/>
          </pc:sldLayoutMkLst>
        </pc:sldLayoutChg>
        <pc:sldLayoutChg chg="del">
          <pc:chgData name="Anthonia Akpan (2026998)" userId="S::2026998@student.uwtsd.ac.uk::f4522fb3-2210-4efa-893b-5e84191431d5" providerId="AD" clId="Web-{A0CAA6B2-E93D-472F-2D4E-E18836EE8855}" dt="2022-03-23T13:35:49.184" v="1"/>
          <pc:sldLayoutMkLst>
            <pc:docMk/>
            <pc:sldMasterMk cId="282625440" sldId="2147483834"/>
            <pc:sldLayoutMk cId="336913588" sldId="2147483846"/>
          </pc:sldLayoutMkLst>
        </pc:sldLayoutChg>
        <pc:sldLayoutChg chg="del">
          <pc:chgData name="Anthonia Akpan (2026998)" userId="S::2026998@student.uwtsd.ac.uk::f4522fb3-2210-4efa-893b-5e84191431d5" providerId="AD" clId="Web-{A0CAA6B2-E93D-472F-2D4E-E18836EE8855}" dt="2022-03-23T13:35:49.184" v="1"/>
          <pc:sldLayoutMkLst>
            <pc:docMk/>
            <pc:sldMasterMk cId="282625440" sldId="2147483834"/>
            <pc:sldLayoutMk cId="1031717417" sldId="2147483847"/>
          </pc:sldLayoutMkLst>
        </pc:sldLayoutChg>
        <pc:sldLayoutChg chg="del">
          <pc:chgData name="Anthonia Akpan (2026998)" userId="S::2026998@student.uwtsd.ac.uk::f4522fb3-2210-4efa-893b-5e84191431d5" providerId="AD" clId="Web-{A0CAA6B2-E93D-472F-2D4E-E18836EE8855}" dt="2022-03-23T13:35:49.184" v="1"/>
          <pc:sldLayoutMkLst>
            <pc:docMk/>
            <pc:sldMasterMk cId="282625440" sldId="2147483834"/>
            <pc:sldLayoutMk cId="2773205130" sldId="2147483848"/>
          </pc:sldLayoutMkLst>
        </pc:sldLayoutChg>
        <pc:sldLayoutChg chg="del">
          <pc:chgData name="Anthonia Akpan (2026998)" userId="S::2026998@student.uwtsd.ac.uk::f4522fb3-2210-4efa-893b-5e84191431d5" providerId="AD" clId="Web-{A0CAA6B2-E93D-472F-2D4E-E18836EE8855}" dt="2022-03-23T13:35:49.184" v="1"/>
          <pc:sldLayoutMkLst>
            <pc:docMk/>
            <pc:sldMasterMk cId="282625440" sldId="2147483834"/>
            <pc:sldLayoutMk cId="3411644369" sldId="2147483849"/>
          </pc:sldLayoutMkLst>
        </pc:sldLayoutChg>
        <pc:sldLayoutChg chg="del">
          <pc:chgData name="Anthonia Akpan (2026998)" userId="S::2026998@student.uwtsd.ac.uk::f4522fb3-2210-4efa-893b-5e84191431d5" providerId="AD" clId="Web-{A0CAA6B2-E93D-472F-2D4E-E18836EE8855}" dt="2022-03-23T13:35:49.184" v="1"/>
          <pc:sldLayoutMkLst>
            <pc:docMk/>
            <pc:sldMasterMk cId="282625440" sldId="2147483834"/>
            <pc:sldLayoutMk cId="2964683183" sldId="2147483850"/>
          </pc:sldLayoutMkLst>
        </pc:sldLayoutChg>
        <pc:sldLayoutChg chg="del">
          <pc:chgData name="Anthonia Akpan (2026998)" userId="S::2026998@student.uwtsd.ac.uk::f4522fb3-2210-4efa-893b-5e84191431d5" providerId="AD" clId="Web-{A0CAA6B2-E93D-472F-2D4E-E18836EE8855}" dt="2022-03-23T13:35:49.184" v="1"/>
          <pc:sldLayoutMkLst>
            <pc:docMk/>
            <pc:sldMasterMk cId="282625440" sldId="2147483834"/>
            <pc:sldLayoutMk cId="3776915577" sldId="2147483851"/>
          </pc:sldLayoutMkLst>
        </pc:sldLayoutChg>
      </pc:sldMasterChg>
      <pc:sldMasterChg chg="add del addSldLayout delSldLayout modSldLayout">
        <pc:chgData name="Anthonia Akpan (2026998)" userId="S::2026998@student.uwtsd.ac.uk::f4522fb3-2210-4efa-893b-5e84191431d5" providerId="AD" clId="Web-{A0CAA6B2-E93D-472F-2D4E-E18836EE8855}" dt="2022-03-23T13:36:09.779" v="2"/>
        <pc:sldMasterMkLst>
          <pc:docMk/>
          <pc:sldMasterMk cId="3845533665" sldId="2147483852"/>
        </pc:sldMasterMkLst>
        <pc:sldLayoutChg chg="add del mod replId">
          <pc:chgData name="Anthonia Akpan (2026998)" userId="S::2026998@student.uwtsd.ac.uk::f4522fb3-2210-4efa-893b-5e84191431d5" providerId="AD" clId="Web-{A0CAA6B2-E93D-472F-2D4E-E18836EE8855}" dt="2022-03-23T13:36:09.779" v="2"/>
          <pc:sldLayoutMkLst>
            <pc:docMk/>
            <pc:sldMasterMk cId="3845533665" sldId="2147483852"/>
            <pc:sldLayoutMk cId="2161708982" sldId="2147483853"/>
          </pc:sldLayoutMkLst>
        </pc:sldLayoutChg>
        <pc:sldLayoutChg chg="add del mod replId">
          <pc:chgData name="Anthonia Akpan (2026998)" userId="S::2026998@student.uwtsd.ac.uk::f4522fb3-2210-4efa-893b-5e84191431d5" providerId="AD" clId="Web-{A0CAA6B2-E93D-472F-2D4E-E18836EE8855}" dt="2022-03-23T13:36:09.779" v="2"/>
          <pc:sldLayoutMkLst>
            <pc:docMk/>
            <pc:sldMasterMk cId="3845533665" sldId="2147483852"/>
            <pc:sldLayoutMk cId="3236534050" sldId="2147483854"/>
          </pc:sldLayoutMkLst>
        </pc:sldLayoutChg>
        <pc:sldLayoutChg chg="add del mod replId">
          <pc:chgData name="Anthonia Akpan (2026998)" userId="S::2026998@student.uwtsd.ac.uk::f4522fb3-2210-4efa-893b-5e84191431d5" providerId="AD" clId="Web-{A0CAA6B2-E93D-472F-2D4E-E18836EE8855}" dt="2022-03-23T13:36:09.779" v="2"/>
          <pc:sldLayoutMkLst>
            <pc:docMk/>
            <pc:sldMasterMk cId="3845533665" sldId="2147483852"/>
            <pc:sldLayoutMk cId="3605899754" sldId="2147483855"/>
          </pc:sldLayoutMkLst>
        </pc:sldLayoutChg>
        <pc:sldLayoutChg chg="add del mod replId">
          <pc:chgData name="Anthonia Akpan (2026998)" userId="S::2026998@student.uwtsd.ac.uk::f4522fb3-2210-4efa-893b-5e84191431d5" providerId="AD" clId="Web-{A0CAA6B2-E93D-472F-2D4E-E18836EE8855}" dt="2022-03-23T13:36:09.779" v="2"/>
          <pc:sldLayoutMkLst>
            <pc:docMk/>
            <pc:sldMasterMk cId="3845533665" sldId="2147483852"/>
            <pc:sldLayoutMk cId="1748699875" sldId="2147483856"/>
          </pc:sldLayoutMkLst>
        </pc:sldLayoutChg>
        <pc:sldLayoutChg chg="add del mod replId">
          <pc:chgData name="Anthonia Akpan (2026998)" userId="S::2026998@student.uwtsd.ac.uk::f4522fb3-2210-4efa-893b-5e84191431d5" providerId="AD" clId="Web-{A0CAA6B2-E93D-472F-2D4E-E18836EE8855}" dt="2022-03-23T13:36:09.779" v="2"/>
          <pc:sldLayoutMkLst>
            <pc:docMk/>
            <pc:sldMasterMk cId="3845533665" sldId="2147483852"/>
            <pc:sldLayoutMk cId="3262330928" sldId="2147483857"/>
          </pc:sldLayoutMkLst>
        </pc:sldLayoutChg>
        <pc:sldLayoutChg chg="add del mod replId">
          <pc:chgData name="Anthonia Akpan (2026998)" userId="S::2026998@student.uwtsd.ac.uk::f4522fb3-2210-4efa-893b-5e84191431d5" providerId="AD" clId="Web-{A0CAA6B2-E93D-472F-2D4E-E18836EE8855}" dt="2022-03-23T13:36:09.779" v="2"/>
          <pc:sldLayoutMkLst>
            <pc:docMk/>
            <pc:sldMasterMk cId="3845533665" sldId="2147483852"/>
            <pc:sldLayoutMk cId="104918168" sldId="2147483858"/>
          </pc:sldLayoutMkLst>
        </pc:sldLayoutChg>
        <pc:sldLayoutChg chg="add del mod replId">
          <pc:chgData name="Anthonia Akpan (2026998)" userId="S::2026998@student.uwtsd.ac.uk::f4522fb3-2210-4efa-893b-5e84191431d5" providerId="AD" clId="Web-{A0CAA6B2-E93D-472F-2D4E-E18836EE8855}" dt="2022-03-23T13:36:09.779" v="2"/>
          <pc:sldLayoutMkLst>
            <pc:docMk/>
            <pc:sldMasterMk cId="3845533665" sldId="2147483852"/>
            <pc:sldLayoutMk cId="2734771013" sldId="2147483859"/>
          </pc:sldLayoutMkLst>
        </pc:sldLayoutChg>
        <pc:sldLayoutChg chg="add del mod replId">
          <pc:chgData name="Anthonia Akpan (2026998)" userId="S::2026998@student.uwtsd.ac.uk::f4522fb3-2210-4efa-893b-5e84191431d5" providerId="AD" clId="Web-{A0CAA6B2-E93D-472F-2D4E-E18836EE8855}" dt="2022-03-23T13:36:09.779" v="2"/>
          <pc:sldLayoutMkLst>
            <pc:docMk/>
            <pc:sldMasterMk cId="3845533665" sldId="2147483852"/>
            <pc:sldLayoutMk cId="417809844" sldId="2147483860"/>
          </pc:sldLayoutMkLst>
        </pc:sldLayoutChg>
        <pc:sldLayoutChg chg="add del mod replId">
          <pc:chgData name="Anthonia Akpan (2026998)" userId="S::2026998@student.uwtsd.ac.uk::f4522fb3-2210-4efa-893b-5e84191431d5" providerId="AD" clId="Web-{A0CAA6B2-E93D-472F-2D4E-E18836EE8855}" dt="2022-03-23T13:36:09.779" v="2"/>
          <pc:sldLayoutMkLst>
            <pc:docMk/>
            <pc:sldMasterMk cId="3845533665" sldId="2147483852"/>
            <pc:sldLayoutMk cId="2151149801" sldId="2147483861"/>
          </pc:sldLayoutMkLst>
        </pc:sldLayoutChg>
        <pc:sldLayoutChg chg="add del mod replId">
          <pc:chgData name="Anthonia Akpan (2026998)" userId="S::2026998@student.uwtsd.ac.uk::f4522fb3-2210-4efa-893b-5e84191431d5" providerId="AD" clId="Web-{A0CAA6B2-E93D-472F-2D4E-E18836EE8855}" dt="2022-03-23T13:36:09.779" v="2"/>
          <pc:sldLayoutMkLst>
            <pc:docMk/>
            <pc:sldMasterMk cId="3845533665" sldId="2147483852"/>
            <pc:sldLayoutMk cId="1499313499" sldId="2147483862"/>
          </pc:sldLayoutMkLst>
        </pc:sldLayoutChg>
        <pc:sldLayoutChg chg="add del mod replId">
          <pc:chgData name="Anthonia Akpan (2026998)" userId="S::2026998@student.uwtsd.ac.uk::f4522fb3-2210-4efa-893b-5e84191431d5" providerId="AD" clId="Web-{A0CAA6B2-E93D-472F-2D4E-E18836EE8855}" dt="2022-03-23T13:36:09.779" v="2"/>
          <pc:sldLayoutMkLst>
            <pc:docMk/>
            <pc:sldMasterMk cId="3845533665" sldId="2147483852"/>
            <pc:sldLayoutMk cId="2239710334" sldId="2147483863"/>
          </pc:sldLayoutMkLst>
        </pc:sldLayoutChg>
      </pc:sldMasterChg>
      <pc:sldMasterChg chg="add del addSldLayout delSldLayout modSldLayout">
        <pc:chgData name="Anthonia Akpan (2026998)" userId="S::2026998@student.uwtsd.ac.uk::f4522fb3-2210-4efa-893b-5e84191431d5" providerId="AD" clId="Web-{A0CAA6B2-E93D-472F-2D4E-E18836EE8855}" dt="2022-03-23T13:36:37.875" v="3"/>
        <pc:sldMasterMkLst>
          <pc:docMk/>
          <pc:sldMasterMk cId="619713246" sldId="2147483864"/>
        </pc:sldMasterMkLst>
        <pc:sldLayoutChg chg="add del mod replId">
          <pc:chgData name="Anthonia Akpan (2026998)" userId="S::2026998@student.uwtsd.ac.uk::f4522fb3-2210-4efa-893b-5e84191431d5" providerId="AD" clId="Web-{A0CAA6B2-E93D-472F-2D4E-E18836EE8855}" dt="2022-03-23T13:36:37.875" v="3"/>
          <pc:sldLayoutMkLst>
            <pc:docMk/>
            <pc:sldMasterMk cId="619713246" sldId="2147483864"/>
            <pc:sldLayoutMk cId="2278250726" sldId="2147483865"/>
          </pc:sldLayoutMkLst>
        </pc:sldLayoutChg>
        <pc:sldLayoutChg chg="add del mod replId">
          <pc:chgData name="Anthonia Akpan (2026998)" userId="S::2026998@student.uwtsd.ac.uk::f4522fb3-2210-4efa-893b-5e84191431d5" providerId="AD" clId="Web-{A0CAA6B2-E93D-472F-2D4E-E18836EE8855}" dt="2022-03-23T13:36:37.875" v="3"/>
          <pc:sldLayoutMkLst>
            <pc:docMk/>
            <pc:sldMasterMk cId="619713246" sldId="2147483864"/>
            <pc:sldLayoutMk cId="3971740264" sldId="2147483866"/>
          </pc:sldLayoutMkLst>
        </pc:sldLayoutChg>
        <pc:sldLayoutChg chg="add del mod replId">
          <pc:chgData name="Anthonia Akpan (2026998)" userId="S::2026998@student.uwtsd.ac.uk::f4522fb3-2210-4efa-893b-5e84191431d5" providerId="AD" clId="Web-{A0CAA6B2-E93D-472F-2D4E-E18836EE8855}" dt="2022-03-23T13:36:37.875" v="3"/>
          <pc:sldLayoutMkLst>
            <pc:docMk/>
            <pc:sldMasterMk cId="619713246" sldId="2147483864"/>
            <pc:sldLayoutMk cId="1349032050" sldId="2147483867"/>
          </pc:sldLayoutMkLst>
        </pc:sldLayoutChg>
        <pc:sldLayoutChg chg="add del mod replId">
          <pc:chgData name="Anthonia Akpan (2026998)" userId="S::2026998@student.uwtsd.ac.uk::f4522fb3-2210-4efa-893b-5e84191431d5" providerId="AD" clId="Web-{A0CAA6B2-E93D-472F-2D4E-E18836EE8855}" dt="2022-03-23T13:36:37.875" v="3"/>
          <pc:sldLayoutMkLst>
            <pc:docMk/>
            <pc:sldMasterMk cId="619713246" sldId="2147483864"/>
            <pc:sldLayoutMk cId="2561777682" sldId="2147483868"/>
          </pc:sldLayoutMkLst>
        </pc:sldLayoutChg>
        <pc:sldLayoutChg chg="add del mod replId">
          <pc:chgData name="Anthonia Akpan (2026998)" userId="S::2026998@student.uwtsd.ac.uk::f4522fb3-2210-4efa-893b-5e84191431d5" providerId="AD" clId="Web-{A0CAA6B2-E93D-472F-2D4E-E18836EE8855}" dt="2022-03-23T13:36:37.875" v="3"/>
          <pc:sldLayoutMkLst>
            <pc:docMk/>
            <pc:sldMasterMk cId="619713246" sldId="2147483864"/>
            <pc:sldLayoutMk cId="4109489876" sldId="2147483869"/>
          </pc:sldLayoutMkLst>
        </pc:sldLayoutChg>
        <pc:sldLayoutChg chg="add del mod replId">
          <pc:chgData name="Anthonia Akpan (2026998)" userId="S::2026998@student.uwtsd.ac.uk::f4522fb3-2210-4efa-893b-5e84191431d5" providerId="AD" clId="Web-{A0CAA6B2-E93D-472F-2D4E-E18836EE8855}" dt="2022-03-23T13:36:37.875" v="3"/>
          <pc:sldLayoutMkLst>
            <pc:docMk/>
            <pc:sldMasterMk cId="619713246" sldId="2147483864"/>
            <pc:sldLayoutMk cId="1743118383" sldId="2147483870"/>
          </pc:sldLayoutMkLst>
        </pc:sldLayoutChg>
        <pc:sldLayoutChg chg="add del mod replId">
          <pc:chgData name="Anthonia Akpan (2026998)" userId="S::2026998@student.uwtsd.ac.uk::f4522fb3-2210-4efa-893b-5e84191431d5" providerId="AD" clId="Web-{A0CAA6B2-E93D-472F-2D4E-E18836EE8855}" dt="2022-03-23T13:36:37.875" v="3"/>
          <pc:sldLayoutMkLst>
            <pc:docMk/>
            <pc:sldMasterMk cId="619713246" sldId="2147483864"/>
            <pc:sldLayoutMk cId="2907465825" sldId="2147483871"/>
          </pc:sldLayoutMkLst>
        </pc:sldLayoutChg>
        <pc:sldLayoutChg chg="add del mod replId">
          <pc:chgData name="Anthonia Akpan (2026998)" userId="S::2026998@student.uwtsd.ac.uk::f4522fb3-2210-4efa-893b-5e84191431d5" providerId="AD" clId="Web-{A0CAA6B2-E93D-472F-2D4E-E18836EE8855}" dt="2022-03-23T13:36:37.875" v="3"/>
          <pc:sldLayoutMkLst>
            <pc:docMk/>
            <pc:sldMasterMk cId="619713246" sldId="2147483864"/>
            <pc:sldLayoutMk cId="2164931434" sldId="2147483872"/>
          </pc:sldLayoutMkLst>
        </pc:sldLayoutChg>
        <pc:sldLayoutChg chg="add del mod replId">
          <pc:chgData name="Anthonia Akpan (2026998)" userId="S::2026998@student.uwtsd.ac.uk::f4522fb3-2210-4efa-893b-5e84191431d5" providerId="AD" clId="Web-{A0CAA6B2-E93D-472F-2D4E-E18836EE8855}" dt="2022-03-23T13:36:37.875" v="3"/>
          <pc:sldLayoutMkLst>
            <pc:docMk/>
            <pc:sldMasterMk cId="619713246" sldId="2147483864"/>
            <pc:sldLayoutMk cId="2147125776" sldId="2147483873"/>
          </pc:sldLayoutMkLst>
        </pc:sldLayoutChg>
        <pc:sldLayoutChg chg="add del mod replId">
          <pc:chgData name="Anthonia Akpan (2026998)" userId="S::2026998@student.uwtsd.ac.uk::f4522fb3-2210-4efa-893b-5e84191431d5" providerId="AD" clId="Web-{A0CAA6B2-E93D-472F-2D4E-E18836EE8855}" dt="2022-03-23T13:36:37.875" v="3"/>
          <pc:sldLayoutMkLst>
            <pc:docMk/>
            <pc:sldMasterMk cId="619713246" sldId="2147483864"/>
            <pc:sldLayoutMk cId="1494922811" sldId="2147483874"/>
          </pc:sldLayoutMkLst>
        </pc:sldLayoutChg>
        <pc:sldLayoutChg chg="add del mod replId">
          <pc:chgData name="Anthonia Akpan (2026998)" userId="S::2026998@student.uwtsd.ac.uk::f4522fb3-2210-4efa-893b-5e84191431d5" providerId="AD" clId="Web-{A0CAA6B2-E93D-472F-2D4E-E18836EE8855}" dt="2022-03-23T13:36:37.875" v="3"/>
          <pc:sldLayoutMkLst>
            <pc:docMk/>
            <pc:sldMasterMk cId="619713246" sldId="2147483864"/>
            <pc:sldLayoutMk cId="693886242" sldId="2147483875"/>
          </pc:sldLayoutMkLst>
        </pc:sldLayoutChg>
      </pc:sldMasterChg>
      <pc:sldMasterChg chg="add del addSldLayout delSldLayout modSldLayout">
        <pc:chgData name="Anthonia Akpan (2026998)" userId="S::2026998@student.uwtsd.ac.uk::f4522fb3-2210-4efa-893b-5e84191431d5" providerId="AD" clId="Web-{A0CAA6B2-E93D-472F-2D4E-E18836EE8855}" dt="2022-03-23T13:36:57.720" v="4"/>
        <pc:sldMasterMkLst>
          <pc:docMk/>
          <pc:sldMasterMk cId="3528366224" sldId="2147483876"/>
        </pc:sldMasterMkLst>
        <pc:sldLayoutChg chg="add del mod replId">
          <pc:chgData name="Anthonia Akpan (2026998)" userId="S::2026998@student.uwtsd.ac.uk::f4522fb3-2210-4efa-893b-5e84191431d5" providerId="AD" clId="Web-{A0CAA6B2-E93D-472F-2D4E-E18836EE8855}" dt="2022-03-23T13:36:57.720" v="4"/>
          <pc:sldLayoutMkLst>
            <pc:docMk/>
            <pc:sldMasterMk cId="3528366224" sldId="2147483876"/>
            <pc:sldLayoutMk cId="4118680198" sldId="2147483877"/>
          </pc:sldLayoutMkLst>
        </pc:sldLayoutChg>
        <pc:sldLayoutChg chg="add del mod replId">
          <pc:chgData name="Anthonia Akpan (2026998)" userId="S::2026998@student.uwtsd.ac.uk::f4522fb3-2210-4efa-893b-5e84191431d5" providerId="AD" clId="Web-{A0CAA6B2-E93D-472F-2D4E-E18836EE8855}" dt="2022-03-23T13:36:57.720" v="4"/>
          <pc:sldLayoutMkLst>
            <pc:docMk/>
            <pc:sldMasterMk cId="3528366224" sldId="2147483876"/>
            <pc:sldLayoutMk cId="3967636466" sldId="2147483878"/>
          </pc:sldLayoutMkLst>
        </pc:sldLayoutChg>
        <pc:sldLayoutChg chg="add del mod replId">
          <pc:chgData name="Anthonia Akpan (2026998)" userId="S::2026998@student.uwtsd.ac.uk::f4522fb3-2210-4efa-893b-5e84191431d5" providerId="AD" clId="Web-{A0CAA6B2-E93D-472F-2D4E-E18836EE8855}" dt="2022-03-23T13:36:57.720" v="4"/>
          <pc:sldLayoutMkLst>
            <pc:docMk/>
            <pc:sldMasterMk cId="3528366224" sldId="2147483876"/>
            <pc:sldLayoutMk cId="1786544447" sldId="2147483879"/>
          </pc:sldLayoutMkLst>
        </pc:sldLayoutChg>
        <pc:sldLayoutChg chg="add del mod replId">
          <pc:chgData name="Anthonia Akpan (2026998)" userId="S::2026998@student.uwtsd.ac.uk::f4522fb3-2210-4efa-893b-5e84191431d5" providerId="AD" clId="Web-{A0CAA6B2-E93D-472F-2D4E-E18836EE8855}" dt="2022-03-23T13:36:57.720" v="4"/>
          <pc:sldLayoutMkLst>
            <pc:docMk/>
            <pc:sldMasterMk cId="3528366224" sldId="2147483876"/>
            <pc:sldLayoutMk cId="2588810243" sldId="2147483880"/>
          </pc:sldLayoutMkLst>
        </pc:sldLayoutChg>
        <pc:sldLayoutChg chg="add del mod replId">
          <pc:chgData name="Anthonia Akpan (2026998)" userId="S::2026998@student.uwtsd.ac.uk::f4522fb3-2210-4efa-893b-5e84191431d5" providerId="AD" clId="Web-{A0CAA6B2-E93D-472F-2D4E-E18836EE8855}" dt="2022-03-23T13:36:57.720" v="4"/>
          <pc:sldLayoutMkLst>
            <pc:docMk/>
            <pc:sldMasterMk cId="3528366224" sldId="2147483876"/>
            <pc:sldLayoutMk cId="3023065980" sldId="2147483881"/>
          </pc:sldLayoutMkLst>
        </pc:sldLayoutChg>
        <pc:sldLayoutChg chg="add del mod replId">
          <pc:chgData name="Anthonia Akpan (2026998)" userId="S::2026998@student.uwtsd.ac.uk::f4522fb3-2210-4efa-893b-5e84191431d5" providerId="AD" clId="Web-{A0CAA6B2-E93D-472F-2D4E-E18836EE8855}" dt="2022-03-23T13:36:57.720" v="4"/>
          <pc:sldLayoutMkLst>
            <pc:docMk/>
            <pc:sldMasterMk cId="3528366224" sldId="2147483876"/>
            <pc:sldLayoutMk cId="2205788581" sldId="2147483882"/>
          </pc:sldLayoutMkLst>
        </pc:sldLayoutChg>
        <pc:sldLayoutChg chg="add del mod replId">
          <pc:chgData name="Anthonia Akpan (2026998)" userId="S::2026998@student.uwtsd.ac.uk::f4522fb3-2210-4efa-893b-5e84191431d5" providerId="AD" clId="Web-{A0CAA6B2-E93D-472F-2D4E-E18836EE8855}" dt="2022-03-23T13:36:57.720" v="4"/>
          <pc:sldLayoutMkLst>
            <pc:docMk/>
            <pc:sldMasterMk cId="3528366224" sldId="2147483876"/>
            <pc:sldLayoutMk cId="745121836" sldId="2147483883"/>
          </pc:sldLayoutMkLst>
        </pc:sldLayoutChg>
        <pc:sldLayoutChg chg="add del mod replId">
          <pc:chgData name="Anthonia Akpan (2026998)" userId="S::2026998@student.uwtsd.ac.uk::f4522fb3-2210-4efa-893b-5e84191431d5" providerId="AD" clId="Web-{A0CAA6B2-E93D-472F-2D4E-E18836EE8855}" dt="2022-03-23T13:36:57.720" v="4"/>
          <pc:sldLayoutMkLst>
            <pc:docMk/>
            <pc:sldMasterMk cId="3528366224" sldId="2147483876"/>
            <pc:sldLayoutMk cId="3223845488" sldId="2147483884"/>
          </pc:sldLayoutMkLst>
        </pc:sldLayoutChg>
        <pc:sldLayoutChg chg="add del mod replId">
          <pc:chgData name="Anthonia Akpan (2026998)" userId="S::2026998@student.uwtsd.ac.uk::f4522fb3-2210-4efa-893b-5e84191431d5" providerId="AD" clId="Web-{A0CAA6B2-E93D-472F-2D4E-E18836EE8855}" dt="2022-03-23T13:36:57.720" v="4"/>
          <pc:sldLayoutMkLst>
            <pc:docMk/>
            <pc:sldMasterMk cId="3528366224" sldId="2147483876"/>
            <pc:sldLayoutMk cId="82854649" sldId="2147483885"/>
          </pc:sldLayoutMkLst>
        </pc:sldLayoutChg>
        <pc:sldLayoutChg chg="add del mod replId">
          <pc:chgData name="Anthonia Akpan (2026998)" userId="S::2026998@student.uwtsd.ac.uk::f4522fb3-2210-4efa-893b-5e84191431d5" providerId="AD" clId="Web-{A0CAA6B2-E93D-472F-2D4E-E18836EE8855}" dt="2022-03-23T13:36:57.720" v="4"/>
          <pc:sldLayoutMkLst>
            <pc:docMk/>
            <pc:sldMasterMk cId="3528366224" sldId="2147483876"/>
            <pc:sldLayoutMk cId="2130785662" sldId="2147483886"/>
          </pc:sldLayoutMkLst>
        </pc:sldLayoutChg>
        <pc:sldLayoutChg chg="add del mod replId">
          <pc:chgData name="Anthonia Akpan (2026998)" userId="S::2026998@student.uwtsd.ac.uk::f4522fb3-2210-4efa-893b-5e84191431d5" providerId="AD" clId="Web-{A0CAA6B2-E93D-472F-2D4E-E18836EE8855}" dt="2022-03-23T13:36:57.720" v="4"/>
          <pc:sldLayoutMkLst>
            <pc:docMk/>
            <pc:sldMasterMk cId="3528366224" sldId="2147483876"/>
            <pc:sldLayoutMk cId="3355196640" sldId="2147483887"/>
          </pc:sldLayoutMkLst>
        </pc:sldLayoutChg>
        <pc:sldLayoutChg chg="add del mod replId">
          <pc:chgData name="Anthonia Akpan (2026998)" userId="S::2026998@student.uwtsd.ac.uk::f4522fb3-2210-4efa-893b-5e84191431d5" providerId="AD" clId="Web-{A0CAA6B2-E93D-472F-2D4E-E18836EE8855}" dt="2022-03-23T13:36:57.720" v="4"/>
          <pc:sldLayoutMkLst>
            <pc:docMk/>
            <pc:sldMasterMk cId="3528366224" sldId="2147483876"/>
            <pc:sldLayoutMk cId="544217945" sldId="2147483888"/>
          </pc:sldLayoutMkLst>
        </pc:sldLayoutChg>
        <pc:sldLayoutChg chg="add del mod replId">
          <pc:chgData name="Anthonia Akpan (2026998)" userId="S::2026998@student.uwtsd.ac.uk::f4522fb3-2210-4efa-893b-5e84191431d5" providerId="AD" clId="Web-{A0CAA6B2-E93D-472F-2D4E-E18836EE8855}" dt="2022-03-23T13:36:57.720" v="4"/>
          <pc:sldLayoutMkLst>
            <pc:docMk/>
            <pc:sldMasterMk cId="3528366224" sldId="2147483876"/>
            <pc:sldLayoutMk cId="1787015881" sldId="2147483889"/>
          </pc:sldLayoutMkLst>
        </pc:sldLayoutChg>
        <pc:sldLayoutChg chg="add del mod replId">
          <pc:chgData name="Anthonia Akpan (2026998)" userId="S::2026998@student.uwtsd.ac.uk::f4522fb3-2210-4efa-893b-5e84191431d5" providerId="AD" clId="Web-{A0CAA6B2-E93D-472F-2D4E-E18836EE8855}" dt="2022-03-23T13:36:57.720" v="4"/>
          <pc:sldLayoutMkLst>
            <pc:docMk/>
            <pc:sldMasterMk cId="3528366224" sldId="2147483876"/>
            <pc:sldLayoutMk cId="1728500670" sldId="2147483890"/>
          </pc:sldLayoutMkLst>
        </pc:sldLayoutChg>
        <pc:sldLayoutChg chg="add del mod replId">
          <pc:chgData name="Anthonia Akpan (2026998)" userId="S::2026998@student.uwtsd.ac.uk::f4522fb3-2210-4efa-893b-5e84191431d5" providerId="AD" clId="Web-{A0CAA6B2-E93D-472F-2D4E-E18836EE8855}" dt="2022-03-23T13:36:57.720" v="4"/>
          <pc:sldLayoutMkLst>
            <pc:docMk/>
            <pc:sldMasterMk cId="3528366224" sldId="2147483876"/>
            <pc:sldLayoutMk cId="1116381931" sldId="2147483891"/>
          </pc:sldLayoutMkLst>
        </pc:sldLayoutChg>
        <pc:sldLayoutChg chg="add del mod replId">
          <pc:chgData name="Anthonia Akpan (2026998)" userId="S::2026998@student.uwtsd.ac.uk::f4522fb3-2210-4efa-893b-5e84191431d5" providerId="AD" clId="Web-{A0CAA6B2-E93D-472F-2D4E-E18836EE8855}" dt="2022-03-23T13:36:57.720" v="4"/>
          <pc:sldLayoutMkLst>
            <pc:docMk/>
            <pc:sldMasterMk cId="3528366224" sldId="2147483876"/>
            <pc:sldLayoutMk cId="593171755" sldId="2147483892"/>
          </pc:sldLayoutMkLst>
        </pc:sldLayoutChg>
        <pc:sldLayoutChg chg="add del mod replId">
          <pc:chgData name="Anthonia Akpan (2026998)" userId="S::2026998@student.uwtsd.ac.uk::f4522fb3-2210-4efa-893b-5e84191431d5" providerId="AD" clId="Web-{A0CAA6B2-E93D-472F-2D4E-E18836EE8855}" dt="2022-03-23T13:36:57.720" v="4"/>
          <pc:sldLayoutMkLst>
            <pc:docMk/>
            <pc:sldMasterMk cId="3528366224" sldId="2147483876"/>
            <pc:sldLayoutMk cId="2912903117" sldId="2147483893"/>
          </pc:sldLayoutMkLst>
        </pc:sldLayoutChg>
      </pc:sldMasterChg>
      <pc:sldMasterChg chg="add del addSldLayout delSldLayout modSldLayout">
        <pc:chgData name="Anthonia Akpan (2026998)" userId="S::2026998@student.uwtsd.ac.uk::f4522fb3-2210-4efa-893b-5e84191431d5" providerId="AD" clId="Web-{A0CAA6B2-E93D-472F-2D4E-E18836EE8855}" dt="2022-03-23T13:37:16.908" v="5"/>
        <pc:sldMasterMkLst>
          <pc:docMk/>
          <pc:sldMasterMk cId="4270704491" sldId="2147483894"/>
        </pc:sldMasterMkLst>
        <pc:sldLayoutChg chg="add del mod replId">
          <pc:chgData name="Anthonia Akpan (2026998)" userId="S::2026998@student.uwtsd.ac.uk::f4522fb3-2210-4efa-893b-5e84191431d5" providerId="AD" clId="Web-{A0CAA6B2-E93D-472F-2D4E-E18836EE8855}" dt="2022-03-23T13:37:16.908" v="5"/>
          <pc:sldLayoutMkLst>
            <pc:docMk/>
            <pc:sldMasterMk cId="4270704491" sldId="2147483894"/>
            <pc:sldLayoutMk cId="1550923719" sldId="2147483895"/>
          </pc:sldLayoutMkLst>
        </pc:sldLayoutChg>
        <pc:sldLayoutChg chg="add del mod replId">
          <pc:chgData name="Anthonia Akpan (2026998)" userId="S::2026998@student.uwtsd.ac.uk::f4522fb3-2210-4efa-893b-5e84191431d5" providerId="AD" clId="Web-{A0CAA6B2-E93D-472F-2D4E-E18836EE8855}" dt="2022-03-23T13:37:16.908" v="5"/>
          <pc:sldLayoutMkLst>
            <pc:docMk/>
            <pc:sldMasterMk cId="4270704491" sldId="2147483894"/>
            <pc:sldLayoutMk cId="3763186195" sldId="2147483896"/>
          </pc:sldLayoutMkLst>
        </pc:sldLayoutChg>
        <pc:sldLayoutChg chg="add del mod replId">
          <pc:chgData name="Anthonia Akpan (2026998)" userId="S::2026998@student.uwtsd.ac.uk::f4522fb3-2210-4efa-893b-5e84191431d5" providerId="AD" clId="Web-{A0CAA6B2-E93D-472F-2D4E-E18836EE8855}" dt="2022-03-23T13:37:16.908" v="5"/>
          <pc:sldLayoutMkLst>
            <pc:docMk/>
            <pc:sldMasterMk cId="4270704491" sldId="2147483894"/>
            <pc:sldLayoutMk cId="4105002905" sldId="2147483897"/>
          </pc:sldLayoutMkLst>
        </pc:sldLayoutChg>
        <pc:sldLayoutChg chg="add del mod replId">
          <pc:chgData name="Anthonia Akpan (2026998)" userId="S::2026998@student.uwtsd.ac.uk::f4522fb3-2210-4efa-893b-5e84191431d5" providerId="AD" clId="Web-{A0CAA6B2-E93D-472F-2D4E-E18836EE8855}" dt="2022-03-23T13:37:16.908" v="5"/>
          <pc:sldLayoutMkLst>
            <pc:docMk/>
            <pc:sldMasterMk cId="4270704491" sldId="2147483894"/>
            <pc:sldLayoutMk cId="3422054203" sldId="2147483898"/>
          </pc:sldLayoutMkLst>
        </pc:sldLayoutChg>
        <pc:sldLayoutChg chg="add del mod replId">
          <pc:chgData name="Anthonia Akpan (2026998)" userId="S::2026998@student.uwtsd.ac.uk::f4522fb3-2210-4efa-893b-5e84191431d5" providerId="AD" clId="Web-{A0CAA6B2-E93D-472F-2D4E-E18836EE8855}" dt="2022-03-23T13:37:16.908" v="5"/>
          <pc:sldLayoutMkLst>
            <pc:docMk/>
            <pc:sldMasterMk cId="4270704491" sldId="2147483894"/>
            <pc:sldLayoutMk cId="554170329" sldId="2147483899"/>
          </pc:sldLayoutMkLst>
        </pc:sldLayoutChg>
        <pc:sldLayoutChg chg="add del mod replId">
          <pc:chgData name="Anthonia Akpan (2026998)" userId="S::2026998@student.uwtsd.ac.uk::f4522fb3-2210-4efa-893b-5e84191431d5" providerId="AD" clId="Web-{A0CAA6B2-E93D-472F-2D4E-E18836EE8855}" dt="2022-03-23T13:37:16.908" v="5"/>
          <pc:sldLayoutMkLst>
            <pc:docMk/>
            <pc:sldMasterMk cId="4270704491" sldId="2147483894"/>
            <pc:sldLayoutMk cId="576171953" sldId="2147483900"/>
          </pc:sldLayoutMkLst>
        </pc:sldLayoutChg>
        <pc:sldLayoutChg chg="add del mod replId">
          <pc:chgData name="Anthonia Akpan (2026998)" userId="S::2026998@student.uwtsd.ac.uk::f4522fb3-2210-4efa-893b-5e84191431d5" providerId="AD" clId="Web-{A0CAA6B2-E93D-472F-2D4E-E18836EE8855}" dt="2022-03-23T13:37:16.908" v="5"/>
          <pc:sldLayoutMkLst>
            <pc:docMk/>
            <pc:sldMasterMk cId="4270704491" sldId="2147483894"/>
            <pc:sldLayoutMk cId="402790738" sldId="2147483901"/>
          </pc:sldLayoutMkLst>
        </pc:sldLayoutChg>
        <pc:sldLayoutChg chg="add del mod replId">
          <pc:chgData name="Anthonia Akpan (2026998)" userId="S::2026998@student.uwtsd.ac.uk::f4522fb3-2210-4efa-893b-5e84191431d5" providerId="AD" clId="Web-{A0CAA6B2-E93D-472F-2D4E-E18836EE8855}" dt="2022-03-23T13:37:16.908" v="5"/>
          <pc:sldLayoutMkLst>
            <pc:docMk/>
            <pc:sldMasterMk cId="4270704491" sldId="2147483894"/>
            <pc:sldLayoutMk cId="270851630" sldId="2147483902"/>
          </pc:sldLayoutMkLst>
        </pc:sldLayoutChg>
        <pc:sldLayoutChg chg="add del mod replId">
          <pc:chgData name="Anthonia Akpan (2026998)" userId="S::2026998@student.uwtsd.ac.uk::f4522fb3-2210-4efa-893b-5e84191431d5" providerId="AD" clId="Web-{A0CAA6B2-E93D-472F-2D4E-E18836EE8855}" dt="2022-03-23T13:37:16.908" v="5"/>
          <pc:sldLayoutMkLst>
            <pc:docMk/>
            <pc:sldMasterMk cId="4270704491" sldId="2147483894"/>
            <pc:sldLayoutMk cId="3476229338" sldId="2147483903"/>
          </pc:sldLayoutMkLst>
        </pc:sldLayoutChg>
        <pc:sldLayoutChg chg="add del mod replId">
          <pc:chgData name="Anthonia Akpan (2026998)" userId="S::2026998@student.uwtsd.ac.uk::f4522fb3-2210-4efa-893b-5e84191431d5" providerId="AD" clId="Web-{A0CAA6B2-E93D-472F-2D4E-E18836EE8855}" dt="2022-03-23T13:37:16.908" v="5"/>
          <pc:sldLayoutMkLst>
            <pc:docMk/>
            <pc:sldMasterMk cId="4270704491" sldId="2147483894"/>
            <pc:sldLayoutMk cId="174015669" sldId="2147483904"/>
          </pc:sldLayoutMkLst>
        </pc:sldLayoutChg>
        <pc:sldLayoutChg chg="add del mod replId">
          <pc:chgData name="Anthonia Akpan (2026998)" userId="S::2026998@student.uwtsd.ac.uk::f4522fb3-2210-4efa-893b-5e84191431d5" providerId="AD" clId="Web-{A0CAA6B2-E93D-472F-2D4E-E18836EE8855}" dt="2022-03-23T13:37:16.908" v="5"/>
          <pc:sldLayoutMkLst>
            <pc:docMk/>
            <pc:sldMasterMk cId="4270704491" sldId="2147483894"/>
            <pc:sldLayoutMk cId="598483017" sldId="2147483905"/>
          </pc:sldLayoutMkLst>
        </pc:sldLayoutChg>
      </pc:sldMasterChg>
      <pc:sldMasterChg chg="add del addSldLayout delSldLayout modSldLayout">
        <pc:chgData name="Anthonia Akpan (2026998)" userId="S::2026998@student.uwtsd.ac.uk::f4522fb3-2210-4efa-893b-5e84191431d5" providerId="AD" clId="Web-{A0CAA6B2-E93D-472F-2D4E-E18836EE8855}" dt="2022-03-23T13:37:49.363" v="6"/>
        <pc:sldMasterMkLst>
          <pc:docMk/>
          <pc:sldMasterMk cId="511190419" sldId="2147483906"/>
        </pc:sldMasterMkLst>
        <pc:sldLayoutChg chg="add del mod replId">
          <pc:chgData name="Anthonia Akpan (2026998)" userId="S::2026998@student.uwtsd.ac.uk::f4522fb3-2210-4efa-893b-5e84191431d5" providerId="AD" clId="Web-{A0CAA6B2-E93D-472F-2D4E-E18836EE8855}" dt="2022-03-23T13:37:49.363" v="6"/>
          <pc:sldLayoutMkLst>
            <pc:docMk/>
            <pc:sldMasterMk cId="511190419" sldId="2147483906"/>
            <pc:sldLayoutMk cId="1523725029" sldId="2147483907"/>
          </pc:sldLayoutMkLst>
        </pc:sldLayoutChg>
        <pc:sldLayoutChg chg="add del mod replId">
          <pc:chgData name="Anthonia Akpan (2026998)" userId="S::2026998@student.uwtsd.ac.uk::f4522fb3-2210-4efa-893b-5e84191431d5" providerId="AD" clId="Web-{A0CAA6B2-E93D-472F-2D4E-E18836EE8855}" dt="2022-03-23T13:37:49.363" v="6"/>
          <pc:sldLayoutMkLst>
            <pc:docMk/>
            <pc:sldMasterMk cId="511190419" sldId="2147483906"/>
            <pc:sldLayoutMk cId="2994438605" sldId="2147483908"/>
          </pc:sldLayoutMkLst>
        </pc:sldLayoutChg>
        <pc:sldLayoutChg chg="add del mod replId">
          <pc:chgData name="Anthonia Akpan (2026998)" userId="S::2026998@student.uwtsd.ac.uk::f4522fb3-2210-4efa-893b-5e84191431d5" providerId="AD" clId="Web-{A0CAA6B2-E93D-472F-2D4E-E18836EE8855}" dt="2022-03-23T13:37:49.363" v="6"/>
          <pc:sldLayoutMkLst>
            <pc:docMk/>
            <pc:sldMasterMk cId="511190419" sldId="2147483906"/>
            <pc:sldLayoutMk cId="430757840" sldId="2147483909"/>
          </pc:sldLayoutMkLst>
        </pc:sldLayoutChg>
        <pc:sldLayoutChg chg="add del mod replId">
          <pc:chgData name="Anthonia Akpan (2026998)" userId="S::2026998@student.uwtsd.ac.uk::f4522fb3-2210-4efa-893b-5e84191431d5" providerId="AD" clId="Web-{A0CAA6B2-E93D-472F-2D4E-E18836EE8855}" dt="2022-03-23T13:37:49.363" v="6"/>
          <pc:sldLayoutMkLst>
            <pc:docMk/>
            <pc:sldMasterMk cId="511190419" sldId="2147483906"/>
            <pc:sldLayoutMk cId="2732691667" sldId="2147483910"/>
          </pc:sldLayoutMkLst>
        </pc:sldLayoutChg>
        <pc:sldLayoutChg chg="add del mod replId">
          <pc:chgData name="Anthonia Akpan (2026998)" userId="S::2026998@student.uwtsd.ac.uk::f4522fb3-2210-4efa-893b-5e84191431d5" providerId="AD" clId="Web-{A0CAA6B2-E93D-472F-2D4E-E18836EE8855}" dt="2022-03-23T13:37:49.363" v="6"/>
          <pc:sldLayoutMkLst>
            <pc:docMk/>
            <pc:sldMasterMk cId="511190419" sldId="2147483906"/>
            <pc:sldLayoutMk cId="3385525118" sldId="2147483911"/>
          </pc:sldLayoutMkLst>
        </pc:sldLayoutChg>
        <pc:sldLayoutChg chg="add del mod replId">
          <pc:chgData name="Anthonia Akpan (2026998)" userId="S::2026998@student.uwtsd.ac.uk::f4522fb3-2210-4efa-893b-5e84191431d5" providerId="AD" clId="Web-{A0CAA6B2-E93D-472F-2D4E-E18836EE8855}" dt="2022-03-23T13:37:49.363" v="6"/>
          <pc:sldLayoutMkLst>
            <pc:docMk/>
            <pc:sldMasterMk cId="511190419" sldId="2147483906"/>
            <pc:sldLayoutMk cId="2516110429" sldId="2147483912"/>
          </pc:sldLayoutMkLst>
        </pc:sldLayoutChg>
        <pc:sldLayoutChg chg="add del mod replId">
          <pc:chgData name="Anthonia Akpan (2026998)" userId="S::2026998@student.uwtsd.ac.uk::f4522fb3-2210-4efa-893b-5e84191431d5" providerId="AD" clId="Web-{A0CAA6B2-E93D-472F-2D4E-E18836EE8855}" dt="2022-03-23T13:37:49.363" v="6"/>
          <pc:sldLayoutMkLst>
            <pc:docMk/>
            <pc:sldMasterMk cId="511190419" sldId="2147483906"/>
            <pc:sldLayoutMk cId="1335219639" sldId="2147483913"/>
          </pc:sldLayoutMkLst>
        </pc:sldLayoutChg>
        <pc:sldLayoutChg chg="add del mod replId">
          <pc:chgData name="Anthonia Akpan (2026998)" userId="S::2026998@student.uwtsd.ac.uk::f4522fb3-2210-4efa-893b-5e84191431d5" providerId="AD" clId="Web-{A0CAA6B2-E93D-472F-2D4E-E18836EE8855}" dt="2022-03-23T13:37:49.363" v="6"/>
          <pc:sldLayoutMkLst>
            <pc:docMk/>
            <pc:sldMasterMk cId="511190419" sldId="2147483906"/>
            <pc:sldLayoutMk cId="3411933552" sldId="2147483914"/>
          </pc:sldLayoutMkLst>
        </pc:sldLayoutChg>
        <pc:sldLayoutChg chg="add del mod replId">
          <pc:chgData name="Anthonia Akpan (2026998)" userId="S::2026998@student.uwtsd.ac.uk::f4522fb3-2210-4efa-893b-5e84191431d5" providerId="AD" clId="Web-{A0CAA6B2-E93D-472F-2D4E-E18836EE8855}" dt="2022-03-23T13:37:49.363" v="6"/>
          <pc:sldLayoutMkLst>
            <pc:docMk/>
            <pc:sldMasterMk cId="511190419" sldId="2147483906"/>
            <pc:sldLayoutMk cId="4220735495" sldId="2147483915"/>
          </pc:sldLayoutMkLst>
        </pc:sldLayoutChg>
        <pc:sldLayoutChg chg="add del mod replId">
          <pc:chgData name="Anthonia Akpan (2026998)" userId="S::2026998@student.uwtsd.ac.uk::f4522fb3-2210-4efa-893b-5e84191431d5" providerId="AD" clId="Web-{A0CAA6B2-E93D-472F-2D4E-E18836EE8855}" dt="2022-03-23T13:37:49.363" v="6"/>
          <pc:sldLayoutMkLst>
            <pc:docMk/>
            <pc:sldMasterMk cId="511190419" sldId="2147483906"/>
            <pc:sldLayoutMk cId="3464226223" sldId="2147483916"/>
          </pc:sldLayoutMkLst>
        </pc:sldLayoutChg>
        <pc:sldLayoutChg chg="add del mod replId">
          <pc:chgData name="Anthonia Akpan (2026998)" userId="S::2026998@student.uwtsd.ac.uk::f4522fb3-2210-4efa-893b-5e84191431d5" providerId="AD" clId="Web-{A0CAA6B2-E93D-472F-2D4E-E18836EE8855}" dt="2022-03-23T13:37:49.363" v="6"/>
          <pc:sldLayoutMkLst>
            <pc:docMk/>
            <pc:sldMasterMk cId="511190419" sldId="2147483906"/>
            <pc:sldLayoutMk cId="648968977" sldId="2147483917"/>
          </pc:sldLayoutMkLst>
        </pc:sldLayoutChg>
        <pc:sldLayoutChg chg="add del mod replId">
          <pc:chgData name="Anthonia Akpan (2026998)" userId="S::2026998@student.uwtsd.ac.uk::f4522fb3-2210-4efa-893b-5e84191431d5" providerId="AD" clId="Web-{A0CAA6B2-E93D-472F-2D4E-E18836EE8855}" dt="2022-03-23T13:37:49.363" v="6"/>
          <pc:sldLayoutMkLst>
            <pc:docMk/>
            <pc:sldMasterMk cId="511190419" sldId="2147483906"/>
            <pc:sldLayoutMk cId="1656391575" sldId="2147483918"/>
          </pc:sldLayoutMkLst>
        </pc:sldLayoutChg>
        <pc:sldLayoutChg chg="add del mod replId">
          <pc:chgData name="Anthonia Akpan (2026998)" userId="S::2026998@student.uwtsd.ac.uk::f4522fb3-2210-4efa-893b-5e84191431d5" providerId="AD" clId="Web-{A0CAA6B2-E93D-472F-2D4E-E18836EE8855}" dt="2022-03-23T13:37:49.363" v="6"/>
          <pc:sldLayoutMkLst>
            <pc:docMk/>
            <pc:sldMasterMk cId="511190419" sldId="2147483906"/>
            <pc:sldLayoutMk cId="2810466599" sldId="2147483919"/>
          </pc:sldLayoutMkLst>
        </pc:sldLayoutChg>
        <pc:sldLayoutChg chg="add del mod replId">
          <pc:chgData name="Anthonia Akpan (2026998)" userId="S::2026998@student.uwtsd.ac.uk::f4522fb3-2210-4efa-893b-5e84191431d5" providerId="AD" clId="Web-{A0CAA6B2-E93D-472F-2D4E-E18836EE8855}" dt="2022-03-23T13:37:49.363" v="6"/>
          <pc:sldLayoutMkLst>
            <pc:docMk/>
            <pc:sldMasterMk cId="511190419" sldId="2147483906"/>
            <pc:sldLayoutMk cId="260431165" sldId="2147483920"/>
          </pc:sldLayoutMkLst>
        </pc:sldLayoutChg>
        <pc:sldLayoutChg chg="add del mod replId">
          <pc:chgData name="Anthonia Akpan (2026998)" userId="S::2026998@student.uwtsd.ac.uk::f4522fb3-2210-4efa-893b-5e84191431d5" providerId="AD" clId="Web-{A0CAA6B2-E93D-472F-2D4E-E18836EE8855}" dt="2022-03-23T13:37:49.363" v="6"/>
          <pc:sldLayoutMkLst>
            <pc:docMk/>
            <pc:sldMasterMk cId="511190419" sldId="2147483906"/>
            <pc:sldLayoutMk cId="4231141847" sldId="2147483921"/>
          </pc:sldLayoutMkLst>
        </pc:sldLayoutChg>
        <pc:sldLayoutChg chg="add del mod replId">
          <pc:chgData name="Anthonia Akpan (2026998)" userId="S::2026998@student.uwtsd.ac.uk::f4522fb3-2210-4efa-893b-5e84191431d5" providerId="AD" clId="Web-{A0CAA6B2-E93D-472F-2D4E-E18836EE8855}" dt="2022-03-23T13:37:49.363" v="6"/>
          <pc:sldLayoutMkLst>
            <pc:docMk/>
            <pc:sldMasterMk cId="511190419" sldId="2147483906"/>
            <pc:sldLayoutMk cId="1620805256" sldId="2147483922"/>
          </pc:sldLayoutMkLst>
        </pc:sldLayoutChg>
        <pc:sldLayoutChg chg="add del mod replId">
          <pc:chgData name="Anthonia Akpan (2026998)" userId="S::2026998@student.uwtsd.ac.uk::f4522fb3-2210-4efa-893b-5e84191431d5" providerId="AD" clId="Web-{A0CAA6B2-E93D-472F-2D4E-E18836EE8855}" dt="2022-03-23T13:37:49.363" v="6"/>
          <pc:sldLayoutMkLst>
            <pc:docMk/>
            <pc:sldMasterMk cId="511190419" sldId="2147483906"/>
            <pc:sldLayoutMk cId="135838303" sldId="2147483923"/>
          </pc:sldLayoutMkLst>
        </pc:sldLayoutChg>
      </pc:sldMasterChg>
      <pc:sldMasterChg chg="add del addSldLayout delSldLayout modSldLayout">
        <pc:chgData name="Anthonia Akpan (2026998)" userId="S::2026998@student.uwtsd.ac.uk::f4522fb3-2210-4efa-893b-5e84191431d5" providerId="AD" clId="Web-{A0CAA6B2-E93D-472F-2D4E-E18836EE8855}" dt="2022-03-23T13:38:21.052" v="7"/>
        <pc:sldMasterMkLst>
          <pc:docMk/>
          <pc:sldMasterMk cId="2466181939" sldId="2147483924"/>
        </pc:sldMasterMkLst>
        <pc:sldLayoutChg chg="add del mod replId">
          <pc:chgData name="Anthonia Akpan (2026998)" userId="S::2026998@student.uwtsd.ac.uk::f4522fb3-2210-4efa-893b-5e84191431d5" providerId="AD" clId="Web-{A0CAA6B2-E93D-472F-2D4E-E18836EE8855}" dt="2022-03-23T13:38:21.052" v="7"/>
          <pc:sldLayoutMkLst>
            <pc:docMk/>
            <pc:sldMasterMk cId="2466181939" sldId="2147483924"/>
            <pc:sldLayoutMk cId="1414655689" sldId="2147483925"/>
          </pc:sldLayoutMkLst>
        </pc:sldLayoutChg>
        <pc:sldLayoutChg chg="add del mod replId">
          <pc:chgData name="Anthonia Akpan (2026998)" userId="S::2026998@student.uwtsd.ac.uk::f4522fb3-2210-4efa-893b-5e84191431d5" providerId="AD" clId="Web-{A0CAA6B2-E93D-472F-2D4E-E18836EE8855}" dt="2022-03-23T13:38:21.052" v="7"/>
          <pc:sldLayoutMkLst>
            <pc:docMk/>
            <pc:sldMasterMk cId="2466181939" sldId="2147483924"/>
            <pc:sldLayoutMk cId="3085215541" sldId="2147483926"/>
          </pc:sldLayoutMkLst>
        </pc:sldLayoutChg>
        <pc:sldLayoutChg chg="add del mod replId">
          <pc:chgData name="Anthonia Akpan (2026998)" userId="S::2026998@student.uwtsd.ac.uk::f4522fb3-2210-4efa-893b-5e84191431d5" providerId="AD" clId="Web-{A0CAA6B2-E93D-472F-2D4E-E18836EE8855}" dt="2022-03-23T13:38:21.052" v="7"/>
          <pc:sldLayoutMkLst>
            <pc:docMk/>
            <pc:sldMasterMk cId="2466181939" sldId="2147483924"/>
            <pc:sldLayoutMk cId="1245063378" sldId="2147483927"/>
          </pc:sldLayoutMkLst>
        </pc:sldLayoutChg>
        <pc:sldLayoutChg chg="add del mod replId">
          <pc:chgData name="Anthonia Akpan (2026998)" userId="S::2026998@student.uwtsd.ac.uk::f4522fb3-2210-4efa-893b-5e84191431d5" providerId="AD" clId="Web-{A0CAA6B2-E93D-472F-2D4E-E18836EE8855}" dt="2022-03-23T13:38:21.052" v="7"/>
          <pc:sldLayoutMkLst>
            <pc:docMk/>
            <pc:sldMasterMk cId="2466181939" sldId="2147483924"/>
            <pc:sldLayoutMk cId="3886643455" sldId="2147483928"/>
          </pc:sldLayoutMkLst>
        </pc:sldLayoutChg>
        <pc:sldLayoutChg chg="add del mod replId">
          <pc:chgData name="Anthonia Akpan (2026998)" userId="S::2026998@student.uwtsd.ac.uk::f4522fb3-2210-4efa-893b-5e84191431d5" providerId="AD" clId="Web-{A0CAA6B2-E93D-472F-2D4E-E18836EE8855}" dt="2022-03-23T13:38:21.052" v="7"/>
          <pc:sldLayoutMkLst>
            <pc:docMk/>
            <pc:sldMasterMk cId="2466181939" sldId="2147483924"/>
            <pc:sldLayoutMk cId="2039246871" sldId="2147483929"/>
          </pc:sldLayoutMkLst>
        </pc:sldLayoutChg>
        <pc:sldLayoutChg chg="add del mod replId">
          <pc:chgData name="Anthonia Akpan (2026998)" userId="S::2026998@student.uwtsd.ac.uk::f4522fb3-2210-4efa-893b-5e84191431d5" providerId="AD" clId="Web-{A0CAA6B2-E93D-472F-2D4E-E18836EE8855}" dt="2022-03-23T13:38:21.052" v="7"/>
          <pc:sldLayoutMkLst>
            <pc:docMk/>
            <pc:sldMasterMk cId="2466181939" sldId="2147483924"/>
            <pc:sldLayoutMk cId="2947929567" sldId="2147483930"/>
          </pc:sldLayoutMkLst>
        </pc:sldLayoutChg>
        <pc:sldLayoutChg chg="add del mod replId">
          <pc:chgData name="Anthonia Akpan (2026998)" userId="S::2026998@student.uwtsd.ac.uk::f4522fb3-2210-4efa-893b-5e84191431d5" providerId="AD" clId="Web-{A0CAA6B2-E93D-472F-2D4E-E18836EE8855}" dt="2022-03-23T13:38:21.052" v="7"/>
          <pc:sldLayoutMkLst>
            <pc:docMk/>
            <pc:sldMasterMk cId="2466181939" sldId="2147483924"/>
            <pc:sldLayoutMk cId="245565138" sldId="2147483931"/>
          </pc:sldLayoutMkLst>
        </pc:sldLayoutChg>
        <pc:sldLayoutChg chg="add del mod replId">
          <pc:chgData name="Anthonia Akpan (2026998)" userId="S::2026998@student.uwtsd.ac.uk::f4522fb3-2210-4efa-893b-5e84191431d5" providerId="AD" clId="Web-{A0CAA6B2-E93D-472F-2D4E-E18836EE8855}" dt="2022-03-23T13:38:21.052" v="7"/>
          <pc:sldLayoutMkLst>
            <pc:docMk/>
            <pc:sldMasterMk cId="2466181939" sldId="2147483924"/>
            <pc:sldLayoutMk cId="553346745" sldId="2147483932"/>
          </pc:sldLayoutMkLst>
        </pc:sldLayoutChg>
        <pc:sldLayoutChg chg="add del mod replId">
          <pc:chgData name="Anthonia Akpan (2026998)" userId="S::2026998@student.uwtsd.ac.uk::f4522fb3-2210-4efa-893b-5e84191431d5" providerId="AD" clId="Web-{A0CAA6B2-E93D-472F-2D4E-E18836EE8855}" dt="2022-03-23T13:38:21.052" v="7"/>
          <pc:sldLayoutMkLst>
            <pc:docMk/>
            <pc:sldMasterMk cId="2466181939" sldId="2147483924"/>
            <pc:sldLayoutMk cId="1258362984" sldId="2147483933"/>
          </pc:sldLayoutMkLst>
        </pc:sldLayoutChg>
        <pc:sldLayoutChg chg="add del mod replId">
          <pc:chgData name="Anthonia Akpan (2026998)" userId="S::2026998@student.uwtsd.ac.uk::f4522fb3-2210-4efa-893b-5e84191431d5" providerId="AD" clId="Web-{A0CAA6B2-E93D-472F-2D4E-E18836EE8855}" dt="2022-03-23T13:38:21.052" v="7"/>
          <pc:sldLayoutMkLst>
            <pc:docMk/>
            <pc:sldMasterMk cId="2466181939" sldId="2147483924"/>
            <pc:sldLayoutMk cId="145036256" sldId="2147483934"/>
          </pc:sldLayoutMkLst>
        </pc:sldLayoutChg>
        <pc:sldLayoutChg chg="add del mod replId">
          <pc:chgData name="Anthonia Akpan (2026998)" userId="S::2026998@student.uwtsd.ac.uk::f4522fb3-2210-4efa-893b-5e84191431d5" providerId="AD" clId="Web-{A0CAA6B2-E93D-472F-2D4E-E18836EE8855}" dt="2022-03-23T13:38:21.052" v="7"/>
          <pc:sldLayoutMkLst>
            <pc:docMk/>
            <pc:sldMasterMk cId="2466181939" sldId="2147483924"/>
            <pc:sldLayoutMk cId="3616474067" sldId="2147483935"/>
          </pc:sldLayoutMkLst>
        </pc:sldLayoutChg>
      </pc:sldMasterChg>
      <pc:sldMasterChg chg="add del addSldLayout delSldLayout modSldLayout">
        <pc:chgData name="Anthonia Akpan (2026998)" userId="S::2026998@student.uwtsd.ac.uk::f4522fb3-2210-4efa-893b-5e84191431d5" providerId="AD" clId="Web-{A0CAA6B2-E93D-472F-2D4E-E18836EE8855}" dt="2022-03-23T13:39:07.071" v="8"/>
        <pc:sldMasterMkLst>
          <pc:docMk/>
          <pc:sldMasterMk cId="1548426023" sldId="2147483936"/>
        </pc:sldMasterMkLst>
        <pc:sldLayoutChg chg="add del mod replId">
          <pc:chgData name="Anthonia Akpan (2026998)" userId="S::2026998@student.uwtsd.ac.uk::f4522fb3-2210-4efa-893b-5e84191431d5" providerId="AD" clId="Web-{A0CAA6B2-E93D-472F-2D4E-E18836EE8855}" dt="2022-03-23T13:39:07.071" v="8"/>
          <pc:sldLayoutMkLst>
            <pc:docMk/>
            <pc:sldMasterMk cId="1548426023" sldId="2147483936"/>
            <pc:sldLayoutMk cId="3533999939" sldId="2147483937"/>
          </pc:sldLayoutMkLst>
        </pc:sldLayoutChg>
        <pc:sldLayoutChg chg="add del mod replId">
          <pc:chgData name="Anthonia Akpan (2026998)" userId="S::2026998@student.uwtsd.ac.uk::f4522fb3-2210-4efa-893b-5e84191431d5" providerId="AD" clId="Web-{A0CAA6B2-E93D-472F-2D4E-E18836EE8855}" dt="2022-03-23T13:39:07.071" v="8"/>
          <pc:sldLayoutMkLst>
            <pc:docMk/>
            <pc:sldMasterMk cId="1548426023" sldId="2147483936"/>
            <pc:sldLayoutMk cId="1205706723" sldId="2147483938"/>
          </pc:sldLayoutMkLst>
        </pc:sldLayoutChg>
        <pc:sldLayoutChg chg="add del mod replId">
          <pc:chgData name="Anthonia Akpan (2026998)" userId="S::2026998@student.uwtsd.ac.uk::f4522fb3-2210-4efa-893b-5e84191431d5" providerId="AD" clId="Web-{A0CAA6B2-E93D-472F-2D4E-E18836EE8855}" dt="2022-03-23T13:39:07.071" v="8"/>
          <pc:sldLayoutMkLst>
            <pc:docMk/>
            <pc:sldMasterMk cId="1548426023" sldId="2147483936"/>
            <pc:sldLayoutMk cId="597741356" sldId="2147483939"/>
          </pc:sldLayoutMkLst>
        </pc:sldLayoutChg>
        <pc:sldLayoutChg chg="add del mod replId">
          <pc:chgData name="Anthonia Akpan (2026998)" userId="S::2026998@student.uwtsd.ac.uk::f4522fb3-2210-4efa-893b-5e84191431d5" providerId="AD" clId="Web-{A0CAA6B2-E93D-472F-2D4E-E18836EE8855}" dt="2022-03-23T13:39:07.071" v="8"/>
          <pc:sldLayoutMkLst>
            <pc:docMk/>
            <pc:sldMasterMk cId="1548426023" sldId="2147483936"/>
            <pc:sldLayoutMk cId="1307338604" sldId="2147483940"/>
          </pc:sldLayoutMkLst>
        </pc:sldLayoutChg>
        <pc:sldLayoutChg chg="add del mod replId">
          <pc:chgData name="Anthonia Akpan (2026998)" userId="S::2026998@student.uwtsd.ac.uk::f4522fb3-2210-4efa-893b-5e84191431d5" providerId="AD" clId="Web-{A0CAA6B2-E93D-472F-2D4E-E18836EE8855}" dt="2022-03-23T13:39:07.071" v="8"/>
          <pc:sldLayoutMkLst>
            <pc:docMk/>
            <pc:sldMasterMk cId="1548426023" sldId="2147483936"/>
            <pc:sldLayoutMk cId="2852162721" sldId="2147483941"/>
          </pc:sldLayoutMkLst>
        </pc:sldLayoutChg>
        <pc:sldLayoutChg chg="add del mod replId">
          <pc:chgData name="Anthonia Akpan (2026998)" userId="S::2026998@student.uwtsd.ac.uk::f4522fb3-2210-4efa-893b-5e84191431d5" providerId="AD" clId="Web-{A0CAA6B2-E93D-472F-2D4E-E18836EE8855}" dt="2022-03-23T13:39:07.071" v="8"/>
          <pc:sldLayoutMkLst>
            <pc:docMk/>
            <pc:sldMasterMk cId="1548426023" sldId="2147483936"/>
            <pc:sldLayoutMk cId="3876941319" sldId="2147483942"/>
          </pc:sldLayoutMkLst>
        </pc:sldLayoutChg>
        <pc:sldLayoutChg chg="add del mod replId">
          <pc:chgData name="Anthonia Akpan (2026998)" userId="S::2026998@student.uwtsd.ac.uk::f4522fb3-2210-4efa-893b-5e84191431d5" providerId="AD" clId="Web-{A0CAA6B2-E93D-472F-2D4E-E18836EE8855}" dt="2022-03-23T13:39:07.071" v="8"/>
          <pc:sldLayoutMkLst>
            <pc:docMk/>
            <pc:sldMasterMk cId="1548426023" sldId="2147483936"/>
            <pc:sldLayoutMk cId="2967849114" sldId="2147483943"/>
          </pc:sldLayoutMkLst>
        </pc:sldLayoutChg>
        <pc:sldLayoutChg chg="add del mod replId">
          <pc:chgData name="Anthonia Akpan (2026998)" userId="S::2026998@student.uwtsd.ac.uk::f4522fb3-2210-4efa-893b-5e84191431d5" providerId="AD" clId="Web-{A0CAA6B2-E93D-472F-2D4E-E18836EE8855}" dt="2022-03-23T13:39:07.071" v="8"/>
          <pc:sldLayoutMkLst>
            <pc:docMk/>
            <pc:sldMasterMk cId="1548426023" sldId="2147483936"/>
            <pc:sldLayoutMk cId="2253736974" sldId="2147483944"/>
          </pc:sldLayoutMkLst>
        </pc:sldLayoutChg>
        <pc:sldLayoutChg chg="add del mod replId">
          <pc:chgData name="Anthonia Akpan (2026998)" userId="S::2026998@student.uwtsd.ac.uk::f4522fb3-2210-4efa-893b-5e84191431d5" providerId="AD" clId="Web-{A0CAA6B2-E93D-472F-2D4E-E18836EE8855}" dt="2022-03-23T13:39:07.071" v="8"/>
          <pc:sldLayoutMkLst>
            <pc:docMk/>
            <pc:sldMasterMk cId="1548426023" sldId="2147483936"/>
            <pc:sldLayoutMk cId="1782952529" sldId="2147483945"/>
          </pc:sldLayoutMkLst>
        </pc:sldLayoutChg>
        <pc:sldLayoutChg chg="add del mod replId">
          <pc:chgData name="Anthonia Akpan (2026998)" userId="S::2026998@student.uwtsd.ac.uk::f4522fb3-2210-4efa-893b-5e84191431d5" providerId="AD" clId="Web-{A0CAA6B2-E93D-472F-2D4E-E18836EE8855}" dt="2022-03-23T13:39:07.071" v="8"/>
          <pc:sldLayoutMkLst>
            <pc:docMk/>
            <pc:sldMasterMk cId="1548426023" sldId="2147483936"/>
            <pc:sldLayoutMk cId="596515956" sldId="2147483946"/>
          </pc:sldLayoutMkLst>
        </pc:sldLayoutChg>
        <pc:sldLayoutChg chg="add del mod replId">
          <pc:chgData name="Anthonia Akpan (2026998)" userId="S::2026998@student.uwtsd.ac.uk::f4522fb3-2210-4efa-893b-5e84191431d5" providerId="AD" clId="Web-{A0CAA6B2-E93D-472F-2D4E-E18836EE8855}" dt="2022-03-23T13:39:07.071" v="8"/>
          <pc:sldLayoutMkLst>
            <pc:docMk/>
            <pc:sldMasterMk cId="1548426023" sldId="2147483936"/>
            <pc:sldLayoutMk cId="702981055" sldId="2147483947"/>
          </pc:sldLayoutMkLst>
        </pc:sldLayoutChg>
      </pc:sldMasterChg>
      <pc:sldMasterChg chg="add addSldLayout modSldLayout">
        <pc:chgData name="Anthonia Akpan (2026998)" userId="S::2026998@student.uwtsd.ac.uk::f4522fb3-2210-4efa-893b-5e84191431d5" providerId="AD" clId="Web-{A0CAA6B2-E93D-472F-2D4E-E18836EE8855}" dt="2022-03-23T13:39:07.071" v="8"/>
        <pc:sldMasterMkLst>
          <pc:docMk/>
          <pc:sldMasterMk cId="1455169798" sldId="2147483948"/>
        </pc:sldMasterMkLst>
        <pc:sldLayoutChg chg="add mod replId">
          <pc:chgData name="Anthonia Akpan (2026998)" userId="S::2026998@student.uwtsd.ac.uk::f4522fb3-2210-4efa-893b-5e84191431d5" providerId="AD" clId="Web-{A0CAA6B2-E93D-472F-2D4E-E18836EE8855}" dt="2022-03-23T13:39:07.071" v="8"/>
          <pc:sldLayoutMkLst>
            <pc:docMk/>
            <pc:sldMasterMk cId="1455169798" sldId="2147483948"/>
            <pc:sldLayoutMk cId="317017363" sldId="2147483949"/>
          </pc:sldLayoutMkLst>
        </pc:sldLayoutChg>
        <pc:sldLayoutChg chg="add mod replId">
          <pc:chgData name="Anthonia Akpan (2026998)" userId="S::2026998@student.uwtsd.ac.uk::f4522fb3-2210-4efa-893b-5e84191431d5" providerId="AD" clId="Web-{A0CAA6B2-E93D-472F-2D4E-E18836EE8855}" dt="2022-03-23T13:39:07.071" v="8"/>
          <pc:sldLayoutMkLst>
            <pc:docMk/>
            <pc:sldMasterMk cId="1455169798" sldId="2147483948"/>
            <pc:sldLayoutMk cId="4169723659" sldId="2147483950"/>
          </pc:sldLayoutMkLst>
        </pc:sldLayoutChg>
        <pc:sldLayoutChg chg="add mod replId">
          <pc:chgData name="Anthonia Akpan (2026998)" userId="S::2026998@student.uwtsd.ac.uk::f4522fb3-2210-4efa-893b-5e84191431d5" providerId="AD" clId="Web-{A0CAA6B2-E93D-472F-2D4E-E18836EE8855}" dt="2022-03-23T13:39:07.071" v="8"/>
          <pc:sldLayoutMkLst>
            <pc:docMk/>
            <pc:sldMasterMk cId="1455169798" sldId="2147483948"/>
            <pc:sldLayoutMk cId="1697504151" sldId="2147483951"/>
          </pc:sldLayoutMkLst>
        </pc:sldLayoutChg>
        <pc:sldLayoutChg chg="add mod replId">
          <pc:chgData name="Anthonia Akpan (2026998)" userId="S::2026998@student.uwtsd.ac.uk::f4522fb3-2210-4efa-893b-5e84191431d5" providerId="AD" clId="Web-{A0CAA6B2-E93D-472F-2D4E-E18836EE8855}" dt="2022-03-23T13:39:07.071" v="8"/>
          <pc:sldLayoutMkLst>
            <pc:docMk/>
            <pc:sldMasterMk cId="1455169798" sldId="2147483948"/>
            <pc:sldLayoutMk cId="4022826274" sldId="2147483952"/>
          </pc:sldLayoutMkLst>
        </pc:sldLayoutChg>
        <pc:sldLayoutChg chg="add mod replId">
          <pc:chgData name="Anthonia Akpan (2026998)" userId="S::2026998@student.uwtsd.ac.uk::f4522fb3-2210-4efa-893b-5e84191431d5" providerId="AD" clId="Web-{A0CAA6B2-E93D-472F-2D4E-E18836EE8855}" dt="2022-03-23T13:39:07.071" v="8"/>
          <pc:sldLayoutMkLst>
            <pc:docMk/>
            <pc:sldMasterMk cId="1455169798" sldId="2147483948"/>
            <pc:sldLayoutMk cId="1271587975" sldId="2147483953"/>
          </pc:sldLayoutMkLst>
        </pc:sldLayoutChg>
        <pc:sldLayoutChg chg="add mod replId">
          <pc:chgData name="Anthonia Akpan (2026998)" userId="S::2026998@student.uwtsd.ac.uk::f4522fb3-2210-4efa-893b-5e84191431d5" providerId="AD" clId="Web-{A0CAA6B2-E93D-472F-2D4E-E18836EE8855}" dt="2022-03-23T13:39:07.071" v="8"/>
          <pc:sldLayoutMkLst>
            <pc:docMk/>
            <pc:sldMasterMk cId="1455169798" sldId="2147483948"/>
            <pc:sldLayoutMk cId="2220113371" sldId="2147483954"/>
          </pc:sldLayoutMkLst>
        </pc:sldLayoutChg>
        <pc:sldLayoutChg chg="add mod replId">
          <pc:chgData name="Anthonia Akpan (2026998)" userId="S::2026998@student.uwtsd.ac.uk::f4522fb3-2210-4efa-893b-5e84191431d5" providerId="AD" clId="Web-{A0CAA6B2-E93D-472F-2D4E-E18836EE8855}" dt="2022-03-23T13:39:07.071" v="8"/>
          <pc:sldLayoutMkLst>
            <pc:docMk/>
            <pc:sldMasterMk cId="1455169798" sldId="2147483948"/>
            <pc:sldLayoutMk cId="706636242" sldId="2147483955"/>
          </pc:sldLayoutMkLst>
        </pc:sldLayoutChg>
        <pc:sldLayoutChg chg="add mod replId">
          <pc:chgData name="Anthonia Akpan (2026998)" userId="S::2026998@student.uwtsd.ac.uk::f4522fb3-2210-4efa-893b-5e84191431d5" providerId="AD" clId="Web-{A0CAA6B2-E93D-472F-2D4E-E18836EE8855}" dt="2022-03-23T13:39:07.071" v="8"/>
          <pc:sldLayoutMkLst>
            <pc:docMk/>
            <pc:sldMasterMk cId="1455169798" sldId="2147483948"/>
            <pc:sldLayoutMk cId="3585505117" sldId="2147483956"/>
          </pc:sldLayoutMkLst>
        </pc:sldLayoutChg>
        <pc:sldLayoutChg chg="add mod replId">
          <pc:chgData name="Anthonia Akpan (2026998)" userId="S::2026998@student.uwtsd.ac.uk::f4522fb3-2210-4efa-893b-5e84191431d5" providerId="AD" clId="Web-{A0CAA6B2-E93D-472F-2D4E-E18836EE8855}" dt="2022-03-23T13:39:07.071" v="8"/>
          <pc:sldLayoutMkLst>
            <pc:docMk/>
            <pc:sldMasterMk cId="1455169798" sldId="2147483948"/>
            <pc:sldLayoutMk cId="866642915" sldId="2147483957"/>
          </pc:sldLayoutMkLst>
        </pc:sldLayoutChg>
        <pc:sldLayoutChg chg="add mod replId">
          <pc:chgData name="Anthonia Akpan (2026998)" userId="S::2026998@student.uwtsd.ac.uk::f4522fb3-2210-4efa-893b-5e84191431d5" providerId="AD" clId="Web-{A0CAA6B2-E93D-472F-2D4E-E18836EE8855}" dt="2022-03-23T13:39:07.071" v="8"/>
          <pc:sldLayoutMkLst>
            <pc:docMk/>
            <pc:sldMasterMk cId="1455169798" sldId="2147483948"/>
            <pc:sldLayoutMk cId="4036097068" sldId="2147483958"/>
          </pc:sldLayoutMkLst>
        </pc:sldLayoutChg>
        <pc:sldLayoutChg chg="add mod replId">
          <pc:chgData name="Anthonia Akpan (2026998)" userId="S::2026998@student.uwtsd.ac.uk::f4522fb3-2210-4efa-893b-5e84191431d5" providerId="AD" clId="Web-{A0CAA6B2-E93D-472F-2D4E-E18836EE8855}" dt="2022-03-23T13:39:07.071" v="8"/>
          <pc:sldLayoutMkLst>
            <pc:docMk/>
            <pc:sldMasterMk cId="1455169798" sldId="2147483948"/>
            <pc:sldLayoutMk cId="2978870263" sldId="2147483959"/>
          </pc:sldLayoutMkLst>
        </pc:sldLayoutChg>
        <pc:sldLayoutChg chg="add mod replId">
          <pc:chgData name="Anthonia Akpan (2026998)" userId="S::2026998@student.uwtsd.ac.uk::f4522fb3-2210-4efa-893b-5e84191431d5" providerId="AD" clId="Web-{A0CAA6B2-E93D-472F-2D4E-E18836EE8855}" dt="2022-03-23T13:39:07.071" v="8"/>
          <pc:sldLayoutMkLst>
            <pc:docMk/>
            <pc:sldMasterMk cId="1455169798" sldId="2147483948"/>
            <pc:sldLayoutMk cId="955781801" sldId="2147483960"/>
          </pc:sldLayoutMkLst>
        </pc:sldLayoutChg>
        <pc:sldLayoutChg chg="add mod replId">
          <pc:chgData name="Anthonia Akpan (2026998)" userId="S::2026998@student.uwtsd.ac.uk::f4522fb3-2210-4efa-893b-5e84191431d5" providerId="AD" clId="Web-{A0CAA6B2-E93D-472F-2D4E-E18836EE8855}" dt="2022-03-23T13:39:07.071" v="8"/>
          <pc:sldLayoutMkLst>
            <pc:docMk/>
            <pc:sldMasterMk cId="1455169798" sldId="2147483948"/>
            <pc:sldLayoutMk cId="1131377649" sldId="2147483961"/>
          </pc:sldLayoutMkLst>
        </pc:sldLayoutChg>
        <pc:sldLayoutChg chg="add mod replId">
          <pc:chgData name="Anthonia Akpan (2026998)" userId="S::2026998@student.uwtsd.ac.uk::f4522fb3-2210-4efa-893b-5e84191431d5" providerId="AD" clId="Web-{A0CAA6B2-E93D-472F-2D4E-E18836EE8855}" dt="2022-03-23T13:39:07.071" v="8"/>
          <pc:sldLayoutMkLst>
            <pc:docMk/>
            <pc:sldMasterMk cId="1455169798" sldId="2147483948"/>
            <pc:sldLayoutMk cId="3500879999" sldId="2147483962"/>
          </pc:sldLayoutMkLst>
        </pc:sldLayoutChg>
        <pc:sldLayoutChg chg="add mod replId">
          <pc:chgData name="Anthonia Akpan (2026998)" userId="S::2026998@student.uwtsd.ac.uk::f4522fb3-2210-4efa-893b-5e84191431d5" providerId="AD" clId="Web-{A0CAA6B2-E93D-472F-2D4E-E18836EE8855}" dt="2022-03-23T13:39:07.071" v="8"/>
          <pc:sldLayoutMkLst>
            <pc:docMk/>
            <pc:sldMasterMk cId="1455169798" sldId="2147483948"/>
            <pc:sldLayoutMk cId="3865947612" sldId="2147483963"/>
          </pc:sldLayoutMkLst>
        </pc:sldLayoutChg>
        <pc:sldLayoutChg chg="add mod replId">
          <pc:chgData name="Anthonia Akpan (2026998)" userId="S::2026998@student.uwtsd.ac.uk::f4522fb3-2210-4efa-893b-5e84191431d5" providerId="AD" clId="Web-{A0CAA6B2-E93D-472F-2D4E-E18836EE8855}" dt="2022-03-23T13:39:07.071" v="8"/>
          <pc:sldLayoutMkLst>
            <pc:docMk/>
            <pc:sldMasterMk cId="1455169798" sldId="2147483948"/>
            <pc:sldLayoutMk cId="4026203492" sldId="2147483964"/>
          </pc:sldLayoutMkLst>
        </pc:sldLayoutChg>
        <pc:sldLayoutChg chg="add mod replId">
          <pc:chgData name="Anthonia Akpan (2026998)" userId="S::2026998@student.uwtsd.ac.uk::f4522fb3-2210-4efa-893b-5e84191431d5" providerId="AD" clId="Web-{A0CAA6B2-E93D-472F-2D4E-E18836EE8855}" dt="2022-03-23T13:39:07.071" v="8"/>
          <pc:sldLayoutMkLst>
            <pc:docMk/>
            <pc:sldMasterMk cId="1455169798" sldId="2147483948"/>
            <pc:sldLayoutMk cId="1395548864" sldId="2147483965"/>
          </pc:sldLayoutMkLst>
        </pc:sldLayoutChg>
      </pc:sldMasterChg>
    </pc:docChg>
  </pc:docChgLst>
  <pc:docChgLst>
    <pc:chgData name="Anthonia Akpan (2026998)" userId="S::2026998@student.uwtsd.ac.uk::f4522fb3-2210-4efa-893b-5e84191431d5" providerId="AD" clId="Web-{C68B21F0-2535-01B8-194A-3BA60003766A}"/>
    <pc:docChg chg="modSld">
      <pc:chgData name="Anthonia Akpan (2026998)" userId="S::2026998@student.uwtsd.ac.uk::f4522fb3-2210-4efa-893b-5e84191431d5" providerId="AD" clId="Web-{C68B21F0-2535-01B8-194A-3BA60003766A}" dt="2022-03-25T21:30:52.677" v="39" actId="20577"/>
      <pc:docMkLst>
        <pc:docMk/>
      </pc:docMkLst>
      <pc:sldChg chg="modSp">
        <pc:chgData name="Anthonia Akpan (2026998)" userId="S::2026998@student.uwtsd.ac.uk::f4522fb3-2210-4efa-893b-5e84191431d5" providerId="AD" clId="Web-{C68B21F0-2535-01B8-194A-3BA60003766A}" dt="2022-03-25T21:30:52.677" v="39" actId="20577"/>
        <pc:sldMkLst>
          <pc:docMk/>
          <pc:sldMk cId="711037745" sldId="266"/>
        </pc:sldMkLst>
        <pc:spChg chg="mod">
          <ac:chgData name="Anthonia Akpan (2026998)" userId="S::2026998@student.uwtsd.ac.uk::f4522fb3-2210-4efa-893b-5e84191431d5" providerId="AD" clId="Web-{C68B21F0-2535-01B8-194A-3BA60003766A}" dt="2022-03-25T21:30:52.677" v="39" actId="20577"/>
          <ac:spMkLst>
            <pc:docMk/>
            <pc:sldMk cId="711037745" sldId="266"/>
            <ac:spMk id="12" creationId="{D27BBEAA-FDB3-1736-ACC5-AF9B6E403025}"/>
          </ac:spMkLst>
        </pc:spChg>
      </pc:sldChg>
    </pc:docChg>
  </pc:docChgLst>
  <pc:docChgLst>
    <pc:chgData name="Anthonia Akpan (2026998)" userId="S::2026998@student.uwtsd.ac.uk::f4522fb3-2210-4efa-893b-5e84191431d5" providerId="AD" clId="Web-{9DC45042-FE6C-1046-F14B-D689F3F26EA1}"/>
    <pc:docChg chg="modSld">
      <pc:chgData name="Anthonia Akpan (2026998)" userId="S::2026998@student.uwtsd.ac.uk::f4522fb3-2210-4efa-893b-5e84191431d5" providerId="AD" clId="Web-{9DC45042-FE6C-1046-F14B-D689F3F26EA1}" dt="2022-03-22T02:20:46.076" v="953" actId="20577"/>
      <pc:docMkLst>
        <pc:docMk/>
      </pc:docMkLst>
      <pc:sldChg chg="modSp">
        <pc:chgData name="Anthonia Akpan (2026998)" userId="S::2026998@student.uwtsd.ac.uk::f4522fb3-2210-4efa-893b-5e84191431d5" providerId="AD" clId="Web-{9DC45042-FE6C-1046-F14B-D689F3F26EA1}" dt="2022-03-22T02:20:46.076" v="953" actId="20577"/>
        <pc:sldMkLst>
          <pc:docMk/>
          <pc:sldMk cId="711037745" sldId="266"/>
        </pc:sldMkLst>
        <pc:spChg chg="mod">
          <ac:chgData name="Anthonia Akpan (2026998)" userId="S::2026998@student.uwtsd.ac.uk::f4522fb3-2210-4efa-893b-5e84191431d5" providerId="AD" clId="Web-{9DC45042-FE6C-1046-F14B-D689F3F26EA1}" dt="2022-03-22T02:20:46.076" v="953" actId="20577"/>
          <ac:spMkLst>
            <pc:docMk/>
            <pc:sldMk cId="711037745" sldId="266"/>
            <ac:spMk id="6" creationId="{CDD37596-D900-451D-8567-2F7E668AD8C3}"/>
          </ac:spMkLst>
        </pc:spChg>
        <pc:picChg chg="mod">
          <ac:chgData name="Anthonia Akpan (2026998)" userId="S::2026998@student.uwtsd.ac.uk::f4522fb3-2210-4efa-893b-5e84191431d5" providerId="AD" clId="Web-{9DC45042-FE6C-1046-F14B-D689F3F26EA1}" dt="2022-03-22T02:11:28.999" v="805" actId="14100"/>
          <ac:picMkLst>
            <pc:docMk/>
            <pc:sldMk cId="711037745" sldId="266"/>
            <ac:picMk id="4" creationId="{FE3F117C-1B0A-481E-B453-06155B9737CE}"/>
          </ac:picMkLst>
        </pc:picChg>
      </pc:sldChg>
      <pc:sldChg chg="addSp modSp">
        <pc:chgData name="Anthonia Akpan (2026998)" userId="S::2026998@student.uwtsd.ac.uk::f4522fb3-2210-4efa-893b-5e84191431d5" providerId="AD" clId="Web-{9DC45042-FE6C-1046-F14B-D689F3F26EA1}" dt="2022-03-22T01:54:14.746" v="548" actId="1076"/>
        <pc:sldMkLst>
          <pc:docMk/>
          <pc:sldMk cId="3703525666" sldId="269"/>
        </pc:sldMkLst>
        <pc:spChg chg="mod">
          <ac:chgData name="Anthonia Akpan (2026998)" userId="S::2026998@student.uwtsd.ac.uk::f4522fb3-2210-4efa-893b-5e84191431d5" providerId="AD" clId="Web-{9DC45042-FE6C-1046-F14B-D689F3F26EA1}" dt="2022-03-22T01:29:49.553" v="1" actId="14100"/>
          <ac:spMkLst>
            <pc:docMk/>
            <pc:sldMk cId="3703525666" sldId="269"/>
            <ac:spMk id="3" creationId="{80E9E37A-19C5-4DE4-A04C-137C78418534}"/>
          </ac:spMkLst>
        </pc:spChg>
        <pc:spChg chg="add mod">
          <ac:chgData name="Anthonia Akpan (2026998)" userId="S::2026998@student.uwtsd.ac.uk::f4522fb3-2210-4efa-893b-5e84191431d5" providerId="AD" clId="Web-{9DC45042-FE6C-1046-F14B-D689F3F26EA1}" dt="2022-03-22T01:54:14.746" v="548" actId="1076"/>
          <ac:spMkLst>
            <pc:docMk/>
            <pc:sldMk cId="3703525666" sldId="269"/>
            <ac:spMk id="4" creationId="{BF802BF8-C0F0-4D01-B1CE-780113E16F97}"/>
          </ac:spMkLst>
        </pc:spChg>
      </pc:sldChg>
    </pc:docChg>
  </pc:docChgLst>
  <pc:docChgLst>
    <pc:chgData name="Anthonia Akpan (2026998)" userId="S::2026998@student.uwtsd.ac.uk::f4522fb3-2210-4efa-893b-5e84191431d5" providerId="AD" clId="Web-{318C35B9-93C2-408A-16E4-35C5D8B830C6}"/>
    <pc:docChg chg="addSld modSld">
      <pc:chgData name="Anthonia Akpan (2026998)" userId="S::2026998@student.uwtsd.ac.uk::f4522fb3-2210-4efa-893b-5e84191431d5" providerId="AD" clId="Web-{318C35B9-93C2-408A-16E4-35C5D8B830C6}" dt="2022-03-24T17:31:14.015" v="1097"/>
      <pc:docMkLst>
        <pc:docMk/>
      </pc:docMkLst>
      <pc:sldChg chg="modSp">
        <pc:chgData name="Anthonia Akpan (2026998)" userId="S::2026998@student.uwtsd.ac.uk::f4522fb3-2210-4efa-893b-5e84191431d5" providerId="AD" clId="Web-{318C35B9-93C2-408A-16E4-35C5D8B830C6}" dt="2022-03-24T16:56:27.765" v="6" actId="14100"/>
        <pc:sldMkLst>
          <pc:docMk/>
          <pc:sldMk cId="732505390" sldId="271"/>
        </pc:sldMkLst>
        <pc:spChg chg="mod">
          <ac:chgData name="Anthonia Akpan (2026998)" userId="S::2026998@student.uwtsd.ac.uk::f4522fb3-2210-4efa-893b-5e84191431d5" providerId="AD" clId="Web-{318C35B9-93C2-408A-16E4-35C5D8B830C6}" dt="2022-03-24T16:56:27.765" v="6" actId="14100"/>
          <ac:spMkLst>
            <pc:docMk/>
            <pc:sldMk cId="732505390" sldId="271"/>
            <ac:spMk id="3" creationId="{E12C9417-E67D-716B-60DA-8CAABCC6AB18}"/>
          </ac:spMkLst>
        </pc:spChg>
      </pc:sldChg>
      <pc:sldChg chg="modSp add">
        <pc:chgData name="Anthonia Akpan (2026998)" userId="S::2026998@student.uwtsd.ac.uk::f4522fb3-2210-4efa-893b-5e84191431d5" providerId="AD" clId="Web-{318C35B9-93C2-408A-16E4-35C5D8B830C6}" dt="2022-03-24T17:31:14.015" v="1097"/>
        <pc:sldMkLst>
          <pc:docMk/>
          <pc:sldMk cId="3039906580" sldId="273"/>
        </pc:sldMkLst>
        <pc:graphicFrameChg chg="mod modGraphic">
          <ac:chgData name="Anthonia Akpan (2026998)" userId="S::2026998@student.uwtsd.ac.uk::f4522fb3-2210-4efa-893b-5e84191431d5" providerId="AD" clId="Web-{318C35B9-93C2-408A-16E4-35C5D8B830C6}" dt="2022-03-24T17:31:14.015" v="1097"/>
          <ac:graphicFrameMkLst>
            <pc:docMk/>
            <pc:sldMk cId="3039906580" sldId="273"/>
            <ac:graphicFrameMk id="4" creationId="{45286591-9DEE-40D6-861B-569E5A9D47E2}"/>
          </ac:graphicFrameMkLst>
        </pc:graphicFrameChg>
      </pc:sldChg>
    </pc:docChg>
  </pc:docChgLst>
  <pc:docChgLst>
    <pc:chgData name="Anthonia Akpan (2026998)" userId="S::2026998@student.uwtsd.ac.uk::f4522fb3-2210-4efa-893b-5e84191431d5" providerId="AD" clId="Web-{D074B339-D2C2-DA07-6451-D4A96A887F46}"/>
    <pc:docChg chg="delSld modSld">
      <pc:chgData name="Anthonia Akpan (2026998)" userId="S::2026998@student.uwtsd.ac.uk::f4522fb3-2210-4efa-893b-5e84191431d5" providerId="AD" clId="Web-{D074B339-D2C2-DA07-6451-D4A96A887F46}" dt="2022-03-25T11:25:15.575" v="54"/>
      <pc:docMkLst>
        <pc:docMk/>
      </pc:docMkLst>
      <pc:sldChg chg="modSp">
        <pc:chgData name="Anthonia Akpan (2026998)" userId="S::2026998@student.uwtsd.ac.uk::f4522fb3-2210-4efa-893b-5e84191431d5" providerId="AD" clId="Web-{D074B339-D2C2-DA07-6451-D4A96A887F46}" dt="2022-03-25T11:14:28.354" v="29" actId="20577"/>
        <pc:sldMkLst>
          <pc:docMk/>
          <pc:sldMk cId="711037745" sldId="266"/>
        </pc:sldMkLst>
        <pc:spChg chg="mod">
          <ac:chgData name="Anthonia Akpan (2026998)" userId="S::2026998@student.uwtsd.ac.uk::f4522fb3-2210-4efa-893b-5e84191431d5" providerId="AD" clId="Web-{D074B339-D2C2-DA07-6451-D4A96A887F46}" dt="2022-03-25T11:14:28.354" v="29" actId="20577"/>
          <ac:spMkLst>
            <pc:docMk/>
            <pc:sldMk cId="711037745" sldId="266"/>
            <ac:spMk id="12" creationId="{D27BBEAA-FDB3-1736-ACC5-AF9B6E403025}"/>
          </ac:spMkLst>
        </pc:spChg>
      </pc:sldChg>
      <pc:sldChg chg="modSp">
        <pc:chgData name="Anthonia Akpan (2026998)" userId="S::2026998@student.uwtsd.ac.uk::f4522fb3-2210-4efa-893b-5e84191431d5" providerId="AD" clId="Web-{D074B339-D2C2-DA07-6451-D4A96A887F46}" dt="2022-03-25T11:18:52.705" v="42" actId="20577"/>
        <pc:sldMkLst>
          <pc:docMk/>
          <pc:sldMk cId="4219003649" sldId="267"/>
        </pc:sldMkLst>
        <pc:spChg chg="mod">
          <ac:chgData name="Anthonia Akpan (2026998)" userId="S::2026998@student.uwtsd.ac.uk::f4522fb3-2210-4efa-893b-5e84191431d5" providerId="AD" clId="Web-{D074B339-D2C2-DA07-6451-D4A96A887F46}" dt="2022-03-25T11:18:52.705" v="42" actId="20577"/>
          <ac:spMkLst>
            <pc:docMk/>
            <pc:sldMk cId="4219003649" sldId="267"/>
            <ac:spMk id="4" creationId="{98BB4E8D-4339-CFA4-7EC5-9A06B45A76C7}"/>
          </ac:spMkLst>
        </pc:spChg>
      </pc:sldChg>
      <pc:sldChg chg="modSp">
        <pc:chgData name="Anthonia Akpan (2026998)" userId="S::2026998@student.uwtsd.ac.uk::f4522fb3-2210-4efa-893b-5e84191431d5" providerId="AD" clId="Web-{D074B339-D2C2-DA07-6451-D4A96A887F46}" dt="2022-03-25T11:20:17.567" v="47" actId="20577"/>
        <pc:sldMkLst>
          <pc:docMk/>
          <pc:sldMk cId="2837855554" sldId="268"/>
        </pc:sldMkLst>
        <pc:spChg chg="mod">
          <ac:chgData name="Anthonia Akpan (2026998)" userId="S::2026998@student.uwtsd.ac.uk::f4522fb3-2210-4efa-893b-5e84191431d5" providerId="AD" clId="Web-{D074B339-D2C2-DA07-6451-D4A96A887F46}" dt="2022-03-25T11:20:17.567" v="47" actId="20577"/>
          <ac:spMkLst>
            <pc:docMk/>
            <pc:sldMk cId="2837855554" sldId="268"/>
            <ac:spMk id="6" creationId="{FAC1129B-D286-850B-1F8F-6557F8EE49E0}"/>
          </ac:spMkLst>
        </pc:spChg>
      </pc:sldChg>
      <pc:sldChg chg="modSp">
        <pc:chgData name="Anthonia Akpan (2026998)" userId="S::2026998@student.uwtsd.ac.uk::f4522fb3-2210-4efa-893b-5e84191431d5" providerId="AD" clId="Web-{D074B339-D2C2-DA07-6451-D4A96A887F46}" dt="2022-03-25T11:23:52.916" v="53" actId="20577"/>
        <pc:sldMkLst>
          <pc:docMk/>
          <pc:sldMk cId="3703525666" sldId="269"/>
        </pc:sldMkLst>
        <pc:spChg chg="mod">
          <ac:chgData name="Anthonia Akpan (2026998)" userId="S::2026998@student.uwtsd.ac.uk::f4522fb3-2210-4efa-893b-5e84191431d5" providerId="AD" clId="Web-{D074B339-D2C2-DA07-6451-D4A96A887F46}" dt="2022-03-25T11:23:52.916" v="53" actId="20577"/>
          <ac:spMkLst>
            <pc:docMk/>
            <pc:sldMk cId="3703525666" sldId="269"/>
            <ac:spMk id="9" creationId="{C75FB9E9-475A-1D3B-D572-C9BC46032049}"/>
          </ac:spMkLst>
        </pc:spChg>
      </pc:sldChg>
      <pc:sldChg chg="del">
        <pc:chgData name="Anthonia Akpan (2026998)" userId="S::2026998@student.uwtsd.ac.uk::f4522fb3-2210-4efa-893b-5e84191431d5" providerId="AD" clId="Web-{D074B339-D2C2-DA07-6451-D4A96A887F46}" dt="2022-03-25T11:25:15.575" v="54"/>
        <pc:sldMkLst>
          <pc:docMk/>
          <pc:sldMk cId="732505390" sldId="271"/>
        </pc:sldMkLst>
      </pc:sldChg>
    </pc:docChg>
  </pc:docChgLst>
  <pc:docChgLst>
    <pc:chgData name="Anthonia Akpan (2026998)" userId="S::2026998@student.uwtsd.ac.uk::f4522fb3-2210-4efa-893b-5e84191431d5" providerId="AD" clId="Web-{25F87B33-A55C-20CE-1B30-E387D776B6EA}"/>
    <pc:docChg chg="modSld">
      <pc:chgData name="Anthonia Akpan (2026998)" userId="S::2026998@student.uwtsd.ac.uk::f4522fb3-2210-4efa-893b-5e84191431d5" providerId="AD" clId="Web-{25F87B33-A55C-20CE-1B30-E387D776B6EA}" dt="2022-03-24T13:19:13.642" v="195" actId="20577"/>
      <pc:docMkLst>
        <pc:docMk/>
      </pc:docMkLst>
      <pc:sldChg chg="modSp">
        <pc:chgData name="Anthonia Akpan (2026998)" userId="S::2026998@student.uwtsd.ac.uk::f4522fb3-2210-4efa-893b-5e84191431d5" providerId="AD" clId="Web-{25F87B33-A55C-20CE-1B30-E387D776B6EA}" dt="2022-03-24T13:08:20.063" v="75" actId="14100"/>
        <pc:sldMkLst>
          <pc:docMk/>
          <pc:sldMk cId="3041434947" sldId="257"/>
        </pc:sldMkLst>
        <pc:spChg chg="mod">
          <ac:chgData name="Anthonia Akpan (2026998)" userId="S::2026998@student.uwtsd.ac.uk::f4522fb3-2210-4efa-893b-5e84191431d5" providerId="AD" clId="Web-{25F87B33-A55C-20CE-1B30-E387D776B6EA}" dt="2022-03-24T13:08:20.063" v="75" actId="14100"/>
          <ac:spMkLst>
            <pc:docMk/>
            <pc:sldMk cId="3041434947" sldId="257"/>
            <ac:spMk id="8" creationId="{248392EB-F80A-6A3F-ACD7-EF41E75FB073}"/>
          </ac:spMkLst>
        </pc:spChg>
        <pc:spChg chg="mod">
          <ac:chgData name="Anthonia Akpan (2026998)" userId="S::2026998@student.uwtsd.ac.uk::f4522fb3-2210-4efa-893b-5e84191431d5" providerId="AD" clId="Web-{25F87B33-A55C-20CE-1B30-E387D776B6EA}" dt="2022-03-24T13:06:55.607" v="63" actId="14100"/>
          <ac:spMkLst>
            <pc:docMk/>
            <pc:sldMk cId="3041434947" sldId="257"/>
            <ac:spMk id="15" creationId="{9A588229-8F79-978B-B96B-B9B9C5C800F4}"/>
          </ac:spMkLst>
        </pc:spChg>
        <pc:picChg chg="mod">
          <ac:chgData name="Anthonia Akpan (2026998)" userId="S::2026998@student.uwtsd.ac.uk::f4522fb3-2210-4efa-893b-5e84191431d5" providerId="AD" clId="Web-{25F87B33-A55C-20CE-1B30-E387D776B6EA}" dt="2022-03-24T13:07:48.343" v="72" actId="14100"/>
          <ac:picMkLst>
            <pc:docMk/>
            <pc:sldMk cId="3041434947" sldId="257"/>
            <ac:picMk id="4" creationId="{40A50F6E-4278-41ED-B622-FCE4FC508625}"/>
          </ac:picMkLst>
        </pc:picChg>
      </pc:sldChg>
      <pc:sldChg chg="modSp">
        <pc:chgData name="Anthonia Akpan (2026998)" userId="S::2026998@student.uwtsd.ac.uk::f4522fb3-2210-4efa-893b-5e84191431d5" providerId="AD" clId="Web-{25F87B33-A55C-20CE-1B30-E387D776B6EA}" dt="2022-03-24T13:19:13.642" v="195" actId="20577"/>
        <pc:sldMkLst>
          <pc:docMk/>
          <pc:sldMk cId="1258422939" sldId="264"/>
        </pc:sldMkLst>
        <pc:spChg chg="mod">
          <ac:chgData name="Anthonia Akpan (2026998)" userId="S::2026998@student.uwtsd.ac.uk::f4522fb3-2210-4efa-893b-5e84191431d5" providerId="AD" clId="Web-{25F87B33-A55C-20CE-1B30-E387D776B6EA}" dt="2022-03-24T13:19:13.642" v="195" actId="20577"/>
          <ac:spMkLst>
            <pc:docMk/>
            <pc:sldMk cId="1258422939" sldId="264"/>
            <ac:spMk id="4" creationId="{FB10DB62-9B3A-34A3-42E4-E1A78A79CA9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3A065F-558C-457A-A21C-B03AFADC4D2E}" type="datetimeFigureOut">
              <a:t>3/25/2022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D1A4AA-5506-4570-8E8C-CDB264C8D41A}" type="slidenum">
              <a:t>‹#›</a:t>
            </a:fld>
            <a:endParaRPr lang="en-GB"/>
          </a:p>
        </p:txBody>
      </p:sp>
    </p:spTree>
    <p:extLst>
      <p:ext uri="{BB962C8B-B14F-4D97-AF65-F5344CB8AC3E}">
        <p14:creationId xmlns:p14="http://schemas.microsoft.com/office/powerpoint/2010/main" val="5278665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79D1A4AA-5506-4570-8E8C-CDB264C8D41A}" type="slidenum">
              <a:t>8</a:t>
            </a:fld>
            <a:endParaRPr lang="en-GB"/>
          </a:p>
        </p:txBody>
      </p:sp>
    </p:spTree>
    <p:extLst>
      <p:ext uri="{BB962C8B-B14F-4D97-AF65-F5344CB8AC3E}">
        <p14:creationId xmlns:p14="http://schemas.microsoft.com/office/powerpoint/2010/main" val="9449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3/25/2022</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r>
              <a:rPr lang="en-US"/>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17017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9C9CA7B-DFD4-44B5-8C60-D14B8CD1FB59}" type="datetimeFigureOut">
              <a:rPr lang="en-US" dirty="0"/>
              <a:t>3/25/2022</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1697236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3/25/2022</a:t>
            </a:fld>
            <a:endParaRPr lang="en-US"/>
          </a:p>
        </p:txBody>
      </p:sp>
      <p:sp>
        <p:nvSpPr>
          <p:cNvPr id="5" name="Footer Placeholder 4"/>
          <p:cNvSpPr>
            <a:spLocks noGrp="1"/>
          </p:cNvSpPr>
          <p:nvPr>
            <p:ph type="ftr" sz="quarter" idx="11"/>
          </p:nvPr>
        </p:nvSpPr>
        <p:spPr/>
        <p:txBody>
          <a:bodyPr/>
          <a:lstStyle/>
          <a:p>
            <a:r>
              <a:rPr lang="en-US"/>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6975041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BDB8791-F1B0-41E7-B7FD-A781E65C4266}" type="datetimeFigureOut">
              <a:rPr lang="en-US" dirty="0"/>
              <a:t>3/25/2022</a:t>
            </a:fld>
            <a:endParaRPr lang="en-US"/>
          </a:p>
        </p:txBody>
      </p:sp>
      <p:sp>
        <p:nvSpPr>
          <p:cNvPr id="6" name="Footer Placeholder 5"/>
          <p:cNvSpPr>
            <a:spLocks noGrp="1"/>
          </p:cNvSpPr>
          <p:nvPr>
            <p:ph type="ftr" sz="quarter" idx="11"/>
          </p:nvPr>
        </p:nvSpPr>
        <p:spPr/>
        <p:txBody>
          <a:bodyPr/>
          <a:lstStyle/>
          <a:p>
            <a:r>
              <a:rPr lang="en-US"/>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228262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FDD63B2-E120-4ED8-B27B-C685F510A5FE}" type="datetimeFigureOut">
              <a:rPr lang="en-US" dirty="0"/>
              <a:t>3/25/2022</a:t>
            </a:fld>
            <a:endParaRPr lang="en-US"/>
          </a:p>
        </p:txBody>
      </p:sp>
      <p:sp>
        <p:nvSpPr>
          <p:cNvPr id="8" name="Footer Placeholder 7"/>
          <p:cNvSpPr>
            <a:spLocks noGrp="1"/>
          </p:cNvSpPr>
          <p:nvPr>
            <p:ph type="ftr" sz="quarter" idx="11"/>
          </p:nvPr>
        </p:nvSpPr>
        <p:spPr/>
        <p:txBody>
          <a:bodyPr/>
          <a:lstStyle/>
          <a:p>
            <a:r>
              <a:rPr lang="en-US"/>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2715879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p>
        </p:txBody>
      </p:sp>
      <p:sp>
        <p:nvSpPr>
          <p:cNvPr id="3" name="Date Placeholder 2"/>
          <p:cNvSpPr>
            <a:spLocks noGrp="1"/>
          </p:cNvSpPr>
          <p:nvPr>
            <p:ph type="dt" sz="half" idx="10"/>
          </p:nvPr>
        </p:nvSpPr>
        <p:spPr/>
        <p:txBody>
          <a:bodyPr/>
          <a:lstStyle/>
          <a:p>
            <a:fld id="{7AA18ACC-A947-437B-A130-35BD54FDF1E9}" type="datetimeFigureOut">
              <a:rPr lang="en-US" dirty="0"/>
              <a:t>3/25/2022</a:t>
            </a:fld>
            <a:endParaRPr lang="en-US"/>
          </a:p>
        </p:txBody>
      </p:sp>
      <p:sp>
        <p:nvSpPr>
          <p:cNvPr id="4" name="Footer Placeholder 3"/>
          <p:cNvSpPr>
            <a:spLocks noGrp="1"/>
          </p:cNvSpPr>
          <p:nvPr>
            <p:ph type="ftr" sz="quarter" idx="11"/>
          </p:nvPr>
        </p:nvSpPr>
        <p:spPr/>
        <p:txBody>
          <a:bodyPr/>
          <a:lstStyle/>
          <a:p>
            <a:r>
              <a:rPr lang="en-US"/>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220113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3/25/2022</a:t>
            </a:fld>
            <a:endParaRPr lang="en-US"/>
          </a:p>
        </p:txBody>
      </p:sp>
      <p:sp>
        <p:nvSpPr>
          <p:cNvPr id="3" name="Footer Placeholder 2"/>
          <p:cNvSpPr>
            <a:spLocks noGrp="1"/>
          </p:cNvSpPr>
          <p:nvPr>
            <p:ph type="ftr" sz="quarter" idx="11"/>
          </p:nvPr>
        </p:nvSpPr>
        <p:spPr/>
        <p:txBody>
          <a:bodyPr/>
          <a:lstStyle/>
          <a:p>
            <a:r>
              <a:rPr lang="en-US"/>
              <a:t>
              </a:t>
            </a: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7066362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3/25/2022</a:t>
            </a:fld>
            <a:endParaRPr lang="en-US"/>
          </a:p>
        </p:txBody>
      </p:sp>
      <p:sp>
        <p:nvSpPr>
          <p:cNvPr id="6" name="Footer Placeholder 5"/>
          <p:cNvSpPr>
            <a:spLocks noGrp="1"/>
          </p:cNvSpPr>
          <p:nvPr>
            <p:ph type="ftr" sz="quarter" idx="11"/>
          </p:nvPr>
        </p:nvSpPr>
        <p:spPr/>
        <p:txBody>
          <a:bodyPr/>
          <a:lstStyle/>
          <a:p>
            <a:r>
              <a:rPr lang="en-US"/>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585505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endParaRPr lang="en-US"/>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3/25/2022</a:t>
            </a:fld>
            <a:endParaRPr lang="en-US"/>
          </a:p>
        </p:txBody>
      </p:sp>
      <p:sp>
        <p:nvSpPr>
          <p:cNvPr id="6" name="Footer Placeholder 5"/>
          <p:cNvSpPr>
            <a:spLocks noGrp="1"/>
          </p:cNvSpPr>
          <p:nvPr>
            <p:ph type="ftr" sz="quarter" idx="11"/>
          </p:nvPr>
        </p:nvSpPr>
        <p:spPr/>
        <p:txBody>
          <a:bodyPr/>
          <a:lstStyle/>
          <a:p>
            <a:r>
              <a:rPr lang="en-US"/>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866642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3/25/2022</a:t>
            </a:fld>
            <a:endParaRPr lang="en-US"/>
          </a:p>
        </p:txBody>
      </p:sp>
      <p:sp>
        <p:nvSpPr>
          <p:cNvPr id="6" name="Footer Placeholder 5"/>
          <p:cNvSpPr>
            <a:spLocks noGrp="1"/>
          </p:cNvSpPr>
          <p:nvPr>
            <p:ph type="ftr" sz="quarter" idx="11"/>
          </p:nvPr>
        </p:nvSpPr>
        <p:spPr/>
        <p:txBody>
          <a:bodyPr/>
          <a:lstStyle/>
          <a:p>
            <a:r>
              <a:rPr lang="en-US"/>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36097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3/25/2022</a:t>
            </a:fld>
            <a:endParaRPr lang="en-US"/>
          </a:p>
        </p:txBody>
      </p:sp>
      <p:sp>
        <p:nvSpPr>
          <p:cNvPr id="5" name="Footer Placeholder 4"/>
          <p:cNvSpPr>
            <a:spLocks noGrp="1"/>
          </p:cNvSpPr>
          <p:nvPr>
            <p:ph type="ftr" sz="quarter" idx="11"/>
          </p:nvPr>
        </p:nvSpPr>
        <p:spPr/>
        <p:txBody>
          <a:bodyPr/>
          <a:lstStyle/>
          <a:p>
            <a:r>
              <a:rPr lang="en-US"/>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9788702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3/25/2022</a:t>
            </a:fld>
            <a:endParaRPr lang="en-US"/>
          </a:p>
        </p:txBody>
      </p:sp>
      <p:sp>
        <p:nvSpPr>
          <p:cNvPr id="5" name="Footer Placeholder 4"/>
          <p:cNvSpPr>
            <a:spLocks noGrp="1"/>
          </p:cNvSpPr>
          <p:nvPr>
            <p:ph type="ftr" sz="quarter" idx="11"/>
          </p:nvPr>
        </p:nvSpPr>
        <p:spPr/>
        <p:txBody>
          <a:bodyPr/>
          <a:lstStyle/>
          <a:p>
            <a:r>
              <a:rPr lang="en-US"/>
              <a:t>
              </a:t>
            </a:r>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9557818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3/25/2022</a:t>
            </a:fld>
            <a:endParaRPr lang="en-US"/>
          </a:p>
        </p:txBody>
      </p:sp>
      <p:sp>
        <p:nvSpPr>
          <p:cNvPr id="5" name="Footer Placeholder 4"/>
          <p:cNvSpPr>
            <a:spLocks noGrp="1"/>
          </p:cNvSpPr>
          <p:nvPr>
            <p:ph type="ftr" sz="quarter" idx="11"/>
          </p:nvPr>
        </p:nvSpPr>
        <p:spPr/>
        <p:txBody>
          <a:bodyPr/>
          <a:lstStyle/>
          <a:p>
            <a:r>
              <a:rPr lang="en-US"/>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1313776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3/25/2022</a:t>
            </a:fld>
            <a:endParaRPr lang="en-US"/>
          </a:p>
        </p:txBody>
      </p:sp>
      <p:sp>
        <p:nvSpPr>
          <p:cNvPr id="8" name="Footer Placeholder 7"/>
          <p:cNvSpPr>
            <a:spLocks noGrp="1"/>
          </p:cNvSpPr>
          <p:nvPr>
            <p:ph type="ftr" sz="quarter" idx="11"/>
          </p:nvPr>
        </p:nvSpPr>
        <p:spPr/>
        <p:txBody>
          <a:bodyPr/>
          <a:lstStyle/>
          <a:p>
            <a:r>
              <a:rPr lang="en-US"/>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5008799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3/25/2022</a:t>
            </a:fld>
            <a:endParaRPr lang="en-US"/>
          </a:p>
        </p:txBody>
      </p:sp>
      <p:sp>
        <p:nvSpPr>
          <p:cNvPr id="8" name="Footer Placeholder 7"/>
          <p:cNvSpPr>
            <a:spLocks noGrp="1"/>
          </p:cNvSpPr>
          <p:nvPr>
            <p:ph type="ftr" sz="quarter" idx="11"/>
          </p:nvPr>
        </p:nvSpPr>
        <p:spPr>
          <a:xfrm>
            <a:off x="561111" y="6391838"/>
            <a:ext cx="3644282" cy="304801"/>
          </a:xfrm>
        </p:spPr>
        <p:txBody>
          <a:bodyPr/>
          <a:lstStyle/>
          <a:p>
            <a:r>
              <a:rPr lang="en-US"/>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8659476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3/25/2022</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262034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3/25/2022</a:t>
            </a:fld>
            <a:endParaRPr lang="en-US"/>
          </a:p>
        </p:txBody>
      </p:sp>
      <p:sp>
        <p:nvSpPr>
          <p:cNvPr id="5" name="Footer Placeholder 4"/>
          <p:cNvSpPr>
            <a:spLocks noGrp="1"/>
          </p:cNvSpPr>
          <p:nvPr>
            <p:ph type="ftr" sz="quarter" idx="11"/>
          </p:nvPr>
        </p:nvSpPr>
        <p:spPr/>
        <p:txBody>
          <a:bodyPr/>
          <a:lstStyle/>
          <a:p>
            <a:r>
              <a:rPr lang="en-US"/>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395548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3/25/2022</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a:t>
              </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1455169798"/>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 id="2147483960" r:id="rId12"/>
    <p:sldLayoutId id="2147483961" r:id="rId13"/>
    <p:sldLayoutId id="2147483962" r:id="rId14"/>
    <p:sldLayoutId id="2147483963" r:id="rId15"/>
    <p:sldLayoutId id="2147483964" r:id="rId16"/>
    <p:sldLayoutId id="2147483965"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s://creativecommons.org/licenses/by/3.0/" TargetMode="External"/><Relationship Id="rId3" Type="http://schemas.openxmlformats.org/officeDocument/2006/relationships/image" Target="../media/image3.png"/><Relationship Id="rId7" Type="http://schemas.openxmlformats.org/officeDocument/2006/relationships/hyperlink" Target="https://creativecommons.org/licenses/by-nc-nd/3.0/" TargetMode="Externa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hyperlink" Target="https://courses.lumenlearning.com/wmopen-organizationalbehavior/chapter/key-components-of-communication/" TargetMode="External"/><Relationship Id="rId5" Type="http://schemas.openxmlformats.org/officeDocument/2006/relationships/image" Target="../media/image4.jpeg"/><Relationship Id="rId4" Type="http://schemas.openxmlformats.org/officeDocument/2006/relationships/hyperlink" Target="https://courses.lumenlearning.com/publicspeakingprinciples/chapter/models-of-communication/"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13E104-6502-2F26-E905-826DAA4FCEE1}"/>
              </a:ext>
            </a:extLst>
          </p:cNvPr>
          <p:cNvSpPr txBox="1"/>
          <p:nvPr/>
        </p:nvSpPr>
        <p:spPr>
          <a:xfrm>
            <a:off x="641445" y="3200399"/>
            <a:ext cx="1090910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
        <p:nvSpPr>
          <p:cNvPr id="3" name="Rectangle 2">
            <a:extLst>
              <a:ext uri="{FF2B5EF4-FFF2-40B4-BE49-F238E27FC236}">
                <a16:creationId xmlns:a16="http://schemas.microsoft.com/office/drawing/2014/main" id="{E94FC6F3-7F16-6F16-A7A1-6C8D5CE1E20A}"/>
              </a:ext>
            </a:extLst>
          </p:cNvPr>
          <p:cNvSpPr/>
          <p:nvPr/>
        </p:nvSpPr>
        <p:spPr>
          <a:xfrm>
            <a:off x="510227" y="925346"/>
            <a:ext cx="11043312" cy="58742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rtl="0">
              <a:lnSpc>
                <a:spcPct val="150000"/>
              </a:lnSpc>
            </a:pPr>
            <a:r>
              <a:rPr lang="en-GB" sz="2000" dirty="0">
                <a:solidFill>
                  <a:srgbClr val="EBEBEB"/>
                </a:solidFill>
                <a:latin typeface="Arial"/>
                <a:ea typeface="Segoe UI"/>
                <a:cs typeface="Arial"/>
              </a:rPr>
              <a:t>GROUP NAME 3</a:t>
            </a:r>
            <a:r>
              <a:rPr lang="en-US" sz="2000" dirty="0">
                <a:latin typeface="Arial"/>
                <a:ea typeface="Segoe UI"/>
                <a:cs typeface="Arial"/>
              </a:rPr>
              <a:t>​</a:t>
            </a:r>
            <a:br>
              <a:rPr lang="en-US" sz="2000" dirty="0">
                <a:latin typeface="Arial"/>
                <a:ea typeface="Segoe UI"/>
                <a:cs typeface="Arial"/>
              </a:rPr>
            </a:br>
            <a:r>
              <a:rPr lang="en-GB" sz="2000" dirty="0">
                <a:solidFill>
                  <a:srgbClr val="EBEBEB"/>
                </a:solidFill>
                <a:latin typeface="Arial"/>
                <a:ea typeface="Segoe UI"/>
                <a:cs typeface="Arial"/>
              </a:rPr>
              <a:t>ANTHONIA AKPAN: 2026998</a:t>
            </a:r>
            <a:r>
              <a:rPr lang="en-US" sz="2000" dirty="0">
                <a:latin typeface="Arial"/>
                <a:ea typeface="Segoe UI"/>
                <a:cs typeface="Arial"/>
              </a:rPr>
              <a:t>​</a:t>
            </a:r>
            <a:br>
              <a:rPr lang="en-US" sz="2000" dirty="0">
                <a:latin typeface="Arial"/>
                <a:ea typeface="Segoe UI"/>
                <a:cs typeface="Arial"/>
              </a:rPr>
            </a:br>
            <a:r>
              <a:rPr lang="en-GB" sz="2000" dirty="0">
                <a:solidFill>
                  <a:srgbClr val="EBEBEB"/>
                </a:solidFill>
                <a:latin typeface="Arial"/>
                <a:ea typeface="Segoe UI"/>
                <a:cs typeface="Arial"/>
              </a:rPr>
              <a:t>SOCORRO ALAM: 2029042</a:t>
            </a:r>
            <a:r>
              <a:rPr lang="en-US" sz="2000" dirty="0">
                <a:latin typeface="Arial"/>
                <a:ea typeface="Segoe UI"/>
                <a:cs typeface="Arial"/>
              </a:rPr>
              <a:t>​</a:t>
            </a:r>
            <a:br>
              <a:rPr lang="en-US" sz="2000" dirty="0">
                <a:latin typeface="Arial"/>
                <a:ea typeface="Segoe UI"/>
                <a:cs typeface="Arial"/>
              </a:rPr>
            </a:br>
            <a:r>
              <a:rPr lang="en-GB" sz="2000" dirty="0">
                <a:solidFill>
                  <a:srgbClr val="EBEBEB"/>
                </a:solidFill>
                <a:latin typeface="Arial"/>
                <a:ea typeface="Segoe UI"/>
                <a:cs typeface="Arial"/>
              </a:rPr>
              <a:t>MOHAMMED AJMAL: 2112398 </a:t>
            </a:r>
            <a:r>
              <a:rPr lang="en-US" sz="2000" dirty="0">
                <a:latin typeface="Arial"/>
                <a:ea typeface="Segoe UI"/>
                <a:cs typeface="Arial"/>
              </a:rPr>
              <a:t>​</a:t>
            </a:r>
            <a:endParaRPr lang="en-US" sz="2000" dirty="0"/>
          </a:p>
          <a:p>
            <a:pPr rtl="0">
              <a:lnSpc>
                <a:spcPct val="150000"/>
              </a:lnSpc>
            </a:pPr>
            <a:r>
              <a:rPr lang="en-GB" sz="2000" dirty="0">
                <a:solidFill>
                  <a:srgbClr val="EBEBEB"/>
                </a:solidFill>
                <a:latin typeface="Arial"/>
                <a:ea typeface="Segoe UI"/>
                <a:cs typeface="Arial"/>
              </a:rPr>
              <a:t>LECTURER: JOANNE DAVIES</a:t>
            </a:r>
            <a:r>
              <a:rPr lang="en-US" sz="2000" dirty="0">
                <a:latin typeface="Arial"/>
                <a:ea typeface="Segoe UI"/>
                <a:cs typeface="Arial"/>
              </a:rPr>
              <a:t>​</a:t>
            </a:r>
          </a:p>
          <a:p>
            <a:pPr rtl="0">
              <a:lnSpc>
                <a:spcPct val="150000"/>
              </a:lnSpc>
            </a:pPr>
            <a:r>
              <a:rPr lang="en-GB" sz="2000" dirty="0">
                <a:solidFill>
                  <a:srgbClr val="EBEBEB"/>
                </a:solidFill>
                <a:latin typeface="Arial"/>
                <a:ea typeface="Segoe UI"/>
                <a:cs typeface="Arial"/>
              </a:rPr>
              <a:t>MODULE CODE: BMSW 4002</a:t>
            </a:r>
            <a:r>
              <a:rPr lang="en-US" sz="2000" dirty="0">
                <a:latin typeface="Arial"/>
                <a:ea typeface="Segoe UI"/>
                <a:cs typeface="Arial"/>
              </a:rPr>
              <a:t>​</a:t>
            </a:r>
          </a:p>
          <a:p>
            <a:pPr rtl="0">
              <a:lnSpc>
                <a:spcPct val="150000"/>
              </a:lnSpc>
            </a:pPr>
            <a:r>
              <a:rPr lang="en-GB" sz="2000" dirty="0">
                <a:latin typeface="Arial"/>
                <a:ea typeface="Segoe UI"/>
                <a:cs typeface="Arial"/>
              </a:rPr>
              <a:t>​</a:t>
            </a:r>
          </a:p>
          <a:p>
            <a:pPr>
              <a:lnSpc>
                <a:spcPct val="150000"/>
              </a:lnSpc>
            </a:pPr>
            <a:r>
              <a:rPr lang="en-GB" sz="2000" dirty="0">
                <a:solidFill>
                  <a:srgbClr val="EBEBEB"/>
                </a:solidFill>
                <a:latin typeface="Arial"/>
                <a:ea typeface="Segoe UI"/>
                <a:cs typeface="Arial"/>
              </a:rPr>
              <a:t>MODULE TITLE: EFFECTIVE TEAM WORKING AND COMMUNICATION</a:t>
            </a:r>
          </a:p>
          <a:p>
            <a:pPr>
              <a:lnSpc>
                <a:spcPct val="150000"/>
              </a:lnSpc>
            </a:pPr>
            <a:endParaRPr lang="en-GB" sz="2000">
              <a:solidFill>
                <a:srgbClr val="EBEBEB"/>
              </a:solidFill>
              <a:latin typeface="Arial"/>
              <a:cs typeface="Arial"/>
            </a:endParaRPr>
          </a:p>
          <a:p>
            <a:pPr>
              <a:lnSpc>
                <a:spcPct val="150000"/>
              </a:lnSpc>
            </a:pPr>
            <a:r>
              <a:rPr lang="en-GB" sz="2000" dirty="0">
                <a:solidFill>
                  <a:srgbClr val="EBEBEB"/>
                </a:solidFill>
                <a:latin typeface="Arial"/>
                <a:cs typeface="Arial"/>
              </a:rPr>
              <a:t>ASSIGNMENT TITLE: PRESENTATION – STRATEGIES FOR EFFECTIVE COMMUNICATION IN A BUSINESS SETTING .TASK 1 AND 2 "TEAMWORK EVALUATION"</a:t>
            </a:r>
          </a:p>
        </p:txBody>
      </p:sp>
    </p:spTree>
    <p:extLst>
      <p:ext uri="{BB962C8B-B14F-4D97-AF65-F5344CB8AC3E}">
        <p14:creationId xmlns:p14="http://schemas.microsoft.com/office/powerpoint/2010/main" val="10638773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32809793-FF65-46C4-A6CD-2047907E6783}"/>
              </a:ext>
            </a:extLst>
          </p:cNvPr>
          <p:cNvSpPr>
            <a:spLocks noGrp="1"/>
          </p:cNvSpPr>
          <p:nvPr>
            <p:ph type="title"/>
          </p:nvPr>
        </p:nvSpPr>
        <p:spPr>
          <a:xfrm>
            <a:off x="994087" y="1130603"/>
            <a:ext cx="3342442" cy="4596794"/>
          </a:xfrm>
        </p:spPr>
        <p:txBody>
          <a:bodyPr vert="horz" lIns="91440" tIns="45720" rIns="91440" bIns="45720" rtlCol="0" anchor="ctr">
            <a:normAutofit/>
          </a:bodyPr>
          <a:lstStyle/>
          <a:p>
            <a:r>
              <a:rPr lang="en-US" sz="3200">
                <a:solidFill>
                  <a:srgbClr val="EBEBEB"/>
                </a:solidFill>
              </a:rPr>
              <a:t>INTRODUCTION</a:t>
            </a:r>
          </a:p>
        </p:txBody>
      </p:sp>
      <p:sp>
        <p:nvSpPr>
          <p:cNvPr id="4" name="TextBox 3">
            <a:extLst>
              <a:ext uri="{FF2B5EF4-FFF2-40B4-BE49-F238E27FC236}">
                <a16:creationId xmlns:a16="http://schemas.microsoft.com/office/drawing/2014/main" id="{FB10DB62-9B3A-34A3-42E4-E1A78A79CA9C}"/>
              </a:ext>
            </a:extLst>
          </p:cNvPr>
          <p:cNvSpPr txBox="1"/>
          <p:nvPr/>
        </p:nvSpPr>
        <p:spPr>
          <a:xfrm>
            <a:off x="4795177" y="623614"/>
            <a:ext cx="7105899" cy="52783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182880">
              <a:spcBef>
                <a:spcPts val="1000"/>
              </a:spcBef>
              <a:buFont typeface="'Wingdings 3',Sans-Serif"/>
              <a:buChar char=""/>
            </a:pPr>
            <a:r>
              <a:rPr lang="en-US" sz="2400" dirty="0">
                <a:solidFill>
                  <a:schemeClr val="tx1">
                    <a:lumMod val="75000"/>
                    <a:lumOff val="25000"/>
                  </a:schemeClr>
                </a:solidFill>
                <a:latin typeface="Arial"/>
                <a:ea typeface="+mn-lt"/>
                <a:cs typeface="Arial"/>
              </a:rPr>
              <a:t>Communication can be defined as a medium of exchanging information via verbal and non- verbal methods.</a:t>
            </a:r>
            <a:endParaRPr lang="en-US" sz="2400" dirty="0">
              <a:solidFill>
                <a:schemeClr val="tx1">
                  <a:lumMod val="75000"/>
                  <a:lumOff val="25000"/>
                </a:schemeClr>
              </a:solidFill>
              <a:latin typeface="Arial"/>
              <a:cs typeface="Arial"/>
            </a:endParaRPr>
          </a:p>
          <a:p>
            <a:pPr marL="285750" indent="-182880">
              <a:spcBef>
                <a:spcPts val="1000"/>
              </a:spcBef>
              <a:buFont typeface="'Wingdings 3',Sans-Serif"/>
              <a:buChar char=""/>
            </a:pPr>
            <a:r>
              <a:rPr lang="en-US" sz="2400" dirty="0">
                <a:solidFill>
                  <a:schemeClr val="tx1">
                    <a:lumMod val="75000"/>
                    <a:lumOff val="25000"/>
                  </a:schemeClr>
                </a:solidFill>
                <a:latin typeface="Arial"/>
                <a:ea typeface="+mn-lt"/>
                <a:cs typeface="Arial"/>
              </a:rPr>
              <a:t>It is a way People create affinity to chat with each other (Bramhall, 2014).</a:t>
            </a:r>
          </a:p>
          <a:p>
            <a:pPr marL="285750" indent="-182880">
              <a:spcBef>
                <a:spcPts val="1000"/>
              </a:spcBef>
              <a:buFont typeface="'Wingdings 3',Sans-Serif"/>
              <a:buChar char=""/>
            </a:pPr>
            <a:r>
              <a:rPr lang="en-US" sz="2400" dirty="0">
                <a:solidFill>
                  <a:schemeClr val="tx1">
                    <a:lumMod val="75000"/>
                    <a:lumOff val="25000"/>
                  </a:schemeClr>
                </a:solidFill>
                <a:latin typeface="Arial"/>
                <a:ea typeface="+mn-lt"/>
                <a:cs typeface="Arial"/>
              </a:rPr>
              <a:t>This has been the case in Rainbow Children's Hospital, where lack of effective communication has led to poor care given to Patients.</a:t>
            </a:r>
          </a:p>
          <a:p>
            <a:pPr marL="285750" indent="-182880">
              <a:spcBef>
                <a:spcPts val="1000"/>
              </a:spcBef>
              <a:buFont typeface="'Wingdings 3',Sans-Serif"/>
              <a:buChar char=""/>
            </a:pPr>
            <a:r>
              <a:rPr lang="en-US" sz="2400" dirty="0">
                <a:solidFill>
                  <a:schemeClr val="tx1">
                    <a:lumMod val="75000"/>
                    <a:lumOff val="25000"/>
                  </a:schemeClr>
                </a:solidFill>
                <a:latin typeface="Arial"/>
                <a:ea typeface="+mn-lt"/>
                <a:cs typeface="Arial"/>
              </a:rPr>
              <a:t>How can effective communication be restored in the Hospital to ensure positive change in the level of care to Patients?</a:t>
            </a:r>
          </a:p>
          <a:p>
            <a:pPr algn="l"/>
            <a:endParaRPr lang="en-GB" sz="2400">
              <a:latin typeface="Arial"/>
              <a:cs typeface="Arial"/>
            </a:endParaRPr>
          </a:p>
        </p:txBody>
      </p:sp>
      <p:pic>
        <p:nvPicPr>
          <p:cNvPr id="3" name="Picture 4" descr="A picture containing text, sign, sky, outdoor&#10;&#10;Description automatically generated">
            <a:extLst>
              <a:ext uri="{FF2B5EF4-FFF2-40B4-BE49-F238E27FC236}">
                <a16:creationId xmlns:a16="http://schemas.microsoft.com/office/drawing/2014/main" id="{488DE1D6-FAED-C061-D75B-431524E68258}"/>
              </a:ext>
            </a:extLst>
          </p:cNvPr>
          <p:cNvPicPr>
            <a:picLocks noChangeAspect="1"/>
          </p:cNvPicPr>
          <p:nvPr/>
        </p:nvPicPr>
        <p:blipFill rotWithShape="1">
          <a:blip r:embed="rId2"/>
          <a:srcRect t="4903" r="1" b="2797"/>
          <a:stretch/>
        </p:blipFill>
        <p:spPr>
          <a:xfrm>
            <a:off x="959769" y="518374"/>
            <a:ext cx="3383341" cy="2560753"/>
          </a:xfrm>
          <a:prstGeom prst="rect">
            <a:avLst/>
          </a:prstGeom>
        </p:spPr>
      </p:pic>
    </p:spTree>
    <p:extLst>
      <p:ext uri="{BB962C8B-B14F-4D97-AF65-F5344CB8AC3E}">
        <p14:creationId xmlns:p14="http://schemas.microsoft.com/office/powerpoint/2010/main" val="12584229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7" name="Group 36">
            <a:extLst>
              <a:ext uri="{FF2B5EF4-FFF2-40B4-BE49-F238E27FC236}">
                <a16:creationId xmlns:a16="http://schemas.microsoft.com/office/drawing/2014/main" id="{EED2E2BB-3846-41EB-9F1E-92C33C4A8F4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38" name="Rectangle 37">
              <a:extLst>
                <a:ext uri="{FF2B5EF4-FFF2-40B4-BE49-F238E27FC236}">
                  <a16:creationId xmlns:a16="http://schemas.microsoft.com/office/drawing/2014/main" id="{C73D5773-5AC9-444A-A47A-EB6656ACDC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39" name="Freeform 5">
              <a:extLst>
                <a:ext uri="{FF2B5EF4-FFF2-40B4-BE49-F238E27FC236}">
                  <a16:creationId xmlns:a16="http://schemas.microsoft.com/office/drawing/2014/main" id="{81EB4475-C020-4325-AF59-31FCBFB7C54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41" name="Rectangle 40">
            <a:extLst>
              <a:ext uri="{FF2B5EF4-FFF2-40B4-BE49-F238E27FC236}">
                <a16:creationId xmlns:a16="http://schemas.microsoft.com/office/drawing/2014/main" id="{F7689D68-C339-4D5B-9DAA-E13F6BD4D5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3" name="Rectangle 42">
            <a:extLst>
              <a:ext uri="{FF2B5EF4-FFF2-40B4-BE49-F238E27FC236}">
                <a16:creationId xmlns:a16="http://schemas.microsoft.com/office/drawing/2014/main" id="{1B9CC3E5-EA42-4393-A2C0-5192B91BD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4" descr="A picture containing text, businesscard&#10;&#10;Description automatically generated">
            <a:extLst>
              <a:ext uri="{FF2B5EF4-FFF2-40B4-BE49-F238E27FC236}">
                <a16:creationId xmlns:a16="http://schemas.microsoft.com/office/drawing/2014/main" id="{664E1487-AEFF-9835-0C2B-CB5A12EA3606}"/>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61110" y="1042383"/>
            <a:ext cx="4970441" cy="2547636"/>
          </a:xfrm>
          <a:prstGeom prst="roundRect">
            <a:avLst>
              <a:gd name="adj" fmla="val 0"/>
            </a:avLst>
          </a:prstGeom>
          <a:effectLst/>
        </p:spPr>
      </p:pic>
      <p:sp>
        <p:nvSpPr>
          <p:cNvPr id="45" name="Rectangle 44">
            <a:extLst>
              <a:ext uri="{FF2B5EF4-FFF2-40B4-BE49-F238E27FC236}">
                <a16:creationId xmlns:a16="http://schemas.microsoft.com/office/drawing/2014/main" id="{FB8DBC8E-FBA7-466C-8D97-75B15FBE90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7" name="Picture 8" descr="Diagram&#10;&#10;Description automatically generated">
            <a:extLst>
              <a:ext uri="{FF2B5EF4-FFF2-40B4-BE49-F238E27FC236}">
                <a16:creationId xmlns:a16="http://schemas.microsoft.com/office/drawing/2014/main" id="{EE61E9F1-081A-012E-C111-2C1EDB0610CB}"/>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6172946" y="803627"/>
            <a:ext cx="5370123" cy="2779038"/>
          </a:xfrm>
          <a:prstGeom prst="roundRect">
            <a:avLst>
              <a:gd name="adj" fmla="val 0"/>
            </a:avLst>
          </a:prstGeom>
          <a:effectLst/>
        </p:spPr>
      </p:pic>
      <p:sp>
        <p:nvSpPr>
          <p:cNvPr id="47" name="Freeform: Shape 46">
            <a:extLst>
              <a:ext uri="{FF2B5EF4-FFF2-40B4-BE49-F238E27FC236}">
                <a16:creationId xmlns:a16="http://schemas.microsoft.com/office/drawing/2014/main" id="{E6FFF64E-1FE4-4AE0-9D62-567AA183C1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133850"/>
            <a:ext cx="11277600" cy="2250018"/>
          </a:xfrm>
          <a:custGeom>
            <a:avLst/>
            <a:gdLst>
              <a:gd name="connsiteX0" fmla="*/ 5264150 w 11277600"/>
              <a:gd name="connsiteY0" fmla="*/ 0 h 2250018"/>
              <a:gd name="connsiteX1" fmla="*/ 5499100 w 11277600"/>
              <a:gd name="connsiteY1" fmla="*/ 1588 h 2250018"/>
              <a:gd name="connsiteX2" fmla="*/ 5730875 w 11277600"/>
              <a:gd name="connsiteY2" fmla="*/ 1588 h 2250018"/>
              <a:gd name="connsiteX3" fmla="*/ 5961063 w 11277600"/>
              <a:gd name="connsiteY3" fmla="*/ 4763 h 2250018"/>
              <a:gd name="connsiteX4" fmla="*/ 6186488 w 11277600"/>
              <a:gd name="connsiteY4" fmla="*/ 9525 h 2250018"/>
              <a:gd name="connsiteX5" fmla="*/ 6410325 w 11277600"/>
              <a:gd name="connsiteY5" fmla="*/ 14288 h 2250018"/>
              <a:gd name="connsiteX6" fmla="*/ 6629400 w 11277600"/>
              <a:gd name="connsiteY6" fmla="*/ 19050 h 2250018"/>
              <a:gd name="connsiteX7" fmla="*/ 6846888 w 11277600"/>
              <a:gd name="connsiteY7" fmla="*/ 26988 h 2250018"/>
              <a:gd name="connsiteX8" fmla="*/ 7061200 w 11277600"/>
              <a:gd name="connsiteY8" fmla="*/ 34925 h 2250018"/>
              <a:gd name="connsiteX9" fmla="*/ 7270750 w 11277600"/>
              <a:gd name="connsiteY9" fmla="*/ 42863 h 2250018"/>
              <a:gd name="connsiteX10" fmla="*/ 7680325 w 11277600"/>
              <a:gd name="connsiteY10" fmla="*/ 63500 h 2250018"/>
              <a:gd name="connsiteX11" fmla="*/ 8072438 w 11277600"/>
              <a:gd name="connsiteY11" fmla="*/ 85725 h 2250018"/>
              <a:gd name="connsiteX12" fmla="*/ 8448675 w 11277600"/>
              <a:gd name="connsiteY12" fmla="*/ 109538 h 2250018"/>
              <a:gd name="connsiteX13" fmla="*/ 8805862 w 11277600"/>
              <a:gd name="connsiteY13" fmla="*/ 134938 h 2250018"/>
              <a:gd name="connsiteX14" fmla="*/ 9145588 w 11277600"/>
              <a:gd name="connsiteY14" fmla="*/ 161925 h 2250018"/>
              <a:gd name="connsiteX15" fmla="*/ 9461500 w 11277600"/>
              <a:gd name="connsiteY15" fmla="*/ 190500 h 2250018"/>
              <a:gd name="connsiteX16" fmla="*/ 9758362 w 11277600"/>
              <a:gd name="connsiteY16" fmla="*/ 219075 h 2250018"/>
              <a:gd name="connsiteX17" fmla="*/ 10031412 w 11277600"/>
              <a:gd name="connsiteY17" fmla="*/ 247650 h 2250018"/>
              <a:gd name="connsiteX18" fmla="*/ 10282238 w 11277600"/>
              <a:gd name="connsiteY18" fmla="*/ 274638 h 2250018"/>
              <a:gd name="connsiteX19" fmla="*/ 10504488 w 11277600"/>
              <a:gd name="connsiteY19" fmla="*/ 300038 h 2250018"/>
              <a:gd name="connsiteX20" fmla="*/ 10704512 w 11277600"/>
              <a:gd name="connsiteY20" fmla="*/ 323850 h 2250018"/>
              <a:gd name="connsiteX21" fmla="*/ 10874375 w 11277600"/>
              <a:gd name="connsiteY21" fmla="*/ 344488 h 2250018"/>
              <a:gd name="connsiteX22" fmla="*/ 11015662 w 11277600"/>
              <a:gd name="connsiteY22" fmla="*/ 363538 h 2250018"/>
              <a:gd name="connsiteX23" fmla="*/ 11210925 w 11277600"/>
              <a:gd name="connsiteY23" fmla="*/ 390525 h 2250018"/>
              <a:gd name="connsiteX24" fmla="*/ 11277600 w 11277600"/>
              <a:gd name="connsiteY24" fmla="*/ 400050 h 2250018"/>
              <a:gd name="connsiteX25" fmla="*/ 11277600 w 11277600"/>
              <a:gd name="connsiteY25" fmla="*/ 2250018 h 2250018"/>
              <a:gd name="connsiteX26" fmla="*/ 0 w 11277600"/>
              <a:gd name="connsiteY26" fmla="*/ 2250018 h 2250018"/>
              <a:gd name="connsiteX27" fmla="*/ 0 w 11277600"/>
              <a:gd name="connsiteY27" fmla="*/ 398463 h 2250018"/>
              <a:gd name="connsiteX28" fmla="*/ 255588 w 11277600"/>
              <a:gd name="connsiteY28" fmla="*/ 358775 h 2250018"/>
              <a:gd name="connsiteX29" fmla="*/ 511175 w 11277600"/>
              <a:gd name="connsiteY29" fmla="*/ 320675 h 2250018"/>
              <a:gd name="connsiteX30" fmla="*/ 766762 w 11277600"/>
              <a:gd name="connsiteY30" fmla="*/ 284163 h 2250018"/>
              <a:gd name="connsiteX31" fmla="*/ 1023938 w 11277600"/>
              <a:gd name="connsiteY31" fmla="*/ 252413 h 2250018"/>
              <a:gd name="connsiteX32" fmla="*/ 1279525 w 11277600"/>
              <a:gd name="connsiteY32" fmla="*/ 220663 h 2250018"/>
              <a:gd name="connsiteX33" fmla="*/ 1536700 w 11277600"/>
              <a:gd name="connsiteY33" fmla="*/ 190500 h 2250018"/>
              <a:gd name="connsiteX34" fmla="*/ 1790700 w 11277600"/>
              <a:gd name="connsiteY34" fmla="*/ 165100 h 2250018"/>
              <a:gd name="connsiteX35" fmla="*/ 2047875 w 11277600"/>
              <a:gd name="connsiteY35" fmla="*/ 141288 h 2250018"/>
              <a:gd name="connsiteX36" fmla="*/ 2303462 w 11277600"/>
              <a:gd name="connsiteY36" fmla="*/ 119063 h 2250018"/>
              <a:gd name="connsiteX37" fmla="*/ 2555875 w 11277600"/>
              <a:gd name="connsiteY37" fmla="*/ 100013 h 2250018"/>
              <a:gd name="connsiteX38" fmla="*/ 2809875 w 11277600"/>
              <a:gd name="connsiteY38" fmla="*/ 80963 h 2250018"/>
              <a:gd name="connsiteX39" fmla="*/ 3062288 w 11277600"/>
              <a:gd name="connsiteY39" fmla="*/ 65088 h 2250018"/>
              <a:gd name="connsiteX40" fmla="*/ 3313113 w 11277600"/>
              <a:gd name="connsiteY40" fmla="*/ 52388 h 2250018"/>
              <a:gd name="connsiteX41" fmla="*/ 3563938 w 11277600"/>
              <a:gd name="connsiteY41" fmla="*/ 39688 h 2250018"/>
              <a:gd name="connsiteX42" fmla="*/ 3811588 w 11277600"/>
              <a:gd name="connsiteY42" fmla="*/ 28575 h 2250018"/>
              <a:gd name="connsiteX43" fmla="*/ 4057650 w 11277600"/>
              <a:gd name="connsiteY43" fmla="*/ 20638 h 2250018"/>
              <a:gd name="connsiteX44" fmla="*/ 4303713 w 11277600"/>
              <a:gd name="connsiteY44" fmla="*/ 14288 h 2250018"/>
              <a:gd name="connsiteX45" fmla="*/ 4546600 w 11277600"/>
              <a:gd name="connsiteY45" fmla="*/ 7938 h 2250018"/>
              <a:gd name="connsiteX46" fmla="*/ 4787900 w 11277600"/>
              <a:gd name="connsiteY46" fmla="*/ 4763 h 2250018"/>
              <a:gd name="connsiteX47" fmla="*/ 5027613 w 11277600"/>
              <a:gd name="connsiteY47" fmla="*/ 1588 h 2250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1277600" h="2250018">
                <a:moveTo>
                  <a:pt x="5264150" y="0"/>
                </a:moveTo>
                <a:lnTo>
                  <a:pt x="5499100" y="1588"/>
                </a:lnTo>
                <a:lnTo>
                  <a:pt x="5730875" y="1588"/>
                </a:lnTo>
                <a:lnTo>
                  <a:pt x="5961063" y="4763"/>
                </a:lnTo>
                <a:lnTo>
                  <a:pt x="6186488" y="9525"/>
                </a:lnTo>
                <a:lnTo>
                  <a:pt x="6410325" y="14288"/>
                </a:lnTo>
                <a:lnTo>
                  <a:pt x="6629400" y="19050"/>
                </a:lnTo>
                <a:lnTo>
                  <a:pt x="6846888" y="26988"/>
                </a:lnTo>
                <a:lnTo>
                  <a:pt x="7061200" y="34925"/>
                </a:lnTo>
                <a:lnTo>
                  <a:pt x="7270750" y="42863"/>
                </a:lnTo>
                <a:lnTo>
                  <a:pt x="7680325" y="63500"/>
                </a:lnTo>
                <a:lnTo>
                  <a:pt x="8072438" y="85725"/>
                </a:lnTo>
                <a:lnTo>
                  <a:pt x="8448675" y="109538"/>
                </a:lnTo>
                <a:lnTo>
                  <a:pt x="8805862" y="134938"/>
                </a:lnTo>
                <a:lnTo>
                  <a:pt x="9145588" y="161925"/>
                </a:lnTo>
                <a:lnTo>
                  <a:pt x="9461500" y="190500"/>
                </a:lnTo>
                <a:lnTo>
                  <a:pt x="9758362" y="219075"/>
                </a:lnTo>
                <a:lnTo>
                  <a:pt x="10031412" y="247650"/>
                </a:lnTo>
                <a:lnTo>
                  <a:pt x="10282238" y="274638"/>
                </a:lnTo>
                <a:lnTo>
                  <a:pt x="10504488" y="300038"/>
                </a:lnTo>
                <a:lnTo>
                  <a:pt x="10704512" y="323850"/>
                </a:lnTo>
                <a:lnTo>
                  <a:pt x="10874375" y="344488"/>
                </a:lnTo>
                <a:lnTo>
                  <a:pt x="11015662" y="363538"/>
                </a:lnTo>
                <a:lnTo>
                  <a:pt x="11210925" y="390525"/>
                </a:lnTo>
                <a:lnTo>
                  <a:pt x="11277600" y="400050"/>
                </a:lnTo>
                <a:lnTo>
                  <a:pt x="11277600" y="2250018"/>
                </a:lnTo>
                <a:lnTo>
                  <a:pt x="0" y="2250018"/>
                </a:lnTo>
                <a:lnTo>
                  <a:pt x="0" y="398463"/>
                </a:lnTo>
                <a:lnTo>
                  <a:pt x="255588" y="358775"/>
                </a:lnTo>
                <a:lnTo>
                  <a:pt x="511175" y="320675"/>
                </a:lnTo>
                <a:lnTo>
                  <a:pt x="766762" y="284163"/>
                </a:lnTo>
                <a:lnTo>
                  <a:pt x="1023938" y="252413"/>
                </a:lnTo>
                <a:lnTo>
                  <a:pt x="1279525" y="220663"/>
                </a:lnTo>
                <a:lnTo>
                  <a:pt x="1536700" y="190500"/>
                </a:lnTo>
                <a:lnTo>
                  <a:pt x="1790700" y="165100"/>
                </a:lnTo>
                <a:lnTo>
                  <a:pt x="2047875" y="141288"/>
                </a:lnTo>
                <a:lnTo>
                  <a:pt x="2303462" y="119063"/>
                </a:lnTo>
                <a:lnTo>
                  <a:pt x="2555875" y="100013"/>
                </a:lnTo>
                <a:lnTo>
                  <a:pt x="2809875" y="80963"/>
                </a:lnTo>
                <a:lnTo>
                  <a:pt x="3062288" y="65088"/>
                </a:lnTo>
                <a:lnTo>
                  <a:pt x="3313113" y="52388"/>
                </a:lnTo>
                <a:lnTo>
                  <a:pt x="3563938" y="39688"/>
                </a:lnTo>
                <a:lnTo>
                  <a:pt x="3811588" y="28575"/>
                </a:lnTo>
                <a:lnTo>
                  <a:pt x="4057650" y="20638"/>
                </a:lnTo>
                <a:lnTo>
                  <a:pt x="4303713" y="14288"/>
                </a:lnTo>
                <a:lnTo>
                  <a:pt x="4546600" y="7938"/>
                </a:lnTo>
                <a:lnTo>
                  <a:pt x="4787900" y="4763"/>
                </a:lnTo>
                <a:lnTo>
                  <a:pt x="5027613" y="1588"/>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a:p>
        </p:txBody>
      </p:sp>
      <p:sp>
        <p:nvSpPr>
          <p:cNvPr id="49" name="Freeform 5">
            <a:extLst>
              <a:ext uri="{FF2B5EF4-FFF2-40B4-BE49-F238E27FC236}">
                <a16:creationId xmlns:a16="http://schemas.microsoft.com/office/drawing/2014/main" id="{9C80E52D-DE5C-4267-9C99-8741F2E42E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0371525">
            <a:off x="263767" y="411712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4" name="Title 3">
            <a:extLst>
              <a:ext uri="{FF2B5EF4-FFF2-40B4-BE49-F238E27FC236}">
                <a16:creationId xmlns:a16="http://schemas.microsoft.com/office/drawing/2014/main" id="{48A9223A-DA56-4F50-BAE5-CC681016235C}"/>
              </a:ext>
            </a:extLst>
          </p:cNvPr>
          <p:cNvSpPr>
            <a:spLocks noGrp="1"/>
          </p:cNvSpPr>
          <p:nvPr>
            <p:ph type="title"/>
          </p:nvPr>
        </p:nvSpPr>
        <p:spPr>
          <a:xfrm>
            <a:off x="649975" y="4517136"/>
            <a:ext cx="10893095" cy="1174947"/>
          </a:xfrm>
        </p:spPr>
        <p:txBody>
          <a:bodyPr vert="horz" lIns="91440" tIns="45720" rIns="91440" bIns="45720" rtlCol="0" anchor="b">
            <a:normAutofit/>
          </a:bodyPr>
          <a:lstStyle/>
          <a:p>
            <a:pPr>
              <a:lnSpc>
                <a:spcPct val="90000"/>
              </a:lnSpc>
            </a:pPr>
            <a:r>
              <a:rPr lang="en-US" sz="3800" b="0" i="0" kern="1200">
                <a:solidFill>
                  <a:schemeClr val="bg2"/>
                </a:solidFill>
                <a:latin typeface="+mj-lt"/>
                <a:ea typeface="+mj-ea"/>
                <a:cs typeface="+mj-cs"/>
              </a:rPr>
              <a:t>THEORIES  RELATING TO MODELS OF COMMUNICATION</a:t>
            </a:r>
          </a:p>
        </p:txBody>
      </p:sp>
      <p:sp>
        <p:nvSpPr>
          <p:cNvPr id="2" name="TextBox 1">
            <a:extLst>
              <a:ext uri="{FF2B5EF4-FFF2-40B4-BE49-F238E27FC236}">
                <a16:creationId xmlns:a16="http://schemas.microsoft.com/office/drawing/2014/main" id="{F6126E84-18AE-6E80-60E9-1747A613B826}"/>
              </a:ext>
            </a:extLst>
          </p:cNvPr>
          <p:cNvSpPr txBox="1"/>
          <p:nvPr/>
        </p:nvSpPr>
        <p:spPr>
          <a:xfrm>
            <a:off x="5058251" y="594021"/>
            <a:ext cx="6322921" cy="71879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ts val="1000"/>
              </a:spcBef>
            </a:pPr>
            <a:r>
              <a:rPr lang="en-US" sz="2400" dirty="0">
                <a:solidFill>
                  <a:schemeClr val="tx1">
                    <a:lumMod val="75000"/>
                    <a:lumOff val="25000"/>
                  </a:schemeClr>
                </a:solidFill>
                <a:latin typeface="Arial"/>
                <a:ea typeface="+mn-lt"/>
                <a:cs typeface="+mn-lt"/>
              </a:rPr>
              <a:t>Shannon , and Weaver (1949)</a:t>
            </a:r>
          </a:p>
          <a:p>
            <a:endParaRPr lang="en-GB">
              <a:solidFill>
                <a:srgbClr val="000000"/>
              </a:solidFill>
              <a:latin typeface="Century Gothic" panose="020B0502020202020204"/>
              <a:ea typeface="+mn-lt"/>
              <a:cs typeface="+mn-lt"/>
            </a:endParaRPr>
          </a:p>
        </p:txBody>
      </p:sp>
      <p:sp>
        <p:nvSpPr>
          <p:cNvPr id="5" name="TextBox 4">
            <a:extLst>
              <a:ext uri="{FF2B5EF4-FFF2-40B4-BE49-F238E27FC236}">
                <a16:creationId xmlns:a16="http://schemas.microsoft.com/office/drawing/2014/main" id="{9CE9FB73-4D05-46C2-1648-302B973D1972}"/>
              </a:ext>
            </a:extLst>
          </p:cNvPr>
          <p:cNvSpPr txBox="1"/>
          <p:nvPr/>
        </p:nvSpPr>
        <p:spPr>
          <a:xfrm>
            <a:off x="3115480" y="3389964"/>
            <a:ext cx="2893741"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7">
                  <a:extLst>
                    <a:ext uri="{A12FA001-AC4F-418D-AE19-62706E023703}">
                      <ahyp:hlinkClr xmlns:ahyp="http://schemas.microsoft.com/office/drawing/2018/hyperlinkcolor" val="tx"/>
                    </a:ext>
                  </a:extLst>
                </a:hlinkClick>
              </a:rPr>
              <a:t>CC BY-NC-ND</a:t>
            </a:r>
            <a:r>
              <a:rPr lang="en-US" sz="700">
                <a:solidFill>
                  <a:srgbClr val="FFFFFF"/>
                </a:solidFill>
              </a:rPr>
              <a:t>.</a:t>
            </a:r>
          </a:p>
        </p:txBody>
      </p:sp>
      <p:sp>
        <p:nvSpPr>
          <p:cNvPr id="9" name="TextBox 8">
            <a:extLst>
              <a:ext uri="{FF2B5EF4-FFF2-40B4-BE49-F238E27FC236}">
                <a16:creationId xmlns:a16="http://schemas.microsoft.com/office/drawing/2014/main" id="{51364773-4CD5-BD6D-D7E7-5B4AFB4C0587}"/>
              </a:ext>
            </a:extLst>
          </p:cNvPr>
          <p:cNvSpPr txBox="1"/>
          <p:nvPr/>
        </p:nvSpPr>
        <p:spPr>
          <a:xfrm>
            <a:off x="8982753" y="3382610"/>
            <a:ext cx="2560316"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6">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8">
                  <a:extLst>
                    <a:ext uri="{A12FA001-AC4F-418D-AE19-62706E023703}">
                      <ahyp:hlinkClr xmlns:ahyp="http://schemas.microsoft.com/office/drawing/2018/hyperlinkcolor" val="tx"/>
                    </a:ext>
                  </a:extLst>
                </a:hlinkClick>
              </a:rPr>
              <a:t>CC BY</a:t>
            </a:r>
            <a:r>
              <a:rPr lang="en-US" sz="700">
                <a:solidFill>
                  <a:srgbClr val="FFFFFF"/>
                </a:solidFill>
              </a:rPr>
              <a:t>.</a:t>
            </a:r>
          </a:p>
        </p:txBody>
      </p:sp>
    </p:spTree>
    <p:extLst>
      <p:ext uri="{BB962C8B-B14F-4D97-AF65-F5344CB8AC3E}">
        <p14:creationId xmlns:p14="http://schemas.microsoft.com/office/powerpoint/2010/main" val="32576695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20"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2" name="Freeform: Shape 21">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24"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32809793-FF65-46C4-A6CD-2047907E6783}"/>
              </a:ext>
            </a:extLst>
          </p:cNvPr>
          <p:cNvSpPr>
            <a:spLocks noGrp="1"/>
          </p:cNvSpPr>
          <p:nvPr>
            <p:ph type="title"/>
          </p:nvPr>
        </p:nvSpPr>
        <p:spPr>
          <a:xfrm>
            <a:off x="527789" y="1066823"/>
            <a:ext cx="4283363" cy="4660574"/>
          </a:xfrm>
        </p:spPr>
        <p:txBody>
          <a:bodyPr vert="horz" lIns="91440" tIns="45720" rIns="91440" bIns="45720" rtlCol="0" anchor="ctr">
            <a:normAutofit/>
          </a:bodyPr>
          <a:lstStyle/>
          <a:p>
            <a:r>
              <a:rPr lang="en-US" sz="3000" spc="-100">
                <a:solidFill>
                  <a:srgbClr val="EBEBEB"/>
                </a:solidFill>
              </a:rPr>
              <a:t>THE CHANNELS OF COMMUNICATION USED BY THE ORGANISATION AND CHANNELS THAT CAN BE USED TO IMPROVE COMMUNICATION</a:t>
            </a:r>
          </a:p>
        </p:txBody>
      </p:sp>
      <p:sp>
        <p:nvSpPr>
          <p:cNvPr id="7" name="TextBox 6">
            <a:extLst>
              <a:ext uri="{FF2B5EF4-FFF2-40B4-BE49-F238E27FC236}">
                <a16:creationId xmlns:a16="http://schemas.microsoft.com/office/drawing/2014/main" id="{E3248026-3B4B-05FF-44E5-89093F9AAE67}"/>
              </a:ext>
            </a:extLst>
          </p:cNvPr>
          <p:cNvSpPr txBox="1"/>
          <p:nvPr/>
        </p:nvSpPr>
        <p:spPr>
          <a:xfrm>
            <a:off x="4724400" y="3200400"/>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9" name="TextBox 8">
            <a:extLst>
              <a:ext uri="{FF2B5EF4-FFF2-40B4-BE49-F238E27FC236}">
                <a16:creationId xmlns:a16="http://schemas.microsoft.com/office/drawing/2014/main" id="{FFAA2BCD-B308-CEEC-EF6F-D11B68702790}"/>
              </a:ext>
            </a:extLst>
          </p:cNvPr>
          <p:cNvSpPr txBox="1"/>
          <p:nvPr/>
        </p:nvSpPr>
        <p:spPr>
          <a:xfrm>
            <a:off x="4867275" y="3343275"/>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1" name="TextBox 10">
            <a:extLst>
              <a:ext uri="{FF2B5EF4-FFF2-40B4-BE49-F238E27FC236}">
                <a16:creationId xmlns:a16="http://schemas.microsoft.com/office/drawing/2014/main" id="{E06C438A-CB8E-A454-CB36-37DEC139FA19}"/>
              </a:ext>
            </a:extLst>
          </p:cNvPr>
          <p:cNvSpPr txBox="1"/>
          <p:nvPr/>
        </p:nvSpPr>
        <p:spPr>
          <a:xfrm>
            <a:off x="5010150" y="3486150"/>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
        <p:nvSpPr>
          <p:cNvPr id="12" name="TextBox 11">
            <a:extLst>
              <a:ext uri="{FF2B5EF4-FFF2-40B4-BE49-F238E27FC236}">
                <a16:creationId xmlns:a16="http://schemas.microsoft.com/office/drawing/2014/main" id="{D27BBEAA-FDB3-1736-ACC5-AF9B6E403025}"/>
              </a:ext>
            </a:extLst>
          </p:cNvPr>
          <p:cNvSpPr txBox="1"/>
          <p:nvPr/>
        </p:nvSpPr>
        <p:spPr>
          <a:xfrm>
            <a:off x="4780018" y="100242"/>
            <a:ext cx="7409361" cy="651973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lgn="just">
              <a:lnSpc>
                <a:spcPct val="150000"/>
              </a:lnSpc>
              <a:spcBef>
                <a:spcPts val="1000"/>
              </a:spcBef>
              <a:buFont typeface="'Wingdings 3',Sans-Serif"/>
              <a:buChar char=""/>
            </a:pPr>
            <a:r>
              <a:rPr lang="en-US" dirty="0">
                <a:solidFill>
                  <a:schemeClr val="tx1">
                    <a:lumMod val="75000"/>
                    <a:lumOff val="25000"/>
                  </a:schemeClr>
                </a:solidFill>
                <a:latin typeface="Arial"/>
                <a:ea typeface="+mn-lt"/>
                <a:cs typeface="+mn-lt"/>
              </a:rPr>
              <a:t>The channels of communication in the O</a:t>
            </a:r>
            <a:r>
              <a:rPr lang="en-GB" dirty="0" err="1">
                <a:solidFill>
                  <a:schemeClr val="tx1">
                    <a:lumMod val="75000"/>
                    <a:lumOff val="25000"/>
                  </a:schemeClr>
                </a:solidFill>
                <a:latin typeface="Arial"/>
                <a:ea typeface="+mn-lt"/>
                <a:cs typeface="+mn-lt"/>
              </a:rPr>
              <a:t>rganisation</a:t>
            </a:r>
            <a:r>
              <a:rPr lang="en-US" dirty="0">
                <a:solidFill>
                  <a:schemeClr val="tx1">
                    <a:lumMod val="75000"/>
                    <a:lumOff val="25000"/>
                  </a:schemeClr>
                </a:solidFill>
                <a:latin typeface="Arial"/>
                <a:ea typeface="+mn-lt"/>
                <a:cs typeface="+mn-lt"/>
              </a:rPr>
              <a:t> is determined based on the structure of an </a:t>
            </a:r>
            <a:r>
              <a:rPr lang="en-US" dirty="0" err="1">
                <a:solidFill>
                  <a:schemeClr val="tx1">
                    <a:lumMod val="75000"/>
                    <a:lumOff val="25000"/>
                  </a:schemeClr>
                </a:solidFill>
                <a:latin typeface="Arial"/>
                <a:ea typeface="+mn-lt"/>
                <a:cs typeface="+mn-lt"/>
              </a:rPr>
              <a:t>Organisation</a:t>
            </a:r>
            <a:r>
              <a:rPr lang="en-US" dirty="0">
                <a:solidFill>
                  <a:schemeClr val="tx1">
                    <a:lumMod val="75000"/>
                    <a:lumOff val="25000"/>
                  </a:schemeClr>
                </a:solidFill>
                <a:latin typeface="Arial"/>
                <a:ea typeface="+mn-lt"/>
                <a:cs typeface="+mn-lt"/>
              </a:rPr>
              <a:t> (Lunenburg, 2010).</a:t>
            </a:r>
            <a:endParaRPr lang="en-US" dirty="0">
              <a:solidFill>
                <a:schemeClr val="tx1">
                  <a:lumMod val="75000"/>
                  <a:lumOff val="25000"/>
                </a:schemeClr>
              </a:solidFill>
              <a:latin typeface="Century Gothic" panose="020B0502020202020204"/>
              <a:ea typeface="+mn-lt"/>
              <a:cs typeface="+mn-lt"/>
            </a:endParaRPr>
          </a:p>
          <a:p>
            <a:pPr marL="342900" indent="-342900" algn="just">
              <a:lnSpc>
                <a:spcPct val="150000"/>
              </a:lnSpc>
              <a:spcBef>
                <a:spcPts val="1000"/>
              </a:spcBef>
              <a:buFont typeface="'Wingdings 3',Sans-Serif"/>
              <a:buChar char=""/>
            </a:pPr>
            <a:r>
              <a:rPr lang="en-US" dirty="0">
                <a:solidFill>
                  <a:schemeClr val="tx1">
                    <a:lumMod val="75000"/>
                    <a:lumOff val="25000"/>
                  </a:schemeClr>
                </a:solidFill>
                <a:latin typeface="Arial"/>
                <a:ea typeface="+mn-lt"/>
                <a:cs typeface="+mn-lt"/>
              </a:rPr>
              <a:t>This structure are in three ways, Downward, Upward and Horizontal ( Lunenburg, 2010).</a:t>
            </a:r>
          </a:p>
          <a:p>
            <a:pPr marL="342900" indent="-342900" algn="just">
              <a:lnSpc>
                <a:spcPct val="150000"/>
              </a:lnSpc>
              <a:spcBef>
                <a:spcPts val="1000"/>
              </a:spcBef>
              <a:buFont typeface="'Wingdings 3',Sans-Serif"/>
              <a:buChar char=""/>
            </a:pPr>
            <a:r>
              <a:rPr lang="en-US" dirty="0">
                <a:solidFill>
                  <a:schemeClr val="tx1">
                    <a:lumMod val="75000"/>
                    <a:lumOff val="25000"/>
                  </a:schemeClr>
                </a:solidFill>
                <a:latin typeface="Arial"/>
                <a:ea typeface="+mn-lt"/>
                <a:cs typeface="+mn-lt"/>
              </a:rPr>
              <a:t>Channels that can be used to improve communication are numerous .</a:t>
            </a:r>
            <a:endParaRPr lang="en-US" dirty="0">
              <a:solidFill>
                <a:schemeClr val="tx1">
                  <a:lumMod val="75000"/>
                  <a:lumOff val="25000"/>
                </a:schemeClr>
              </a:solidFill>
              <a:latin typeface="Century Gothic" panose="020B0502020202020204"/>
              <a:ea typeface="+mn-lt"/>
              <a:cs typeface="+mn-lt"/>
            </a:endParaRPr>
          </a:p>
          <a:p>
            <a:pPr marL="342900" indent="-342900" algn="just">
              <a:lnSpc>
                <a:spcPct val="150000"/>
              </a:lnSpc>
              <a:spcBef>
                <a:spcPts val="1000"/>
              </a:spcBef>
              <a:buFont typeface="'Wingdings 3',Sans-Serif"/>
              <a:buChar char=""/>
            </a:pPr>
            <a:r>
              <a:rPr lang="en-US" dirty="0">
                <a:solidFill>
                  <a:schemeClr val="tx1">
                    <a:lumMod val="75000"/>
                    <a:lumOff val="25000"/>
                  </a:schemeClr>
                </a:solidFill>
                <a:latin typeface="Arial"/>
                <a:ea typeface="+mn-lt"/>
                <a:cs typeface="+mn-lt"/>
              </a:rPr>
              <a:t>Face to face, rate as ( high rich) can meet physically . </a:t>
            </a:r>
          </a:p>
          <a:p>
            <a:pPr marL="342900" indent="-342900" algn="just">
              <a:lnSpc>
                <a:spcPct val="150000"/>
              </a:lnSpc>
              <a:spcBef>
                <a:spcPts val="1000"/>
              </a:spcBef>
              <a:buFont typeface="'Wingdings 3',Sans-Serif"/>
              <a:buChar char=""/>
            </a:pPr>
            <a:r>
              <a:rPr lang="en-US" dirty="0">
                <a:solidFill>
                  <a:schemeClr val="tx1">
                    <a:lumMod val="75000"/>
                    <a:lumOff val="25000"/>
                  </a:schemeClr>
                </a:solidFill>
                <a:latin typeface="Arial"/>
                <a:ea typeface="+mn-lt"/>
                <a:cs typeface="+mn-lt"/>
              </a:rPr>
              <a:t>Video conferencing, Telephone conversation.</a:t>
            </a:r>
          </a:p>
          <a:p>
            <a:pPr marL="342900" indent="-342900" algn="just">
              <a:lnSpc>
                <a:spcPct val="150000"/>
              </a:lnSpc>
              <a:spcBef>
                <a:spcPts val="1000"/>
              </a:spcBef>
              <a:buFont typeface="'Wingdings 3',Sans-Serif"/>
              <a:buChar char=""/>
            </a:pPr>
            <a:r>
              <a:rPr lang="en-US" dirty="0">
                <a:solidFill>
                  <a:schemeClr val="tx1">
                    <a:lumMod val="75000"/>
                    <a:lumOff val="25000"/>
                  </a:schemeClr>
                </a:solidFill>
                <a:latin typeface="Arial"/>
                <a:ea typeface="+mn-lt"/>
                <a:cs typeface="+mn-lt"/>
              </a:rPr>
              <a:t>E-mails, blogs, memos, written letters (med rich). </a:t>
            </a:r>
          </a:p>
          <a:p>
            <a:pPr marL="342900" indent="-342900" algn="just">
              <a:lnSpc>
                <a:spcPct val="150000"/>
              </a:lnSpc>
              <a:spcBef>
                <a:spcPts val="1000"/>
              </a:spcBef>
              <a:buFont typeface="'Wingdings 3',Sans-Serif"/>
              <a:buChar char=""/>
            </a:pPr>
            <a:r>
              <a:rPr lang="en-US" dirty="0">
                <a:solidFill>
                  <a:schemeClr val="tx1">
                    <a:lumMod val="75000"/>
                    <a:lumOff val="25000"/>
                  </a:schemeClr>
                </a:solidFill>
                <a:latin typeface="Arial"/>
                <a:ea typeface="+mn-lt"/>
                <a:cs typeface="+mn-lt"/>
              </a:rPr>
              <a:t>Formal doc , spreadsheet ( low rich) format is often rigid and standardized.</a:t>
            </a:r>
            <a:endParaRPr lang="en-US">
              <a:solidFill>
                <a:schemeClr val="tx1">
                  <a:lumMod val="75000"/>
                  <a:lumOff val="25000"/>
                </a:schemeClr>
              </a:solidFill>
            </a:endParaRPr>
          </a:p>
          <a:p>
            <a:pPr marL="285750" indent="-285750" algn="just">
              <a:spcBef>
                <a:spcPts val="1000"/>
              </a:spcBef>
              <a:buFont typeface="'Wingdings 3',Sans-Serif"/>
              <a:buChar char=""/>
            </a:pPr>
            <a:endParaRPr lang="en-US" dirty="0">
              <a:latin typeface="Arial"/>
              <a:ea typeface="+mn-lt"/>
              <a:cs typeface="+mn-lt"/>
            </a:endParaRPr>
          </a:p>
          <a:p>
            <a:pPr marL="342900" indent="-342900">
              <a:spcBef>
                <a:spcPts val="1000"/>
              </a:spcBef>
              <a:buFont typeface="'Wingdings 3',Sans-Serif"/>
              <a:buChar char=""/>
            </a:pPr>
            <a:endParaRPr lang="en-US">
              <a:ea typeface="+mn-lt"/>
              <a:cs typeface="+mn-lt"/>
            </a:endParaRPr>
          </a:p>
          <a:p>
            <a:pPr algn="l"/>
            <a:endParaRPr lang="en-GB"/>
          </a:p>
        </p:txBody>
      </p:sp>
    </p:spTree>
    <p:extLst>
      <p:ext uri="{BB962C8B-B14F-4D97-AF65-F5344CB8AC3E}">
        <p14:creationId xmlns:p14="http://schemas.microsoft.com/office/powerpoint/2010/main" val="7110377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8">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10">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6"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Shape 14">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20"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32809793-FF65-46C4-A6CD-2047907E6783}"/>
              </a:ext>
            </a:extLst>
          </p:cNvPr>
          <p:cNvSpPr>
            <a:spLocks noGrp="1"/>
          </p:cNvSpPr>
          <p:nvPr>
            <p:ph type="title"/>
          </p:nvPr>
        </p:nvSpPr>
        <p:spPr>
          <a:xfrm>
            <a:off x="994087" y="1130603"/>
            <a:ext cx="3342442" cy="4596794"/>
          </a:xfrm>
        </p:spPr>
        <p:txBody>
          <a:bodyPr vert="horz" lIns="91440" tIns="45720" rIns="91440" bIns="45720" rtlCol="0" anchor="ctr">
            <a:normAutofit/>
          </a:bodyPr>
          <a:lstStyle/>
          <a:p>
            <a:pPr>
              <a:lnSpc>
                <a:spcPct val="90000"/>
              </a:lnSpc>
            </a:pPr>
            <a:r>
              <a:rPr lang="en-US" sz="3200" spc="-100" dirty="0">
                <a:solidFill>
                  <a:srgbClr val="EBEBEB"/>
                </a:solidFill>
              </a:rPr>
              <a:t>THE TYPE OF BARRIERS THAT CAN PREVENT EFFECTIVE COMMUNICATION BETWEEN THE ORGANISATION AND THEIR EXTERNAL STAKEHOLDERS</a:t>
            </a:r>
          </a:p>
        </p:txBody>
      </p:sp>
      <p:sp>
        <p:nvSpPr>
          <p:cNvPr id="4" name="TextBox 3">
            <a:extLst>
              <a:ext uri="{FF2B5EF4-FFF2-40B4-BE49-F238E27FC236}">
                <a16:creationId xmlns:a16="http://schemas.microsoft.com/office/drawing/2014/main" id="{98BB4E8D-4339-CFA4-7EC5-9A06B45A76C7}"/>
              </a:ext>
            </a:extLst>
          </p:cNvPr>
          <p:cNvSpPr txBox="1"/>
          <p:nvPr/>
        </p:nvSpPr>
        <p:spPr>
          <a:xfrm>
            <a:off x="4833717" y="1982550"/>
            <a:ext cx="7265448" cy="4875921"/>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marL="285750" indent="-285750" algn="just" defTabSz="457200">
              <a:lnSpc>
                <a:spcPct val="150000"/>
              </a:lnSpc>
              <a:spcBef>
                <a:spcPts val="1000"/>
              </a:spcBef>
              <a:buClr>
                <a:schemeClr val="accent1"/>
              </a:buClr>
              <a:buSzPct val="80000"/>
              <a:buFont typeface="Wingdings 3" charset="2"/>
              <a:buChar char=""/>
            </a:pPr>
            <a:r>
              <a:rPr lang="en-GB" sz="2400" dirty="0">
                <a:solidFill>
                  <a:schemeClr val="tx1">
                    <a:lumMod val="75000"/>
                    <a:lumOff val="25000"/>
                  </a:schemeClr>
                </a:solidFill>
                <a:latin typeface="Arial"/>
                <a:cs typeface="Arial"/>
              </a:rPr>
              <a:t>Barriers can be defined as anything that hinder an effective communication (Timothy, 1995).</a:t>
            </a:r>
            <a:endParaRPr lang="en-US" dirty="0">
              <a:solidFill>
                <a:schemeClr val="tx1">
                  <a:lumMod val="75000"/>
                  <a:lumOff val="25000"/>
                </a:schemeClr>
              </a:solidFill>
            </a:endParaRPr>
          </a:p>
          <a:p>
            <a:pPr marL="285750" indent="-285750" algn="just" defTabSz="457200">
              <a:spcBef>
                <a:spcPts val="1000"/>
              </a:spcBef>
              <a:buClr>
                <a:schemeClr val="accent1"/>
              </a:buClr>
              <a:buSzPct val="80000"/>
              <a:buFont typeface="Wingdings 3" charset="2"/>
              <a:buChar char=""/>
            </a:pPr>
            <a:r>
              <a:rPr lang="en-GB" sz="2400" dirty="0">
                <a:solidFill>
                  <a:schemeClr val="tx1">
                    <a:lumMod val="75000"/>
                    <a:lumOff val="25000"/>
                  </a:schemeClr>
                </a:solidFill>
                <a:latin typeface="Arial"/>
                <a:cs typeface="Arial"/>
              </a:rPr>
              <a:t>Types of barriers includes external and internal noise.</a:t>
            </a:r>
          </a:p>
          <a:p>
            <a:pPr marL="285750" indent="-285750" algn="just" defTabSz="457200">
              <a:spcBef>
                <a:spcPts val="1000"/>
              </a:spcBef>
              <a:buClr>
                <a:schemeClr val="accent1"/>
              </a:buClr>
              <a:buSzPct val="80000"/>
              <a:buFont typeface="Wingdings 3" charset="2"/>
              <a:buChar char=""/>
            </a:pPr>
            <a:r>
              <a:rPr lang="en-GB" sz="2400" dirty="0">
                <a:solidFill>
                  <a:schemeClr val="tx1">
                    <a:lumMod val="75000"/>
                    <a:lumOff val="25000"/>
                  </a:schemeClr>
                </a:solidFill>
                <a:latin typeface="Arial"/>
                <a:cs typeface="Arial"/>
              </a:rPr>
              <a:t>Language, culture, Information overload Emotion.</a:t>
            </a:r>
          </a:p>
          <a:p>
            <a:pPr marL="285750" indent="-285750" algn="just" defTabSz="457200">
              <a:spcBef>
                <a:spcPts val="1000"/>
              </a:spcBef>
              <a:buClr>
                <a:schemeClr val="accent1"/>
              </a:buClr>
              <a:buSzPct val="80000"/>
              <a:buFont typeface="Wingdings 3" charset="2"/>
              <a:buChar char=""/>
            </a:pPr>
            <a:r>
              <a:rPr lang="en-GB" sz="2400" dirty="0">
                <a:solidFill>
                  <a:schemeClr val="tx1">
                    <a:lumMod val="75000"/>
                    <a:lumOff val="25000"/>
                  </a:schemeClr>
                </a:solidFill>
                <a:latin typeface="Arial"/>
                <a:cs typeface="Arial"/>
              </a:rPr>
              <a:t>Knowledge about the subject that will be communicated (Hogan,(2003).</a:t>
            </a:r>
          </a:p>
          <a:p>
            <a:pPr marL="285750" indent="-285750" algn="just" defTabSz="457200">
              <a:spcBef>
                <a:spcPts val="1000"/>
              </a:spcBef>
              <a:buClr>
                <a:schemeClr val="accent1"/>
              </a:buClr>
              <a:buSzPct val="80000"/>
              <a:buFont typeface="Wingdings 3" charset="2"/>
              <a:buChar char=""/>
            </a:pPr>
            <a:r>
              <a:rPr lang="en-GB" sz="2400" dirty="0">
                <a:solidFill>
                  <a:schemeClr val="tx1">
                    <a:lumMod val="75000"/>
                    <a:lumOff val="25000"/>
                  </a:schemeClr>
                </a:solidFill>
                <a:latin typeface="Arial"/>
                <a:cs typeface="Arial"/>
              </a:rPr>
              <a:t>Filtering, defensiveness, national culture,</a:t>
            </a:r>
            <a:r>
              <a:rPr lang="en-GB" sz="2000" dirty="0">
                <a:solidFill>
                  <a:schemeClr val="tx1">
                    <a:lumMod val="75000"/>
                    <a:lumOff val="25000"/>
                  </a:schemeClr>
                </a:solidFill>
              </a:rPr>
              <a:t> </a:t>
            </a:r>
            <a:r>
              <a:rPr lang="en-GB" sz="2400" dirty="0">
                <a:solidFill>
                  <a:schemeClr val="tx1">
                    <a:lumMod val="75000"/>
                    <a:lumOff val="25000"/>
                  </a:schemeClr>
                </a:solidFill>
                <a:latin typeface="Arial"/>
                <a:cs typeface="Arial"/>
              </a:rPr>
              <a:t>Insufficient attention.</a:t>
            </a:r>
          </a:p>
          <a:p>
            <a:pPr defTabSz="457200">
              <a:spcBef>
                <a:spcPts val="1000"/>
              </a:spcBef>
              <a:buClr>
                <a:schemeClr val="accent1"/>
              </a:buClr>
              <a:buSzPct val="80000"/>
              <a:buFont typeface="Wingdings 3" charset="2"/>
              <a:buChar char=""/>
            </a:pPr>
            <a:endParaRPr lang="en-GB" sz="2000">
              <a:solidFill>
                <a:schemeClr val="tx1">
                  <a:lumMod val="75000"/>
                  <a:lumOff val="25000"/>
                </a:schemeClr>
              </a:solidFill>
            </a:endParaRPr>
          </a:p>
        </p:txBody>
      </p:sp>
      <p:pic>
        <p:nvPicPr>
          <p:cNvPr id="47" name="Picture 47" descr="Diagram&#10;&#10;Description automatically generated">
            <a:extLst>
              <a:ext uri="{FF2B5EF4-FFF2-40B4-BE49-F238E27FC236}">
                <a16:creationId xmlns:a16="http://schemas.microsoft.com/office/drawing/2014/main" id="{ABB96AEE-E755-5809-173C-3429D6B10468}"/>
              </a:ext>
            </a:extLst>
          </p:cNvPr>
          <p:cNvPicPr>
            <a:picLocks noChangeAspect="1"/>
          </p:cNvPicPr>
          <p:nvPr/>
        </p:nvPicPr>
        <p:blipFill>
          <a:blip r:embed="rId2"/>
          <a:stretch>
            <a:fillRect/>
          </a:stretch>
        </p:blipFill>
        <p:spPr>
          <a:xfrm>
            <a:off x="7730264" y="99239"/>
            <a:ext cx="4352498" cy="1872536"/>
          </a:xfrm>
          <a:prstGeom prst="rect">
            <a:avLst/>
          </a:prstGeom>
        </p:spPr>
      </p:pic>
    </p:spTree>
    <p:extLst>
      <p:ext uri="{BB962C8B-B14F-4D97-AF65-F5344CB8AC3E}">
        <p14:creationId xmlns:p14="http://schemas.microsoft.com/office/powerpoint/2010/main" val="42190036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32809793-FF65-46C4-A6CD-2047907E6783}"/>
              </a:ext>
            </a:extLst>
          </p:cNvPr>
          <p:cNvSpPr>
            <a:spLocks noGrp="1"/>
          </p:cNvSpPr>
          <p:nvPr>
            <p:ph type="title"/>
          </p:nvPr>
        </p:nvSpPr>
        <p:spPr>
          <a:xfrm>
            <a:off x="994087" y="1130603"/>
            <a:ext cx="3342442" cy="4596794"/>
          </a:xfrm>
        </p:spPr>
        <p:txBody>
          <a:bodyPr vert="horz" lIns="91440" tIns="45720" rIns="91440" bIns="45720" rtlCol="0" anchor="ctr">
            <a:normAutofit/>
          </a:bodyPr>
          <a:lstStyle/>
          <a:p>
            <a:r>
              <a:rPr lang="en-US" sz="2700" spc="-100">
                <a:solidFill>
                  <a:srgbClr val="EBEBEB"/>
                </a:solidFill>
              </a:rPr>
              <a:t>THE IMPACT OF EFFECTIVE COMMUNICATION ON THE STAFF AND PATIENTS</a:t>
            </a:r>
            <a:br>
              <a:rPr lang="en-US" sz="2700" spc="-100">
                <a:solidFill>
                  <a:srgbClr val="EBEBEB"/>
                </a:solidFill>
              </a:rPr>
            </a:br>
            <a:br>
              <a:rPr lang="en-US" sz="2700" spc="-100">
                <a:solidFill>
                  <a:srgbClr val="EBEBEB"/>
                </a:solidFill>
              </a:rPr>
            </a:br>
            <a:br>
              <a:rPr lang="en-US" sz="2700" spc="-100">
                <a:solidFill>
                  <a:srgbClr val="EBEBEB"/>
                </a:solidFill>
              </a:rPr>
            </a:br>
            <a:endParaRPr lang="en-US" sz="2700" spc="-100">
              <a:solidFill>
                <a:srgbClr val="EBEBEB"/>
              </a:solidFill>
            </a:endParaRPr>
          </a:p>
        </p:txBody>
      </p:sp>
      <p:sp>
        <p:nvSpPr>
          <p:cNvPr id="4" name="TextBox 3">
            <a:extLst>
              <a:ext uri="{FF2B5EF4-FFF2-40B4-BE49-F238E27FC236}">
                <a16:creationId xmlns:a16="http://schemas.microsoft.com/office/drawing/2014/main" id="{F6832402-F2B8-8B47-42F7-3A053F498F9A}"/>
              </a:ext>
            </a:extLst>
          </p:cNvPr>
          <p:cNvSpPr txBox="1"/>
          <p:nvPr/>
        </p:nvSpPr>
        <p:spPr>
          <a:xfrm>
            <a:off x="5841507" y="1935332"/>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6" name="TextBox 5">
            <a:extLst>
              <a:ext uri="{FF2B5EF4-FFF2-40B4-BE49-F238E27FC236}">
                <a16:creationId xmlns:a16="http://schemas.microsoft.com/office/drawing/2014/main" id="{FAC1129B-D286-850B-1F8F-6557F8EE49E0}"/>
              </a:ext>
            </a:extLst>
          </p:cNvPr>
          <p:cNvSpPr txBox="1"/>
          <p:nvPr/>
        </p:nvSpPr>
        <p:spPr>
          <a:xfrm>
            <a:off x="4958812" y="158411"/>
            <a:ext cx="7129418" cy="80008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lnSpc>
                <a:spcPct val="150000"/>
              </a:lnSpc>
              <a:spcBef>
                <a:spcPts val="1000"/>
              </a:spcBef>
            </a:pPr>
            <a:r>
              <a:rPr lang="en-US" sz="2400" dirty="0">
                <a:solidFill>
                  <a:schemeClr val="tx1">
                    <a:lumMod val="75000"/>
                    <a:lumOff val="25000"/>
                  </a:schemeClr>
                </a:solidFill>
                <a:latin typeface="Arial"/>
                <a:ea typeface="+mn-lt"/>
                <a:cs typeface="+mn-lt"/>
              </a:rPr>
              <a:t>Effective communication between Staff and Patients has many benefits such as -</a:t>
            </a:r>
            <a:endParaRPr lang="en-US" dirty="0">
              <a:solidFill>
                <a:schemeClr val="tx1">
                  <a:lumMod val="75000"/>
                  <a:lumOff val="25000"/>
                </a:schemeClr>
              </a:solidFill>
            </a:endParaRPr>
          </a:p>
          <a:p>
            <a:pPr marL="342900" indent="-342900" algn="just">
              <a:lnSpc>
                <a:spcPct val="150000"/>
              </a:lnSpc>
              <a:spcBef>
                <a:spcPts val="1000"/>
              </a:spcBef>
              <a:buFont typeface="Arial"/>
              <a:buChar char="•"/>
            </a:pPr>
            <a:r>
              <a:rPr lang="en-US" sz="2400" dirty="0">
                <a:solidFill>
                  <a:schemeClr val="tx1">
                    <a:lumMod val="75000"/>
                    <a:lumOff val="25000"/>
                  </a:schemeClr>
                </a:solidFill>
                <a:latin typeface="Arial"/>
                <a:cs typeface="Arial"/>
              </a:rPr>
              <a:t>Reducing mis-communication thus reducing complaints from Patients and their Parents.</a:t>
            </a:r>
          </a:p>
          <a:p>
            <a:pPr marL="342900" indent="-342900" algn="just">
              <a:lnSpc>
                <a:spcPct val="150000"/>
              </a:lnSpc>
              <a:spcBef>
                <a:spcPts val="1000"/>
              </a:spcBef>
              <a:buFont typeface="Arial"/>
              <a:buChar char="•"/>
            </a:pPr>
            <a:r>
              <a:rPr lang="en-US" sz="2400" dirty="0">
                <a:solidFill>
                  <a:schemeClr val="tx1">
                    <a:lumMod val="75000"/>
                    <a:lumOff val="25000"/>
                  </a:schemeClr>
                </a:solidFill>
                <a:latin typeface="Arial"/>
                <a:cs typeface="Arial"/>
              </a:rPr>
              <a:t>Reducing stress on Staff and Patients.</a:t>
            </a:r>
          </a:p>
          <a:p>
            <a:pPr marL="342900" indent="-342900" algn="just">
              <a:lnSpc>
                <a:spcPct val="150000"/>
              </a:lnSpc>
              <a:spcBef>
                <a:spcPts val="1000"/>
              </a:spcBef>
              <a:buFont typeface="Arial"/>
              <a:buChar char="•"/>
            </a:pPr>
            <a:r>
              <a:rPr lang="en-US" sz="2400" dirty="0">
                <a:solidFill>
                  <a:schemeClr val="tx1">
                    <a:lumMod val="75000"/>
                    <a:lumOff val="25000"/>
                  </a:schemeClr>
                </a:solidFill>
                <a:latin typeface="Arial"/>
                <a:cs typeface="Arial"/>
              </a:rPr>
              <a:t>Much improvement in the Patient experience.</a:t>
            </a:r>
          </a:p>
          <a:p>
            <a:pPr marL="342900" indent="-342900" algn="just">
              <a:lnSpc>
                <a:spcPct val="150000"/>
              </a:lnSpc>
              <a:spcBef>
                <a:spcPts val="1000"/>
              </a:spcBef>
              <a:buFont typeface="Arial"/>
              <a:buChar char="•"/>
            </a:pPr>
            <a:r>
              <a:rPr lang="en-US" sz="2400" dirty="0">
                <a:solidFill>
                  <a:schemeClr val="tx1">
                    <a:lumMod val="75000"/>
                    <a:lumOff val="25000"/>
                  </a:schemeClr>
                </a:solidFill>
                <a:latin typeface="Arial"/>
                <a:cs typeface="Arial"/>
              </a:rPr>
              <a:t>Creates more transparency and openness between Staff and Patients.</a:t>
            </a:r>
          </a:p>
          <a:p>
            <a:pPr marL="342900" indent="-342900" algn="just">
              <a:lnSpc>
                <a:spcPct val="150000"/>
              </a:lnSpc>
              <a:spcBef>
                <a:spcPts val="1000"/>
              </a:spcBef>
              <a:buFont typeface="Arial"/>
              <a:buChar char="•"/>
            </a:pPr>
            <a:r>
              <a:rPr lang="en-US" sz="2400" dirty="0">
                <a:solidFill>
                  <a:schemeClr val="tx1">
                    <a:lumMod val="75000"/>
                    <a:lumOff val="25000"/>
                  </a:schemeClr>
                </a:solidFill>
                <a:latin typeface="Arial"/>
                <a:cs typeface="Arial"/>
              </a:rPr>
              <a:t>Creates a better working environment for the Staff.</a:t>
            </a:r>
          </a:p>
          <a:p>
            <a:pPr marL="285750" indent="-285750">
              <a:lnSpc>
                <a:spcPct val="150000"/>
              </a:lnSpc>
              <a:spcBef>
                <a:spcPts val="1000"/>
              </a:spcBef>
              <a:buFont typeface="'Wingdings 3',Sans-Serif"/>
              <a:buChar char=""/>
            </a:pPr>
            <a:endParaRPr lang="en-US" sz="2400">
              <a:solidFill>
                <a:srgbClr val="404040"/>
              </a:solidFill>
              <a:latin typeface="Arial"/>
              <a:cs typeface="Arial"/>
            </a:endParaRPr>
          </a:p>
          <a:p>
            <a:pPr marL="285750" indent="-285750">
              <a:lnSpc>
                <a:spcPct val="150000"/>
              </a:lnSpc>
              <a:spcBef>
                <a:spcPts val="1000"/>
              </a:spcBef>
              <a:buFont typeface="'Wingdings 3',Sans-Serif"/>
              <a:buChar char=""/>
            </a:pPr>
            <a:endParaRPr lang="en-US" sz="2400">
              <a:solidFill>
                <a:srgbClr val="404040"/>
              </a:solidFill>
              <a:latin typeface="Arial"/>
              <a:cs typeface="Arial"/>
            </a:endParaRPr>
          </a:p>
          <a:p>
            <a:pPr>
              <a:lnSpc>
                <a:spcPct val="150000"/>
              </a:lnSpc>
            </a:pPr>
            <a:endParaRPr lang="en-GB">
              <a:solidFill>
                <a:srgbClr val="000000"/>
              </a:solidFill>
              <a:latin typeface="Century Gothic" panose="020B0502020202020204"/>
              <a:cs typeface="Arial"/>
            </a:endParaRPr>
          </a:p>
        </p:txBody>
      </p:sp>
      <p:sp>
        <p:nvSpPr>
          <p:cNvPr id="3" name="TextBox 2">
            <a:extLst>
              <a:ext uri="{FF2B5EF4-FFF2-40B4-BE49-F238E27FC236}">
                <a16:creationId xmlns:a16="http://schemas.microsoft.com/office/drawing/2014/main" id="{BAD28D24-9457-9D4E-B993-69B7A6A8517A}"/>
              </a:ext>
            </a:extLst>
          </p:cNvPr>
          <p:cNvSpPr txBox="1"/>
          <p:nvPr/>
        </p:nvSpPr>
        <p:spPr>
          <a:xfrm>
            <a:off x="4724400" y="320039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extLst>
      <p:ext uri="{BB962C8B-B14F-4D97-AF65-F5344CB8AC3E}">
        <p14:creationId xmlns:p14="http://schemas.microsoft.com/office/powerpoint/2010/main" val="2837855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10">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12">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Shape 16">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9"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32809793-FF65-46C4-A6CD-2047907E6783}"/>
              </a:ext>
            </a:extLst>
          </p:cNvPr>
          <p:cNvSpPr>
            <a:spLocks noGrp="1"/>
          </p:cNvSpPr>
          <p:nvPr>
            <p:ph type="title"/>
          </p:nvPr>
        </p:nvSpPr>
        <p:spPr>
          <a:xfrm>
            <a:off x="994087" y="1130603"/>
            <a:ext cx="3342442" cy="4596794"/>
          </a:xfrm>
        </p:spPr>
        <p:txBody>
          <a:bodyPr vert="horz" lIns="91440" tIns="45720" rIns="91440" bIns="45720" rtlCol="0" anchor="ctr">
            <a:normAutofit/>
          </a:bodyPr>
          <a:lstStyle/>
          <a:p>
            <a:r>
              <a:rPr lang="en-US" sz="3200" spc="-100">
                <a:solidFill>
                  <a:srgbClr val="EBEBEB"/>
                </a:solidFill>
              </a:rPr>
              <a:t>CONCLUSION</a:t>
            </a:r>
            <a:br>
              <a:rPr lang="en-US" sz="3200" spc="-100">
                <a:solidFill>
                  <a:srgbClr val="EBEBEB"/>
                </a:solidFill>
              </a:rPr>
            </a:br>
            <a:br>
              <a:rPr lang="en-US" sz="3200" spc="-100">
                <a:solidFill>
                  <a:srgbClr val="EBEBEB"/>
                </a:solidFill>
              </a:rPr>
            </a:br>
            <a:br>
              <a:rPr lang="en-US" sz="3200" spc="-100">
                <a:solidFill>
                  <a:srgbClr val="EBEBEB"/>
                </a:solidFill>
              </a:rPr>
            </a:br>
            <a:br>
              <a:rPr lang="en-US" sz="3200" spc="-100">
                <a:solidFill>
                  <a:srgbClr val="EBEBEB"/>
                </a:solidFill>
              </a:rPr>
            </a:br>
            <a:endParaRPr lang="en-US" sz="3200" spc="-100">
              <a:solidFill>
                <a:srgbClr val="EBEBEB"/>
              </a:solidFill>
            </a:endParaRPr>
          </a:p>
        </p:txBody>
      </p:sp>
      <p:sp>
        <p:nvSpPr>
          <p:cNvPr id="6" name="TextBox 5">
            <a:extLst>
              <a:ext uri="{FF2B5EF4-FFF2-40B4-BE49-F238E27FC236}">
                <a16:creationId xmlns:a16="http://schemas.microsoft.com/office/drawing/2014/main" id="{A09AD936-A2BE-583E-E968-722B5E1AB7D4}"/>
              </a:ext>
            </a:extLst>
          </p:cNvPr>
          <p:cNvSpPr txBox="1"/>
          <p:nvPr/>
        </p:nvSpPr>
        <p:spPr>
          <a:xfrm>
            <a:off x="5012924" y="4746594"/>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9" name="TextBox 8">
            <a:extLst>
              <a:ext uri="{FF2B5EF4-FFF2-40B4-BE49-F238E27FC236}">
                <a16:creationId xmlns:a16="http://schemas.microsoft.com/office/drawing/2014/main" id="{C75FB9E9-475A-1D3B-D572-C9BC46032049}"/>
              </a:ext>
            </a:extLst>
          </p:cNvPr>
          <p:cNvSpPr txBox="1"/>
          <p:nvPr/>
        </p:nvSpPr>
        <p:spPr>
          <a:xfrm>
            <a:off x="4783136" y="495023"/>
            <a:ext cx="7416838" cy="56477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lgn="just">
              <a:spcBef>
                <a:spcPts val="1000"/>
              </a:spcBef>
              <a:buFont typeface="'Wingdings 3',Sans-Serif"/>
              <a:buChar char=""/>
            </a:pPr>
            <a:r>
              <a:rPr lang="en-US" sz="2400" dirty="0">
                <a:solidFill>
                  <a:schemeClr val="tx1">
                    <a:lumMod val="75000"/>
                    <a:lumOff val="25000"/>
                  </a:schemeClr>
                </a:solidFill>
                <a:latin typeface="Arial"/>
                <a:ea typeface="+mn-lt"/>
                <a:cs typeface="+mn-lt"/>
              </a:rPr>
              <a:t>It has been ascertained in this presentation that  communication is very essential in an </a:t>
            </a:r>
            <a:r>
              <a:rPr lang="en-US" sz="2400" dirty="0" err="1">
                <a:solidFill>
                  <a:schemeClr val="tx1">
                    <a:lumMod val="75000"/>
                    <a:lumOff val="25000"/>
                  </a:schemeClr>
                </a:solidFill>
                <a:latin typeface="Arial"/>
                <a:ea typeface="+mn-lt"/>
                <a:cs typeface="+mn-lt"/>
              </a:rPr>
              <a:t>Organisation</a:t>
            </a:r>
            <a:r>
              <a:rPr lang="en-US" sz="2400" dirty="0">
                <a:solidFill>
                  <a:schemeClr val="tx1">
                    <a:lumMod val="75000"/>
                    <a:lumOff val="25000"/>
                  </a:schemeClr>
                </a:solidFill>
                <a:latin typeface="Arial"/>
                <a:ea typeface="+mn-lt"/>
                <a:cs typeface="+mn-lt"/>
              </a:rPr>
              <a:t>.</a:t>
            </a:r>
            <a:endParaRPr lang="en-US" sz="2400" dirty="0" err="1">
              <a:solidFill>
                <a:schemeClr val="tx1">
                  <a:lumMod val="75000"/>
                  <a:lumOff val="25000"/>
                </a:schemeClr>
              </a:solidFill>
              <a:latin typeface="Arial"/>
            </a:endParaRPr>
          </a:p>
          <a:p>
            <a:pPr marL="342900" indent="-342900" algn="just">
              <a:spcBef>
                <a:spcPts val="1000"/>
              </a:spcBef>
              <a:buFont typeface="'Wingdings 3',Sans-Serif"/>
              <a:buChar char=""/>
            </a:pPr>
            <a:r>
              <a:rPr lang="en-US" sz="2400" dirty="0">
                <a:solidFill>
                  <a:schemeClr val="tx1">
                    <a:lumMod val="75000"/>
                    <a:lumOff val="25000"/>
                  </a:schemeClr>
                </a:solidFill>
                <a:latin typeface="Arial"/>
                <a:ea typeface="+mn-lt"/>
                <a:cs typeface="+mn-lt"/>
              </a:rPr>
              <a:t>Effective Communication in an </a:t>
            </a:r>
            <a:r>
              <a:rPr lang="en-US" sz="2400" dirty="0" err="1">
                <a:solidFill>
                  <a:schemeClr val="tx1">
                    <a:lumMod val="75000"/>
                    <a:lumOff val="25000"/>
                  </a:schemeClr>
                </a:solidFill>
                <a:latin typeface="Arial"/>
                <a:ea typeface="+mn-lt"/>
                <a:cs typeface="+mn-lt"/>
              </a:rPr>
              <a:t>Organisation</a:t>
            </a:r>
            <a:r>
              <a:rPr lang="en-US" sz="2400" dirty="0">
                <a:solidFill>
                  <a:schemeClr val="tx1">
                    <a:lumMod val="75000"/>
                    <a:lumOff val="25000"/>
                  </a:schemeClr>
                </a:solidFill>
                <a:latin typeface="Arial"/>
                <a:ea typeface="+mn-lt"/>
                <a:cs typeface="+mn-lt"/>
              </a:rPr>
              <a:t> is bound to lead to higher goal achievement and productivity.</a:t>
            </a:r>
          </a:p>
          <a:p>
            <a:pPr marL="342900" indent="-342900" algn="just">
              <a:spcBef>
                <a:spcPts val="1000"/>
              </a:spcBef>
              <a:buFont typeface="'Wingdings 3',Sans-Serif"/>
              <a:buChar char=""/>
            </a:pPr>
            <a:r>
              <a:rPr lang="en-US" sz="2400" dirty="0">
                <a:solidFill>
                  <a:schemeClr val="tx1">
                    <a:lumMod val="75000"/>
                    <a:lumOff val="25000"/>
                  </a:schemeClr>
                </a:solidFill>
                <a:latin typeface="Arial"/>
                <a:ea typeface="+mn-lt"/>
                <a:cs typeface="+mn-lt"/>
              </a:rPr>
              <a:t>It is recommended to the Management of The Rainbow Children's Hospital to </a:t>
            </a:r>
            <a:r>
              <a:rPr lang="en-US" sz="2400" dirty="0" err="1">
                <a:solidFill>
                  <a:schemeClr val="tx1">
                    <a:lumMod val="75000"/>
                    <a:lumOff val="25000"/>
                  </a:schemeClr>
                </a:solidFill>
                <a:latin typeface="Arial"/>
                <a:ea typeface="+mn-lt"/>
                <a:cs typeface="+mn-lt"/>
              </a:rPr>
              <a:t>utilise</a:t>
            </a:r>
            <a:r>
              <a:rPr lang="en-US" sz="2400" dirty="0">
                <a:solidFill>
                  <a:schemeClr val="tx1">
                    <a:lumMod val="75000"/>
                    <a:lumOff val="25000"/>
                  </a:schemeClr>
                </a:solidFill>
                <a:latin typeface="Arial"/>
                <a:ea typeface="+mn-lt"/>
                <a:cs typeface="+mn-lt"/>
              </a:rPr>
              <a:t> Schramm's model of communication (Schramm, 1949) in order to improve communications between the Staff, Patients and their Parents.</a:t>
            </a:r>
          </a:p>
          <a:p>
            <a:pPr marL="342900" indent="-342900" algn="just">
              <a:spcBef>
                <a:spcPts val="1000"/>
              </a:spcBef>
              <a:buFont typeface="'Wingdings 3',Sans-Serif"/>
              <a:buChar char=""/>
            </a:pPr>
            <a:r>
              <a:rPr lang="en-US" sz="2400" dirty="0">
                <a:solidFill>
                  <a:schemeClr val="tx1">
                    <a:lumMod val="75000"/>
                    <a:lumOff val="25000"/>
                  </a:schemeClr>
                </a:solidFill>
                <a:latin typeface="Arial"/>
                <a:ea typeface="+mn-lt"/>
                <a:cs typeface="+mn-lt"/>
              </a:rPr>
              <a:t>This method of communication is the best one due to its facility of feedback which other methods of communication do not have. </a:t>
            </a:r>
          </a:p>
        </p:txBody>
      </p:sp>
    </p:spTree>
    <p:extLst>
      <p:ext uri="{BB962C8B-B14F-4D97-AF65-F5344CB8AC3E}">
        <p14:creationId xmlns:p14="http://schemas.microsoft.com/office/powerpoint/2010/main" val="37035256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93E10248-AF0E-477D-B4D2-47C02CE4E3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8" name="Rectangle 7">
              <a:extLst>
                <a:ext uri="{FF2B5EF4-FFF2-40B4-BE49-F238E27FC236}">
                  <a16:creationId xmlns:a16="http://schemas.microsoft.com/office/drawing/2014/main" id="{533010C2-2DA5-460F-A40C-5317F567A0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 name="Freeform 5">
              <a:extLst>
                <a:ext uri="{FF2B5EF4-FFF2-40B4-BE49-F238E27FC236}">
                  <a16:creationId xmlns:a16="http://schemas.microsoft.com/office/drawing/2014/main" id="{17CB0634-F963-4EC9-A6F6-8EA46BD1F10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6" name="Rectangle 10">
            <a:extLst>
              <a:ext uri="{FF2B5EF4-FFF2-40B4-BE49-F238E27FC236}">
                <a16:creationId xmlns:a16="http://schemas.microsoft.com/office/drawing/2014/main" id="{73C0A186-7444-4460-9C37-532E7671E9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10" name="Rectangle 12">
            <a:extLst>
              <a:ext uri="{FF2B5EF4-FFF2-40B4-BE49-F238E27FC236}">
                <a16:creationId xmlns:a16="http://schemas.microsoft.com/office/drawing/2014/main" id="{02E8BD2A-4014-4DC6-A228-4ECE6A0AA6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4">
            <a:extLst>
              <a:ext uri="{FF2B5EF4-FFF2-40B4-BE49-F238E27FC236}">
                <a16:creationId xmlns:a16="http://schemas.microsoft.com/office/drawing/2014/main" id="{3896CA42-3323-41E5-B809-CD790B2AA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14" name="Freeform 5">
            <a:extLst>
              <a:ext uri="{FF2B5EF4-FFF2-40B4-BE49-F238E27FC236}">
                <a16:creationId xmlns:a16="http://schemas.microsoft.com/office/drawing/2014/main" id="{EA2FE539-0B6F-4FAE-A391-B46476F46C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19" name="Freeform: Shape 18">
            <a:extLst>
              <a:ext uri="{FF2B5EF4-FFF2-40B4-BE49-F238E27FC236}">
                <a16:creationId xmlns:a16="http://schemas.microsoft.com/office/drawing/2014/main" id="{BD5A14FB-50A2-4964-8B07-EE40D1CE0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21" name="Freeform 5">
            <a:extLst>
              <a:ext uri="{FF2B5EF4-FFF2-40B4-BE49-F238E27FC236}">
                <a16:creationId xmlns:a16="http://schemas.microsoft.com/office/drawing/2014/main" id="{FD63331C-DD2E-43D8-9511-B44EC057D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32809793-FF65-46C4-A6CD-2047907E6783}"/>
              </a:ext>
            </a:extLst>
          </p:cNvPr>
          <p:cNvSpPr>
            <a:spLocks noGrp="1"/>
          </p:cNvSpPr>
          <p:nvPr>
            <p:ph type="title"/>
          </p:nvPr>
        </p:nvSpPr>
        <p:spPr>
          <a:xfrm>
            <a:off x="517627" y="566118"/>
            <a:ext cx="4310160" cy="5942543"/>
          </a:xfrm>
        </p:spPr>
        <p:txBody>
          <a:bodyPr vert="horz" lIns="91440" tIns="45720" rIns="91440" bIns="45720" rtlCol="0" anchor="ctr">
            <a:normAutofit fontScale="90000"/>
          </a:bodyPr>
          <a:lstStyle/>
          <a:p>
            <a:br>
              <a:rPr lang="en-US" sz="4000" spc="-100">
                <a:solidFill>
                  <a:schemeClr val="tx1"/>
                </a:solidFill>
              </a:rPr>
            </a:br>
            <a:br>
              <a:rPr lang="en-US" sz="4000" spc="-100"/>
            </a:br>
            <a:br>
              <a:rPr lang="en-US" sz="4000" spc="-100"/>
            </a:br>
            <a:br>
              <a:rPr lang="en-US" sz="4000" spc="-100"/>
            </a:br>
            <a:br>
              <a:rPr lang="en-US" sz="4000" spc="-100"/>
            </a:br>
            <a:r>
              <a:rPr lang="en-US" sz="4000" spc="-100">
                <a:solidFill>
                  <a:schemeClr val="tx1"/>
                </a:solidFill>
              </a:rPr>
              <a:t>REFERENCES</a:t>
            </a:r>
            <a:br>
              <a:rPr lang="en-US" sz="4000" spc="-100"/>
            </a:br>
            <a:br>
              <a:rPr lang="en-US" sz="6600" spc="-100"/>
            </a:br>
            <a:br>
              <a:rPr lang="en-US" sz="6600" spc="-100"/>
            </a:br>
            <a:br>
              <a:rPr lang="en-US" sz="6600" spc="-100"/>
            </a:br>
            <a:endParaRPr lang="en-US" sz="6600" spc="-100"/>
          </a:p>
        </p:txBody>
      </p:sp>
      <p:sp>
        <p:nvSpPr>
          <p:cNvPr id="3" name="TextBox 2">
            <a:extLst>
              <a:ext uri="{FF2B5EF4-FFF2-40B4-BE49-F238E27FC236}">
                <a16:creationId xmlns:a16="http://schemas.microsoft.com/office/drawing/2014/main" id="{7DC24C94-53E1-AB3E-64A8-924E078C70DF}"/>
              </a:ext>
            </a:extLst>
          </p:cNvPr>
          <p:cNvSpPr txBox="1"/>
          <p:nvPr/>
        </p:nvSpPr>
        <p:spPr>
          <a:xfrm>
            <a:off x="4909580" y="178909"/>
            <a:ext cx="7285850" cy="92686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lnSpc>
                <a:spcPct val="150000"/>
              </a:lnSpc>
            </a:pPr>
            <a:r>
              <a:rPr lang="en-GB" sz="2000" dirty="0" err="1">
                <a:solidFill>
                  <a:schemeClr val="bg1"/>
                </a:solidFill>
                <a:latin typeface="Arial"/>
                <a:cs typeface="Arial"/>
              </a:rPr>
              <a:t>Berlo,K</a:t>
            </a:r>
            <a:r>
              <a:rPr lang="en-GB" sz="2000" dirty="0">
                <a:solidFill>
                  <a:schemeClr val="bg1"/>
                </a:solidFill>
                <a:latin typeface="Arial"/>
                <a:cs typeface="Arial"/>
              </a:rPr>
              <a:t>.(1960) </a:t>
            </a:r>
            <a:r>
              <a:rPr lang="en-GB" sz="2000" i="1" dirty="0">
                <a:solidFill>
                  <a:schemeClr val="bg1"/>
                </a:solidFill>
                <a:latin typeface="Arial"/>
                <a:cs typeface="Arial"/>
              </a:rPr>
              <a:t>The Process of Communication: </a:t>
            </a:r>
            <a:r>
              <a:rPr lang="en-GB" sz="2000" dirty="0">
                <a:solidFill>
                  <a:schemeClr val="bg1"/>
                </a:solidFill>
                <a:latin typeface="Arial"/>
                <a:cs typeface="Arial"/>
              </a:rPr>
              <a:t>An Introduction</a:t>
            </a:r>
            <a:endParaRPr lang="en-US">
              <a:solidFill>
                <a:schemeClr val="bg1"/>
              </a:solidFill>
            </a:endParaRPr>
          </a:p>
          <a:p>
            <a:pPr algn="just">
              <a:lnSpc>
                <a:spcPct val="150000"/>
              </a:lnSpc>
            </a:pPr>
            <a:r>
              <a:rPr lang="en-GB" sz="2000" dirty="0">
                <a:solidFill>
                  <a:schemeClr val="bg1"/>
                </a:solidFill>
                <a:latin typeface="Arial"/>
                <a:cs typeface="Arial"/>
              </a:rPr>
              <a:t>   to Theory and Practice. New York: Holt, Rinehart and Winston.</a:t>
            </a:r>
          </a:p>
          <a:p>
            <a:pPr algn="just">
              <a:lnSpc>
                <a:spcPct val="150000"/>
              </a:lnSpc>
            </a:pPr>
            <a:r>
              <a:rPr lang="en-GB" sz="2000" dirty="0">
                <a:solidFill>
                  <a:schemeClr val="bg1"/>
                </a:solidFill>
                <a:latin typeface="Arial"/>
                <a:cs typeface="Arial"/>
              </a:rPr>
              <a:t>Blythe, J,(2010) </a:t>
            </a:r>
            <a:r>
              <a:rPr lang="en-GB" sz="2000" i="1" dirty="0">
                <a:solidFill>
                  <a:schemeClr val="bg1"/>
                </a:solidFill>
                <a:latin typeface="Arial"/>
                <a:cs typeface="Arial"/>
              </a:rPr>
              <a:t>"Trade fairs as Communication:</a:t>
            </a:r>
            <a:r>
              <a:rPr lang="en-GB" sz="2000" dirty="0">
                <a:solidFill>
                  <a:schemeClr val="bg1"/>
                </a:solidFill>
                <a:latin typeface="Arial"/>
                <a:cs typeface="Arial"/>
              </a:rPr>
              <a:t> A New Model".</a:t>
            </a:r>
          </a:p>
          <a:p>
            <a:pPr algn="just">
              <a:lnSpc>
                <a:spcPct val="150000"/>
              </a:lnSpc>
            </a:pPr>
            <a:r>
              <a:rPr lang="en-GB" sz="2000" dirty="0">
                <a:solidFill>
                  <a:schemeClr val="bg1"/>
                </a:solidFill>
                <a:latin typeface="Arial"/>
                <a:cs typeface="Arial"/>
              </a:rPr>
              <a:t>Journal of Business and Industrial Marketing. </a:t>
            </a:r>
          </a:p>
          <a:p>
            <a:pPr algn="just">
              <a:lnSpc>
                <a:spcPct val="150000"/>
              </a:lnSpc>
            </a:pPr>
            <a:r>
              <a:rPr lang="en-GB" sz="2000" dirty="0">
                <a:solidFill>
                  <a:schemeClr val="bg1"/>
                </a:solidFill>
                <a:latin typeface="Arial"/>
                <a:cs typeface="Arial"/>
              </a:rPr>
              <a:t>Bramhall, E.(2014) </a:t>
            </a:r>
            <a:r>
              <a:rPr lang="en-GB" sz="2000" i="1" dirty="0">
                <a:solidFill>
                  <a:schemeClr val="bg1"/>
                </a:solidFill>
                <a:latin typeface="Arial"/>
                <a:cs typeface="Arial"/>
              </a:rPr>
              <a:t>Effective Communication Skill in Nursing</a:t>
            </a:r>
            <a:r>
              <a:rPr lang="en-GB" sz="2000" dirty="0">
                <a:solidFill>
                  <a:schemeClr val="bg1"/>
                </a:solidFill>
                <a:latin typeface="Arial"/>
                <a:cs typeface="Arial"/>
              </a:rPr>
              <a:t> </a:t>
            </a:r>
            <a:r>
              <a:rPr lang="en-GB" sz="2000" i="1" dirty="0">
                <a:solidFill>
                  <a:schemeClr val="bg1"/>
                </a:solidFill>
                <a:latin typeface="Arial"/>
                <a:cs typeface="Arial"/>
              </a:rPr>
              <a:t>Practice</a:t>
            </a:r>
            <a:r>
              <a:rPr lang="en-GB" sz="2000" dirty="0">
                <a:solidFill>
                  <a:schemeClr val="bg1"/>
                </a:solidFill>
                <a:latin typeface="Arial"/>
                <a:cs typeface="Arial"/>
              </a:rPr>
              <a:t>. Journal of Nursing Standard. Vol29,pp.53.</a:t>
            </a:r>
          </a:p>
          <a:p>
            <a:pPr algn="just">
              <a:lnSpc>
                <a:spcPct val="150000"/>
              </a:lnSpc>
            </a:pPr>
            <a:r>
              <a:rPr lang="en-GB" sz="2000" dirty="0">
                <a:solidFill>
                  <a:schemeClr val="bg1"/>
                </a:solidFill>
                <a:latin typeface="Arial"/>
                <a:cs typeface="Arial"/>
              </a:rPr>
              <a:t>Hogan, K. and Stubbs, C.(2003) </a:t>
            </a:r>
            <a:r>
              <a:rPr lang="en-GB" sz="2000" i="1" dirty="0">
                <a:solidFill>
                  <a:schemeClr val="bg1"/>
                </a:solidFill>
                <a:latin typeface="Arial"/>
                <a:cs typeface="Arial"/>
              </a:rPr>
              <a:t>Can't Get Through:</a:t>
            </a:r>
            <a:r>
              <a:rPr lang="en-GB" sz="2000" dirty="0">
                <a:solidFill>
                  <a:schemeClr val="bg1"/>
                </a:solidFill>
                <a:latin typeface="Arial"/>
                <a:cs typeface="Arial"/>
              </a:rPr>
              <a:t> 8 Barriers to Communication. Louisiana: Pelican Publishing Company.</a:t>
            </a:r>
          </a:p>
          <a:p>
            <a:pPr algn="just">
              <a:lnSpc>
                <a:spcPct val="150000"/>
              </a:lnSpc>
            </a:pPr>
            <a:r>
              <a:rPr lang="en-GB" sz="2000" dirty="0">
                <a:solidFill>
                  <a:schemeClr val="bg1"/>
                </a:solidFill>
                <a:latin typeface="Arial"/>
                <a:cs typeface="Arial"/>
              </a:rPr>
              <a:t>Lunenburg, F.(2010)</a:t>
            </a:r>
            <a:r>
              <a:rPr lang="en-GB" sz="2000" i="1" dirty="0">
                <a:solidFill>
                  <a:schemeClr val="bg1"/>
                </a:solidFill>
                <a:latin typeface="Arial"/>
                <a:cs typeface="Arial"/>
              </a:rPr>
              <a:t> Formal Communication Channels: </a:t>
            </a:r>
            <a:r>
              <a:rPr lang="en-GB" sz="2000" dirty="0">
                <a:solidFill>
                  <a:schemeClr val="bg1"/>
                </a:solidFill>
                <a:latin typeface="Arial"/>
                <a:cs typeface="Arial"/>
              </a:rPr>
              <a:t>Upward,</a:t>
            </a:r>
          </a:p>
          <a:p>
            <a:pPr algn="just">
              <a:lnSpc>
                <a:spcPct val="150000"/>
              </a:lnSpc>
            </a:pPr>
            <a:r>
              <a:rPr lang="en-GB" sz="2000" dirty="0">
                <a:solidFill>
                  <a:schemeClr val="bg1"/>
                </a:solidFill>
                <a:latin typeface="Arial"/>
                <a:cs typeface="Arial"/>
              </a:rPr>
              <a:t>Downward, Horizontal and Eternal. Focus on Colleges, Universities and Schools vol.4, pp. 1-5.</a:t>
            </a:r>
          </a:p>
          <a:p>
            <a:pPr algn="just">
              <a:lnSpc>
                <a:spcPct val="150000"/>
              </a:lnSpc>
            </a:pPr>
            <a:r>
              <a:rPr lang="en-GB" sz="2000" dirty="0">
                <a:solidFill>
                  <a:schemeClr val="bg1"/>
                </a:solidFill>
                <a:latin typeface="Arial"/>
                <a:cs typeface="Arial"/>
              </a:rPr>
              <a:t>Narula, U.(2006) </a:t>
            </a:r>
            <a:r>
              <a:rPr lang="en-GB" sz="2000" i="1" dirty="0">
                <a:solidFill>
                  <a:schemeClr val="bg1"/>
                </a:solidFill>
                <a:latin typeface="Arial"/>
                <a:cs typeface="Arial"/>
              </a:rPr>
              <a:t>Communication Models:</a:t>
            </a:r>
            <a:r>
              <a:rPr lang="en-GB" sz="2000" dirty="0">
                <a:solidFill>
                  <a:schemeClr val="bg1"/>
                </a:solidFill>
                <a:latin typeface="Arial"/>
                <a:cs typeface="Arial"/>
              </a:rPr>
              <a:t> New Delhi. Atlantic Publishers and Distributors (P) Ltd. </a:t>
            </a:r>
          </a:p>
          <a:p>
            <a:pPr algn="just">
              <a:lnSpc>
                <a:spcPct val="150000"/>
              </a:lnSpc>
            </a:pPr>
            <a:endParaRPr lang="en-GB" sz="2000" dirty="0">
              <a:solidFill>
                <a:schemeClr val="bg1"/>
              </a:solidFill>
              <a:latin typeface="Arial"/>
              <a:cs typeface="Arial"/>
            </a:endParaRPr>
          </a:p>
          <a:p>
            <a:pPr algn="just">
              <a:lnSpc>
                <a:spcPct val="150000"/>
              </a:lnSpc>
            </a:pPr>
            <a:endParaRPr lang="en-GB" sz="2000" dirty="0">
              <a:solidFill>
                <a:schemeClr val="bg1"/>
              </a:solidFill>
              <a:latin typeface="Arial"/>
              <a:cs typeface="Arial"/>
            </a:endParaRPr>
          </a:p>
          <a:p>
            <a:pPr algn="just">
              <a:lnSpc>
                <a:spcPct val="150000"/>
              </a:lnSpc>
            </a:pPr>
            <a:endParaRPr lang="en-GB" sz="2000" dirty="0">
              <a:solidFill>
                <a:schemeClr val="bg1"/>
              </a:solidFill>
              <a:latin typeface="Arial"/>
              <a:cs typeface="Arial"/>
            </a:endParaRPr>
          </a:p>
          <a:p>
            <a:pPr algn="just">
              <a:lnSpc>
                <a:spcPct val="150000"/>
              </a:lnSpc>
            </a:pPr>
            <a:endParaRPr lang="en-GB" sz="2000" dirty="0">
              <a:solidFill>
                <a:schemeClr val="bg1"/>
              </a:solidFill>
              <a:latin typeface="Arial"/>
              <a:cs typeface="Arial"/>
            </a:endParaRPr>
          </a:p>
          <a:p>
            <a:pPr algn="just">
              <a:lnSpc>
                <a:spcPct val="150000"/>
              </a:lnSpc>
            </a:pPr>
            <a:endParaRPr lang="en-GB" sz="2000" dirty="0">
              <a:solidFill>
                <a:schemeClr val="bg1"/>
              </a:solidFill>
              <a:latin typeface="Arial"/>
              <a:cs typeface="Arial"/>
            </a:endParaRPr>
          </a:p>
        </p:txBody>
      </p:sp>
    </p:spTree>
    <p:extLst>
      <p:ext uri="{BB962C8B-B14F-4D97-AF65-F5344CB8AC3E}">
        <p14:creationId xmlns:p14="http://schemas.microsoft.com/office/powerpoint/2010/main" val="3082203796"/>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9D8C4BF7-3F47-0846-559B-5390904C173D}"/>
              </a:ext>
            </a:extLst>
          </p:cNvPr>
          <p:cNvSpPr>
            <a:spLocks noGrp="1"/>
          </p:cNvSpPr>
          <p:nvPr>
            <p:ph type="title"/>
          </p:nvPr>
        </p:nvSpPr>
        <p:spPr>
          <a:xfrm>
            <a:off x="994087" y="1130603"/>
            <a:ext cx="3342442" cy="4596794"/>
          </a:xfrm>
        </p:spPr>
        <p:txBody>
          <a:bodyPr anchor="ctr">
            <a:normAutofit/>
          </a:bodyPr>
          <a:lstStyle/>
          <a:p>
            <a:endParaRPr lang="en-GB" sz="3200">
              <a:solidFill>
                <a:srgbClr val="EBEBEB"/>
              </a:solidFill>
            </a:endParaRPr>
          </a:p>
        </p:txBody>
      </p:sp>
      <p:sp>
        <p:nvSpPr>
          <p:cNvPr id="4" name="TextBox 3">
            <a:extLst>
              <a:ext uri="{FF2B5EF4-FFF2-40B4-BE49-F238E27FC236}">
                <a16:creationId xmlns:a16="http://schemas.microsoft.com/office/drawing/2014/main" id="{3D644540-9ECE-2DE3-175E-C370BB2F829F}"/>
              </a:ext>
            </a:extLst>
          </p:cNvPr>
          <p:cNvSpPr txBox="1"/>
          <p:nvPr/>
        </p:nvSpPr>
        <p:spPr>
          <a:xfrm>
            <a:off x="4796471" y="759041"/>
            <a:ext cx="7405725" cy="32669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lnSpc>
                <a:spcPct val="150000"/>
              </a:lnSpc>
            </a:pPr>
            <a:r>
              <a:rPr lang="en-GB" sz="2000" dirty="0">
                <a:latin typeface="Arial"/>
                <a:cs typeface="Arial"/>
              </a:rPr>
              <a:t>Schramm, ,W.,(1949) </a:t>
            </a:r>
            <a:r>
              <a:rPr lang="en-GB" sz="2000" i="1" dirty="0">
                <a:latin typeface="Arial"/>
                <a:cs typeface="Arial"/>
              </a:rPr>
              <a:t>Mass Communication .</a:t>
            </a:r>
            <a:r>
              <a:rPr lang="en-GB" sz="2000" dirty="0">
                <a:latin typeface="Arial"/>
                <a:cs typeface="Arial"/>
              </a:rPr>
              <a:t>Urbana: University of Illinois Press</a:t>
            </a:r>
            <a:endParaRPr lang="en-US" dirty="0"/>
          </a:p>
          <a:p>
            <a:pPr algn="just">
              <a:lnSpc>
                <a:spcPct val="150000"/>
              </a:lnSpc>
            </a:pPr>
            <a:r>
              <a:rPr lang="en-GB" sz="2000" dirty="0">
                <a:latin typeface="Arial"/>
                <a:cs typeface="Arial"/>
              </a:rPr>
              <a:t>Shannon, E. and Weaver, W.( 1949) </a:t>
            </a:r>
            <a:r>
              <a:rPr lang="en-GB" sz="2000" i="1" dirty="0">
                <a:latin typeface="Arial"/>
                <a:cs typeface="Arial"/>
              </a:rPr>
              <a:t>The mathematical Theory</a:t>
            </a:r>
            <a:r>
              <a:rPr lang="en-GB" sz="2000" dirty="0">
                <a:latin typeface="Arial"/>
                <a:cs typeface="Arial"/>
              </a:rPr>
              <a:t> </a:t>
            </a:r>
            <a:r>
              <a:rPr lang="en-GB" sz="2000" i="1" dirty="0">
                <a:latin typeface="Arial"/>
                <a:cs typeface="Arial"/>
              </a:rPr>
              <a:t>of Communication</a:t>
            </a:r>
            <a:r>
              <a:rPr lang="en-GB" sz="2000" dirty="0">
                <a:latin typeface="Arial"/>
                <a:cs typeface="Arial"/>
              </a:rPr>
              <a:t>: Urbana IL: University of Illinois Press.</a:t>
            </a:r>
            <a:endParaRPr lang="en-GB"/>
          </a:p>
          <a:p>
            <a:pPr algn="just">
              <a:lnSpc>
                <a:spcPct val="150000"/>
              </a:lnSpc>
            </a:pPr>
            <a:r>
              <a:rPr lang="en-GB" sz="2000" dirty="0">
                <a:latin typeface="Arial"/>
                <a:cs typeface="Arial"/>
              </a:rPr>
              <a:t>Quill, T. E. ( 1995)</a:t>
            </a:r>
            <a:r>
              <a:rPr lang="en-GB" sz="2000" i="1" dirty="0">
                <a:latin typeface="Arial"/>
                <a:cs typeface="Arial"/>
              </a:rPr>
              <a:t> "Barriers to Effective Communication" </a:t>
            </a:r>
            <a:r>
              <a:rPr lang="en-GB" sz="2000" dirty="0">
                <a:latin typeface="Arial"/>
                <a:cs typeface="Arial"/>
              </a:rPr>
              <a:t>In the Medical Interview )pp.110-121) Springer, New York, NY.</a:t>
            </a:r>
          </a:p>
          <a:p>
            <a:pPr algn="just">
              <a:lnSpc>
                <a:spcPct val="150000"/>
              </a:lnSpc>
            </a:pPr>
            <a:endParaRPr lang="en-GB" sz="2000" dirty="0">
              <a:latin typeface="Arial"/>
              <a:cs typeface="Arial"/>
            </a:endParaRPr>
          </a:p>
        </p:txBody>
      </p:sp>
    </p:spTree>
    <p:extLst>
      <p:ext uri="{BB962C8B-B14F-4D97-AF65-F5344CB8AC3E}">
        <p14:creationId xmlns:p14="http://schemas.microsoft.com/office/powerpoint/2010/main" val="42245371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5286591-9DEE-40D6-861B-569E5A9D47E2}"/>
              </a:ext>
            </a:extLst>
          </p:cNvPr>
          <p:cNvGraphicFramePr>
            <a:graphicFrameLocks noGrp="1"/>
          </p:cNvGraphicFramePr>
          <p:nvPr>
            <p:extLst>
              <p:ext uri="{D42A27DB-BD31-4B8C-83A1-F6EECF244321}">
                <p14:modId xmlns:p14="http://schemas.microsoft.com/office/powerpoint/2010/main" val="636862516"/>
              </p:ext>
            </p:extLst>
          </p:nvPr>
        </p:nvGraphicFramePr>
        <p:xfrm>
          <a:off x="1000124" y="719666"/>
          <a:ext cx="10101264" cy="5939526"/>
        </p:xfrm>
        <a:graphic>
          <a:graphicData uri="http://schemas.openxmlformats.org/drawingml/2006/table">
            <a:tbl>
              <a:tblPr firstRow="1" bandRow="1">
                <a:tableStyleId>{5C22544A-7EE6-4342-B048-85BDC9FD1C3A}</a:tableStyleId>
              </a:tblPr>
              <a:tblGrid>
                <a:gridCol w="3643314">
                  <a:extLst>
                    <a:ext uri="{9D8B030D-6E8A-4147-A177-3AD203B41FA5}">
                      <a16:colId xmlns:a16="http://schemas.microsoft.com/office/drawing/2014/main" val="1381715570"/>
                    </a:ext>
                  </a:extLst>
                </a:gridCol>
                <a:gridCol w="6457950">
                  <a:extLst>
                    <a:ext uri="{9D8B030D-6E8A-4147-A177-3AD203B41FA5}">
                      <a16:colId xmlns:a16="http://schemas.microsoft.com/office/drawing/2014/main" val="3579679796"/>
                    </a:ext>
                  </a:extLst>
                </a:gridCol>
              </a:tblGrid>
              <a:tr h="882562">
                <a:tc>
                  <a:txBody>
                    <a:bodyPr/>
                    <a:lstStyle/>
                    <a:p>
                      <a:pPr algn="ctr"/>
                      <a:r>
                        <a:rPr lang="en-GB" sz="2400"/>
                        <a:t>Teamwork Evaluation </a:t>
                      </a:r>
                    </a:p>
                  </a:txBody>
                  <a:tcPr/>
                </a:tc>
                <a:tc>
                  <a:txBody>
                    <a:bodyPr/>
                    <a:lstStyle/>
                    <a:p>
                      <a:pPr algn="ctr"/>
                      <a:r>
                        <a:rPr lang="en-GB" sz="2400"/>
                        <a:t>Team responses. </a:t>
                      </a:r>
                    </a:p>
                  </a:txBody>
                  <a:tcPr/>
                </a:tc>
                <a:extLst>
                  <a:ext uri="{0D108BD9-81ED-4DB2-BD59-A6C34878D82A}">
                    <a16:rowId xmlns:a16="http://schemas.microsoft.com/office/drawing/2014/main" val="3160018179"/>
                  </a:ext>
                </a:extLst>
              </a:tr>
              <a:tr h="882562">
                <a:tc>
                  <a:txBody>
                    <a:bodyPr/>
                    <a:lstStyle/>
                    <a:p>
                      <a:r>
                        <a:rPr lang="en-GB"/>
                        <a:t>Who was in your team? </a:t>
                      </a:r>
                    </a:p>
                  </a:txBody>
                  <a:tcPr/>
                </a:tc>
                <a:tc>
                  <a:txBody>
                    <a:bodyPr/>
                    <a:lstStyle/>
                    <a:p>
                      <a:pPr lvl="0">
                        <a:buNone/>
                      </a:pPr>
                      <a:r>
                        <a:rPr lang="en-GB"/>
                        <a:t>Anthonia Akpan, Socorro </a:t>
                      </a:r>
                      <a:r>
                        <a:rPr lang="en-GB" err="1"/>
                        <a:t>Alam</a:t>
                      </a:r>
                      <a:r>
                        <a:rPr lang="en-GB"/>
                        <a:t> and Mohammed Ajmal</a:t>
                      </a:r>
                    </a:p>
                  </a:txBody>
                  <a:tcPr/>
                </a:tc>
                <a:extLst>
                  <a:ext uri="{0D108BD9-81ED-4DB2-BD59-A6C34878D82A}">
                    <a16:rowId xmlns:a16="http://schemas.microsoft.com/office/drawing/2014/main" val="2318373457"/>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What were the key strengths of your team? </a:t>
                      </a:r>
                    </a:p>
                    <a:p>
                      <a:endParaRPr lang="en-GB"/>
                    </a:p>
                  </a:txBody>
                  <a:tcPr/>
                </a:tc>
                <a:tc>
                  <a:txBody>
                    <a:bodyPr/>
                    <a:lstStyle/>
                    <a:p>
                      <a:r>
                        <a:rPr lang="en-GB"/>
                        <a:t>We worked very well together.  We had mutual  respect for each other. </a:t>
                      </a:r>
                    </a:p>
                  </a:txBody>
                  <a:tcPr/>
                </a:tc>
                <a:extLst>
                  <a:ext uri="{0D108BD9-81ED-4DB2-BD59-A6C34878D82A}">
                    <a16:rowId xmlns:a16="http://schemas.microsoft.com/office/drawing/2014/main" val="2507276796"/>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What were the challenges that you overcame as a team?</a:t>
                      </a:r>
                    </a:p>
                    <a:p>
                      <a:endParaRPr lang="en-GB"/>
                    </a:p>
                  </a:txBody>
                  <a:tcPr/>
                </a:tc>
                <a:tc>
                  <a:txBody>
                    <a:bodyPr/>
                    <a:lstStyle/>
                    <a:p>
                      <a:r>
                        <a:rPr lang="en-GB"/>
                        <a:t>The only challenge we had was to get together before lecture start time as two out of three of us live very far from Birmingham.  We overcame this by meeting up an hour before lecture started.</a:t>
                      </a:r>
                    </a:p>
                  </a:txBody>
                  <a:tcPr/>
                </a:tc>
                <a:extLst>
                  <a:ext uri="{0D108BD9-81ED-4DB2-BD59-A6C34878D82A}">
                    <a16:rowId xmlns:a16="http://schemas.microsoft.com/office/drawing/2014/main" val="1913256840"/>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What would you do differently if you worked as a team again?</a:t>
                      </a:r>
                    </a:p>
                    <a:p>
                      <a:endParaRPr lang="en-GB"/>
                    </a:p>
                  </a:txBody>
                  <a:tcPr/>
                </a:tc>
                <a:tc>
                  <a:txBody>
                    <a:bodyPr/>
                    <a:lstStyle/>
                    <a:p>
                      <a:r>
                        <a:rPr lang="en-GB"/>
                        <a:t>Nothing.  We worked so well together.</a:t>
                      </a:r>
                    </a:p>
                  </a:txBody>
                  <a:tcPr/>
                </a:tc>
                <a:extLst>
                  <a:ext uri="{0D108BD9-81ED-4DB2-BD59-A6C34878D82A}">
                    <a16:rowId xmlns:a16="http://schemas.microsoft.com/office/drawing/2014/main" val="771358641"/>
                  </a:ext>
                </a:extLst>
              </a:tr>
              <a:tr h="882562">
                <a:tc>
                  <a:txBody>
                    <a:bodyPr/>
                    <a:lstStyle/>
                    <a:p>
                      <a:r>
                        <a:rPr lang="en-GB"/>
                        <a:t>How would you rate your team working? Out of 10? </a:t>
                      </a:r>
                    </a:p>
                  </a:txBody>
                  <a:tcPr/>
                </a:tc>
                <a:tc>
                  <a:txBody>
                    <a:bodyPr/>
                    <a:lstStyle/>
                    <a:p>
                      <a:r>
                        <a:rPr lang="en-GB"/>
                        <a:t> 10</a:t>
                      </a:r>
                    </a:p>
                  </a:txBody>
                  <a:tcPr/>
                </a:tc>
                <a:extLst>
                  <a:ext uri="{0D108BD9-81ED-4DB2-BD59-A6C34878D82A}">
                    <a16:rowId xmlns:a16="http://schemas.microsoft.com/office/drawing/2014/main" val="3794105351"/>
                  </a:ext>
                </a:extLst>
              </a:tr>
            </a:tbl>
          </a:graphicData>
        </a:graphic>
      </p:graphicFrame>
    </p:spTree>
    <p:extLst>
      <p:ext uri="{BB962C8B-B14F-4D97-AF65-F5344CB8AC3E}">
        <p14:creationId xmlns:p14="http://schemas.microsoft.com/office/powerpoint/2010/main" val="303990658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10</Slides>
  <Notes>1</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Ion Boardroom</vt:lpstr>
      <vt:lpstr>PowerPoint Presentation</vt:lpstr>
      <vt:lpstr>INTRODUCTION</vt:lpstr>
      <vt:lpstr>THEORIES  RELATING TO MODELS OF COMMUNICATION</vt:lpstr>
      <vt:lpstr>THE CHANNELS OF COMMUNICATION USED BY THE ORGANISATION AND CHANNELS THAT CAN BE USED TO IMPROVE COMMUNICATION</vt:lpstr>
      <vt:lpstr>THE TYPE OF BARRIERS THAT CAN PREVENT EFFECTIVE COMMUNICATION BETWEEN THE ORGANISATION AND THEIR EXTERNAL STAKEHOLDERS</vt:lpstr>
      <vt:lpstr>THE IMPACT OF EFFECTIVE COMMUNICATION ON THE STAFF AND PATIENTS   </vt:lpstr>
      <vt:lpstr>CONCLUSION    </vt:lpstr>
      <vt:lpstr>     REFERENCES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1302</cp:revision>
  <dcterms:created xsi:type="dcterms:W3CDTF">2022-03-21T22:08:45Z</dcterms:created>
  <dcterms:modified xsi:type="dcterms:W3CDTF">2022-03-25T22:04:45Z</dcterms:modified>
</cp:coreProperties>
</file>