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43F4E9-1D90-82DF-D5C1-A339651E3E20}" v="71" dt="2023-11-09T11:40:30.072"/>
    <p1510:client id="{4C7092B7-230C-A22E-A682-86A256FBF7B5}" v="217" dt="2023-11-09T18:55:07.502"/>
    <p1510:client id="{775793AB-D849-4B97-9514-D4EA9484A78F}" v="10" dt="2023-11-10T05:33:31.092"/>
    <p1510:client id="{87132D18-7E27-464A-AC81-A7146A9A6212}" v="1681" dt="2023-11-07T17:22:10.835"/>
    <p1510:client id="{8AE8514D-A655-D4C8-3705-CD3ED101BE08}" v="6" dt="2023-11-07T17:25:51.874"/>
    <p1510:client id="{8D6A3776-C522-6C1A-B6C2-FFC43A1953A9}" v="2" dt="2023-11-09T18:56:41.621"/>
    <p1510:client id="{DE7DCA8D-342E-81FF-2635-8908ACE564C9}" v="6" dt="2023-11-09T18:58:05.698"/>
    <p1510:client id="{F3FB1496-1F24-0FB0-D166-5732EBD3C6D8}" v="11" dt="2023-11-07T17:24:16.0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ighann Eddison (2317252)" userId="S::2317252@student.uwtsd.ac.uk::866a80af-13e3-45eb-aebb-fcda6472b0b4" providerId="AD" clId="Web-{775793AB-D849-4B97-9514-D4EA9484A78F}"/>
    <pc:docChg chg="modSld">
      <pc:chgData name="Leighann Eddison (2317252)" userId="S::2317252@student.uwtsd.ac.uk::866a80af-13e3-45eb-aebb-fcda6472b0b4" providerId="AD" clId="Web-{775793AB-D849-4B97-9514-D4EA9484A78F}" dt="2023-11-10T05:33:31.092" v="7" actId="20577"/>
      <pc:docMkLst>
        <pc:docMk/>
      </pc:docMkLst>
      <pc:sldChg chg="modSp">
        <pc:chgData name="Leighann Eddison (2317252)" userId="S::2317252@student.uwtsd.ac.uk::866a80af-13e3-45eb-aebb-fcda6472b0b4" providerId="AD" clId="Web-{775793AB-D849-4B97-9514-D4EA9484A78F}" dt="2023-11-10T05:33:31.092" v="7" actId="20577"/>
        <pc:sldMkLst>
          <pc:docMk/>
          <pc:sldMk cId="109857222" sldId="256"/>
        </pc:sldMkLst>
        <pc:spChg chg="mod">
          <ac:chgData name="Leighann Eddison (2317252)" userId="S::2317252@student.uwtsd.ac.uk::866a80af-13e3-45eb-aebb-fcda6472b0b4" providerId="AD" clId="Web-{775793AB-D849-4B97-9514-D4EA9484A78F}" dt="2023-11-10T05:33:31.092" v="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eighann Eddison (2317252)" userId="S::2317252@student.uwtsd.ac.uk::866a80af-13e3-45eb-aebb-fcda6472b0b4" providerId="AD" clId="Web-{775793AB-D849-4B97-9514-D4EA9484A78F}" dt="2023-11-10T05:33:16.482" v="4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Leighann Eddison (2317252)" userId="S::2317252@student.uwtsd.ac.uk::866a80af-13e3-45eb-aebb-fcda6472b0b4" providerId="AD" clId="Web-{8D6A3776-C522-6C1A-B6C2-FFC43A1953A9}"/>
    <pc:docChg chg="modSld">
      <pc:chgData name="Leighann Eddison (2317252)" userId="S::2317252@student.uwtsd.ac.uk::866a80af-13e3-45eb-aebb-fcda6472b0b4" providerId="AD" clId="Web-{8D6A3776-C522-6C1A-B6C2-FFC43A1953A9}" dt="2023-11-09T18:56:41.621" v="1" actId="20577"/>
      <pc:docMkLst>
        <pc:docMk/>
      </pc:docMkLst>
      <pc:sldChg chg="modSp">
        <pc:chgData name="Leighann Eddison (2317252)" userId="S::2317252@student.uwtsd.ac.uk::866a80af-13e3-45eb-aebb-fcda6472b0b4" providerId="AD" clId="Web-{8D6A3776-C522-6C1A-B6C2-FFC43A1953A9}" dt="2023-11-09T18:56:41.621" v="1" actId="20577"/>
        <pc:sldMkLst>
          <pc:docMk/>
          <pc:sldMk cId="1948297791" sldId="262"/>
        </pc:sldMkLst>
        <pc:spChg chg="mod">
          <ac:chgData name="Leighann Eddison (2317252)" userId="S::2317252@student.uwtsd.ac.uk::866a80af-13e3-45eb-aebb-fcda6472b0b4" providerId="AD" clId="Web-{8D6A3776-C522-6C1A-B6C2-FFC43A1953A9}" dt="2023-11-09T18:56:41.621" v="1" actId="20577"/>
          <ac:spMkLst>
            <pc:docMk/>
            <pc:sldMk cId="1948297791" sldId="262"/>
            <ac:spMk id="3" creationId="{673F940A-48FC-5EDA-C3E4-A5558062D19C}"/>
          </ac:spMkLst>
        </pc:spChg>
      </pc:sldChg>
    </pc:docChg>
  </pc:docChgLst>
  <pc:docChgLst>
    <pc:chgData name="Leighann Eddison (2317252)" userId="S::2317252@student.uwtsd.ac.uk::866a80af-13e3-45eb-aebb-fcda6472b0b4" providerId="AD" clId="Web-{F3FB1496-1F24-0FB0-D166-5732EBD3C6D8}"/>
    <pc:docChg chg="modSld">
      <pc:chgData name="Leighann Eddison (2317252)" userId="S::2317252@student.uwtsd.ac.uk::866a80af-13e3-45eb-aebb-fcda6472b0b4" providerId="AD" clId="Web-{F3FB1496-1F24-0FB0-D166-5732EBD3C6D8}" dt="2023-11-07T17:24:16.030" v="10" actId="20577"/>
      <pc:docMkLst>
        <pc:docMk/>
      </pc:docMkLst>
      <pc:sldChg chg="modSp">
        <pc:chgData name="Leighann Eddison (2317252)" userId="S::2317252@student.uwtsd.ac.uk::866a80af-13e3-45eb-aebb-fcda6472b0b4" providerId="AD" clId="Web-{F3FB1496-1F24-0FB0-D166-5732EBD3C6D8}" dt="2023-11-07T17:24:16.030" v="10" actId="20577"/>
        <pc:sldMkLst>
          <pc:docMk/>
          <pc:sldMk cId="3345534351" sldId="261"/>
        </pc:sldMkLst>
        <pc:spChg chg="mod">
          <ac:chgData name="Leighann Eddison (2317252)" userId="S::2317252@student.uwtsd.ac.uk::866a80af-13e3-45eb-aebb-fcda6472b0b4" providerId="AD" clId="Web-{F3FB1496-1F24-0FB0-D166-5732EBD3C6D8}" dt="2023-11-07T17:24:16.030" v="10" actId="20577"/>
          <ac:spMkLst>
            <pc:docMk/>
            <pc:sldMk cId="3345534351" sldId="261"/>
            <ac:spMk id="3" creationId="{45EB53BE-24C4-38DD-12DF-64BD9D16A194}"/>
          </ac:spMkLst>
        </pc:spChg>
      </pc:sldChg>
    </pc:docChg>
  </pc:docChgLst>
  <pc:docChgLst>
    <pc:chgData name="Leighann Eddison (2317252)" userId="S::2317252@student.uwtsd.ac.uk::866a80af-13e3-45eb-aebb-fcda6472b0b4" providerId="AD" clId="Web-{8AE8514D-A655-D4C8-3705-CD3ED101BE08}"/>
    <pc:docChg chg="modSld">
      <pc:chgData name="Leighann Eddison (2317252)" userId="S::2317252@student.uwtsd.ac.uk::866a80af-13e3-45eb-aebb-fcda6472b0b4" providerId="AD" clId="Web-{8AE8514D-A655-D4C8-3705-CD3ED101BE08}" dt="2023-11-07T17:26:34.094" v="6"/>
      <pc:docMkLst>
        <pc:docMk/>
      </pc:docMkLst>
      <pc:sldChg chg="addSp modSp mod setBg">
        <pc:chgData name="Leighann Eddison (2317252)" userId="S::2317252@student.uwtsd.ac.uk::866a80af-13e3-45eb-aebb-fcda6472b0b4" providerId="AD" clId="Web-{8AE8514D-A655-D4C8-3705-CD3ED101BE08}" dt="2023-11-07T17:26:34.094" v="6"/>
        <pc:sldMkLst>
          <pc:docMk/>
          <pc:sldMk cId="3345534351" sldId="261"/>
        </pc:sldMkLst>
        <pc:spChg chg="mod">
          <ac:chgData name="Leighann Eddison (2317252)" userId="S::2317252@student.uwtsd.ac.uk::866a80af-13e3-45eb-aebb-fcda6472b0b4" providerId="AD" clId="Web-{8AE8514D-A655-D4C8-3705-CD3ED101BE08}" dt="2023-11-07T17:26:34.094" v="6"/>
          <ac:spMkLst>
            <pc:docMk/>
            <pc:sldMk cId="3345534351" sldId="261"/>
            <ac:spMk id="3" creationId="{45EB53BE-24C4-38DD-12DF-64BD9D16A194}"/>
          </ac:spMkLst>
        </pc:spChg>
        <pc:spChg chg="mod">
          <ac:chgData name="Leighann Eddison (2317252)" userId="S::2317252@student.uwtsd.ac.uk::866a80af-13e3-45eb-aebb-fcda6472b0b4" providerId="AD" clId="Web-{8AE8514D-A655-D4C8-3705-CD3ED101BE08}" dt="2023-11-07T17:26:34.094" v="6"/>
          <ac:spMkLst>
            <pc:docMk/>
            <pc:sldMk cId="3345534351" sldId="261"/>
            <ac:spMk id="5" creationId="{3D56306B-340F-2D91-8425-EBA0B2A7182C}"/>
          </ac:spMkLst>
        </pc:spChg>
        <pc:spChg chg="add">
          <ac:chgData name="Leighann Eddison (2317252)" userId="S::2317252@student.uwtsd.ac.uk::866a80af-13e3-45eb-aebb-fcda6472b0b4" providerId="AD" clId="Web-{8AE8514D-A655-D4C8-3705-CD3ED101BE08}" dt="2023-11-07T17:26:34.094" v="6"/>
          <ac:spMkLst>
            <pc:docMk/>
            <pc:sldMk cId="3345534351" sldId="261"/>
            <ac:spMk id="10" creationId="{C2579DAE-C141-48DB-810E-C070C300819E}"/>
          </ac:spMkLst>
        </pc:spChg>
        <pc:spChg chg="add">
          <ac:chgData name="Leighann Eddison (2317252)" userId="S::2317252@student.uwtsd.ac.uk::866a80af-13e3-45eb-aebb-fcda6472b0b4" providerId="AD" clId="Web-{8AE8514D-A655-D4C8-3705-CD3ED101BE08}" dt="2023-11-07T17:26:34.094" v="6"/>
          <ac:spMkLst>
            <pc:docMk/>
            <pc:sldMk cId="3345534351" sldId="261"/>
            <ac:spMk id="12" creationId="{02FD90C3-6350-4D5B-9738-6E94EDF30F74}"/>
          </ac:spMkLst>
        </pc:spChg>
        <pc:spChg chg="add">
          <ac:chgData name="Leighann Eddison (2317252)" userId="S::2317252@student.uwtsd.ac.uk::866a80af-13e3-45eb-aebb-fcda6472b0b4" providerId="AD" clId="Web-{8AE8514D-A655-D4C8-3705-CD3ED101BE08}" dt="2023-11-07T17:26:34.094" v="6"/>
          <ac:spMkLst>
            <pc:docMk/>
            <pc:sldMk cId="3345534351" sldId="261"/>
            <ac:spMk id="14" creationId="{41497DE5-0939-4D1D-9350-0C5E1B209C68}"/>
          </ac:spMkLst>
        </pc:spChg>
        <pc:spChg chg="add">
          <ac:chgData name="Leighann Eddison (2317252)" userId="S::2317252@student.uwtsd.ac.uk::866a80af-13e3-45eb-aebb-fcda6472b0b4" providerId="AD" clId="Web-{8AE8514D-A655-D4C8-3705-CD3ED101BE08}" dt="2023-11-07T17:26:34.094" v="6"/>
          <ac:spMkLst>
            <pc:docMk/>
            <pc:sldMk cId="3345534351" sldId="261"/>
            <ac:spMk id="16" creationId="{5CCC70ED-6C63-4537-B7EB-51990D6C0A6F}"/>
          </ac:spMkLst>
        </pc:spChg>
        <pc:spChg chg="add">
          <ac:chgData name="Leighann Eddison (2317252)" userId="S::2317252@student.uwtsd.ac.uk::866a80af-13e3-45eb-aebb-fcda6472b0b4" providerId="AD" clId="Web-{8AE8514D-A655-D4C8-3705-CD3ED101BE08}" dt="2023-11-07T17:26:34.094" v="6"/>
          <ac:spMkLst>
            <pc:docMk/>
            <pc:sldMk cId="3345534351" sldId="261"/>
            <ac:spMk id="18" creationId="{B76E24C1-2968-40DC-A36E-F6B85F0F0752}"/>
          </ac:spMkLst>
        </pc:spChg>
      </pc:sldChg>
    </pc:docChg>
  </pc:docChgLst>
  <pc:docChgLst>
    <pc:chgData name="Leighann Eddison (2317252)" userId="S::2317252@student.uwtsd.ac.uk::866a80af-13e3-45eb-aebb-fcda6472b0b4" providerId="AD" clId="Web-{4C7092B7-230C-A22E-A682-86A256FBF7B5}"/>
    <pc:docChg chg="delSld modSld">
      <pc:chgData name="Leighann Eddison (2317252)" userId="S::2317252@student.uwtsd.ac.uk::866a80af-13e3-45eb-aebb-fcda6472b0b4" providerId="AD" clId="Web-{4C7092B7-230C-A22E-A682-86A256FBF7B5}" dt="2023-11-09T18:55:07.502" v="187" actId="20577"/>
      <pc:docMkLst>
        <pc:docMk/>
      </pc:docMkLst>
      <pc:sldChg chg="modSp">
        <pc:chgData name="Leighann Eddison (2317252)" userId="S::2317252@student.uwtsd.ac.uk::866a80af-13e3-45eb-aebb-fcda6472b0b4" providerId="AD" clId="Web-{4C7092B7-230C-A22E-A682-86A256FBF7B5}" dt="2023-11-09T15:34:04.869" v="39" actId="20577"/>
        <pc:sldMkLst>
          <pc:docMk/>
          <pc:sldMk cId="1542704074" sldId="257"/>
        </pc:sldMkLst>
        <pc:spChg chg="mod">
          <ac:chgData name="Leighann Eddison (2317252)" userId="S::2317252@student.uwtsd.ac.uk::866a80af-13e3-45eb-aebb-fcda6472b0b4" providerId="AD" clId="Web-{4C7092B7-230C-A22E-A682-86A256FBF7B5}" dt="2023-11-09T15:34:04.869" v="39" actId="20577"/>
          <ac:spMkLst>
            <pc:docMk/>
            <pc:sldMk cId="1542704074" sldId="257"/>
            <ac:spMk id="2" creationId="{CBD21950-2231-C717-7950-884C89FDFC53}"/>
          </ac:spMkLst>
        </pc:spChg>
      </pc:sldChg>
      <pc:sldChg chg="addSp delSp modSp">
        <pc:chgData name="Leighann Eddison (2317252)" userId="S::2317252@student.uwtsd.ac.uk::866a80af-13e3-45eb-aebb-fcda6472b0b4" providerId="AD" clId="Web-{4C7092B7-230C-A22E-A682-86A256FBF7B5}" dt="2023-11-09T18:33:38.214" v="110" actId="14100"/>
        <pc:sldMkLst>
          <pc:docMk/>
          <pc:sldMk cId="393072894" sldId="258"/>
        </pc:sldMkLst>
        <pc:spChg chg="mod">
          <ac:chgData name="Leighann Eddison (2317252)" userId="S::2317252@student.uwtsd.ac.uk::866a80af-13e3-45eb-aebb-fcda6472b0b4" providerId="AD" clId="Web-{4C7092B7-230C-A22E-A682-86A256FBF7B5}" dt="2023-11-09T15:49:22.140" v="55" actId="20577"/>
          <ac:spMkLst>
            <pc:docMk/>
            <pc:sldMk cId="393072894" sldId="258"/>
            <ac:spMk id="2" creationId="{D2C248FC-ED2A-FFC6-44BE-BF8D321BCAC3}"/>
          </ac:spMkLst>
        </pc:spChg>
        <pc:spChg chg="del mod">
          <ac:chgData name="Leighann Eddison (2317252)" userId="S::2317252@student.uwtsd.ac.uk::866a80af-13e3-45eb-aebb-fcda6472b0b4" providerId="AD" clId="Web-{4C7092B7-230C-A22E-A682-86A256FBF7B5}" dt="2023-11-09T15:52:29.097" v="98"/>
          <ac:spMkLst>
            <pc:docMk/>
            <pc:sldMk cId="393072894" sldId="258"/>
            <ac:spMk id="3" creationId="{59FFE552-932F-C827-13F9-9CD2C3C87668}"/>
          </ac:spMkLst>
        </pc:spChg>
        <pc:spChg chg="add mod">
          <ac:chgData name="Leighann Eddison (2317252)" userId="S::2317252@student.uwtsd.ac.uk::866a80af-13e3-45eb-aebb-fcda6472b0b4" providerId="AD" clId="Web-{4C7092B7-230C-A22E-A682-86A256FBF7B5}" dt="2023-11-09T18:33:31.604" v="109" actId="20577"/>
          <ac:spMkLst>
            <pc:docMk/>
            <pc:sldMk cId="393072894" sldId="258"/>
            <ac:spMk id="13" creationId="{40F69FF2-A72A-A301-14C2-826078A4997B}"/>
          </ac:spMkLst>
        </pc:spChg>
        <pc:graphicFrameChg chg="del">
          <ac:chgData name="Leighann Eddison (2317252)" userId="S::2317252@student.uwtsd.ac.uk::866a80af-13e3-45eb-aebb-fcda6472b0b4" providerId="AD" clId="Web-{4C7092B7-230C-A22E-A682-86A256FBF7B5}" dt="2023-11-09T15:51:35.252" v="58"/>
          <ac:graphicFrameMkLst>
            <pc:docMk/>
            <pc:sldMk cId="393072894" sldId="258"/>
            <ac:graphicFrameMk id="12" creationId="{7F92D348-A3C2-6650-D431-9600B8521174}"/>
          </ac:graphicFrameMkLst>
        </pc:graphicFrameChg>
        <pc:picChg chg="mod">
          <ac:chgData name="Leighann Eddison (2317252)" userId="S::2317252@student.uwtsd.ac.uk::866a80af-13e3-45eb-aebb-fcda6472b0b4" providerId="AD" clId="Web-{4C7092B7-230C-A22E-A682-86A256FBF7B5}" dt="2023-11-09T15:53:10.223" v="107" actId="1076"/>
          <ac:picMkLst>
            <pc:docMk/>
            <pc:sldMk cId="393072894" sldId="258"/>
            <ac:picMk id="6" creationId="{CEB37BDC-84BE-5DB1-0176-4CC5980C6EE9}"/>
          </ac:picMkLst>
        </pc:picChg>
        <pc:picChg chg="add mod">
          <ac:chgData name="Leighann Eddison (2317252)" userId="S::2317252@student.uwtsd.ac.uk::866a80af-13e3-45eb-aebb-fcda6472b0b4" providerId="AD" clId="Web-{4C7092B7-230C-A22E-A682-86A256FBF7B5}" dt="2023-11-09T18:33:38.214" v="110" actId="14100"/>
          <ac:picMkLst>
            <pc:docMk/>
            <pc:sldMk cId="393072894" sldId="258"/>
            <ac:picMk id="11" creationId="{4211C642-E469-D5D1-D34B-564896BBD5CD}"/>
          </ac:picMkLst>
        </pc:picChg>
      </pc:sldChg>
      <pc:sldChg chg="addSp modSp">
        <pc:chgData name="Leighann Eddison (2317252)" userId="S::2317252@student.uwtsd.ac.uk::866a80af-13e3-45eb-aebb-fcda6472b0b4" providerId="AD" clId="Web-{4C7092B7-230C-A22E-A682-86A256FBF7B5}" dt="2023-11-09T18:54:28.688" v="185" actId="1076"/>
        <pc:sldMkLst>
          <pc:docMk/>
          <pc:sldMk cId="1953100947" sldId="259"/>
        </pc:sldMkLst>
        <pc:spChg chg="mod">
          <ac:chgData name="Leighann Eddison (2317252)" userId="S::2317252@student.uwtsd.ac.uk::866a80af-13e3-45eb-aebb-fcda6472b0b4" providerId="AD" clId="Web-{4C7092B7-230C-A22E-A682-86A256FBF7B5}" dt="2023-11-09T18:47:57.599" v="177" actId="20577"/>
          <ac:spMkLst>
            <pc:docMk/>
            <pc:sldMk cId="1953100947" sldId="259"/>
            <ac:spMk id="2" creationId="{D28AA9D2-B02B-C487-8D4F-8843E0007CAA}"/>
          </ac:spMkLst>
        </pc:spChg>
        <pc:spChg chg="add mod">
          <ac:chgData name="Leighann Eddison (2317252)" userId="S::2317252@student.uwtsd.ac.uk::866a80af-13e3-45eb-aebb-fcda6472b0b4" providerId="AD" clId="Web-{4C7092B7-230C-A22E-A682-86A256FBF7B5}" dt="2023-11-09T18:54:28.688" v="185" actId="1076"/>
          <ac:spMkLst>
            <pc:docMk/>
            <pc:sldMk cId="1953100947" sldId="259"/>
            <ac:spMk id="3" creationId="{A68B1C38-DE6E-06CD-DE1C-EF90AB8AC430}"/>
          </ac:spMkLst>
        </pc:spChg>
        <pc:spChg chg="mod">
          <ac:chgData name="Leighann Eddison (2317252)" userId="S::2317252@student.uwtsd.ac.uk::866a80af-13e3-45eb-aebb-fcda6472b0b4" providerId="AD" clId="Web-{4C7092B7-230C-A22E-A682-86A256FBF7B5}" dt="2023-11-09T18:34:15.559" v="111" actId="1076"/>
          <ac:spMkLst>
            <pc:docMk/>
            <pc:sldMk cId="1953100947" sldId="259"/>
            <ac:spMk id="5" creationId="{95B54E81-D145-7DAB-C858-FF925A5132EE}"/>
          </ac:spMkLst>
        </pc:spChg>
        <pc:spChg chg="mod">
          <ac:chgData name="Leighann Eddison (2317252)" userId="S::2317252@student.uwtsd.ac.uk::866a80af-13e3-45eb-aebb-fcda6472b0b4" providerId="AD" clId="Web-{4C7092B7-230C-A22E-A682-86A256FBF7B5}" dt="2023-11-09T18:34:46.856" v="117" actId="1076"/>
          <ac:spMkLst>
            <pc:docMk/>
            <pc:sldMk cId="1953100947" sldId="259"/>
            <ac:spMk id="6" creationId="{5A7BDBD1-BAD7-BBAD-FB5B-E4F2CA4FCB3E}"/>
          </ac:spMkLst>
        </pc:spChg>
        <pc:picChg chg="mod">
          <ac:chgData name="Leighann Eddison (2317252)" userId="S::2317252@student.uwtsd.ac.uk::866a80af-13e3-45eb-aebb-fcda6472b0b4" providerId="AD" clId="Web-{4C7092B7-230C-A22E-A682-86A256FBF7B5}" dt="2023-11-09T18:34:54.404" v="119" actId="1076"/>
          <ac:picMkLst>
            <pc:docMk/>
            <pc:sldMk cId="1953100947" sldId="259"/>
            <ac:picMk id="7" creationId="{AAB92B00-6525-EA43-8A32-D45AB31FC605}"/>
          </ac:picMkLst>
        </pc:picChg>
        <pc:picChg chg="mod">
          <ac:chgData name="Leighann Eddison (2317252)" userId="S::2317252@student.uwtsd.ac.uk::866a80af-13e3-45eb-aebb-fcda6472b0b4" providerId="AD" clId="Web-{4C7092B7-230C-A22E-A682-86A256FBF7B5}" dt="2023-11-09T18:34:33.278" v="115" actId="1076"/>
          <ac:picMkLst>
            <pc:docMk/>
            <pc:sldMk cId="1953100947" sldId="259"/>
            <ac:picMk id="8" creationId="{42655A39-8763-D99A-CAE3-9820269976E1}"/>
          </ac:picMkLst>
        </pc:picChg>
        <pc:picChg chg="mod">
          <ac:chgData name="Leighann Eddison (2317252)" userId="S::2317252@student.uwtsd.ac.uk::866a80af-13e3-45eb-aebb-fcda6472b0b4" providerId="AD" clId="Web-{4C7092B7-230C-A22E-A682-86A256FBF7B5}" dt="2023-11-09T18:34:50.997" v="118" actId="1076"/>
          <ac:picMkLst>
            <pc:docMk/>
            <pc:sldMk cId="1953100947" sldId="259"/>
            <ac:picMk id="9" creationId="{684371CB-7F17-4D52-0D35-717B75559B43}"/>
          </ac:picMkLst>
        </pc:picChg>
      </pc:sldChg>
      <pc:sldChg chg="modSp">
        <pc:chgData name="Leighann Eddison (2317252)" userId="S::2317252@student.uwtsd.ac.uk::866a80af-13e3-45eb-aebb-fcda6472b0b4" providerId="AD" clId="Web-{4C7092B7-230C-A22E-A682-86A256FBF7B5}" dt="2023-11-09T15:25:30.327" v="29" actId="20577"/>
        <pc:sldMkLst>
          <pc:docMk/>
          <pc:sldMk cId="3212212628" sldId="260"/>
        </pc:sldMkLst>
        <pc:spChg chg="mod">
          <ac:chgData name="Leighann Eddison (2317252)" userId="S::2317252@student.uwtsd.ac.uk::866a80af-13e3-45eb-aebb-fcda6472b0b4" providerId="AD" clId="Web-{4C7092B7-230C-A22E-A682-86A256FBF7B5}" dt="2023-11-09T15:25:30.327" v="29" actId="20577"/>
          <ac:spMkLst>
            <pc:docMk/>
            <pc:sldMk cId="3212212628" sldId="260"/>
            <ac:spMk id="5" creationId="{A8FED8AA-EB0B-45E9-5C77-7F111CD36265}"/>
          </ac:spMkLst>
        </pc:spChg>
      </pc:sldChg>
      <pc:sldChg chg="del">
        <pc:chgData name="Leighann Eddison (2317252)" userId="S::2317252@student.uwtsd.ac.uk::866a80af-13e3-45eb-aebb-fcda6472b0b4" providerId="AD" clId="Web-{4C7092B7-230C-A22E-A682-86A256FBF7B5}" dt="2023-11-09T15:19:24.569" v="0"/>
        <pc:sldMkLst>
          <pc:docMk/>
          <pc:sldMk cId="3345534351" sldId="261"/>
        </pc:sldMkLst>
      </pc:sldChg>
      <pc:sldChg chg="modSp">
        <pc:chgData name="Leighann Eddison (2317252)" userId="S::2317252@student.uwtsd.ac.uk::866a80af-13e3-45eb-aebb-fcda6472b0b4" providerId="AD" clId="Web-{4C7092B7-230C-A22E-A682-86A256FBF7B5}" dt="2023-11-09T18:55:07.502" v="187" actId="20577"/>
        <pc:sldMkLst>
          <pc:docMk/>
          <pc:sldMk cId="1948297791" sldId="262"/>
        </pc:sldMkLst>
        <pc:spChg chg="mod">
          <ac:chgData name="Leighann Eddison (2317252)" userId="S::2317252@student.uwtsd.ac.uk::866a80af-13e3-45eb-aebb-fcda6472b0b4" providerId="AD" clId="Web-{4C7092B7-230C-A22E-A682-86A256FBF7B5}" dt="2023-11-09T18:55:07.502" v="187" actId="20577"/>
          <ac:spMkLst>
            <pc:docMk/>
            <pc:sldMk cId="1948297791" sldId="262"/>
            <ac:spMk id="3" creationId="{673F940A-48FC-5EDA-C3E4-A5558062D19C}"/>
          </ac:spMkLst>
        </pc:spChg>
      </pc:sldChg>
    </pc:docChg>
  </pc:docChgLst>
  <pc:docChgLst>
    <pc:chgData name="Leighann Eddison (2317252)" userId="S::2317252@student.uwtsd.ac.uk::866a80af-13e3-45eb-aebb-fcda6472b0b4" providerId="AD" clId="Web-{87132D18-7E27-464A-AC81-A7146A9A6212}"/>
    <pc:docChg chg="addSld modSld addMainMaster delMainMaster">
      <pc:chgData name="Leighann Eddison (2317252)" userId="S::2317252@student.uwtsd.ac.uk::866a80af-13e3-45eb-aebb-fcda6472b0b4" providerId="AD" clId="Web-{87132D18-7E27-464A-AC81-A7146A9A6212}" dt="2023-11-07T17:22:10.835" v="1077" actId="20577"/>
      <pc:docMkLst>
        <pc:docMk/>
      </pc:docMkLst>
      <pc:sldChg chg="addSp delSp modSp mod setBg modClrScheme addAnim delAnim delDesignElem chgLayout">
        <pc:chgData name="Leighann Eddison (2317252)" userId="S::2317252@student.uwtsd.ac.uk::866a80af-13e3-45eb-aebb-fcda6472b0b4" providerId="AD" clId="Web-{87132D18-7E27-464A-AC81-A7146A9A6212}" dt="2023-11-07T17:18:35.063" v="1056"/>
        <pc:sldMkLst>
          <pc:docMk/>
          <pc:sldMk cId="109857222" sldId="256"/>
        </pc:sldMkLst>
        <pc:spChg chg="mod ord">
          <ac:chgData name="Leighann Eddison (2317252)" userId="S::2317252@student.uwtsd.ac.uk::866a80af-13e3-45eb-aebb-fcda6472b0b4" providerId="AD" clId="Web-{87132D18-7E27-464A-AC81-A7146A9A6212}" dt="2023-11-07T17:18:35.063" v="105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eighann Eddison (2317252)" userId="S::2317252@student.uwtsd.ac.uk::866a80af-13e3-45eb-aebb-fcda6472b0b4" providerId="AD" clId="Web-{87132D18-7E27-464A-AC81-A7146A9A6212}" dt="2023-11-07T17:18:35.063" v="105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1:39:57.066" v="33"/>
          <ac:spMkLst>
            <pc:docMk/>
            <pc:sldMk cId="109857222" sldId="256"/>
            <ac:spMk id="8" creationId="{4522B21E-B2B9-4C72-9A71-C87EFD137480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1:39:57.066" v="33"/>
          <ac:spMkLst>
            <pc:docMk/>
            <pc:sldMk cId="109857222" sldId="256"/>
            <ac:spMk id="10" creationId="{5EB7D2A2-F448-44D4-938C-DC84CBCB3B1E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1:39:57.066" v="33"/>
          <ac:spMkLst>
            <pc:docMk/>
            <pc:sldMk cId="109857222" sldId="256"/>
            <ac:spMk id="12" creationId="{871AEA07-1E14-44B4-8E55-64EF049CD66F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1:40:00.300" v="35"/>
          <ac:spMkLst>
            <pc:docMk/>
            <pc:sldMk cId="109857222" sldId="256"/>
            <ac:spMk id="16" creationId="{934F1179-B481-4F9E-BCA3-AFB972070F83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1:40:00.300" v="35"/>
          <ac:spMkLst>
            <pc:docMk/>
            <pc:sldMk cId="109857222" sldId="256"/>
            <ac:spMk id="17" creationId="{827DC2C4-B485-428A-BF4A-472D2967F47F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1:40:00.300" v="35"/>
          <ac:spMkLst>
            <pc:docMk/>
            <pc:sldMk cId="109857222" sldId="256"/>
            <ac:spMk id="18" creationId="{EE04B5EB-F158-4507-90DD-BD23620C7CC9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7:18:13.609" v="1054"/>
          <ac:spMkLst>
            <pc:docMk/>
            <pc:sldMk cId="109857222" sldId="256"/>
            <ac:spMk id="20" creationId="{4522B21E-B2B9-4C72-9A71-C87EFD137480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7:18:13.609" v="1054"/>
          <ac:spMkLst>
            <pc:docMk/>
            <pc:sldMk cId="109857222" sldId="256"/>
            <ac:spMk id="21" creationId="{5EB7D2A2-F448-44D4-938C-DC84CBCB3B1E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7:18:13.609" v="1054"/>
          <ac:spMkLst>
            <pc:docMk/>
            <pc:sldMk cId="109857222" sldId="256"/>
            <ac:spMk id="22" creationId="{871AEA07-1E14-44B4-8E55-64EF049CD66F}"/>
          </ac:spMkLst>
        </pc:spChg>
        <pc:cxnChg chg="add del">
          <ac:chgData name="Leighann Eddison (2317252)" userId="S::2317252@student.uwtsd.ac.uk::866a80af-13e3-45eb-aebb-fcda6472b0b4" providerId="AD" clId="Web-{87132D18-7E27-464A-AC81-A7146A9A6212}" dt="2023-11-07T11:39:57.066" v="33"/>
          <ac:cxnSpMkLst>
            <pc:docMk/>
            <pc:sldMk cId="109857222" sldId="256"/>
            <ac:cxnSpMk id="14" creationId="{F7C8EA93-3210-4C62-99E9-153C275E3A87}"/>
          </ac:cxnSpMkLst>
        </pc:cxnChg>
        <pc:cxnChg chg="add del">
          <ac:chgData name="Leighann Eddison (2317252)" userId="S::2317252@student.uwtsd.ac.uk::866a80af-13e3-45eb-aebb-fcda6472b0b4" providerId="AD" clId="Web-{87132D18-7E27-464A-AC81-A7146A9A6212}" dt="2023-11-07T17:18:13.609" v="1054"/>
          <ac:cxnSpMkLst>
            <pc:docMk/>
            <pc:sldMk cId="109857222" sldId="256"/>
            <ac:cxnSpMk id="23" creationId="{F7C8EA93-3210-4C62-99E9-153C275E3A87}"/>
          </ac:cxnSpMkLst>
        </pc:cxnChg>
      </pc:sldChg>
      <pc:sldChg chg="addSp delSp modSp new mod setBg modClrScheme delDesignElem chgLayout">
        <pc:chgData name="Leighann Eddison (2317252)" userId="S::2317252@student.uwtsd.ac.uk::866a80af-13e3-45eb-aebb-fcda6472b0b4" providerId="AD" clId="Web-{87132D18-7E27-464A-AC81-A7146A9A6212}" dt="2023-11-07T17:18:35.063" v="1056"/>
        <pc:sldMkLst>
          <pc:docMk/>
          <pc:sldMk cId="1542704074" sldId="257"/>
        </pc:sldMkLst>
        <pc:spChg chg="add mod ord">
          <ac:chgData name="Leighann Eddison (2317252)" userId="S::2317252@student.uwtsd.ac.uk::866a80af-13e3-45eb-aebb-fcda6472b0b4" providerId="AD" clId="Web-{87132D18-7E27-464A-AC81-A7146A9A6212}" dt="2023-11-07T12:16:23.007" v="295" actId="20577"/>
          <ac:spMkLst>
            <pc:docMk/>
            <pc:sldMk cId="1542704074" sldId="257"/>
            <ac:spMk id="2" creationId="{CBD21950-2231-C717-7950-884C89FDFC53}"/>
          </ac:spMkLst>
        </pc:spChg>
        <pc:spChg chg="add">
          <ac:chgData name="Leighann Eddison (2317252)" userId="S::2317252@student.uwtsd.ac.uk::866a80af-13e3-45eb-aebb-fcda6472b0b4" providerId="AD" clId="Web-{87132D18-7E27-464A-AC81-A7146A9A6212}" dt="2023-11-07T12:16:09.475" v="293"/>
          <ac:spMkLst>
            <pc:docMk/>
            <pc:sldMk cId="1542704074" sldId="257"/>
            <ac:spMk id="4" creationId="{EA9F70ED-FD08-40DA-A7C9-725C804DB15D}"/>
          </ac:spMkLst>
        </pc:spChg>
        <pc:spChg chg="add mod">
          <ac:chgData name="Leighann Eddison (2317252)" userId="S::2317252@student.uwtsd.ac.uk::866a80af-13e3-45eb-aebb-fcda6472b0b4" providerId="AD" clId="Web-{87132D18-7E27-464A-AC81-A7146A9A6212}" dt="2023-11-07T12:17:43.494" v="310" actId="1076"/>
          <ac:spMkLst>
            <pc:docMk/>
            <pc:sldMk cId="1542704074" sldId="257"/>
            <ac:spMk id="5" creationId="{83DBC024-1934-DFFE-9C93-E1B24FFF6BE0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2:13:21.750" v="272"/>
          <ac:spMkLst>
            <pc:docMk/>
            <pc:sldMk cId="1542704074" sldId="257"/>
            <ac:spMk id="8" creationId="{04812C46-200A-4DEB-A05E-3ED6C68C2387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2:13:21.750" v="272"/>
          <ac:spMkLst>
            <pc:docMk/>
            <pc:sldMk cId="1542704074" sldId="257"/>
            <ac:spMk id="10" creationId="{D1EA859B-E555-4109-94F3-6700E046E008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2:13:26.250" v="274"/>
          <ac:spMkLst>
            <pc:docMk/>
            <pc:sldMk cId="1542704074" sldId="257"/>
            <ac:spMk id="12" creationId="{04812C46-200A-4DEB-A05E-3ED6C68C2387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2:13:26.250" v="274"/>
          <ac:spMkLst>
            <pc:docMk/>
            <pc:sldMk cId="1542704074" sldId="257"/>
            <ac:spMk id="13" creationId="{D1EA859B-E555-4109-94F3-6700E046E008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2:14:01.439" v="278"/>
          <ac:spMkLst>
            <pc:docMk/>
            <pc:sldMk cId="1542704074" sldId="257"/>
            <ac:spMk id="14" creationId="{4C707BC9-731A-490A-AF25-6F349FD9B02F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2:13:53.533" v="276"/>
          <ac:spMkLst>
            <pc:docMk/>
            <pc:sldMk cId="1542704074" sldId="257"/>
            <ac:spMk id="15" creationId="{F13C74B1-5B17-4795-BED0-7140497B445A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2:13:53.533" v="276"/>
          <ac:spMkLst>
            <pc:docMk/>
            <pc:sldMk cId="1542704074" sldId="257"/>
            <ac:spMk id="16" creationId="{D4974D33-8DC5-464E-8C6D-BE58F0669C17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2:14:01.439" v="278"/>
          <ac:spMkLst>
            <pc:docMk/>
            <pc:sldMk cId="1542704074" sldId="257"/>
            <ac:spMk id="18" creationId="{13844EE9-2895-4B7B-A445-00BA91721BDF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2:14:01.439" v="278"/>
          <ac:spMkLst>
            <pc:docMk/>
            <pc:sldMk cId="1542704074" sldId="257"/>
            <ac:spMk id="19" creationId="{97B03642-7722-4B15-897F-76918F86B8FB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2:14:01.439" v="278"/>
          <ac:spMkLst>
            <pc:docMk/>
            <pc:sldMk cId="1542704074" sldId="257"/>
            <ac:spMk id="20" creationId="{6068EAC2-2623-4156-A990-D776FF9BF493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2:14:01.439" v="278"/>
          <ac:spMkLst>
            <pc:docMk/>
            <pc:sldMk cId="1542704074" sldId="257"/>
            <ac:spMk id="21" creationId="{3FD7C480-AC7D-4FEE-BB95-EEE23BB3E693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7:18:13.609" v="1054"/>
          <ac:spMkLst>
            <pc:docMk/>
            <pc:sldMk cId="1542704074" sldId="257"/>
            <ac:spMk id="23" creationId="{F13C74B1-5B17-4795-BED0-7140497B445A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7:18:13.609" v="1054"/>
          <ac:spMkLst>
            <pc:docMk/>
            <pc:sldMk cId="1542704074" sldId="257"/>
            <ac:spMk id="24" creationId="{D4974D33-8DC5-464E-8C6D-BE58F0669C17}"/>
          </ac:spMkLst>
        </pc:spChg>
        <pc:picChg chg="add mod">
          <ac:chgData name="Leighann Eddison (2317252)" userId="S::2317252@student.uwtsd.ac.uk::866a80af-13e3-45eb-aebb-fcda6472b0b4" providerId="AD" clId="Web-{87132D18-7E27-464A-AC81-A7146A9A6212}" dt="2023-11-07T12:14:01.455" v="279"/>
          <ac:picMkLst>
            <pc:docMk/>
            <pc:sldMk cId="1542704074" sldId="257"/>
            <ac:picMk id="3" creationId="{1B14B364-3539-42D3-E8B3-26BD7B373A28}"/>
          </ac:picMkLst>
        </pc:picChg>
      </pc:sldChg>
      <pc:sldChg chg="addSp delSp modSp new mod setBg modClrScheme delDesignElem chgLayout">
        <pc:chgData name="Leighann Eddison (2317252)" userId="S::2317252@student.uwtsd.ac.uk::866a80af-13e3-45eb-aebb-fcda6472b0b4" providerId="AD" clId="Web-{87132D18-7E27-464A-AC81-A7146A9A6212}" dt="2023-11-07T17:18:35.063" v="1056"/>
        <pc:sldMkLst>
          <pc:docMk/>
          <pc:sldMk cId="393072894" sldId="258"/>
        </pc:sldMkLst>
        <pc:spChg chg="mod ord">
          <ac:chgData name="Leighann Eddison (2317252)" userId="S::2317252@student.uwtsd.ac.uk::866a80af-13e3-45eb-aebb-fcda6472b0b4" providerId="AD" clId="Web-{87132D18-7E27-464A-AC81-A7146A9A6212}" dt="2023-11-07T17:18:35.063" v="1056"/>
          <ac:spMkLst>
            <pc:docMk/>
            <pc:sldMk cId="393072894" sldId="258"/>
            <ac:spMk id="2" creationId="{D2C248FC-ED2A-FFC6-44BE-BF8D321BCAC3}"/>
          </ac:spMkLst>
        </pc:spChg>
        <pc:spChg chg="mod">
          <ac:chgData name="Leighann Eddison (2317252)" userId="S::2317252@student.uwtsd.ac.uk::866a80af-13e3-45eb-aebb-fcda6472b0b4" providerId="AD" clId="Web-{87132D18-7E27-464A-AC81-A7146A9A6212}" dt="2023-11-07T12:49:28.410" v="647" actId="20577"/>
          <ac:spMkLst>
            <pc:docMk/>
            <pc:sldMk cId="393072894" sldId="258"/>
            <ac:spMk id="3" creationId="{59FFE552-932F-C827-13F9-9CD2C3C87668}"/>
          </ac:spMkLst>
        </pc:spChg>
        <pc:spChg chg="del">
          <ac:chgData name="Leighann Eddison (2317252)" userId="S::2317252@student.uwtsd.ac.uk::866a80af-13e3-45eb-aebb-fcda6472b0b4" providerId="AD" clId="Web-{87132D18-7E27-464A-AC81-A7146A9A6212}" dt="2023-11-07T12:33:45.640" v="424"/>
          <ac:spMkLst>
            <pc:docMk/>
            <pc:sldMk cId="393072894" sldId="258"/>
            <ac:spMk id="4" creationId="{2632EBD8-B31E-BEB7-0230-EF8476576260}"/>
          </ac:spMkLst>
        </pc:spChg>
        <pc:spChg chg="add del mod">
          <ac:chgData name="Leighann Eddison (2317252)" userId="S::2317252@student.uwtsd.ac.uk::866a80af-13e3-45eb-aebb-fcda6472b0b4" providerId="AD" clId="Web-{87132D18-7E27-464A-AC81-A7146A9A6212}" dt="2023-11-07T12:46:28.606" v="624"/>
          <ac:spMkLst>
            <pc:docMk/>
            <pc:sldMk cId="393072894" sldId="258"/>
            <ac:spMk id="5" creationId="{644FA58D-8EB1-4590-AAF3-91D71F38DA39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2:45:52.761" v="615"/>
          <ac:spMkLst>
            <pc:docMk/>
            <pc:sldMk cId="393072894" sldId="258"/>
            <ac:spMk id="11" creationId="{7301F447-EEF7-48F5-AF73-7566EE7F64AD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2:45:52.761" v="615"/>
          <ac:spMkLst>
            <pc:docMk/>
            <pc:sldMk cId="393072894" sldId="258"/>
            <ac:spMk id="13" creationId="{F7117410-A2A4-4085-9ADC-46744551DBDE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7:18:13.609" v="1054"/>
          <ac:spMkLst>
            <pc:docMk/>
            <pc:sldMk cId="393072894" sldId="258"/>
            <ac:spMk id="14" creationId="{35DB3719-6FDC-4E5D-891D-FF40B7300F64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2:45:52.761" v="615"/>
          <ac:spMkLst>
            <pc:docMk/>
            <pc:sldMk cId="393072894" sldId="258"/>
            <ac:spMk id="15" creationId="{99F74EB5-E547-4FB4-95F5-BCC788F3C4A0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7:18:13.609" v="1054"/>
          <ac:spMkLst>
            <pc:docMk/>
            <pc:sldMk cId="393072894" sldId="258"/>
            <ac:spMk id="16" creationId="{E0CBAC23-2E3F-4A90-BA59-F8299F6A5439}"/>
          </ac:spMkLst>
        </pc:spChg>
        <pc:grpChg chg="add del">
          <ac:chgData name="Leighann Eddison (2317252)" userId="S::2317252@student.uwtsd.ac.uk::866a80af-13e3-45eb-aebb-fcda6472b0b4" providerId="AD" clId="Web-{87132D18-7E27-464A-AC81-A7146A9A6212}" dt="2023-11-07T12:46:12.262" v="619"/>
          <ac:grpSpMkLst>
            <pc:docMk/>
            <pc:sldMk cId="393072894" sldId="258"/>
            <ac:grpSpMk id="19" creationId="{1E5539EC-8CB8-002F-68C6-678840282659}"/>
          </ac:grpSpMkLst>
        </pc:grpChg>
        <pc:graphicFrameChg chg="add del">
          <ac:chgData name="Leighann Eddison (2317252)" userId="S::2317252@student.uwtsd.ac.uk::866a80af-13e3-45eb-aebb-fcda6472b0b4" providerId="AD" clId="Web-{87132D18-7E27-464A-AC81-A7146A9A6212}" dt="2023-11-07T12:46:20.434" v="621"/>
          <ac:graphicFrameMkLst>
            <pc:docMk/>
            <pc:sldMk cId="393072894" sldId="258"/>
            <ac:graphicFrameMk id="8" creationId="{D4094D52-5C3B-7A32-3EB4-1D9F4FAAE201}"/>
          </ac:graphicFrameMkLst>
        </pc:graphicFrameChg>
        <pc:graphicFrameChg chg="add del">
          <ac:chgData name="Leighann Eddison (2317252)" userId="S::2317252@student.uwtsd.ac.uk::866a80af-13e3-45eb-aebb-fcda6472b0b4" providerId="AD" clId="Web-{87132D18-7E27-464A-AC81-A7146A9A6212}" dt="2023-11-07T12:46:28.575" v="623"/>
          <ac:graphicFrameMkLst>
            <pc:docMk/>
            <pc:sldMk cId="393072894" sldId="258"/>
            <ac:graphicFrameMk id="10" creationId="{2436289A-3FA2-FE99-9BC5-C7881378E389}"/>
          </ac:graphicFrameMkLst>
        </pc:graphicFrameChg>
        <pc:graphicFrameChg chg="add mod">
          <ac:chgData name="Leighann Eddison (2317252)" userId="S::2317252@student.uwtsd.ac.uk::866a80af-13e3-45eb-aebb-fcda6472b0b4" providerId="AD" clId="Web-{87132D18-7E27-464A-AC81-A7146A9A6212}" dt="2023-11-07T12:47:40.765" v="632"/>
          <ac:graphicFrameMkLst>
            <pc:docMk/>
            <pc:sldMk cId="393072894" sldId="258"/>
            <ac:graphicFrameMk id="12" creationId="{7F92D348-A3C2-6650-D431-9600B8521174}"/>
          </ac:graphicFrameMkLst>
        </pc:graphicFrameChg>
        <pc:picChg chg="add mod">
          <ac:chgData name="Leighann Eddison (2317252)" userId="S::2317252@student.uwtsd.ac.uk::866a80af-13e3-45eb-aebb-fcda6472b0b4" providerId="AD" clId="Web-{87132D18-7E27-464A-AC81-A7146A9A6212}" dt="2023-11-07T12:47:50.687" v="634" actId="14100"/>
          <ac:picMkLst>
            <pc:docMk/>
            <pc:sldMk cId="393072894" sldId="258"/>
            <ac:picMk id="6" creationId="{CEB37BDC-84BE-5DB1-0176-4CC5980C6EE9}"/>
          </ac:picMkLst>
        </pc:picChg>
        <pc:cxnChg chg="add del">
          <ac:chgData name="Leighann Eddison (2317252)" userId="S::2317252@student.uwtsd.ac.uk::866a80af-13e3-45eb-aebb-fcda6472b0b4" providerId="AD" clId="Web-{87132D18-7E27-464A-AC81-A7146A9A6212}" dt="2023-11-07T12:45:56.464" v="617"/>
          <ac:cxnSpMkLst>
            <pc:docMk/>
            <pc:sldMk cId="393072894" sldId="258"/>
            <ac:cxnSpMk id="17" creationId="{D2C4353C-C927-1758-0BEF-21E9E0D81614}"/>
          </ac:cxnSpMkLst>
        </pc:cxnChg>
      </pc:sldChg>
      <pc:sldChg chg="addSp delSp modSp new mod setBg modClrScheme delDesignElem chgLayout">
        <pc:chgData name="Leighann Eddison (2317252)" userId="S::2317252@student.uwtsd.ac.uk::866a80af-13e3-45eb-aebb-fcda6472b0b4" providerId="AD" clId="Web-{87132D18-7E27-464A-AC81-A7146A9A6212}" dt="2023-11-07T17:18:35.063" v="1056"/>
        <pc:sldMkLst>
          <pc:docMk/>
          <pc:sldMk cId="1953100947" sldId="259"/>
        </pc:sldMkLst>
        <pc:spChg chg="mod ord">
          <ac:chgData name="Leighann Eddison (2317252)" userId="S::2317252@student.uwtsd.ac.uk::866a80af-13e3-45eb-aebb-fcda6472b0b4" providerId="AD" clId="Web-{87132D18-7E27-464A-AC81-A7146A9A6212}" dt="2023-11-07T17:18:35.063" v="1056"/>
          <ac:spMkLst>
            <pc:docMk/>
            <pc:sldMk cId="1953100947" sldId="259"/>
            <ac:spMk id="2" creationId="{D28AA9D2-B02B-C487-8D4F-8843E0007CAA}"/>
          </ac:spMkLst>
        </pc:spChg>
        <pc:spChg chg="del">
          <ac:chgData name="Leighann Eddison (2317252)" userId="S::2317252@student.uwtsd.ac.uk::866a80af-13e3-45eb-aebb-fcda6472b0b4" providerId="AD" clId="Web-{87132D18-7E27-464A-AC81-A7146A9A6212}" dt="2023-11-07T12:51:37.118" v="683"/>
          <ac:spMkLst>
            <pc:docMk/>
            <pc:sldMk cId="1953100947" sldId="259"/>
            <ac:spMk id="3" creationId="{92532568-828A-3910-6948-FBEA4B93A622}"/>
          </ac:spMkLst>
        </pc:spChg>
        <pc:spChg chg="del">
          <ac:chgData name="Leighann Eddison (2317252)" userId="S::2317252@student.uwtsd.ac.uk::866a80af-13e3-45eb-aebb-fcda6472b0b4" providerId="AD" clId="Web-{87132D18-7E27-464A-AC81-A7146A9A6212}" dt="2023-11-07T12:54:07.998" v="742"/>
          <ac:spMkLst>
            <pc:docMk/>
            <pc:sldMk cId="1953100947" sldId="259"/>
            <ac:spMk id="4" creationId="{772ECD43-988C-EC72-B33A-5F871621A848}"/>
          </ac:spMkLst>
        </pc:spChg>
        <pc:spChg chg="add mod">
          <ac:chgData name="Leighann Eddison (2317252)" userId="S::2317252@student.uwtsd.ac.uk::866a80af-13e3-45eb-aebb-fcda6472b0b4" providerId="AD" clId="Web-{87132D18-7E27-464A-AC81-A7146A9A6212}" dt="2023-11-07T13:04:49.694" v="851" actId="20577"/>
          <ac:spMkLst>
            <pc:docMk/>
            <pc:sldMk cId="1953100947" sldId="259"/>
            <ac:spMk id="5" creationId="{95B54E81-D145-7DAB-C858-FF925A5132EE}"/>
          </ac:spMkLst>
        </pc:spChg>
        <pc:spChg chg="add mod">
          <ac:chgData name="Leighann Eddison (2317252)" userId="S::2317252@student.uwtsd.ac.uk::866a80af-13e3-45eb-aebb-fcda6472b0b4" providerId="AD" clId="Web-{87132D18-7E27-464A-AC81-A7146A9A6212}" dt="2023-11-07T13:05:15.008" v="856" actId="1076"/>
          <ac:spMkLst>
            <pc:docMk/>
            <pc:sldMk cId="1953100947" sldId="259"/>
            <ac:spMk id="6" creationId="{5A7BDBD1-BAD7-BBAD-FB5B-E4F2CA4FCB3E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7:18:13.609" v="1054"/>
          <ac:spMkLst>
            <pc:docMk/>
            <pc:sldMk cId="1953100947" sldId="259"/>
            <ac:spMk id="14" creationId="{35DB3719-6FDC-4E5D-891D-FF40B7300F64}"/>
          </ac:spMkLst>
        </pc:spChg>
        <pc:spChg chg="add del">
          <ac:chgData name="Leighann Eddison (2317252)" userId="S::2317252@student.uwtsd.ac.uk::866a80af-13e3-45eb-aebb-fcda6472b0b4" providerId="AD" clId="Web-{87132D18-7E27-464A-AC81-A7146A9A6212}" dt="2023-11-07T17:18:13.609" v="1054"/>
          <ac:spMkLst>
            <pc:docMk/>
            <pc:sldMk cId="1953100947" sldId="259"/>
            <ac:spMk id="16" creationId="{E0CBAC23-2E3F-4A90-BA59-F8299F6A5439}"/>
          </ac:spMkLst>
        </pc:spChg>
        <pc:picChg chg="add mod">
          <ac:chgData name="Leighann Eddison (2317252)" userId="S::2317252@student.uwtsd.ac.uk::866a80af-13e3-45eb-aebb-fcda6472b0b4" providerId="AD" clId="Web-{87132D18-7E27-464A-AC81-A7146A9A6212}" dt="2023-11-07T13:03:46.379" v="838"/>
          <ac:picMkLst>
            <pc:docMk/>
            <pc:sldMk cId="1953100947" sldId="259"/>
            <ac:picMk id="7" creationId="{AAB92B00-6525-EA43-8A32-D45AB31FC605}"/>
          </ac:picMkLst>
        </pc:picChg>
        <pc:picChg chg="add mod">
          <ac:chgData name="Leighann Eddison (2317252)" userId="S::2317252@student.uwtsd.ac.uk::866a80af-13e3-45eb-aebb-fcda6472b0b4" providerId="AD" clId="Web-{87132D18-7E27-464A-AC81-A7146A9A6212}" dt="2023-11-07T13:03:46.379" v="838"/>
          <ac:picMkLst>
            <pc:docMk/>
            <pc:sldMk cId="1953100947" sldId="259"/>
            <ac:picMk id="8" creationId="{42655A39-8763-D99A-CAE3-9820269976E1}"/>
          </ac:picMkLst>
        </pc:picChg>
        <pc:picChg chg="add mod">
          <ac:chgData name="Leighann Eddison (2317252)" userId="S::2317252@student.uwtsd.ac.uk::866a80af-13e3-45eb-aebb-fcda6472b0b4" providerId="AD" clId="Web-{87132D18-7E27-464A-AC81-A7146A9A6212}" dt="2023-11-07T13:03:46.379" v="838"/>
          <ac:picMkLst>
            <pc:docMk/>
            <pc:sldMk cId="1953100947" sldId="259"/>
            <ac:picMk id="9" creationId="{684371CB-7F17-4D52-0D35-717B75559B43}"/>
          </ac:picMkLst>
        </pc:picChg>
      </pc:sldChg>
      <pc:sldChg chg="addSp delSp modSp new mod modClrScheme chgLayout">
        <pc:chgData name="Leighann Eddison (2317252)" userId="S::2317252@student.uwtsd.ac.uk::866a80af-13e3-45eb-aebb-fcda6472b0b4" providerId="AD" clId="Web-{87132D18-7E27-464A-AC81-A7146A9A6212}" dt="2023-11-07T17:18:35.063" v="1056"/>
        <pc:sldMkLst>
          <pc:docMk/>
          <pc:sldMk cId="3212212628" sldId="260"/>
        </pc:sldMkLst>
        <pc:spChg chg="del">
          <ac:chgData name="Leighann Eddison (2317252)" userId="S::2317252@student.uwtsd.ac.uk::866a80af-13e3-45eb-aebb-fcda6472b0b4" providerId="AD" clId="Web-{87132D18-7E27-464A-AC81-A7146A9A6212}" dt="2023-11-07T16:54:50.752" v="861"/>
          <ac:spMkLst>
            <pc:docMk/>
            <pc:sldMk cId="3212212628" sldId="260"/>
            <ac:spMk id="2" creationId="{4C722B09-8857-AF4B-7B07-B769457C338E}"/>
          </ac:spMkLst>
        </pc:spChg>
        <pc:spChg chg="del">
          <ac:chgData name="Leighann Eddison (2317252)" userId="S::2317252@student.uwtsd.ac.uk::866a80af-13e3-45eb-aebb-fcda6472b0b4" providerId="AD" clId="Web-{87132D18-7E27-464A-AC81-A7146A9A6212}" dt="2023-11-07T16:54:47.627" v="860"/>
          <ac:spMkLst>
            <pc:docMk/>
            <pc:sldMk cId="3212212628" sldId="260"/>
            <ac:spMk id="3" creationId="{6DA09B64-696A-25A7-389A-D95FD14F7B98}"/>
          </ac:spMkLst>
        </pc:spChg>
        <pc:spChg chg="del">
          <ac:chgData name="Leighann Eddison (2317252)" userId="S::2317252@student.uwtsd.ac.uk::866a80af-13e3-45eb-aebb-fcda6472b0b4" providerId="AD" clId="Web-{87132D18-7E27-464A-AC81-A7146A9A6212}" dt="2023-11-07T16:54:44.033" v="859"/>
          <ac:spMkLst>
            <pc:docMk/>
            <pc:sldMk cId="3212212628" sldId="260"/>
            <ac:spMk id="4" creationId="{5E21A090-987A-684B-4975-D40660C16CB3}"/>
          </ac:spMkLst>
        </pc:spChg>
        <pc:spChg chg="add mod">
          <ac:chgData name="Leighann Eddison (2317252)" userId="S::2317252@student.uwtsd.ac.uk::866a80af-13e3-45eb-aebb-fcda6472b0b4" providerId="AD" clId="Web-{87132D18-7E27-464A-AC81-A7146A9A6212}" dt="2023-11-07T17:16:24.574" v="1053" actId="14100"/>
          <ac:spMkLst>
            <pc:docMk/>
            <pc:sldMk cId="3212212628" sldId="260"/>
            <ac:spMk id="5" creationId="{A8FED8AA-EB0B-45E9-5C77-7F111CD36265}"/>
          </ac:spMkLst>
        </pc:spChg>
        <pc:spChg chg="add mod ord">
          <ac:chgData name="Leighann Eddison (2317252)" userId="S::2317252@student.uwtsd.ac.uk::866a80af-13e3-45eb-aebb-fcda6472b0b4" providerId="AD" clId="Web-{87132D18-7E27-464A-AC81-A7146A9A6212}" dt="2023-11-07T17:07:14.604" v="1046" actId="20577"/>
          <ac:spMkLst>
            <pc:docMk/>
            <pc:sldMk cId="3212212628" sldId="260"/>
            <ac:spMk id="6" creationId="{91851296-1A66-13B9-2510-F73132561E2F}"/>
          </ac:spMkLst>
        </pc:spChg>
      </pc:sldChg>
      <pc:sldChg chg="addSp delSp modSp new">
        <pc:chgData name="Leighann Eddison (2317252)" userId="S::2317252@student.uwtsd.ac.uk::866a80af-13e3-45eb-aebb-fcda6472b0b4" providerId="AD" clId="Web-{87132D18-7E27-464A-AC81-A7146A9A6212}" dt="2023-11-07T17:22:10.835" v="1077" actId="20577"/>
        <pc:sldMkLst>
          <pc:docMk/>
          <pc:sldMk cId="3345534351" sldId="261"/>
        </pc:sldMkLst>
        <pc:spChg chg="del">
          <ac:chgData name="Leighann Eddison (2317252)" userId="S::2317252@student.uwtsd.ac.uk::866a80af-13e3-45eb-aebb-fcda6472b0b4" providerId="AD" clId="Web-{87132D18-7E27-464A-AC81-A7146A9A6212}" dt="2023-11-07T17:18:54.735" v="1058"/>
          <ac:spMkLst>
            <pc:docMk/>
            <pc:sldMk cId="3345534351" sldId="261"/>
            <ac:spMk id="2" creationId="{CC5D721F-5BDB-436C-13E5-5717AEE8DEC9}"/>
          </ac:spMkLst>
        </pc:spChg>
        <pc:spChg chg="mod">
          <ac:chgData name="Leighann Eddison (2317252)" userId="S::2317252@student.uwtsd.ac.uk::866a80af-13e3-45eb-aebb-fcda6472b0b4" providerId="AD" clId="Web-{87132D18-7E27-464A-AC81-A7146A9A6212}" dt="2023-11-07T17:22:10.835" v="1077" actId="20577"/>
          <ac:spMkLst>
            <pc:docMk/>
            <pc:sldMk cId="3345534351" sldId="261"/>
            <ac:spMk id="3" creationId="{45EB53BE-24C4-38DD-12DF-64BD9D16A194}"/>
          </ac:spMkLst>
        </pc:spChg>
        <pc:spChg chg="del">
          <ac:chgData name="Leighann Eddison (2317252)" userId="S::2317252@student.uwtsd.ac.uk::866a80af-13e3-45eb-aebb-fcda6472b0b4" providerId="AD" clId="Web-{87132D18-7E27-464A-AC81-A7146A9A6212}" dt="2023-11-07T17:21:28.349" v="1073"/>
          <ac:spMkLst>
            <pc:docMk/>
            <pc:sldMk cId="3345534351" sldId="261"/>
            <ac:spMk id="4" creationId="{D769BE03-94E0-83D1-CEAE-0C9E23CB9394}"/>
          </ac:spMkLst>
        </pc:spChg>
        <pc:spChg chg="add mod">
          <ac:chgData name="Leighann Eddison (2317252)" userId="S::2317252@student.uwtsd.ac.uk::866a80af-13e3-45eb-aebb-fcda6472b0b4" providerId="AD" clId="Web-{87132D18-7E27-464A-AC81-A7146A9A6212}" dt="2023-11-07T17:19:29.127" v="1071" actId="1076"/>
          <ac:spMkLst>
            <pc:docMk/>
            <pc:sldMk cId="3345534351" sldId="261"/>
            <ac:spMk id="5" creationId="{3D56306B-340F-2D91-8425-EBA0B2A7182C}"/>
          </ac:spMkLst>
        </pc:spChg>
      </pc:sldChg>
      <pc:sldMasterChg chg="del delSldLayout">
        <pc:chgData name="Leighann Eddison (2317252)" userId="S::2317252@student.uwtsd.ac.uk::866a80af-13e3-45eb-aebb-fcda6472b0b4" providerId="AD" clId="Web-{87132D18-7E27-464A-AC81-A7146A9A6212}" dt="2023-11-07T17:18:13.609" v="1054"/>
        <pc:sldMasterMkLst>
          <pc:docMk/>
          <pc:sldMasterMk cId="2460954070" sldId="2147483660"/>
        </pc:sldMasterMkLst>
        <pc:sldLayoutChg chg="del">
          <pc:chgData name="Leighann Eddison (2317252)" userId="S::2317252@student.uwtsd.ac.uk::866a80af-13e3-45eb-aebb-fcda6472b0b4" providerId="AD" clId="Web-{87132D18-7E27-464A-AC81-A7146A9A6212}" dt="2023-11-07T17:18:13.609" v="105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eighann Eddison (2317252)" userId="S::2317252@student.uwtsd.ac.uk::866a80af-13e3-45eb-aebb-fcda6472b0b4" providerId="AD" clId="Web-{87132D18-7E27-464A-AC81-A7146A9A6212}" dt="2023-11-07T17:18:13.609" v="105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eighann Eddison (2317252)" userId="S::2317252@student.uwtsd.ac.uk::866a80af-13e3-45eb-aebb-fcda6472b0b4" providerId="AD" clId="Web-{87132D18-7E27-464A-AC81-A7146A9A6212}" dt="2023-11-07T17:18:13.609" v="105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eighann Eddison (2317252)" userId="S::2317252@student.uwtsd.ac.uk::866a80af-13e3-45eb-aebb-fcda6472b0b4" providerId="AD" clId="Web-{87132D18-7E27-464A-AC81-A7146A9A6212}" dt="2023-11-07T17:18:13.609" v="105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eighann Eddison (2317252)" userId="S::2317252@student.uwtsd.ac.uk::866a80af-13e3-45eb-aebb-fcda6472b0b4" providerId="AD" clId="Web-{87132D18-7E27-464A-AC81-A7146A9A6212}" dt="2023-11-07T17:18:13.609" v="105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eighann Eddison (2317252)" userId="S::2317252@student.uwtsd.ac.uk::866a80af-13e3-45eb-aebb-fcda6472b0b4" providerId="AD" clId="Web-{87132D18-7E27-464A-AC81-A7146A9A6212}" dt="2023-11-07T17:18:13.609" v="105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eighann Eddison (2317252)" userId="S::2317252@student.uwtsd.ac.uk::866a80af-13e3-45eb-aebb-fcda6472b0b4" providerId="AD" clId="Web-{87132D18-7E27-464A-AC81-A7146A9A6212}" dt="2023-11-07T17:18:13.609" v="105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eighann Eddison (2317252)" userId="S::2317252@student.uwtsd.ac.uk::866a80af-13e3-45eb-aebb-fcda6472b0b4" providerId="AD" clId="Web-{87132D18-7E27-464A-AC81-A7146A9A6212}" dt="2023-11-07T17:18:13.609" v="105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eighann Eddison (2317252)" userId="S::2317252@student.uwtsd.ac.uk::866a80af-13e3-45eb-aebb-fcda6472b0b4" providerId="AD" clId="Web-{87132D18-7E27-464A-AC81-A7146A9A6212}" dt="2023-11-07T17:18:13.609" v="105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eighann Eddison (2317252)" userId="S::2317252@student.uwtsd.ac.uk::866a80af-13e3-45eb-aebb-fcda6472b0b4" providerId="AD" clId="Web-{87132D18-7E27-464A-AC81-A7146A9A6212}" dt="2023-11-07T17:18:13.609" v="105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eighann Eddison (2317252)" userId="S::2317252@student.uwtsd.ac.uk::866a80af-13e3-45eb-aebb-fcda6472b0b4" providerId="AD" clId="Web-{87132D18-7E27-464A-AC81-A7146A9A6212}" dt="2023-11-07T17:18:13.609" v="105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Leighann Eddison (2317252)" userId="S::2317252@student.uwtsd.ac.uk::866a80af-13e3-45eb-aebb-fcda6472b0b4" providerId="AD" clId="Web-{87132D18-7E27-464A-AC81-A7146A9A6212}" dt="2023-11-07T17:18:23.109" v="1055"/>
        <pc:sldMasterMkLst>
          <pc:docMk/>
          <pc:sldMasterMk cId="1873453304" sldId="2147483672"/>
        </pc:sldMasterMkLst>
        <pc:sldLayoutChg chg="add del mod replId">
          <pc:chgData name="Leighann Eddison (2317252)" userId="S::2317252@student.uwtsd.ac.uk::866a80af-13e3-45eb-aebb-fcda6472b0b4" providerId="AD" clId="Web-{87132D18-7E27-464A-AC81-A7146A9A6212}" dt="2023-11-07T17:18:23.109" v="1055"/>
          <pc:sldLayoutMkLst>
            <pc:docMk/>
            <pc:sldMasterMk cId="1873453304" sldId="2147483672"/>
            <pc:sldLayoutMk cId="233619108" sldId="2147483673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23.109" v="1055"/>
          <pc:sldLayoutMkLst>
            <pc:docMk/>
            <pc:sldMasterMk cId="1873453304" sldId="2147483672"/>
            <pc:sldLayoutMk cId="4145505068" sldId="2147483674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23.109" v="1055"/>
          <pc:sldLayoutMkLst>
            <pc:docMk/>
            <pc:sldMasterMk cId="1873453304" sldId="2147483672"/>
            <pc:sldLayoutMk cId="3413507386" sldId="2147483675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23.109" v="1055"/>
          <pc:sldLayoutMkLst>
            <pc:docMk/>
            <pc:sldMasterMk cId="1873453304" sldId="2147483672"/>
            <pc:sldLayoutMk cId="3909949321" sldId="2147483676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23.109" v="1055"/>
          <pc:sldLayoutMkLst>
            <pc:docMk/>
            <pc:sldMasterMk cId="1873453304" sldId="2147483672"/>
            <pc:sldLayoutMk cId="3916710512" sldId="2147483677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23.109" v="1055"/>
          <pc:sldLayoutMkLst>
            <pc:docMk/>
            <pc:sldMasterMk cId="1873453304" sldId="2147483672"/>
            <pc:sldLayoutMk cId="2080945452" sldId="2147483678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23.109" v="1055"/>
          <pc:sldLayoutMkLst>
            <pc:docMk/>
            <pc:sldMasterMk cId="1873453304" sldId="2147483672"/>
            <pc:sldLayoutMk cId="2915184798" sldId="2147483679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23.109" v="1055"/>
          <pc:sldLayoutMkLst>
            <pc:docMk/>
            <pc:sldMasterMk cId="1873453304" sldId="2147483672"/>
            <pc:sldLayoutMk cId="1277720182" sldId="2147483680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23.109" v="1055"/>
          <pc:sldLayoutMkLst>
            <pc:docMk/>
            <pc:sldMasterMk cId="1873453304" sldId="2147483672"/>
            <pc:sldLayoutMk cId="4247399310" sldId="2147483681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23.109" v="1055"/>
          <pc:sldLayoutMkLst>
            <pc:docMk/>
            <pc:sldMasterMk cId="1873453304" sldId="2147483672"/>
            <pc:sldLayoutMk cId="632989272" sldId="2147483682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23.109" v="1055"/>
          <pc:sldLayoutMkLst>
            <pc:docMk/>
            <pc:sldMasterMk cId="1873453304" sldId="2147483672"/>
            <pc:sldLayoutMk cId="4208911309" sldId="2147483683"/>
          </pc:sldLayoutMkLst>
        </pc:sldLayoutChg>
      </pc:sldMasterChg>
      <pc:sldMasterChg chg="add del addSldLayout delSldLayout modSldLayout">
        <pc:chgData name="Leighann Eddison (2317252)" userId="S::2317252@student.uwtsd.ac.uk::866a80af-13e3-45eb-aebb-fcda6472b0b4" providerId="AD" clId="Web-{87132D18-7E27-464A-AC81-A7146A9A6212}" dt="2023-11-07T17:18:35.063" v="1056"/>
        <pc:sldMasterMkLst>
          <pc:docMk/>
          <pc:sldMasterMk cId="2662785077" sldId="2147483684"/>
        </pc:sldMasterMkLst>
        <pc:sldLayoutChg chg="add del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2662785077" sldId="2147483684"/>
            <pc:sldLayoutMk cId="2456668704" sldId="2147483685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2662785077" sldId="2147483684"/>
            <pc:sldLayoutMk cId="1816803733" sldId="2147483686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2662785077" sldId="2147483684"/>
            <pc:sldLayoutMk cId="4080041161" sldId="2147483687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2662785077" sldId="2147483684"/>
            <pc:sldLayoutMk cId="2445660121" sldId="2147483688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2662785077" sldId="2147483684"/>
            <pc:sldLayoutMk cId="154410033" sldId="2147483689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2662785077" sldId="2147483684"/>
            <pc:sldLayoutMk cId="4077608606" sldId="2147483690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2662785077" sldId="2147483684"/>
            <pc:sldLayoutMk cId="1616912312" sldId="2147483691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2662785077" sldId="2147483684"/>
            <pc:sldLayoutMk cId="1640112982" sldId="2147483692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2662785077" sldId="2147483684"/>
            <pc:sldLayoutMk cId="922321562" sldId="2147483693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2662785077" sldId="2147483684"/>
            <pc:sldLayoutMk cId="2065030086" sldId="2147483694"/>
          </pc:sldLayoutMkLst>
        </pc:sldLayoutChg>
        <pc:sldLayoutChg chg="add del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2662785077" sldId="2147483684"/>
            <pc:sldLayoutMk cId="1377953144" sldId="2147483695"/>
          </pc:sldLayoutMkLst>
        </pc:sldLayoutChg>
      </pc:sldMasterChg>
      <pc:sldMasterChg chg="add addSldLayout modSldLayout">
        <pc:chgData name="Leighann Eddison (2317252)" userId="S::2317252@student.uwtsd.ac.uk::866a80af-13e3-45eb-aebb-fcda6472b0b4" providerId="AD" clId="Web-{87132D18-7E27-464A-AC81-A7146A9A6212}" dt="2023-11-07T17:18:35.063" v="1056"/>
        <pc:sldMasterMkLst>
          <pc:docMk/>
          <pc:sldMasterMk cId="4070039618" sldId="2147483696"/>
        </pc:sldMasterMkLst>
        <pc:sldLayoutChg chg="add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4070039618" sldId="2147483696"/>
            <pc:sldLayoutMk cId="1067421637" sldId="2147483697"/>
          </pc:sldLayoutMkLst>
        </pc:sldLayoutChg>
        <pc:sldLayoutChg chg="add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4070039618" sldId="2147483696"/>
            <pc:sldLayoutMk cId="131945384" sldId="2147483698"/>
          </pc:sldLayoutMkLst>
        </pc:sldLayoutChg>
        <pc:sldLayoutChg chg="add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4070039618" sldId="2147483696"/>
            <pc:sldLayoutMk cId="649114345" sldId="2147483699"/>
          </pc:sldLayoutMkLst>
        </pc:sldLayoutChg>
        <pc:sldLayoutChg chg="add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4070039618" sldId="2147483696"/>
            <pc:sldLayoutMk cId="2812874585" sldId="2147483700"/>
          </pc:sldLayoutMkLst>
        </pc:sldLayoutChg>
        <pc:sldLayoutChg chg="add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4070039618" sldId="2147483696"/>
            <pc:sldLayoutMk cId="1786301261" sldId="2147483701"/>
          </pc:sldLayoutMkLst>
        </pc:sldLayoutChg>
        <pc:sldLayoutChg chg="add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4070039618" sldId="2147483696"/>
            <pc:sldLayoutMk cId="928797404" sldId="2147483702"/>
          </pc:sldLayoutMkLst>
        </pc:sldLayoutChg>
        <pc:sldLayoutChg chg="add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4070039618" sldId="2147483696"/>
            <pc:sldLayoutMk cId="3928393531" sldId="2147483703"/>
          </pc:sldLayoutMkLst>
        </pc:sldLayoutChg>
        <pc:sldLayoutChg chg="add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4070039618" sldId="2147483696"/>
            <pc:sldLayoutMk cId="1924583754" sldId="2147483704"/>
          </pc:sldLayoutMkLst>
        </pc:sldLayoutChg>
        <pc:sldLayoutChg chg="add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4070039618" sldId="2147483696"/>
            <pc:sldLayoutMk cId="2205727853" sldId="2147483705"/>
          </pc:sldLayoutMkLst>
        </pc:sldLayoutChg>
        <pc:sldLayoutChg chg="add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4070039618" sldId="2147483696"/>
            <pc:sldLayoutMk cId="4139036894" sldId="2147483706"/>
          </pc:sldLayoutMkLst>
        </pc:sldLayoutChg>
        <pc:sldLayoutChg chg="add mod replId">
          <pc:chgData name="Leighann Eddison (2317252)" userId="S::2317252@student.uwtsd.ac.uk::866a80af-13e3-45eb-aebb-fcda6472b0b4" providerId="AD" clId="Web-{87132D18-7E27-464A-AC81-A7146A9A6212}" dt="2023-11-07T17:18:35.063" v="1056"/>
          <pc:sldLayoutMkLst>
            <pc:docMk/>
            <pc:sldMasterMk cId="4070039618" sldId="2147483696"/>
            <pc:sldLayoutMk cId="995872875" sldId="2147483707"/>
          </pc:sldLayoutMkLst>
        </pc:sldLayoutChg>
      </pc:sldMasterChg>
    </pc:docChg>
  </pc:docChgLst>
  <pc:docChgLst>
    <pc:chgData name="Leighann Eddison (2317252)" userId="S::2317252@student.uwtsd.ac.uk::866a80af-13e3-45eb-aebb-fcda6472b0b4" providerId="AD" clId="Web-{4A43F4E9-1D90-82DF-D5C1-A339651E3E20}"/>
    <pc:docChg chg="addSld modSld">
      <pc:chgData name="Leighann Eddison (2317252)" userId="S::2317252@student.uwtsd.ac.uk::866a80af-13e3-45eb-aebb-fcda6472b0b4" providerId="AD" clId="Web-{4A43F4E9-1D90-82DF-D5C1-A339651E3E20}" dt="2023-11-09T11:40:30.072" v="68" actId="20577"/>
      <pc:docMkLst>
        <pc:docMk/>
      </pc:docMkLst>
      <pc:sldChg chg="modSp">
        <pc:chgData name="Leighann Eddison (2317252)" userId="S::2317252@student.uwtsd.ac.uk::866a80af-13e3-45eb-aebb-fcda6472b0b4" providerId="AD" clId="Web-{4A43F4E9-1D90-82DF-D5C1-A339651E3E20}" dt="2023-11-09T11:39:20.521" v="61" actId="20577"/>
        <pc:sldMkLst>
          <pc:docMk/>
          <pc:sldMk cId="109857222" sldId="256"/>
        </pc:sldMkLst>
        <pc:spChg chg="mod">
          <ac:chgData name="Leighann Eddison (2317252)" userId="S::2317252@student.uwtsd.ac.uk::866a80af-13e3-45eb-aebb-fcda6472b0b4" providerId="AD" clId="Web-{4A43F4E9-1D90-82DF-D5C1-A339651E3E20}" dt="2023-11-09T11:39:20.521" v="6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Leighann Eddison (2317252)" userId="S::2317252@student.uwtsd.ac.uk::866a80af-13e3-45eb-aebb-fcda6472b0b4" providerId="AD" clId="Web-{4A43F4E9-1D90-82DF-D5C1-A339651E3E20}" dt="2023-11-09T11:40:30.072" v="68" actId="20577"/>
        <pc:sldMkLst>
          <pc:docMk/>
          <pc:sldMk cId="1542704074" sldId="257"/>
        </pc:sldMkLst>
        <pc:spChg chg="mod">
          <ac:chgData name="Leighann Eddison (2317252)" userId="S::2317252@student.uwtsd.ac.uk::866a80af-13e3-45eb-aebb-fcda6472b0b4" providerId="AD" clId="Web-{4A43F4E9-1D90-82DF-D5C1-A339651E3E20}" dt="2023-11-09T11:40:30.072" v="68" actId="20577"/>
          <ac:spMkLst>
            <pc:docMk/>
            <pc:sldMk cId="1542704074" sldId="257"/>
            <ac:spMk id="2" creationId="{CBD21950-2231-C717-7950-884C89FDFC53}"/>
          </ac:spMkLst>
        </pc:spChg>
      </pc:sldChg>
      <pc:sldChg chg="addSp modSp addAnim">
        <pc:chgData name="Leighann Eddison (2317252)" userId="S::2317252@student.uwtsd.ac.uk::866a80af-13e3-45eb-aebb-fcda6472b0b4" providerId="AD" clId="Web-{4A43F4E9-1D90-82DF-D5C1-A339651E3E20}" dt="2023-11-09T11:36:57.855" v="55"/>
        <pc:sldMkLst>
          <pc:docMk/>
          <pc:sldMk cId="3345534351" sldId="261"/>
        </pc:sldMkLst>
        <pc:spChg chg="mod">
          <ac:chgData name="Leighann Eddison (2317252)" userId="S::2317252@student.uwtsd.ac.uk::866a80af-13e3-45eb-aebb-fcda6472b0b4" providerId="AD" clId="Web-{4A43F4E9-1D90-82DF-D5C1-A339651E3E20}" dt="2023-11-09T11:16:56.366" v="0" actId="20577"/>
          <ac:spMkLst>
            <pc:docMk/>
            <pc:sldMk cId="3345534351" sldId="261"/>
            <ac:spMk id="3" creationId="{45EB53BE-24C4-38DD-12DF-64BD9D16A194}"/>
          </ac:spMkLst>
        </pc:spChg>
        <pc:spChg chg="mod">
          <ac:chgData name="Leighann Eddison (2317252)" userId="S::2317252@student.uwtsd.ac.uk::866a80af-13e3-45eb-aebb-fcda6472b0b4" providerId="AD" clId="Web-{4A43F4E9-1D90-82DF-D5C1-A339651E3E20}" dt="2023-11-09T11:19:09.045" v="54" actId="20577"/>
          <ac:spMkLst>
            <pc:docMk/>
            <pc:sldMk cId="3345534351" sldId="261"/>
            <ac:spMk id="5" creationId="{3D56306B-340F-2D91-8425-EBA0B2A7182C}"/>
          </ac:spMkLst>
        </pc:spChg>
        <pc:picChg chg="add mod">
          <ac:chgData name="Leighann Eddison (2317252)" userId="S::2317252@student.uwtsd.ac.uk::866a80af-13e3-45eb-aebb-fcda6472b0b4" providerId="AD" clId="Web-{4A43F4E9-1D90-82DF-D5C1-A339651E3E20}" dt="2023-11-09T11:36:57.855" v="55"/>
          <ac:picMkLst>
            <pc:docMk/>
            <pc:sldMk cId="3345534351" sldId="261"/>
            <ac:picMk id="2" creationId="{A156E06D-1993-5296-C9A9-714A3FA2744B}"/>
          </ac:picMkLst>
        </pc:picChg>
      </pc:sldChg>
      <pc:sldChg chg="addSp delSp modSp new mod setBg">
        <pc:chgData name="Leighann Eddison (2317252)" userId="S::2317252@student.uwtsd.ac.uk::866a80af-13e3-45eb-aebb-fcda6472b0b4" providerId="AD" clId="Web-{4A43F4E9-1D90-82DF-D5C1-A339651E3E20}" dt="2023-11-09T11:18:59.888" v="52"/>
        <pc:sldMkLst>
          <pc:docMk/>
          <pc:sldMk cId="1948297791" sldId="262"/>
        </pc:sldMkLst>
        <pc:spChg chg="mod">
          <ac:chgData name="Leighann Eddison (2317252)" userId="S::2317252@student.uwtsd.ac.uk::866a80af-13e3-45eb-aebb-fcda6472b0b4" providerId="AD" clId="Web-{4A43F4E9-1D90-82DF-D5C1-A339651E3E20}" dt="2023-11-09T11:18:59.888" v="52"/>
          <ac:spMkLst>
            <pc:docMk/>
            <pc:sldMk cId="1948297791" sldId="262"/>
            <ac:spMk id="2" creationId="{DA5B3087-8246-6C09-C37E-BD728289594B}"/>
          </ac:spMkLst>
        </pc:spChg>
        <pc:spChg chg="mod">
          <ac:chgData name="Leighann Eddison (2317252)" userId="S::2317252@student.uwtsd.ac.uk::866a80af-13e3-45eb-aebb-fcda6472b0b4" providerId="AD" clId="Web-{4A43F4E9-1D90-82DF-D5C1-A339651E3E20}" dt="2023-11-09T11:18:59.888" v="52"/>
          <ac:spMkLst>
            <pc:docMk/>
            <pc:sldMk cId="1948297791" sldId="262"/>
            <ac:spMk id="3" creationId="{673F940A-48FC-5EDA-C3E4-A5558062D19C}"/>
          </ac:spMkLst>
        </pc:spChg>
        <pc:spChg chg="del mod">
          <ac:chgData name="Leighann Eddison (2317252)" userId="S::2317252@student.uwtsd.ac.uk::866a80af-13e3-45eb-aebb-fcda6472b0b4" providerId="AD" clId="Web-{4A43F4E9-1D90-82DF-D5C1-A339651E3E20}" dt="2023-11-09T11:18:32.309" v="49"/>
          <ac:spMkLst>
            <pc:docMk/>
            <pc:sldMk cId="1948297791" sldId="262"/>
            <ac:spMk id="4" creationId="{F0207602-117C-5373-EB7F-E1BF74ECFDA6}"/>
          </ac:spMkLst>
        </pc:spChg>
        <pc:spChg chg="add">
          <ac:chgData name="Leighann Eddison (2317252)" userId="S::2317252@student.uwtsd.ac.uk::866a80af-13e3-45eb-aebb-fcda6472b0b4" providerId="AD" clId="Web-{4A43F4E9-1D90-82DF-D5C1-A339651E3E20}" dt="2023-11-09T11:18:59.888" v="52"/>
          <ac:spMkLst>
            <pc:docMk/>
            <pc:sldMk cId="1948297791" sldId="262"/>
            <ac:spMk id="8" creationId="{13FE9996-7EAC-4679-B37D-C1045F42F954}"/>
          </ac:spMkLst>
        </pc:spChg>
        <pc:spChg chg="add">
          <ac:chgData name="Leighann Eddison (2317252)" userId="S::2317252@student.uwtsd.ac.uk::866a80af-13e3-45eb-aebb-fcda6472b0b4" providerId="AD" clId="Web-{4A43F4E9-1D90-82DF-D5C1-A339651E3E20}" dt="2023-11-09T11:18:59.888" v="52"/>
          <ac:spMkLst>
            <pc:docMk/>
            <pc:sldMk cId="1948297791" sldId="262"/>
            <ac:spMk id="10" creationId="{761DF1FE-5CC8-43D2-A76C-93C76EEDE1E9}"/>
          </ac:spMkLst>
        </pc:spChg>
        <pc:spChg chg="add">
          <ac:chgData name="Leighann Eddison (2317252)" userId="S::2317252@student.uwtsd.ac.uk::866a80af-13e3-45eb-aebb-fcda6472b0b4" providerId="AD" clId="Web-{4A43F4E9-1D90-82DF-D5C1-A339651E3E20}" dt="2023-11-09T11:18:59.888" v="52"/>
          <ac:spMkLst>
            <pc:docMk/>
            <pc:sldMk cId="1948297791" sldId="262"/>
            <ac:spMk id="14" creationId="{CECF0FC6-D57B-48B6-9036-F4FFD91A4B34}"/>
          </ac:spMkLst>
        </pc:spChg>
        <pc:spChg chg="add">
          <ac:chgData name="Leighann Eddison (2317252)" userId="S::2317252@student.uwtsd.ac.uk::866a80af-13e3-45eb-aebb-fcda6472b0b4" providerId="AD" clId="Web-{4A43F4E9-1D90-82DF-D5C1-A339651E3E20}" dt="2023-11-09T11:18:59.888" v="52"/>
          <ac:spMkLst>
            <pc:docMk/>
            <pc:sldMk cId="1948297791" sldId="262"/>
            <ac:spMk id="16" creationId="{717A211C-5863-4303-AC3D-AEBFDF6D6A4C}"/>
          </ac:spMkLst>
        </pc:spChg>
        <pc:spChg chg="add">
          <ac:chgData name="Leighann Eddison (2317252)" userId="S::2317252@student.uwtsd.ac.uk::866a80af-13e3-45eb-aebb-fcda6472b0b4" providerId="AD" clId="Web-{4A43F4E9-1D90-82DF-D5C1-A339651E3E20}" dt="2023-11-09T11:18:59.888" v="52"/>
          <ac:spMkLst>
            <pc:docMk/>
            <pc:sldMk cId="1948297791" sldId="262"/>
            <ac:spMk id="18" creationId="{087519CD-2FFF-42E3-BB0C-FEAA828BA5DB}"/>
          </ac:spMkLst>
        </pc:spChg>
        <pc:cxnChg chg="add">
          <ac:chgData name="Leighann Eddison (2317252)" userId="S::2317252@student.uwtsd.ac.uk::866a80af-13e3-45eb-aebb-fcda6472b0b4" providerId="AD" clId="Web-{4A43F4E9-1D90-82DF-D5C1-A339651E3E20}" dt="2023-11-09T11:18:59.888" v="52"/>
          <ac:cxnSpMkLst>
            <pc:docMk/>
            <pc:sldMk cId="1948297791" sldId="262"/>
            <ac:cxnSpMk id="12" creationId="{E161BEBD-A23C-409E-ABC7-73F9EDC02F20}"/>
          </ac:cxnSpMkLst>
        </pc:cxnChg>
      </pc:sldChg>
    </pc:docChg>
  </pc:docChgLst>
  <pc:docChgLst>
    <pc:chgData name="Leighann Eddison (2317252)" userId="S::2317252@student.uwtsd.ac.uk::866a80af-13e3-45eb-aebb-fcda6472b0b4" providerId="AD" clId="Web-{DE7DCA8D-342E-81FF-2635-8908ACE564C9}"/>
    <pc:docChg chg="modSld">
      <pc:chgData name="Leighann Eddison (2317252)" userId="S::2317252@student.uwtsd.ac.uk::866a80af-13e3-45eb-aebb-fcda6472b0b4" providerId="AD" clId="Web-{DE7DCA8D-342E-81FF-2635-8908ACE564C9}" dt="2023-11-09T18:58:05.698" v="5" actId="20577"/>
      <pc:docMkLst>
        <pc:docMk/>
      </pc:docMkLst>
      <pc:sldChg chg="modSp">
        <pc:chgData name="Leighann Eddison (2317252)" userId="S::2317252@student.uwtsd.ac.uk::866a80af-13e3-45eb-aebb-fcda6472b0b4" providerId="AD" clId="Web-{DE7DCA8D-342E-81FF-2635-8908ACE564C9}" dt="2023-11-09T18:58:05.698" v="5" actId="20577"/>
        <pc:sldMkLst>
          <pc:docMk/>
          <pc:sldMk cId="1948297791" sldId="262"/>
        </pc:sldMkLst>
        <pc:spChg chg="mod">
          <ac:chgData name="Leighann Eddison (2317252)" userId="S::2317252@student.uwtsd.ac.uk::866a80af-13e3-45eb-aebb-fcda6472b0b4" providerId="AD" clId="Web-{DE7DCA8D-342E-81FF-2635-8908ACE564C9}" dt="2023-11-09T18:58:05.698" v="5" actId="20577"/>
          <ac:spMkLst>
            <pc:docMk/>
            <pc:sldMk cId="1948297791" sldId="262"/>
            <ac:spMk id="3" creationId="{673F940A-48FC-5EDA-C3E4-A5558062D19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11/9/2023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7421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11/9/2023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945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11/9/2023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9114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11/9/2023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2874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11/9/2023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301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11/9/2023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8797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11/9/2023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8393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11/9/2023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583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11/9/2023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727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11/9/2023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036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11/9/2023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872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11/9/2023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0039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ncbi.nlm.nih.gov/core/lw/2.0/html/tileshop_pmc/tileshop_pmc_inline.html?title=Click%20on%20image%20to%20zoom&amp;p=PMC3&amp;id=2872284_ijerph-07-00509f1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ijerph7020509" TargetMode="External"/><Relationship Id="rId2" Type="http://schemas.openxmlformats.org/officeDocument/2006/relationships/hyperlink" Target="https://doi.org/10.3389/fpsyg.2021.702683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1772057"/>
          </a:xfrm>
        </p:spPr>
        <p:txBody>
          <a:bodyPr anchor="ctr">
            <a:normAutofit/>
          </a:bodyPr>
          <a:lstStyle/>
          <a:p>
            <a:r>
              <a:rPr lang="en-US" sz="3600" b="1" dirty="0">
                <a:ea typeface="+mj-lt"/>
                <a:cs typeface="+mj-lt"/>
              </a:rPr>
              <a:t>The importance of resilience, health, and well-being as a university student</a:t>
            </a:r>
            <a:endParaRPr lang="en-US" sz="3600" b="1" dirty="0">
              <a:ea typeface="Calibri Light"/>
              <a:cs typeface="Calibri Light"/>
            </a:endParaRPr>
          </a:p>
          <a:p>
            <a:endParaRPr lang="en-US" sz="3600" b="1" dirty="0">
              <a:ea typeface="Calibri Light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38141" y="3431968"/>
            <a:ext cx="9144000" cy="167090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000" dirty="0">
                <a:ea typeface="Calibri"/>
                <a:cs typeface="Calibri"/>
              </a:rPr>
              <a:t>Leighann Eddison </a:t>
            </a:r>
            <a:endParaRPr lang="en-US" dirty="0"/>
          </a:p>
          <a:p>
            <a:r>
              <a:rPr lang="en-US" sz="2000" dirty="0">
                <a:ea typeface="Calibri"/>
                <a:cs typeface="Calibri"/>
              </a:rPr>
              <a:t>2317252</a:t>
            </a:r>
            <a:endParaRPr lang="en-US" dirty="0"/>
          </a:p>
          <a:p>
            <a:endParaRPr lang="en-US" sz="2000" dirty="0">
              <a:ea typeface="Calibri"/>
              <a:cs typeface="Calibri"/>
            </a:endParaRPr>
          </a:p>
          <a:p>
            <a:r>
              <a:rPr lang="en-US" sz="2000" dirty="0">
                <a:ea typeface="Calibri"/>
                <a:cs typeface="Calibri"/>
              </a:rPr>
              <a:t>BMLW4009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D21950-2231-C717-7950-884C89FDFC53}"/>
              </a:ext>
            </a:extLst>
          </p:cNvPr>
          <p:cNvSpPr txBox="1"/>
          <p:nvPr/>
        </p:nvSpPr>
        <p:spPr>
          <a:xfrm>
            <a:off x="426738" y="2347737"/>
            <a:ext cx="4243589" cy="372849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 dirty="0"/>
              <a:t>                                                   </a:t>
            </a:r>
            <a:endParaRPr lang="en-US" sz="2000" b="1" u="sng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u="sng" dirty="0"/>
              <a:t>Importance-</a:t>
            </a:r>
            <a:endParaRPr lang="en-US" sz="1400" b="1" u="sng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 b="1" u="sng"/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Tackle any situation head on</a:t>
            </a:r>
            <a:endParaRPr lang="en-US" sz="1200" dirty="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Bounce back quicker once knocked  down, best chance of succeeding towards their goal</a:t>
            </a:r>
            <a:endParaRPr lang="en-US" sz="1200" dirty="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Grow and learn in any/all given situation</a:t>
            </a:r>
            <a:endParaRPr lang="en-US" sz="1200" dirty="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/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u="sng" dirty="0"/>
              <a:t>Less important-</a:t>
            </a:r>
            <a:endParaRPr lang="en-US" sz="1400" b="1" u="sng" dirty="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 b="1" u="sng"/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Irritability, overreaction</a:t>
            </a:r>
            <a:endParaRPr lang="en-US" sz="1200" dirty="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Over thinking problems</a:t>
            </a:r>
            <a:endParaRPr lang="en-US" sz="1200" dirty="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Trouble sleeping</a:t>
            </a:r>
            <a:endParaRPr lang="en-US" sz="1200" dirty="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Substance abuse</a:t>
            </a:r>
            <a:endParaRPr lang="en-US" sz="1200" dirty="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Illness/ physically/ mentally</a:t>
            </a:r>
            <a:endParaRPr lang="en-US" sz="1200" dirty="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>
              <a:cs typeface="Calibri" panose="020F0502020204030204"/>
            </a:endParaRPr>
          </a:p>
          <a:p>
            <a:pPr marL="228600"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cs typeface="Calibri" panose="020F0502020204030204"/>
              </a:rPr>
              <a:t>Lohner, M. S., &amp; Aprea, C. (2021)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/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>
              <a:cs typeface="Calibri" panose="020F0502020204030204"/>
            </a:endParaRPr>
          </a:p>
        </p:txBody>
      </p:sp>
      <p:pic>
        <p:nvPicPr>
          <p:cNvPr id="3" name="Picture 2" descr="A person cutting a sign with scissors">
            <a:extLst>
              <a:ext uri="{FF2B5EF4-FFF2-40B4-BE49-F238E27FC236}">
                <a16:creationId xmlns:a16="http://schemas.microsoft.com/office/drawing/2014/main" id="{1B14B364-3539-42D3-E8B3-26BD7B373A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203" r="1810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9F70ED-FD08-40DA-A7C9-725C804DB15D}"/>
              </a:ext>
            </a:extLst>
          </p:cNvPr>
          <p:cNvSpPr txBox="1"/>
          <p:nvPr/>
        </p:nvSpPr>
        <p:spPr>
          <a:xfrm>
            <a:off x="711021" y="576866"/>
            <a:ext cx="3689260" cy="11403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DBC024-1934-DFFE-9C93-E1B24FFF6BE0}"/>
              </a:ext>
            </a:extLst>
          </p:cNvPr>
          <p:cNvSpPr txBox="1"/>
          <p:nvPr/>
        </p:nvSpPr>
        <p:spPr>
          <a:xfrm>
            <a:off x="1794992" y="1349599"/>
            <a:ext cx="202573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 b="1" u="sng" dirty="0">
                <a:ea typeface="Calibri"/>
                <a:cs typeface="Calibri"/>
              </a:rPr>
              <a:t>Resilience</a:t>
            </a:r>
            <a:endParaRPr lang="en-US" sz="3200" b="1" u="sng" dirty="0"/>
          </a:p>
        </p:txBody>
      </p:sp>
    </p:spTree>
    <p:extLst>
      <p:ext uri="{BB962C8B-B14F-4D97-AF65-F5344CB8AC3E}">
        <p14:creationId xmlns:p14="http://schemas.microsoft.com/office/powerpoint/2010/main" val="1542704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248FC-ED2A-FFC6-44BE-BF8D321BC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latin typeface="+mj-lt"/>
                <a:ea typeface="+mj-ea"/>
                <a:cs typeface="+mj-cs"/>
              </a:rPr>
              <a:t>                            </a:t>
            </a:r>
            <a:r>
              <a:rPr lang="en-US" sz="5400" b="1" u="sng" kern="1200" dirty="0">
                <a:latin typeface="+mj-lt"/>
                <a:ea typeface="+mj-ea"/>
                <a:cs typeface="+mj-cs"/>
              </a:rPr>
              <a:t>Health</a:t>
            </a:r>
            <a:r>
              <a:rPr lang="en-US" sz="5400" dirty="0"/>
              <a:t>     </a:t>
            </a:r>
            <a:r>
              <a:rPr lang="en-US" sz="1400" b="1" dirty="0"/>
              <a:t>Ansari, W. E., &amp; Stock, C. (2010).</a:t>
            </a:r>
            <a:r>
              <a:rPr lang="en-US" sz="1400" dirty="0"/>
              <a:t> </a:t>
            </a:r>
            <a:endParaRPr lang="en-US" sz="1400" b="1" u="sng" kern="1200">
              <a:latin typeface="+mj-lt"/>
              <a:cs typeface="Calibri Light"/>
            </a:endParaRPr>
          </a:p>
        </p:txBody>
      </p:sp>
      <p:pic>
        <p:nvPicPr>
          <p:cNvPr id="6" name="Picture 5" descr="241,911 Public Health Images, Stock Photos, 3D objects ...">
            <a:extLst>
              <a:ext uri="{FF2B5EF4-FFF2-40B4-BE49-F238E27FC236}">
                <a16:creationId xmlns:a16="http://schemas.microsoft.com/office/drawing/2014/main" id="{CEB37BDC-84BE-5DB1-0176-4CC5980C6E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7471" y="3269409"/>
            <a:ext cx="5182812" cy="2380056"/>
          </a:xfrm>
          <a:prstGeom prst="rect">
            <a:avLst/>
          </a:prstGeom>
        </p:spPr>
      </p:pic>
      <p:pic>
        <p:nvPicPr>
          <p:cNvPr id="11" name="Picture 10" descr="An external file that holds a picture, illustration, etc.&#10;Object name is ijerph-07-00509f1.jpg">
            <a:extLst>
              <a:ext uri="{FF2B5EF4-FFF2-40B4-BE49-F238E27FC236}">
                <a16:creationId xmlns:a16="http://schemas.microsoft.com/office/drawing/2014/main" id="{4211C642-E469-D5D1-D34B-564896BBD5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2130" y="3203988"/>
            <a:ext cx="4782062" cy="264334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0F69FF2-A72A-A301-14C2-826078A4997B}"/>
              </a:ext>
            </a:extLst>
          </p:cNvPr>
          <p:cNvSpPr txBox="1"/>
          <p:nvPr/>
        </p:nvSpPr>
        <p:spPr>
          <a:xfrm>
            <a:off x="1182130" y="1892643"/>
            <a:ext cx="6707659" cy="13846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750" dirty="0">
                <a:latin typeface="Cambria"/>
                <a:ea typeface="Cambria"/>
              </a:rPr>
              <a:t>Figure 1.</a:t>
            </a:r>
          </a:p>
          <a:p>
            <a:pPr algn="ctr"/>
            <a:endParaRPr lang="en-US">
              <a:solidFill>
                <a:srgbClr val="376FAA"/>
              </a:solidFill>
              <a:latin typeface="Cambria"/>
              <a:ea typeface="Cambria"/>
              <a:hlinkClick r:id="rId4"/>
            </a:endParaRPr>
          </a:p>
          <a:p>
            <a:r>
              <a:rPr lang="en-US" sz="1200" dirty="0">
                <a:solidFill>
                  <a:srgbClr val="333333"/>
                </a:solidFill>
                <a:latin typeface="Cambria"/>
                <a:ea typeface="Cambria"/>
              </a:rPr>
              <a:t>Model of reciprocal relationships between health, health behavior and educational achievement*.</a:t>
            </a:r>
          </a:p>
          <a:p>
            <a:r>
              <a:rPr lang="en-US" sz="1200" dirty="0">
                <a:solidFill>
                  <a:srgbClr val="333333"/>
                </a:solidFill>
                <a:latin typeface="Cambria"/>
                <a:ea typeface="Cambria"/>
              </a:rPr>
              <a:t>*Socio-economic factors serve as background factors with potential influence on all other factors in the model.</a:t>
            </a:r>
          </a:p>
          <a:p>
            <a:endParaRPr lang="en-US" sz="1200">
              <a:solidFill>
                <a:srgbClr val="333333"/>
              </a:solidFill>
              <a:latin typeface="Cambria"/>
              <a:ea typeface="Cambria"/>
            </a:endParaRPr>
          </a:p>
        </p:txBody>
      </p:sp>
    </p:spTree>
    <p:extLst>
      <p:ext uri="{BB962C8B-B14F-4D97-AF65-F5344CB8AC3E}">
        <p14:creationId xmlns:p14="http://schemas.microsoft.com/office/powerpoint/2010/main" val="393072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AA9D2-B02B-C487-8D4F-8843E0007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latin typeface="+mj-lt"/>
                <a:ea typeface="+mj-ea"/>
                <a:cs typeface="+mj-cs"/>
              </a:rPr>
              <a:t>                        </a:t>
            </a:r>
            <a:r>
              <a:rPr lang="en-US" sz="5400" b="1" u="sng" kern="1200" dirty="0">
                <a:latin typeface="+mj-lt"/>
                <a:ea typeface="+mj-ea"/>
                <a:cs typeface="+mj-cs"/>
              </a:rPr>
              <a:t>Well-being </a:t>
            </a:r>
            <a:endParaRPr lang="en-US" sz="5400" b="1" u="sng" kern="1200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B54E81-D145-7DAB-C858-FF925A5132EE}"/>
              </a:ext>
            </a:extLst>
          </p:cNvPr>
          <p:cNvSpPr txBox="1"/>
          <p:nvPr/>
        </p:nvSpPr>
        <p:spPr>
          <a:xfrm>
            <a:off x="1267673" y="1828318"/>
            <a:ext cx="3207000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66928">
              <a:spcAft>
                <a:spcPts val="600"/>
              </a:spcAft>
            </a:pPr>
            <a:r>
              <a:rPr lang="en-US" sz="3200" b="1" u="sng" kern="1200" dirty="0">
                <a:latin typeface="+mn-lt"/>
                <a:ea typeface="+mn-ea"/>
                <a:cs typeface="Calibri"/>
              </a:rPr>
              <a:t>Important</a:t>
            </a:r>
            <a:endParaRPr lang="en-US" sz="3200" b="1" u="sng" kern="1200" dirty="0">
              <a:latin typeface="+mn-lt"/>
              <a:ea typeface="Calibri"/>
              <a:cs typeface="Calibri"/>
            </a:endParaRPr>
          </a:p>
          <a:p>
            <a:pPr marL="283210" indent="-283210" defTabSz="566928">
              <a:spcAft>
                <a:spcPts val="600"/>
              </a:spcAft>
              <a:buFont typeface="Arial"/>
              <a:buChar char="•"/>
            </a:pPr>
            <a:r>
              <a:rPr lang="en-US" sz="2000" kern="1200" dirty="0">
                <a:latin typeface="+mn-lt"/>
                <a:ea typeface="+mn-ea"/>
                <a:cs typeface="Calibri"/>
              </a:rPr>
              <a:t>Academic Success</a:t>
            </a:r>
            <a:endParaRPr lang="en-US" sz="2000" b="1" u="sng" kern="1200">
              <a:latin typeface="+mn-lt"/>
              <a:ea typeface="Calibri" panose="020F0502020204030204"/>
              <a:cs typeface="Calibri"/>
            </a:endParaRPr>
          </a:p>
          <a:p>
            <a:pPr marL="283210" indent="-283210" defTabSz="566928">
              <a:spcAft>
                <a:spcPts val="600"/>
              </a:spcAft>
              <a:buFont typeface="Arial"/>
              <a:buChar char="•"/>
            </a:pPr>
            <a:r>
              <a:rPr lang="en-US" sz="2000" kern="1200" dirty="0">
                <a:latin typeface="+mn-lt"/>
                <a:ea typeface="+mn-ea"/>
                <a:cs typeface="Calibri"/>
              </a:rPr>
              <a:t>Personal development</a:t>
            </a:r>
            <a:endParaRPr lang="en-US" sz="2000" kern="1200">
              <a:latin typeface="+mn-lt"/>
              <a:ea typeface="Calibri"/>
              <a:cs typeface="Calibri"/>
            </a:endParaRPr>
          </a:p>
          <a:p>
            <a:pPr marL="283210" indent="-283210" defTabSz="566928">
              <a:spcAft>
                <a:spcPts val="600"/>
              </a:spcAft>
              <a:buFont typeface="Arial"/>
              <a:buChar char="•"/>
            </a:pPr>
            <a:r>
              <a:rPr lang="en-US" sz="2000" kern="1200" dirty="0">
                <a:latin typeface="+mn-lt"/>
                <a:ea typeface="+mn-ea"/>
                <a:cs typeface="Calibri"/>
              </a:rPr>
              <a:t>Better quality of life </a:t>
            </a:r>
            <a:endParaRPr lang="en-US" sz="2000" kern="1200">
              <a:latin typeface="+mn-lt"/>
              <a:ea typeface="Calibri"/>
              <a:cs typeface="Calibri"/>
            </a:endParaRPr>
          </a:p>
          <a:p>
            <a:pPr marL="283210" indent="-283210" defTabSz="566928">
              <a:spcAft>
                <a:spcPts val="600"/>
              </a:spcAft>
              <a:buFont typeface="Arial"/>
              <a:buChar char="•"/>
            </a:pPr>
            <a:r>
              <a:rPr lang="en-US" sz="2000" kern="1200" dirty="0">
                <a:latin typeface="+mn-lt"/>
                <a:ea typeface="+mn-ea"/>
                <a:cs typeface="Calibri"/>
              </a:rPr>
              <a:t>Socially social</a:t>
            </a:r>
            <a:endParaRPr lang="en-US" sz="2000"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7BDBD1-BAD7-BBAD-FB5B-E4F2CA4FCB3E}"/>
              </a:ext>
            </a:extLst>
          </p:cNvPr>
          <p:cNvSpPr txBox="1"/>
          <p:nvPr/>
        </p:nvSpPr>
        <p:spPr>
          <a:xfrm>
            <a:off x="8374482" y="3782519"/>
            <a:ext cx="3435343" cy="20467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66928">
              <a:spcAft>
                <a:spcPts val="600"/>
              </a:spcAft>
            </a:pPr>
            <a:r>
              <a:rPr lang="en-US" sz="3200" b="1" u="sng" kern="1200" dirty="0">
                <a:latin typeface="+mn-lt"/>
                <a:ea typeface="+mn-ea"/>
                <a:cs typeface="Calibri"/>
              </a:rPr>
              <a:t>Less important</a:t>
            </a:r>
          </a:p>
          <a:p>
            <a:pPr marL="283210" indent="-283210" defTabSz="566928">
              <a:spcAft>
                <a:spcPts val="600"/>
              </a:spcAft>
              <a:buFont typeface="Arial"/>
              <a:buChar char="•"/>
            </a:pPr>
            <a:r>
              <a:rPr lang="en-US" sz="2000" kern="1200" dirty="0">
                <a:latin typeface="+mn-lt"/>
                <a:ea typeface="+mn-ea"/>
                <a:cs typeface="Calibri"/>
              </a:rPr>
              <a:t>Possibility of leaving course</a:t>
            </a:r>
            <a:endParaRPr lang="en-US" sz="2000" kern="1200" dirty="0">
              <a:latin typeface="+mn-lt"/>
              <a:ea typeface="Calibri"/>
              <a:cs typeface="Calibri"/>
            </a:endParaRPr>
          </a:p>
          <a:p>
            <a:pPr marL="283210" indent="-283210" defTabSz="566928">
              <a:spcAft>
                <a:spcPts val="600"/>
              </a:spcAft>
              <a:buFont typeface="Arial"/>
              <a:buChar char="•"/>
            </a:pPr>
            <a:r>
              <a:rPr lang="en-US" sz="2000" kern="1200" dirty="0">
                <a:latin typeface="+mn-lt"/>
                <a:ea typeface="+mn-ea"/>
                <a:cs typeface="Calibri"/>
              </a:rPr>
              <a:t>Cannot deal with stressful situations</a:t>
            </a:r>
            <a:endParaRPr lang="en-US" sz="2000" kern="1200" dirty="0">
              <a:latin typeface="+mn-lt"/>
              <a:ea typeface="Calibri"/>
              <a:cs typeface="Calibri"/>
            </a:endParaRPr>
          </a:p>
          <a:p>
            <a:pPr marL="283210" indent="-283210" defTabSz="566928">
              <a:spcAft>
                <a:spcPts val="600"/>
              </a:spcAft>
              <a:buFont typeface="Arial"/>
              <a:buChar char="•"/>
            </a:pPr>
            <a:r>
              <a:rPr lang="en-US" sz="2000" kern="1200" dirty="0">
                <a:latin typeface="+mn-lt"/>
                <a:ea typeface="+mn-ea"/>
                <a:cs typeface="Calibri"/>
              </a:rPr>
              <a:t>Lack of diet</a:t>
            </a:r>
            <a:endParaRPr lang="en-US" sz="2000" dirty="0">
              <a:ea typeface="Calibri"/>
              <a:cs typeface="Calibri"/>
            </a:endParaRPr>
          </a:p>
        </p:txBody>
      </p:sp>
      <p:pic>
        <p:nvPicPr>
          <p:cNvPr id="7" name="Picture 6" descr="784,754 Wellbeing Stock Photos - Free &amp; Royalty-Free Stock ...">
            <a:extLst>
              <a:ext uri="{FF2B5EF4-FFF2-40B4-BE49-F238E27FC236}">
                <a16:creationId xmlns:a16="http://schemas.microsoft.com/office/drawing/2014/main" id="{AAB92B00-6525-EA43-8A32-D45AB31FC6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7907" y="3216628"/>
            <a:ext cx="2629908" cy="1759164"/>
          </a:xfrm>
          <a:prstGeom prst="rect">
            <a:avLst/>
          </a:prstGeom>
        </p:spPr>
      </p:pic>
      <p:pic>
        <p:nvPicPr>
          <p:cNvPr id="8" name="Picture 7" descr="The Age of Wellbeing | IE Insights">
            <a:extLst>
              <a:ext uri="{FF2B5EF4-FFF2-40B4-BE49-F238E27FC236}">
                <a16:creationId xmlns:a16="http://schemas.microsoft.com/office/drawing/2014/main" id="{42655A39-8763-D99A-CAE3-9820269976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911" y="4548136"/>
            <a:ext cx="1712186" cy="1112921"/>
          </a:xfrm>
          <a:prstGeom prst="rect">
            <a:avLst/>
          </a:prstGeom>
        </p:spPr>
      </p:pic>
      <p:pic>
        <p:nvPicPr>
          <p:cNvPr id="9" name="Picture 8" descr="What is Wellbeing? | Taking Charge of Your Health &amp; Wellbeing">
            <a:extLst>
              <a:ext uri="{FF2B5EF4-FFF2-40B4-BE49-F238E27FC236}">
                <a16:creationId xmlns:a16="http://schemas.microsoft.com/office/drawing/2014/main" id="{684371CB-7F17-4D52-0D35-717B75559B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4237" y="1823404"/>
            <a:ext cx="2427512" cy="17174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68B1C38-DE6E-06CD-DE1C-EF90AB8AC430}"/>
              </a:ext>
            </a:extLst>
          </p:cNvPr>
          <p:cNvSpPr txBox="1"/>
          <p:nvPr/>
        </p:nvSpPr>
        <p:spPr>
          <a:xfrm>
            <a:off x="213668" y="5938966"/>
            <a:ext cx="17752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(</a:t>
            </a:r>
            <a:r>
              <a:rPr lang="en-US" dirty="0" err="1">
                <a:cs typeface="Calibri"/>
              </a:rPr>
              <a:t>Fraillon</a:t>
            </a:r>
            <a:r>
              <a:rPr lang="en-US" dirty="0">
                <a:cs typeface="Calibri"/>
              </a:rPr>
              <a:t>, 2004)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3100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1851296-1A66-13B9-2510-F73132561E2F}"/>
              </a:ext>
            </a:extLst>
          </p:cNvPr>
          <p:cNvSpPr txBox="1"/>
          <p:nvPr/>
        </p:nvSpPr>
        <p:spPr>
          <a:xfrm>
            <a:off x="850006" y="1826654"/>
            <a:ext cx="106315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D8AA-EB0B-45E9-5C77-7F111CD36265}"/>
              </a:ext>
            </a:extLst>
          </p:cNvPr>
          <p:cNvSpPr txBox="1"/>
          <p:nvPr/>
        </p:nvSpPr>
        <p:spPr>
          <a:xfrm>
            <a:off x="998838" y="1717183"/>
            <a:ext cx="10424983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sz="2400" dirty="0">
                <a:cs typeface="Calibri"/>
              </a:rPr>
              <a:t>Emotional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cs typeface="Calibri"/>
              </a:rPr>
              <a:t>Health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cs typeface="Calibri"/>
              </a:rPr>
              <a:t>Resilience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cs typeface="Calibri"/>
              </a:rPr>
              <a:t>Communication</a:t>
            </a:r>
          </a:p>
        </p:txBody>
      </p:sp>
    </p:spTree>
    <p:extLst>
      <p:ext uri="{BB962C8B-B14F-4D97-AF65-F5344CB8AC3E}">
        <p14:creationId xmlns:p14="http://schemas.microsoft.com/office/powerpoint/2010/main" val="3212212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3FE9996-7EAC-4679-B37D-C1045F42F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1DF1FE-5CC8-43D2-A76C-93C76EED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161BEBD-A23C-409E-ABC7-73F9EDC02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5B3087-8246-6C09-C37E-BD7282895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932" y="286603"/>
            <a:ext cx="6750987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chemeClr val="accent2"/>
                </a:solidFill>
              </a:rPr>
              <a:t>                        </a:t>
            </a:r>
            <a:r>
              <a:rPr lang="en-US" b="1" u="sng">
                <a:solidFill>
                  <a:schemeClr val="accent2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F940A-48FC-5EDA-C3E4-A5558062D1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204" y="2023962"/>
            <a:ext cx="6697715" cy="3845131"/>
          </a:xfrm>
        </p:spPr>
        <p:txBody>
          <a:bodyPr vert="horz" lIns="0" tIns="45720" rIns="0" bIns="45720" rtlCol="0" anchor="t">
            <a:normAutofit/>
          </a:bodyPr>
          <a:lstStyle/>
          <a:p>
            <a:pPr marL="0" indent="0">
              <a:buNone/>
            </a:pPr>
            <a:r>
              <a:rPr lang="en-US" sz="800" dirty="0">
                <a:cs typeface="Calibri"/>
              </a:rPr>
              <a:t>Lohner, M. S., &amp; Aprea, C. (2021). The Resilience Journal: Exploring the Potential of Journal Interventions to Promote Resilience in University Students. Frontiers in Psychology, 12, 702683. </a:t>
            </a:r>
            <a:r>
              <a:rPr lang="en-US" sz="800" dirty="0">
                <a:cs typeface="Calibri"/>
                <a:hlinkClick r:id="rId2"/>
              </a:rPr>
              <a:t>https://doi.org/10.3389/fpsyg.2021.702683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sz="800" dirty="0">
                <a:cs typeface="Calibri"/>
              </a:rPr>
              <a:t>Ansari, W. E., &amp; Stock, C. (2010). Is the Health and Wellbeing of University Students Associated with their Academic Performance? Cross Sectional Findings from the United Kingdom. International Journal of Environmental Research and Public Health, 7(2), 509-527. </a:t>
            </a:r>
            <a:r>
              <a:rPr lang="en-US" sz="800" dirty="0">
                <a:cs typeface="Calibri"/>
                <a:hlinkClick r:id="rId3"/>
              </a:rPr>
              <a:t>https://doi.org/10.3390/ijerph7020509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sz="800">
                <a:cs typeface="Calibri"/>
              </a:rPr>
              <a:t>Article: 2190697 | Received 04 Nov 2022, Accepted 09 Mar 2023, Published online: 17 Mar 2023 https://doi.org/10.1080/2331186X.2023.2190697</a:t>
            </a:r>
          </a:p>
          <a:p>
            <a:pPr marL="0" indent="0">
              <a:buNone/>
            </a:pPr>
            <a:endParaRPr lang="en-US" sz="800" dirty="0">
              <a:cs typeface="Calibri"/>
            </a:endParaRPr>
          </a:p>
          <a:p>
            <a:pPr marL="0" indent="0">
              <a:buNone/>
            </a:pPr>
            <a:endParaRPr lang="en-US" sz="800" dirty="0">
              <a:cs typeface="Calibri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4150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2823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4829779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Retrospect</vt:lpstr>
      <vt:lpstr>The importance of resilience, health, and well-being as a university student </vt:lpstr>
      <vt:lpstr>PowerPoint Presentation</vt:lpstr>
      <vt:lpstr>                            Health     Ansari, W. E., &amp; Stock, C. (2010). </vt:lpstr>
      <vt:lpstr>                        Well-being </vt:lpstr>
      <vt:lpstr>PowerPoint Presentation</vt:lpstr>
      <vt:lpstr>                        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453</cp:revision>
  <dcterms:created xsi:type="dcterms:W3CDTF">2023-11-07T11:35:13Z</dcterms:created>
  <dcterms:modified xsi:type="dcterms:W3CDTF">2023-11-10T05:33:39Z</dcterms:modified>
</cp:coreProperties>
</file>