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1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1.xml"/>
  <Override ContentType="application/vnd.openxmlformats-officedocument.presentationml.notesMaster+xml" PartName="/ppt/notesMasters/notesMaster1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autoCompressPictures="0" embedTrueTypeFonts="1" strictFirstAndLastChars="0" saveSubsetFonts="1">
  <p:sldMasterIdLst>
    <p:sldMasterId id="2147483648" r:id="rId3"/>
  </p:sldMasterIdLst>
  <p:notesMasterIdLst>
    <p:notesMasterId r:id="rId4"/>
  </p:notesMasterIdLst>
  <p:sldIdLst>
    <p:sldId id="256" r:id="rId5"/>
  </p:sldIdLst>
  <p:sldSz cy="6858000" cx="12192000"/>
  <p:notesSz cx="6858000" cy="9144000"/>
  <p:embeddedFontLst>
    <p:embeddedFont>
      <p:font typeface="Century Gothic"/>
      <p:regular r:id="rId6"/>
      <p:bold r:id="rId7"/>
      <p:italic r:id="rId8"/>
      <p:boldItalic r:id="rId9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http://customooxmlschemas.google.com/">
      <go:slidesCustomData xmlns:go="http://customooxmlschemas.google.com/" r:id="rId10" roundtripDataSignature="AMtx7mguhZCeW6rrByfprXFkHPRpnULc2Q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/>
</file>

<file path=ppt/_rels/presentation.xml.rels><?xml version="1.0" encoding="UTF-8" standalone="yes"?>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10" Type="http://customschemas.google.com/relationships/presentationmetadata" Target="metadata"/><Relationship Id="rId9" Type="http://schemas.openxmlformats.org/officeDocument/2006/relationships/font" Target="fonts/CenturyGothic-boldItalic.fntdata"/><Relationship Id="rId5" Type="http://schemas.openxmlformats.org/officeDocument/2006/relationships/slide" Target="slides/slide1.xml"/><Relationship Id="rId6" Type="http://schemas.openxmlformats.org/officeDocument/2006/relationships/font" Target="fonts/CenturyGothic-regular.fntdata"/><Relationship Id="rId7" Type="http://schemas.openxmlformats.org/officeDocument/2006/relationships/font" Target="fonts/CenturyGothic-bold.fntdata"/><Relationship Id="rId8" Type="http://schemas.openxmlformats.org/officeDocument/2006/relationships/font" Target="fonts/CenturyGothic-italic.fntdata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idx="2" type="hdr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4" name="Google Shape;4;n"/>
          <p:cNvSpPr txBox="1"/>
          <p:nvPr>
            <p:ph idx="10" type="dt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5" name="Google Shape;5;n"/>
          <p:cNvSpPr/>
          <p:nvPr>
            <p:ph idx="3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" name="Google Shape;6;n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2286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2286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2286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2286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7" name="Google Shape;7;n"/>
          <p:cNvSpPr txBox="1"/>
          <p:nvPr>
            <p:ph idx="11" type="ftr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n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GB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6" name="Google Shape;56;p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7" name="Google Shape;57;p1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slide" type="title">
  <p:cSld name="TITLE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g617eca9ace_0_72"/>
          <p:cNvSpPr txBox="1"/>
          <p:nvPr>
            <p:ph type="ctrTitle"/>
          </p:nvPr>
        </p:nvSpPr>
        <p:spPr>
          <a:xfrm>
            <a:off x="415611" y="992767"/>
            <a:ext cx="11360700" cy="2736900"/>
          </a:xfrm>
          <a:prstGeom prst="rect">
            <a:avLst/>
          </a:prstGeom>
        </p:spPr>
        <p:txBody>
          <a:bodyPr anchorCtr="0" anchor="b" bIns="121900" lIns="121900" spcFirstLastPara="1" rIns="121900" wrap="square" tIns="1219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1pPr>
            <a:lvl2pPr lvl="1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2pPr>
            <a:lvl3pPr lvl="2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3pPr>
            <a:lvl4pPr lvl="3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4pPr>
            <a:lvl5pPr lvl="4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5pPr>
            <a:lvl6pPr lvl="5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6pPr>
            <a:lvl7pPr lvl="6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7pPr>
            <a:lvl8pPr lvl="7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8pPr>
            <a:lvl9pPr lvl="8" algn="ctr">
              <a:spcBef>
                <a:spcPts val="0"/>
              </a:spcBef>
              <a:spcAft>
                <a:spcPts val="0"/>
              </a:spcAft>
              <a:buSzPts val="6900"/>
              <a:buNone/>
              <a:defRPr sz="6900"/>
            </a:lvl9pPr>
          </a:lstStyle>
          <a:p/>
        </p:txBody>
      </p:sp>
      <p:sp>
        <p:nvSpPr>
          <p:cNvPr id="15" name="Google Shape;15;g617eca9ace_0_72"/>
          <p:cNvSpPr txBox="1"/>
          <p:nvPr>
            <p:ph idx="1" type="subTitle"/>
          </p:nvPr>
        </p:nvSpPr>
        <p:spPr>
          <a:xfrm>
            <a:off x="415600" y="3778833"/>
            <a:ext cx="11360700" cy="105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9pPr>
          </a:lstStyle>
          <a:p/>
        </p:txBody>
      </p:sp>
      <p:sp>
        <p:nvSpPr>
          <p:cNvPr id="16" name="Google Shape;16;g617eca9ace_0_72"/>
          <p:cNvSpPr txBox="1"/>
          <p:nvPr>
            <p:ph idx="12" type="sldNum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ection header" type="secHead">
  <p:cSld name="SECTION_HEADER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g617eca9ace_0_76"/>
          <p:cNvSpPr txBox="1"/>
          <p:nvPr>
            <p:ph type="title"/>
          </p:nvPr>
        </p:nvSpPr>
        <p:spPr>
          <a:xfrm>
            <a:off x="415600" y="2867800"/>
            <a:ext cx="11360700" cy="11223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19" name="Google Shape;19;g617eca9ace_0_76"/>
          <p:cNvSpPr txBox="1"/>
          <p:nvPr>
            <p:ph idx="12" type="sldNum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body" type="tx">
  <p:cSld name="TITLE_AND_BODY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g617eca9ace_0_79"/>
          <p:cNvSpPr txBox="1"/>
          <p:nvPr>
            <p:ph type="title"/>
          </p:nvPr>
        </p:nvSpPr>
        <p:spPr>
          <a:xfrm>
            <a:off x="415600" y="593367"/>
            <a:ext cx="11360700" cy="7635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9pPr>
          </a:lstStyle>
          <a:p/>
        </p:txBody>
      </p:sp>
      <p:sp>
        <p:nvSpPr>
          <p:cNvPr id="22" name="Google Shape;22;g617eca9ace_0_79"/>
          <p:cNvSpPr txBox="1"/>
          <p:nvPr>
            <p:ph idx="1" type="body"/>
          </p:nvPr>
        </p:nvSpPr>
        <p:spPr>
          <a:xfrm>
            <a:off x="415600" y="1536633"/>
            <a:ext cx="11360700" cy="45552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81000" lvl="0" marL="457200">
              <a:spcBef>
                <a:spcPts val="0"/>
              </a:spcBef>
              <a:spcAft>
                <a:spcPts val="0"/>
              </a:spcAft>
              <a:buSzPts val="2400"/>
              <a:buChar char="●"/>
              <a:defRPr/>
            </a:lvl1pPr>
            <a:lvl2pPr indent="-349250" lvl="1" marL="91440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2pPr>
            <a:lvl3pPr indent="-349250" lvl="2" marL="1371600">
              <a:spcBef>
                <a:spcPts val="2100"/>
              </a:spcBef>
              <a:spcAft>
                <a:spcPts val="0"/>
              </a:spcAft>
              <a:buSzPts val="1900"/>
              <a:buChar char="■"/>
              <a:defRPr/>
            </a:lvl3pPr>
            <a:lvl4pPr indent="-349250" lvl="3" marL="1828800">
              <a:spcBef>
                <a:spcPts val="2100"/>
              </a:spcBef>
              <a:spcAft>
                <a:spcPts val="0"/>
              </a:spcAft>
              <a:buSzPts val="1900"/>
              <a:buChar char="●"/>
              <a:defRPr/>
            </a:lvl4pPr>
            <a:lvl5pPr indent="-349250" lvl="4" marL="228600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5pPr>
            <a:lvl6pPr indent="-349250" lvl="5" marL="2743200">
              <a:spcBef>
                <a:spcPts val="2100"/>
              </a:spcBef>
              <a:spcAft>
                <a:spcPts val="0"/>
              </a:spcAft>
              <a:buSzPts val="1900"/>
              <a:buChar char="■"/>
              <a:defRPr/>
            </a:lvl6pPr>
            <a:lvl7pPr indent="-349250" lvl="6" marL="3200400">
              <a:spcBef>
                <a:spcPts val="2100"/>
              </a:spcBef>
              <a:spcAft>
                <a:spcPts val="0"/>
              </a:spcAft>
              <a:buSzPts val="1900"/>
              <a:buChar char="●"/>
              <a:defRPr/>
            </a:lvl7pPr>
            <a:lvl8pPr indent="-349250" lvl="7" marL="365760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8pPr>
            <a:lvl9pPr indent="-349250" lvl="8" marL="4114800">
              <a:spcBef>
                <a:spcPts val="2100"/>
              </a:spcBef>
              <a:spcAft>
                <a:spcPts val="2100"/>
              </a:spcAft>
              <a:buSzPts val="1900"/>
              <a:buChar char="■"/>
              <a:defRPr/>
            </a:lvl9pPr>
          </a:lstStyle>
          <a:p/>
        </p:txBody>
      </p:sp>
      <p:sp>
        <p:nvSpPr>
          <p:cNvPr id="23" name="Google Shape;23;g617eca9ace_0_79"/>
          <p:cNvSpPr txBox="1"/>
          <p:nvPr>
            <p:ph idx="12" type="sldNum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two columns" type="twoColTx">
  <p:cSld name="TITLE_AND_TWO_COLUMNS">
    <p:spTree>
      <p:nvGrpSpPr>
        <p:cNvPr id="24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g617eca9ace_0_83"/>
          <p:cNvSpPr txBox="1"/>
          <p:nvPr>
            <p:ph type="title"/>
          </p:nvPr>
        </p:nvSpPr>
        <p:spPr>
          <a:xfrm>
            <a:off x="415600" y="593367"/>
            <a:ext cx="11360700" cy="7635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9pPr>
          </a:lstStyle>
          <a:p/>
        </p:txBody>
      </p:sp>
      <p:sp>
        <p:nvSpPr>
          <p:cNvPr id="26" name="Google Shape;26;g617eca9ace_0_83"/>
          <p:cNvSpPr txBox="1"/>
          <p:nvPr>
            <p:ph idx="1" type="body"/>
          </p:nvPr>
        </p:nvSpPr>
        <p:spPr>
          <a:xfrm>
            <a:off x="415600" y="1536633"/>
            <a:ext cx="5333100" cy="45552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9250" lvl="0" marL="457200">
              <a:spcBef>
                <a:spcPts val="0"/>
              </a:spcBef>
              <a:spcAft>
                <a:spcPts val="0"/>
              </a:spcAft>
              <a:buSzPts val="1900"/>
              <a:buChar char="●"/>
              <a:defRPr sz="1900"/>
            </a:lvl1pPr>
            <a:lvl2pPr indent="-330200" lvl="1" marL="91440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2pPr>
            <a:lvl3pPr indent="-330200" lvl="2" marL="137160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3pPr>
            <a:lvl4pPr indent="-330200" lvl="3" marL="182880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4pPr>
            <a:lvl5pPr indent="-330200" lvl="4" marL="228600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5pPr>
            <a:lvl6pPr indent="-330200" lvl="5" marL="274320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6pPr>
            <a:lvl7pPr indent="-330200" lvl="6" marL="320040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7pPr>
            <a:lvl8pPr indent="-330200" lvl="7" marL="365760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8pPr>
            <a:lvl9pPr indent="-330200" lvl="8" marL="4114800">
              <a:spcBef>
                <a:spcPts val="2100"/>
              </a:spcBef>
              <a:spcAft>
                <a:spcPts val="2100"/>
              </a:spcAft>
              <a:buSzPts val="1600"/>
              <a:buChar char="■"/>
              <a:defRPr sz="1600"/>
            </a:lvl9pPr>
          </a:lstStyle>
          <a:p/>
        </p:txBody>
      </p:sp>
      <p:sp>
        <p:nvSpPr>
          <p:cNvPr id="27" name="Google Shape;27;g617eca9ace_0_83"/>
          <p:cNvSpPr txBox="1"/>
          <p:nvPr>
            <p:ph idx="2" type="body"/>
          </p:nvPr>
        </p:nvSpPr>
        <p:spPr>
          <a:xfrm>
            <a:off x="6443200" y="1536633"/>
            <a:ext cx="5333100" cy="45552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49250" lvl="0" marL="457200">
              <a:spcBef>
                <a:spcPts val="0"/>
              </a:spcBef>
              <a:spcAft>
                <a:spcPts val="0"/>
              </a:spcAft>
              <a:buSzPts val="1900"/>
              <a:buChar char="●"/>
              <a:defRPr sz="1900"/>
            </a:lvl1pPr>
            <a:lvl2pPr indent="-330200" lvl="1" marL="91440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2pPr>
            <a:lvl3pPr indent="-330200" lvl="2" marL="137160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3pPr>
            <a:lvl4pPr indent="-330200" lvl="3" marL="182880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4pPr>
            <a:lvl5pPr indent="-330200" lvl="4" marL="228600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5pPr>
            <a:lvl6pPr indent="-330200" lvl="5" marL="274320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6pPr>
            <a:lvl7pPr indent="-330200" lvl="6" marL="320040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7pPr>
            <a:lvl8pPr indent="-330200" lvl="7" marL="365760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8pPr>
            <a:lvl9pPr indent="-330200" lvl="8" marL="4114800">
              <a:spcBef>
                <a:spcPts val="2100"/>
              </a:spcBef>
              <a:spcAft>
                <a:spcPts val="2100"/>
              </a:spcAft>
              <a:buSzPts val="1600"/>
              <a:buChar char="■"/>
              <a:defRPr sz="1600"/>
            </a:lvl9pPr>
          </a:lstStyle>
          <a:p/>
        </p:txBody>
      </p:sp>
      <p:sp>
        <p:nvSpPr>
          <p:cNvPr id="28" name="Google Shape;28;g617eca9ace_0_83"/>
          <p:cNvSpPr txBox="1"/>
          <p:nvPr>
            <p:ph idx="12" type="sldNum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only" type="titleOnly">
  <p:cSld name="TITLE_ONLY">
    <p:spTree>
      <p:nvGrpSpPr>
        <p:cNvPr id="29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g617eca9ace_0_88"/>
          <p:cNvSpPr txBox="1"/>
          <p:nvPr>
            <p:ph type="title"/>
          </p:nvPr>
        </p:nvSpPr>
        <p:spPr>
          <a:xfrm>
            <a:off x="415600" y="593367"/>
            <a:ext cx="11360700" cy="7635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9pPr>
          </a:lstStyle>
          <a:p/>
        </p:txBody>
      </p:sp>
      <p:sp>
        <p:nvSpPr>
          <p:cNvPr id="31" name="Google Shape;31;g617eca9ace_0_88"/>
          <p:cNvSpPr txBox="1"/>
          <p:nvPr>
            <p:ph idx="12" type="sldNum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One column text">
  <p:cSld name="ONE_COLUMN_TEX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g617eca9ace_0_91"/>
          <p:cNvSpPr txBox="1"/>
          <p:nvPr>
            <p:ph type="title"/>
          </p:nvPr>
        </p:nvSpPr>
        <p:spPr>
          <a:xfrm>
            <a:off x="415600" y="740800"/>
            <a:ext cx="3744000" cy="1007700"/>
          </a:xfrm>
          <a:prstGeom prst="rect">
            <a:avLst/>
          </a:prstGeom>
        </p:spPr>
        <p:txBody>
          <a:bodyPr anchorCtr="0" anchor="b" bIns="121900" lIns="121900" spcFirstLastPara="1" rIns="121900" wrap="square" tIns="12190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9pPr>
          </a:lstStyle>
          <a:p/>
        </p:txBody>
      </p:sp>
      <p:sp>
        <p:nvSpPr>
          <p:cNvPr id="34" name="Google Shape;34;g617eca9ace_0_91"/>
          <p:cNvSpPr txBox="1"/>
          <p:nvPr>
            <p:ph idx="1" type="body"/>
          </p:nvPr>
        </p:nvSpPr>
        <p:spPr>
          <a:xfrm>
            <a:off x="415600" y="1852800"/>
            <a:ext cx="3744000" cy="42393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1pPr>
            <a:lvl2pPr indent="-330200" lvl="1" marL="91440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2pPr>
            <a:lvl3pPr indent="-330200" lvl="2" marL="137160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3pPr>
            <a:lvl4pPr indent="-330200" lvl="3" marL="182880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4pPr>
            <a:lvl5pPr indent="-330200" lvl="4" marL="228600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5pPr>
            <a:lvl6pPr indent="-330200" lvl="5" marL="2743200">
              <a:spcBef>
                <a:spcPts val="2100"/>
              </a:spcBef>
              <a:spcAft>
                <a:spcPts val="0"/>
              </a:spcAft>
              <a:buSzPts val="1600"/>
              <a:buChar char="■"/>
              <a:defRPr sz="1600"/>
            </a:lvl6pPr>
            <a:lvl7pPr indent="-330200" lvl="6" marL="3200400">
              <a:spcBef>
                <a:spcPts val="2100"/>
              </a:spcBef>
              <a:spcAft>
                <a:spcPts val="0"/>
              </a:spcAft>
              <a:buSzPts val="1600"/>
              <a:buChar char="●"/>
              <a:defRPr sz="1600"/>
            </a:lvl7pPr>
            <a:lvl8pPr indent="-330200" lvl="7" marL="3657600">
              <a:spcBef>
                <a:spcPts val="2100"/>
              </a:spcBef>
              <a:spcAft>
                <a:spcPts val="0"/>
              </a:spcAft>
              <a:buSzPts val="1600"/>
              <a:buChar char="○"/>
              <a:defRPr sz="1600"/>
            </a:lvl8pPr>
            <a:lvl9pPr indent="-330200" lvl="8" marL="4114800">
              <a:spcBef>
                <a:spcPts val="2100"/>
              </a:spcBef>
              <a:spcAft>
                <a:spcPts val="2100"/>
              </a:spcAft>
              <a:buSzPts val="1600"/>
              <a:buChar char="■"/>
              <a:defRPr sz="1600"/>
            </a:lvl9pPr>
          </a:lstStyle>
          <a:p/>
        </p:txBody>
      </p:sp>
      <p:sp>
        <p:nvSpPr>
          <p:cNvPr id="35" name="Google Shape;35;g617eca9ace_0_91"/>
          <p:cNvSpPr txBox="1"/>
          <p:nvPr>
            <p:ph idx="12" type="sldNum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Main point">
  <p:cSld name="MAIN_POINT"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g617eca9ace_0_95"/>
          <p:cNvSpPr txBox="1"/>
          <p:nvPr>
            <p:ph type="title"/>
          </p:nvPr>
        </p:nvSpPr>
        <p:spPr>
          <a:xfrm>
            <a:off x="653667" y="600200"/>
            <a:ext cx="8490300" cy="54543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1pPr>
            <a:lvl2pPr lvl="1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2pPr>
            <a:lvl3pPr lvl="2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3pPr>
            <a:lvl4pPr lvl="3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4pPr>
            <a:lvl5pPr lvl="4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5pPr>
            <a:lvl6pPr lvl="5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6pPr>
            <a:lvl7pPr lvl="6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7pPr>
            <a:lvl8pPr lvl="7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8pPr>
            <a:lvl9pPr lvl="8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9pPr>
          </a:lstStyle>
          <a:p/>
        </p:txBody>
      </p:sp>
      <p:sp>
        <p:nvSpPr>
          <p:cNvPr id="38" name="Google Shape;38;g617eca9ace_0_95"/>
          <p:cNvSpPr txBox="1"/>
          <p:nvPr>
            <p:ph idx="12" type="sldNum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ection title and description">
  <p:cSld name="SECTION_TITLE_AND_DESCRIPTION">
    <p:spTree>
      <p:nvGrpSpPr>
        <p:cNvPr id="39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g617eca9ace_0_98"/>
          <p:cNvSpPr/>
          <p:nvPr/>
        </p:nvSpPr>
        <p:spPr>
          <a:xfrm>
            <a:off x="6096000" y="-167"/>
            <a:ext cx="6096000" cy="68580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1" name="Google Shape;41;g617eca9ace_0_98"/>
          <p:cNvSpPr txBox="1"/>
          <p:nvPr>
            <p:ph type="title"/>
          </p:nvPr>
        </p:nvSpPr>
        <p:spPr>
          <a:xfrm>
            <a:off x="354000" y="1644233"/>
            <a:ext cx="5393700" cy="1976400"/>
          </a:xfrm>
          <a:prstGeom prst="rect">
            <a:avLst/>
          </a:prstGeom>
        </p:spPr>
        <p:txBody>
          <a:bodyPr anchorCtr="0" anchor="b" bIns="121900" lIns="121900" spcFirstLastPara="1" rIns="121900" wrap="square" tIns="1219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1pPr>
            <a:lvl2pPr lvl="1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2pPr>
            <a:lvl3pPr lvl="2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3pPr>
            <a:lvl4pPr lvl="3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4pPr>
            <a:lvl5pPr lvl="4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5pPr>
            <a:lvl6pPr lvl="5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6pPr>
            <a:lvl7pPr lvl="6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7pPr>
            <a:lvl8pPr lvl="7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8pPr>
            <a:lvl9pPr lvl="8" algn="ctr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9pPr>
          </a:lstStyle>
          <a:p/>
        </p:txBody>
      </p:sp>
      <p:sp>
        <p:nvSpPr>
          <p:cNvPr id="42" name="Google Shape;42;g617eca9ace_0_98"/>
          <p:cNvSpPr txBox="1"/>
          <p:nvPr>
            <p:ph idx="1" type="subTitle"/>
          </p:nvPr>
        </p:nvSpPr>
        <p:spPr>
          <a:xfrm>
            <a:off x="354000" y="3737433"/>
            <a:ext cx="5393700" cy="16467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43" name="Google Shape;43;g617eca9ace_0_98"/>
          <p:cNvSpPr txBox="1"/>
          <p:nvPr>
            <p:ph idx="2" type="body"/>
          </p:nvPr>
        </p:nvSpPr>
        <p:spPr>
          <a:xfrm>
            <a:off x="6586000" y="965433"/>
            <a:ext cx="5115900" cy="49269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Autofit/>
          </a:bodyPr>
          <a:lstStyle>
            <a:lvl1pPr indent="-381000" lvl="0" marL="457200">
              <a:spcBef>
                <a:spcPts val="0"/>
              </a:spcBef>
              <a:spcAft>
                <a:spcPts val="0"/>
              </a:spcAft>
              <a:buSzPts val="2400"/>
              <a:buChar char="●"/>
              <a:defRPr/>
            </a:lvl1pPr>
            <a:lvl2pPr indent="-349250" lvl="1" marL="91440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2pPr>
            <a:lvl3pPr indent="-349250" lvl="2" marL="1371600">
              <a:spcBef>
                <a:spcPts val="2100"/>
              </a:spcBef>
              <a:spcAft>
                <a:spcPts val="0"/>
              </a:spcAft>
              <a:buSzPts val="1900"/>
              <a:buChar char="■"/>
              <a:defRPr/>
            </a:lvl3pPr>
            <a:lvl4pPr indent="-349250" lvl="3" marL="1828800">
              <a:spcBef>
                <a:spcPts val="2100"/>
              </a:spcBef>
              <a:spcAft>
                <a:spcPts val="0"/>
              </a:spcAft>
              <a:buSzPts val="1900"/>
              <a:buChar char="●"/>
              <a:defRPr/>
            </a:lvl4pPr>
            <a:lvl5pPr indent="-349250" lvl="4" marL="228600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5pPr>
            <a:lvl6pPr indent="-349250" lvl="5" marL="2743200">
              <a:spcBef>
                <a:spcPts val="2100"/>
              </a:spcBef>
              <a:spcAft>
                <a:spcPts val="0"/>
              </a:spcAft>
              <a:buSzPts val="1900"/>
              <a:buChar char="■"/>
              <a:defRPr/>
            </a:lvl6pPr>
            <a:lvl7pPr indent="-349250" lvl="6" marL="3200400">
              <a:spcBef>
                <a:spcPts val="2100"/>
              </a:spcBef>
              <a:spcAft>
                <a:spcPts val="0"/>
              </a:spcAft>
              <a:buSzPts val="1900"/>
              <a:buChar char="●"/>
              <a:defRPr/>
            </a:lvl7pPr>
            <a:lvl8pPr indent="-349250" lvl="7" marL="3657600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8pPr>
            <a:lvl9pPr indent="-349250" lvl="8" marL="4114800">
              <a:spcBef>
                <a:spcPts val="2100"/>
              </a:spcBef>
              <a:spcAft>
                <a:spcPts val="2100"/>
              </a:spcAft>
              <a:buSzPts val="1900"/>
              <a:buChar char="■"/>
              <a:defRPr/>
            </a:lvl9pPr>
          </a:lstStyle>
          <a:p/>
        </p:txBody>
      </p:sp>
      <p:sp>
        <p:nvSpPr>
          <p:cNvPr id="44" name="Google Shape;44;g617eca9ace_0_98"/>
          <p:cNvSpPr txBox="1"/>
          <p:nvPr>
            <p:ph idx="12" type="sldNum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Caption">
  <p:cSld name="CAPTION_ONLY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g617eca9ace_0_104"/>
          <p:cNvSpPr txBox="1"/>
          <p:nvPr>
            <p:ph idx="1" type="body"/>
          </p:nvPr>
        </p:nvSpPr>
        <p:spPr>
          <a:xfrm>
            <a:off x="415600" y="5640767"/>
            <a:ext cx="7998300" cy="806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1pPr>
          </a:lstStyle>
          <a:p/>
        </p:txBody>
      </p:sp>
      <p:sp>
        <p:nvSpPr>
          <p:cNvPr id="47" name="Google Shape;47;g617eca9ace_0_104"/>
          <p:cNvSpPr txBox="1"/>
          <p:nvPr>
            <p:ph idx="12" type="sldNum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ig number">
  <p:cSld name="BIG_NUMBER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g617eca9ace_0_107"/>
          <p:cNvSpPr txBox="1"/>
          <p:nvPr>
            <p:ph hasCustomPrompt="1" type="title"/>
          </p:nvPr>
        </p:nvSpPr>
        <p:spPr>
          <a:xfrm>
            <a:off x="415600" y="1474833"/>
            <a:ext cx="11360700" cy="2618100"/>
          </a:xfrm>
          <a:prstGeom prst="rect">
            <a:avLst/>
          </a:prstGeom>
        </p:spPr>
        <p:txBody>
          <a:bodyPr anchorCtr="0" anchor="b" bIns="121900" lIns="121900" spcFirstLastPara="1" rIns="121900" wrap="square" tIns="1219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6000"/>
              <a:buNone/>
              <a:defRPr sz="16000"/>
            </a:lvl9pPr>
          </a:lstStyle>
          <a:p>
            <a:r>
              <a:t>xx%</a:t>
            </a:r>
          </a:p>
        </p:txBody>
      </p:sp>
      <p:sp>
        <p:nvSpPr>
          <p:cNvPr id="50" name="Google Shape;50;g617eca9ace_0_107"/>
          <p:cNvSpPr txBox="1"/>
          <p:nvPr>
            <p:ph idx="1" type="body"/>
          </p:nvPr>
        </p:nvSpPr>
        <p:spPr>
          <a:xfrm>
            <a:off x="415600" y="4202967"/>
            <a:ext cx="11360700" cy="17343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81000" lvl="0" marL="457200" algn="ctr">
              <a:spcBef>
                <a:spcPts val="0"/>
              </a:spcBef>
              <a:spcAft>
                <a:spcPts val="0"/>
              </a:spcAft>
              <a:buSzPts val="2400"/>
              <a:buChar char="●"/>
              <a:defRPr/>
            </a:lvl1pPr>
            <a:lvl2pPr indent="-349250" lvl="1" marL="914400" algn="ctr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2pPr>
            <a:lvl3pPr indent="-349250" lvl="2" marL="1371600" algn="ctr">
              <a:spcBef>
                <a:spcPts val="2100"/>
              </a:spcBef>
              <a:spcAft>
                <a:spcPts val="0"/>
              </a:spcAft>
              <a:buSzPts val="1900"/>
              <a:buChar char="■"/>
              <a:defRPr/>
            </a:lvl3pPr>
            <a:lvl4pPr indent="-349250" lvl="3" marL="1828800" algn="ctr">
              <a:spcBef>
                <a:spcPts val="2100"/>
              </a:spcBef>
              <a:spcAft>
                <a:spcPts val="0"/>
              </a:spcAft>
              <a:buSzPts val="1900"/>
              <a:buChar char="●"/>
              <a:defRPr/>
            </a:lvl4pPr>
            <a:lvl5pPr indent="-349250" lvl="4" marL="2286000" algn="ctr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5pPr>
            <a:lvl6pPr indent="-349250" lvl="5" marL="2743200" algn="ctr">
              <a:spcBef>
                <a:spcPts val="2100"/>
              </a:spcBef>
              <a:spcAft>
                <a:spcPts val="0"/>
              </a:spcAft>
              <a:buSzPts val="1900"/>
              <a:buChar char="■"/>
              <a:defRPr/>
            </a:lvl6pPr>
            <a:lvl7pPr indent="-349250" lvl="6" marL="3200400" algn="ctr">
              <a:spcBef>
                <a:spcPts val="2100"/>
              </a:spcBef>
              <a:spcAft>
                <a:spcPts val="0"/>
              </a:spcAft>
              <a:buSzPts val="1900"/>
              <a:buChar char="●"/>
              <a:defRPr/>
            </a:lvl7pPr>
            <a:lvl8pPr indent="-349250" lvl="7" marL="3657600" algn="ctr">
              <a:spcBef>
                <a:spcPts val="2100"/>
              </a:spcBef>
              <a:spcAft>
                <a:spcPts val="0"/>
              </a:spcAft>
              <a:buSzPts val="1900"/>
              <a:buChar char="○"/>
              <a:defRPr/>
            </a:lvl8pPr>
            <a:lvl9pPr indent="-349250" lvl="8" marL="4114800" algn="ctr">
              <a:spcBef>
                <a:spcPts val="2100"/>
              </a:spcBef>
              <a:spcAft>
                <a:spcPts val="2100"/>
              </a:spcAft>
              <a:buSzPts val="1900"/>
              <a:buChar char="■"/>
              <a:defRPr/>
            </a:lvl9pPr>
          </a:lstStyle>
          <a:p/>
        </p:txBody>
      </p:sp>
      <p:sp>
        <p:nvSpPr>
          <p:cNvPr id="51" name="Google Shape;51;g617eca9ace_0_107"/>
          <p:cNvSpPr txBox="1"/>
          <p:nvPr>
            <p:ph idx="12" type="sldNum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lank" type="blank">
  <p:cSld name="BLANK">
    <p:spTree>
      <p:nvGrpSpPr>
        <p:cNvPr id="52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g617eca9ace_0_111"/>
          <p:cNvSpPr txBox="1"/>
          <p:nvPr>
            <p:ph idx="12" type="sldNum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simple-light-2">
    <p:bg>
      <p:bgPr>
        <a:solidFill>
          <a:schemeClr val="lt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g617eca9ace_0_68"/>
          <p:cNvSpPr txBox="1"/>
          <p:nvPr>
            <p:ph type="title"/>
          </p:nvPr>
        </p:nvSpPr>
        <p:spPr>
          <a:xfrm>
            <a:off x="415600" y="593367"/>
            <a:ext cx="11360700" cy="763500"/>
          </a:xfrm>
          <a:prstGeom prst="rect">
            <a:avLst/>
          </a:prstGeom>
          <a:noFill/>
          <a:ln>
            <a:noFill/>
          </a:ln>
        </p:spPr>
        <p:txBody>
          <a:bodyPr anchorCtr="0" anchor="t" bIns="121900" lIns="121900" spcFirstLastPara="1" rIns="121900" wrap="square" tIns="12190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700"/>
              <a:buNone/>
              <a:defRPr sz="37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11" name="Google Shape;11;g617eca9ace_0_68"/>
          <p:cNvSpPr txBox="1"/>
          <p:nvPr>
            <p:ph idx="1" type="body"/>
          </p:nvPr>
        </p:nvSpPr>
        <p:spPr>
          <a:xfrm>
            <a:off x="415600" y="1536633"/>
            <a:ext cx="11360700" cy="4555200"/>
          </a:xfrm>
          <a:prstGeom prst="rect">
            <a:avLst/>
          </a:prstGeom>
          <a:noFill/>
          <a:ln>
            <a:noFill/>
          </a:ln>
        </p:spPr>
        <p:txBody>
          <a:bodyPr anchorCtr="0" anchor="t" bIns="121900" lIns="121900" spcFirstLastPara="1" rIns="121900" wrap="square" tIns="121900">
            <a:noAutofit/>
          </a:bodyPr>
          <a:lstStyle>
            <a:lvl1pPr indent="-3810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Char char="●"/>
              <a:defRPr sz="2400">
                <a:solidFill>
                  <a:schemeClr val="dk2"/>
                </a:solidFill>
              </a:defRPr>
            </a:lvl1pPr>
            <a:lvl2pPr indent="-349250" lvl="1" marL="91440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1900"/>
              <a:buChar char="○"/>
              <a:defRPr sz="1900">
                <a:solidFill>
                  <a:schemeClr val="dk2"/>
                </a:solidFill>
              </a:defRPr>
            </a:lvl2pPr>
            <a:lvl3pPr indent="-349250" lvl="2" marL="137160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1900"/>
              <a:buChar char="■"/>
              <a:defRPr sz="1900">
                <a:solidFill>
                  <a:schemeClr val="dk2"/>
                </a:solidFill>
              </a:defRPr>
            </a:lvl3pPr>
            <a:lvl4pPr indent="-349250" lvl="3" marL="182880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1900"/>
              <a:buChar char="●"/>
              <a:defRPr sz="1900">
                <a:solidFill>
                  <a:schemeClr val="dk2"/>
                </a:solidFill>
              </a:defRPr>
            </a:lvl4pPr>
            <a:lvl5pPr indent="-349250" lvl="4" marL="228600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1900"/>
              <a:buChar char="○"/>
              <a:defRPr sz="1900">
                <a:solidFill>
                  <a:schemeClr val="dk2"/>
                </a:solidFill>
              </a:defRPr>
            </a:lvl5pPr>
            <a:lvl6pPr indent="-349250" lvl="5" marL="274320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1900"/>
              <a:buChar char="■"/>
              <a:defRPr sz="1900">
                <a:solidFill>
                  <a:schemeClr val="dk2"/>
                </a:solidFill>
              </a:defRPr>
            </a:lvl6pPr>
            <a:lvl7pPr indent="-349250" lvl="6" marL="320040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1900"/>
              <a:buChar char="●"/>
              <a:defRPr sz="1900">
                <a:solidFill>
                  <a:schemeClr val="dk2"/>
                </a:solidFill>
              </a:defRPr>
            </a:lvl7pPr>
            <a:lvl8pPr indent="-349250" lvl="7" marL="3657600">
              <a:lnSpc>
                <a:spcPct val="115000"/>
              </a:lnSpc>
              <a:spcBef>
                <a:spcPts val="2100"/>
              </a:spcBef>
              <a:spcAft>
                <a:spcPts val="0"/>
              </a:spcAft>
              <a:buClr>
                <a:schemeClr val="dk2"/>
              </a:buClr>
              <a:buSzPts val="1900"/>
              <a:buChar char="○"/>
              <a:defRPr sz="1900">
                <a:solidFill>
                  <a:schemeClr val="dk2"/>
                </a:solidFill>
              </a:defRPr>
            </a:lvl8pPr>
            <a:lvl9pPr indent="-349250" lvl="8" marL="4114800">
              <a:lnSpc>
                <a:spcPct val="115000"/>
              </a:lnSpc>
              <a:spcBef>
                <a:spcPts val="2100"/>
              </a:spcBef>
              <a:spcAft>
                <a:spcPts val="2100"/>
              </a:spcAft>
              <a:buClr>
                <a:schemeClr val="dk2"/>
              </a:buClr>
              <a:buSzPts val="1900"/>
              <a:buChar char="■"/>
              <a:defRPr sz="19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12" name="Google Shape;12;g617eca9ace_0_68"/>
          <p:cNvSpPr txBox="1"/>
          <p:nvPr>
            <p:ph idx="12" type="sldNum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>
            <a:lvl1pPr lvl="0" algn="r">
              <a:buNone/>
              <a:defRPr sz="1300">
                <a:solidFill>
                  <a:schemeClr val="dk2"/>
                </a:solidFill>
              </a:defRPr>
            </a:lvl1pPr>
            <a:lvl2pPr lvl="1" algn="r">
              <a:buNone/>
              <a:defRPr sz="1300">
                <a:solidFill>
                  <a:schemeClr val="dk2"/>
                </a:solidFill>
              </a:defRPr>
            </a:lvl2pPr>
            <a:lvl3pPr lvl="2" algn="r">
              <a:buNone/>
              <a:defRPr sz="1300">
                <a:solidFill>
                  <a:schemeClr val="dk2"/>
                </a:solidFill>
              </a:defRPr>
            </a:lvl3pPr>
            <a:lvl4pPr lvl="3" algn="r">
              <a:buNone/>
              <a:defRPr sz="1300">
                <a:solidFill>
                  <a:schemeClr val="dk2"/>
                </a:solidFill>
              </a:defRPr>
            </a:lvl4pPr>
            <a:lvl5pPr lvl="4" algn="r">
              <a:buNone/>
              <a:defRPr sz="1300">
                <a:solidFill>
                  <a:schemeClr val="dk2"/>
                </a:solidFill>
              </a:defRPr>
            </a:lvl5pPr>
            <a:lvl6pPr lvl="5" algn="r">
              <a:buNone/>
              <a:defRPr sz="1300">
                <a:solidFill>
                  <a:schemeClr val="dk2"/>
                </a:solidFill>
              </a:defRPr>
            </a:lvl6pPr>
            <a:lvl7pPr lvl="6" algn="r">
              <a:buNone/>
              <a:defRPr sz="1300">
                <a:solidFill>
                  <a:schemeClr val="dk2"/>
                </a:solidFill>
              </a:defRPr>
            </a:lvl7pPr>
            <a:lvl8pPr lvl="7" algn="r">
              <a:buNone/>
              <a:defRPr sz="1300">
                <a:solidFill>
                  <a:schemeClr val="dk2"/>
                </a:solidFill>
              </a:defRPr>
            </a:lvl8pPr>
            <a:lvl9pPr lvl="8" algn="r">
              <a:buNone/>
              <a:defRPr sz="13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rgbClr val="D9D2E9"/>
        </a:solidFill>
      </p:bgPr>
    </p:bg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"/>
          <p:cNvSpPr/>
          <p:nvPr/>
        </p:nvSpPr>
        <p:spPr>
          <a:xfrm>
            <a:off x="13400" y="13400"/>
            <a:ext cx="12192000" cy="6858000"/>
          </a:xfrm>
          <a:prstGeom prst="rect">
            <a:avLst/>
          </a:prstGeom>
          <a:noFill/>
          <a:ln cap="flat" cmpd="sng" w="114300">
            <a:solidFill>
              <a:srgbClr val="20124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0" name="Google Shape;60;p1"/>
          <p:cNvSpPr txBox="1"/>
          <p:nvPr/>
        </p:nvSpPr>
        <p:spPr>
          <a:xfrm>
            <a:off x="828212" y="4113263"/>
            <a:ext cx="18522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GB" sz="1600" u="sng" cap="none" strike="noStrike"/>
              <a:t>Amdana i</a:t>
            </a:r>
            <a:endParaRPr b="1" i="0" sz="1600" u="sng" cap="none" strike="noStrike"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GB" sz="1600" u="sng" cap="none" strike="noStrike"/>
              <a:t>Abo</a:t>
            </a:r>
            <a:r>
              <a:rPr b="1" lang="en-GB" sz="1600" u="sng"/>
              <a:t>ut Me</a:t>
            </a:r>
            <a:endParaRPr b="1" i="0" sz="1600" u="sng" cap="none" strike="noStrike"/>
          </a:p>
        </p:txBody>
      </p:sp>
      <p:sp>
        <p:nvSpPr>
          <p:cNvPr id="61" name="Google Shape;61;p1"/>
          <p:cNvSpPr txBox="1"/>
          <p:nvPr/>
        </p:nvSpPr>
        <p:spPr>
          <a:xfrm>
            <a:off x="4045150" y="3846950"/>
            <a:ext cx="4165800" cy="1846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GB" sz="1600" u="sng" cap="none" strike="noStrike"/>
              <a:t>Profiad addysgu blaenorol</a:t>
            </a:r>
            <a:endParaRPr b="1" sz="1600" u="sng"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600" u="sng"/>
              <a:t>Previous teaching experiences</a:t>
            </a:r>
            <a:endParaRPr b="1" sz="1600" u="sng"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/>
              <a:t>   At my university I was a teaching assistant for a biology course. After university I spent a year as a supply teacher which allowed me to teach a wide array of subjects in a large variety of schools.</a:t>
            </a:r>
            <a:endParaRPr sz="1600"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" name="Google Shape;62;p1"/>
          <p:cNvSpPr txBox="1"/>
          <p:nvPr/>
        </p:nvSpPr>
        <p:spPr>
          <a:xfrm>
            <a:off x="3756350" y="755750"/>
            <a:ext cx="4609200" cy="2646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600" u="sng"/>
              <a:t>Rhesymau dros ddewis addysgu fel proffesiwn</a:t>
            </a:r>
            <a:endParaRPr b="1" sz="1600" u="sng"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600" u="sng"/>
              <a:t>Reasons for entering the teaching profession </a:t>
            </a:r>
            <a:endParaRPr sz="1600"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solidFill>
                <a:schemeClr val="lt1"/>
              </a:solidFill>
            </a:endParaRPr>
          </a:p>
          <a:p>
            <a:pPr indent="-161925" lvl="0" marL="0" marR="0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Century Gothic"/>
              <a:buNone/>
            </a:pPr>
            <a:r>
              <a:rPr lang="en-GB" sz="1600"/>
              <a:t>       I have a love of learning all things and wanted a career that would allow me to share that love of learning with others. While a teaching assistant at university I fell in love with teaching and decided that it would be the best path for me. </a:t>
            </a:r>
            <a:endParaRPr sz="1600"/>
          </a:p>
        </p:txBody>
      </p:sp>
      <p:sp>
        <p:nvSpPr>
          <p:cNvPr id="63" name="Google Shape;63;p1"/>
          <p:cNvSpPr txBox="1"/>
          <p:nvPr/>
        </p:nvSpPr>
        <p:spPr>
          <a:xfrm>
            <a:off x="8742025" y="2470325"/>
            <a:ext cx="2952900" cy="1512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600" u="sng"/>
              <a:t>Y math o athro hoffaf bod</a:t>
            </a:r>
            <a:endParaRPr sz="1600"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600" u="sng"/>
              <a:t>The kind of teacher I aspire to be</a:t>
            </a:r>
            <a:endParaRPr sz="1600"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/>
              <a:t>    I aspire to be a teacher who can help students love to learn and be comfortable with themselves. </a:t>
            </a:r>
            <a:endParaRPr sz="1600"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4" name="Google Shape;64;p1"/>
          <p:cNvSpPr txBox="1"/>
          <p:nvPr/>
        </p:nvSpPr>
        <p:spPr>
          <a:xfrm>
            <a:off x="9103825" y="4395376"/>
            <a:ext cx="2229300" cy="1941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600" u="sng"/>
              <a:t>Meysydd / pynciau medraf eu haddysgu</a:t>
            </a:r>
            <a:endParaRPr b="1" sz="1600" u="sng"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600" u="sng"/>
              <a:t>Areas / subjects I could teach</a:t>
            </a:r>
            <a:endParaRPr sz="1600"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600" u="sng"/>
          </a:p>
          <a:p>
            <a:pPr indent="-304800" lvl="0" marL="285750" marR="0" rtl="0" algn="ctr">
              <a:spcBef>
                <a:spcPts val="0"/>
              </a:spcBef>
              <a:spcAft>
                <a:spcPts val="0"/>
              </a:spcAft>
              <a:buSzPts val="1600"/>
              <a:buChar char="•"/>
            </a:pPr>
            <a:r>
              <a:rPr lang="en-GB" sz="1600"/>
              <a:t>Chemistry</a:t>
            </a:r>
            <a:endParaRPr sz="1600"/>
          </a:p>
          <a:p>
            <a:pPr indent="-301624" lvl="0" marL="89999" marR="0" rtl="0" algn="ctr">
              <a:spcBef>
                <a:spcPts val="0"/>
              </a:spcBef>
              <a:spcAft>
                <a:spcPts val="0"/>
              </a:spcAft>
              <a:buSzPts val="1600"/>
              <a:buChar char="•"/>
            </a:pPr>
            <a:r>
              <a:rPr lang="en-GB" sz="1600"/>
              <a:t>Biology</a:t>
            </a:r>
            <a:endParaRPr sz="1600"/>
          </a:p>
          <a:p>
            <a:pPr indent="-301625" lvl="0" marL="179999" marR="0" rtl="0" algn="ctr">
              <a:spcBef>
                <a:spcPts val="0"/>
              </a:spcBef>
              <a:spcAft>
                <a:spcPts val="0"/>
              </a:spcAft>
              <a:buSzPts val="1600"/>
              <a:buChar char="•"/>
            </a:pPr>
            <a:r>
              <a:rPr lang="en-GB" sz="1600"/>
              <a:t>Physics</a:t>
            </a:r>
            <a:endParaRPr sz="1600"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200" u="sng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200" u="sng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5" name="Google Shape;65;p1"/>
          <p:cNvSpPr txBox="1"/>
          <p:nvPr/>
        </p:nvSpPr>
        <p:spPr>
          <a:xfrm>
            <a:off x="8742025" y="434275"/>
            <a:ext cx="2952900" cy="1623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600" u="sng">
                <a:latin typeface="Century Gothic"/>
                <a:ea typeface="Century Gothic"/>
                <a:cs typeface="Century Gothic"/>
                <a:sym typeface="Century Gothic"/>
              </a:rPr>
              <a:t>Cefndir academaidd</a:t>
            </a:r>
            <a:endParaRPr b="1" sz="1600" u="sng"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600" u="sng">
                <a:latin typeface="Century Gothic"/>
                <a:ea typeface="Century Gothic"/>
                <a:cs typeface="Century Gothic"/>
                <a:sym typeface="Century Gothic"/>
              </a:rPr>
              <a:t>Academic history</a:t>
            </a:r>
            <a:endParaRPr sz="1600"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latin typeface="Century Gothic"/>
                <a:ea typeface="Century Gothic"/>
                <a:cs typeface="Century Gothic"/>
                <a:sym typeface="Century Gothic"/>
              </a:rPr>
              <a:t>  </a:t>
            </a:r>
            <a:r>
              <a:rPr lang="en-GB" sz="1600"/>
              <a:t>I graduated from high school in New York and received my bachelor’s in chemistry from Clarkson University in Potsdam, New York.</a:t>
            </a:r>
            <a:endParaRPr sz="1600"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6" name="Google Shape;66;p1"/>
          <p:cNvSpPr txBox="1"/>
          <p:nvPr/>
        </p:nvSpPr>
        <p:spPr>
          <a:xfrm>
            <a:off x="13400" y="248750"/>
            <a:ext cx="3856800" cy="693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800">
                <a:latin typeface="Century Gothic"/>
                <a:ea typeface="Century Gothic"/>
                <a:cs typeface="Century Gothic"/>
                <a:sym typeface="Century Gothic"/>
              </a:rPr>
              <a:t>Janelle Whitman</a:t>
            </a:r>
            <a:endParaRPr b="1"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800">
                <a:latin typeface="Century Gothic"/>
                <a:ea typeface="Century Gothic"/>
                <a:cs typeface="Century Gothic"/>
                <a:sym typeface="Century Gothic"/>
              </a:rPr>
              <a:t>PGCE Secondary (Chemistry)</a:t>
            </a:r>
            <a:endParaRPr b="1"/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67" name="Google Shape;67;p1"/>
          <p:cNvSpPr txBox="1"/>
          <p:nvPr/>
        </p:nvSpPr>
        <p:spPr>
          <a:xfrm>
            <a:off x="13400" y="4541675"/>
            <a:ext cx="3621000" cy="1275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rPr lang="en-GB" sz="1600">
                <a:solidFill>
                  <a:schemeClr val="dk1"/>
                </a:solidFill>
              </a:rPr>
              <a:t>I am 22 years old and from rural Upstate New York, but currently live in Swansea with my fiance. I love language and science and in my free time I enjoy cooking, cross-stitching, and crochet.</a:t>
            </a:r>
            <a:endParaRPr sz="1600"/>
          </a:p>
        </p:txBody>
      </p:sp>
      <p:pic>
        <p:nvPicPr>
          <p:cNvPr id="68" name="Google Shape;68;p1"/>
          <p:cNvPicPr preferRelativeResize="0"/>
          <p:nvPr/>
        </p:nvPicPr>
        <p:blipFill rotWithShape="1">
          <a:blip r:embed="rId3">
            <a:alphaModFix/>
          </a:blip>
          <a:srcRect b="19598" l="0" r="0" t="19592"/>
          <a:stretch/>
        </p:blipFill>
        <p:spPr>
          <a:xfrm>
            <a:off x="467976" y="1091075"/>
            <a:ext cx="2724376" cy="294512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2019-09-05T20:58:34Z</dcterms:created>
  <dc:creator>jack Davies</dc:creator>
</cp:coreProperties>
</file>