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4"/>
  </p:sldMasterIdLst>
  <p:notesMasterIdLst>
    <p:notesMasterId r:id="rId16"/>
  </p:notesMasterIdLst>
  <p:sldIdLst>
    <p:sldId id="256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B8E9D0-E068-49A0-838F-1DD0219ECB2A}" v="3" dt="2021-03-17T09:39:12.4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84" y="3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5" d="100"/>
          <a:sy n="65" d="100"/>
        </p:scale>
        <p:origin x="2652" y="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ana Beceriu (1920077)" userId="60ff3008-350e-4b60-8cb2-440d4fe64346" providerId="ADAL" clId="{6BB8E9D0-E068-49A0-838F-1DD0219ECB2A}"/>
    <pc:docChg chg="undo custSel addSld delSld modSld">
      <pc:chgData name="Diana Beceriu (1920077)" userId="60ff3008-350e-4b60-8cb2-440d4fe64346" providerId="ADAL" clId="{6BB8E9D0-E068-49A0-838F-1DD0219ECB2A}" dt="2021-03-17T09:51:42.660" v="1718" actId="27636"/>
      <pc:docMkLst>
        <pc:docMk/>
      </pc:docMkLst>
      <pc:sldChg chg="modSp mod">
        <pc:chgData name="Diana Beceriu (1920077)" userId="60ff3008-350e-4b60-8cb2-440d4fe64346" providerId="ADAL" clId="{6BB8E9D0-E068-49A0-838F-1DD0219ECB2A}" dt="2021-03-17T09:43:58.743" v="1350" actId="20577"/>
        <pc:sldMkLst>
          <pc:docMk/>
          <pc:sldMk cId="3901176376" sldId="262"/>
        </pc:sldMkLst>
        <pc:spChg chg="mod">
          <ac:chgData name="Diana Beceriu (1920077)" userId="60ff3008-350e-4b60-8cb2-440d4fe64346" providerId="ADAL" clId="{6BB8E9D0-E068-49A0-838F-1DD0219ECB2A}" dt="2021-03-17T09:40:23.982" v="1254" actId="20577"/>
          <ac:spMkLst>
            <pc:docMk/>
            <pc:sldMk cId="3901176376" sldId="262"/>
            <ac:spMk id="2" creationId="{67919AFA-A4A7-4EAD-81DA-4C18AC113EDB}"/>
          </ac:spMkLst>
        </pc:spChg>
        <pc:spChg chg="mod">
          <ac:chgData name="Diana Beceriu (1920077)" userId="60ff3008-350e-4b60-8cb2-440d4fe64346" providerId="ADAL" clId="{6BB8E9D0-E068-49A0-838F-1DD0219ECB2A}" dt="2021-03-17T09:43:58.743" v="1350" actId="20577"/>
          <ac:spMkLst>
            <pc:docMk/>
            <pc:sldMk cId="3901176376" sldId="262"/>
            <ac:spMk id="16" creationId="{FE15C5EB-81CE-459B-AD03-9241A158EABF}"/>
          </ac:spMkLst>
        </pc:spChg>
      </pc:sldChg>
      <pc:sldChg chg="addSp modSp mod">
        <pc:chgData name="Diana Beceriu (1920077)" userId="60ff3008-350e-4b60-8cb2-440d4fe64346" providerId="ADAL" clId="{6BB8E9D0-E068-49A0-838F-1DD0219ECB2A}" dt="2021-03-17T09:39:33.666" v="1217" actId="14100"/>
        <pc:sldMkLst>
          <pc:docMk/>
          <pc:sldMk cId="3472084089" sldId="263"/>
        </pc:sldMkLst>
        <pc:picChg chg="add mod">
          <ac:chgData name="Diana Beceriu (1920077)" userId="60ff3008-350e-4b60-8cb2-440d4fe64346" providerId="ADAL" clId="{6BB8E9D0-E068-49A0-838F-1DD0219ECB2A}" dt="2021-03-17T09:39:33.666" v="1217" actId="14100"/>
          <ac:picMkLst>
            <pc:docMk/>
            <pc:sldMk cId="3472084089" sldId="263"/>
            <ac:picMk id="15" creationId="{C45A5B62-E703-41EA-9066-34BAD312D544}"/>
          </ac:picMkLst>
        </pc:picChg>
      </pc:sldChg>
      <pc:sldChg chg="addSp delSp modSp mod setBg">
        <pc:chgData name="Diana Beceriu (1920077)" userId="60ff3008-350e-4b60-8cb2-440d4fe64346" providerId="ADAL" clId="{6BB8E9D0-E068-49A0-838F-1DD0219ECB2A}" dt="2021-03-17T08:53:54.573" v="395" actId="27614"/>
        <pc:sldMkLst>
          <pc:docMk/>
          <pc:sldMk cId="1866164727" sldId="265"/>
        </pc:sldMkLst>
        <pc:spChg chg="mod">
          <ac:chgData name="Diana Beceriu (1920077)" userId="60ff3008-350e-4b60-8cb2-440d4fe64346" providerId="ADAL" clId="{6BB8E9D0-E068-49A0-838F-1DD0219ECB2A}" dt="2021-03-17T08:52:03.387" v="383" actId="26606"/>
          <ac:spMkLst>
            <pc:docMk/>
            <pc:sldMk cId="1866164727" sldId="265"/>
            <ac:spMk id="2" creationId="{05CACAE6-2857-47C1-A6F0-938A59763E9E}"/>
          </ac:spMkLst>
        </pc:spChg>
        <pc:spChg chg="del">
          <ac:chgData name="Diana Beceriu (1920077)" userId="60ff3008-350e-4b60-8cb2-440d4fe64346" providerId="ADAL" clId="{6BB8E9D0-E068-49A0-838F-1DD0219ECB2A}" dt="2021-03-17T08:48:51.199" v="242" actId="21"/>
          <ac:spMkLst>
            <pc:docMk/>
            <pc:sldMk cId="1866164727" sldId="265"/>
            <ac:spMk id="3" creationId="{7A84500E-C882-4361-B607-FA5B817498FF}"/>
          </ac:spMkLst>
        </pc:spChg>
        <pc:spChg chg="mod">
          <ac:chgData name="Diana Beceriu (1920077)" userId="60ff3008-350e-4b60-8cb2-440d4fe64346" providerId="ADAL" clId="{6BB8E9D0-E068-49A0-838F-1DD0219ECB2A}" dt="2021-03-17T08:53:47.411" v="394" actId="26606"/>
          <ac:spMkLst>
            <pc:docMk/>
            <pc:sldMk cId="1866164727" sldId="265"/>
            <ac:spMk id="4" creationId="{41E213C3-9E62-4A71-A7AF-7D2226A689A5}"/>
          </ac:spMkLst>
        </pc:spChg>
        <pc:spChg chg="add mod">
          <ac:chgData name="Diana Beceriu (1920077)" userId="60ff3008-350e-4b60-8cb2-440d4fe64346" providerId="ADAL" clId="{6BB8E9D0-E068-49A0-838F-1DD0219ECB2A}" dt="2021-03-17T08:52:03.387" v="383" actId="26606"/>
          <ac:spMkLst>
            <pc:docMk/>
            <pc:sldMk cId="1866164727" sldId="265"/>
            <ac:spMk id="7" creationId="{842240A9-E6F4-4825-A68B-2E99C9655EAE}"/>
          </ac:spMkLst>
        </pc:spChg>
        <pc:spChg chg="add del">
          <ac:chgData name="Diana Beceriu (1920077)" userId="60ff3008-350e-4b60-8cb2-440d4fe64346" providerId="ADAL" clId="{6BB8E9D0-E068-49A0-838F-1DD0219ECB2A}" dt="2021-03-17T08:52:03.354" v="382" actId="26606"/>
          <ac:spMkLst>
            <pc:docMk/>
            <pc:sldMk cId="1866164727" sldId="265"/>
            <ac:spMk id="12" creationId="{BD4C0BBB-0042-4603-A226-6117F3FD5B3C}"/>
          </ac:spMkLst>
        </pc:spChg>
        <pc:spChg chg="add del">
          <ac:chgData name="Diana Beceriu (1920077)" userId="60ff3008-350e-4b60-8cb2-440d4fe64346" providerId="ADAL" clId="{6BB8E9D0-E068-49A0-838F-1DD0219ECB2A}" dt="2021-03-17T08:52:03.354" v="382" actId="26606"/>
          <ac:spMkLst>
            <pc:docMk/>
            <pc:sldMk cId="1866164727" sldId="265"/>
            <ac:spMk id="14" creationId="{EC44F520-2598-460E-9F91-B02F60830CA2}"/>
          </ac:spMkLst>
        </pc:spChg>
        <pc:spChg chg="add del">
          <ac:chgData name="Diana Beceriu (1920077)" userId="60ff3008-350e-4b60-8cb2-440d4fe64346" providerId="ADAL" clId="{6BB8E9D0-E068-49A0-838F-1DD0219ECB2A}" dt="2021-03-17T08:52:03.354" v="382" actId="26606"/>
          <ac:spMkLst>
            <pc:docMk/>
            <pc:sldMk cId="1866164727" sldId="265"/>
            <ac:spMk id="16" creationId="{93DAF4AA-9270-40B5-B73C-B11B9A92F0BC}"/>
          </ac:spMkLst>
        </pc:spChg>
        <pc:spChg chg="add del">
          <ac:chgData name="Diana Beceriu (1920077)" userId="60ff3008-350e-4b60-8cb2-440d4fe64346" providerId="ADAL" clId="{6BB8E9D0-E068-49A0-838F-1DD0219ECB2A}" dt="2021-03-17T08:52:03.354" v="382" actId="26606"/>
          <ac:spMkLst>
            <pc:docMk/>
            <pc:sldMk cId="1866164727" sldId="265"/>
            <ac:spMk id="18" creationId="{31D5E60A-D6B1-4F21-A993-313958AF0C00}"/>
          </ac:spMkLst>
        </pc:spChg>
        <pc:spChg chg="add del">
          <ac:chgData name="Diana Beceriu (1920077)" userId="60ff3008-350e-4b60-8cb2-440d4fe64346" providerId="ADAL" clId="{6BB8E9D0-E068-49A0-838F-1DD0219ECB2A}" dt="2021-03-17T08:52:03.354" v="382" actId="26606"/>
          <ac:spMkLst>
            <pc:docMk/>
            <pc:sldMk cId="1866164727" sldId="265"/>
            <ac:spMk id="20" creationId="{5B7BB16B-E108-4C64-97D5-7AC67CC5E2C7}"/>
          </ac:spMkLst>
        </pc:spChg>
        <pc:spChg chg="add del">
          <ac:chgData name="Diana Beceriu (1920077)" userId="60ff3008-350e-4b60-8cb2-440d4fe64346" providerId="ADAL" clId="{6BB8E9D0-E068-49A0-838F-1DD0219ECB2A}" dt="2021-03-17T08:52:03.354" v="382" actId="26606"/>
          <ac:spMkLst>
            <pc:docMk/>
            <pc:sldMk cId="1866164727" sldId="265"/>
            <ac:spMk id="22" creationId="{A5F6A003-4671-4F7B-A12E-2946D61E435F}"/>
          </ac:spMkLst>
        </pc:spChg>
        <pc:spChg chg="add del">
          <ac:chgData name="Diana Beceriu (1920077)" userId="60ff3008-350e-4b60-8cb2-440d4fe64346" providerId="ADAL" clId="{6BB8E9D0-E068-49A0-838F-1DD0219ECB2A}" dt="2021-03-17T08:53:47.411" v="394" actId="26606"/>
          <ac:spMkLst>
            <pc:docMk/>
            <pc:sldMk cId="1866164727" sldId="265"/>
            <ac:spMk id="24" creationId="{38FAA1A1-D861-433F-88FA-1E9D6FD31D11}"/>
          </ac:spMkLst>
        </pc:spChg>
        <pc:spChg chg="add del">
          <ac:chgData name="Diana Beceriu (1920077)" userId="60ff3008-350e-4b60-8cb2-440d4fe64346" providerId="ADAL" clId="{6BB8E9D0-E068-49A0-838F-1DD0219ECB2A}" dt="2021-03-17T08:53:47.411" v="394" actId="26606"/>
          <ac:spMkLst>
            <pc:docMk/>
            <pc:sldMk cId="1866164727" sldId="265"/>
            <ac:spMk id="25" creationId="{BD4C0BBB-0042-4603-A226-6117F3FD5B3C}"/>
          </ac:spMkLst>
        </pc:spChg>
        <pc:spChg chg="add del">
          <ac:chgData name="Diana Beceriu (1920077)" userId="60ff3008-350e-4b60-8cb2-440d4fe64346" providerId="ADAL" clId="{6BB8E9D0-E068-49A0-838F-1DD0219ECB2A}" dt="2021-03-17T08:53:47.411" v="394" actId="26606"/>
          <ac:spMkLst>
            <pc:docMk/>
            <pc:sldMk cId="1866164727" sldId="265"/>
            <ac:spMk id="26" creationId="{EC44F520-2598-460E-9F91-B02F60830CA2}"/>
          </ac:spMkLst>
        </pc:spChg>
        <pc:spChg chg="add del">
          <ac:chgData name="Diana Beceriu (1920077)" userId="60ff3008-350e-4b60-8cb2-440d4fe64346" providerId="ADAL" clId="{6BB8E9D0-E068-49A0-838F-1DD0219ECB2A}" dt="2021-03-17T08:53:47.411" v="394" actId="26606"/>
          <ac:spMkLst>
            <pc:docMk/>
            <pc:sldMk cId="1866164727" sldId="265"/>
            <ac:spMk id="27" creationId="{A21FCE60-ECDB-49B1-A5CA-E834A33FEE46}"/>
          </ac:spMkLst>
        </pc:spChg>
        <pc:spChg chg="add del">
          <ac:chgData name="Diana Beceriu (1920077)" userId="60ff3008-350e-4b60-8cb2-440d4fe64346" providerId="ADAL" clId="{6BB8E9D0-E068-49A0-838F-1DD0219ECB2A}" dt="2021-03-17T08:53:47.411" v="394" actId="26606"/>
          <ac:spMkLst>
            <pc:docMk/>
            <pc:sldMk cId="1866164727" sldId="265"/>
            <ac:spMk id="28" creationId="{4E3AE8C3-8F65-40F4-BABE-E70F3830147B}"/>
          </ac:spMkLst>
        </pc:spChg>
        <pc:spChg chg="add del">
          <ac:chgData name="Diana Beceriu (1920077)" userId="60ff3008-350e-4b60-8cb2-440d4fe64346" providerId="ADAL" clId="{6BB8E9D0-E068-49A0-838F-1DD0219ECB2A}" dt="2021-03-17T08:53:47.411" v="394" actId="26606"/>
          <ac:spMkLst>
            <pc:docMk/>
            <pc:sldMk cId="1866164727" sldId="265"/>
            <ac:spMk id="29" creationId="{E2FC4764-B8D5-4F87-95DB-3125B2D12855}"/>
          </ac:spMkLst>
        </pc:spChg>
        <pc:spChg chg="add del">
          <ac:chgData name="Diana Beceriu (1920077)" userId="60ff3008-350e-4b60-8cb2-440d4fe64346" providerId="ADAL" clId="{6BB8E9D0-E068-49A0-838F-1DD0219ECB2A}" dt="2021-03-17T08:53:47.411" v="394" actId="26606"/>
          <ac:spMkLst>
            <pc:docMk/>
            <pc:sldMk cId="1866164727" sldId="265"/>
            <ac:spMk id="30" creationId="{B4C1654F-94F5-497E-8ECF-F2A7E84D6A63}"/>
          </ac:spMkLst>
        </pc:spChg>
        <pc:spChg chg="add">
          <ac:chgData name="Diana Beceriu (1920077)" userId="60ff3008-350e-4b60-8cb2-440d4fe64346" providerId="ADAL" clId="{6BB8E9D0-E068-49A0-838F-1DD0219ECB2A}" dt="2021-03-17T08:53:47.411" v="394" actId="26606"/>
          <ac:spMkLst>
            <pc:docMk/>
            <pc:sldMk cId="1866164727" sldId="265"/>
            <ac:spMk id="35" creationId="{BD4C0BBB-0042-4603-A226-6117F3FD5B3C}"/>
          </ac:spMkLst>
        </pc:spChg>
        <pc:spChg chg="add">
          <ac:chgData name="Diana Beceriu (1920077)" userId="60ff3008-350e-4b60-8cb2-440d4fe64346" providerId="ADAL" clId="{6BB8E9D0-E068-49A0-838F-1DD0219ECB2A}" dt="2021-03-17T08:53:47.411" v="394" actId="26606"/>
          <ac:spMkLst>
            <pc:docMk/>
            <pc:sldMk cId="1866164727" sldId="265"/>
            <ac:spMk id="37" creationId="{EC44F520-2598-460E-9F91-B02F60830CA2}"/>
          </ac:spMkLst>
        </pc:spChg>
        <pc:spChg chg="add">
          <ac:chgData name="Diana Beceriu (1920077)" userId="60ff3008-350e-4b60-8cb2-440d4fe64346" providerId="ADAL" clId="{6BB8E9D0-E068-49A0-838F-1DD0219ECB2A}" dt="2021-03-17T08:53:47.411" v="394" actId="26606"/>
          <ac:spMkLst>
            <pc:docMk/>
            <pc:sldMk cId="1866164727" sldId="265"/>
            <ac:spMk id="39" creationId="{A21FCE60-ECDB-49B1-A5CA-E834A33FEE46}"/>
          </ac:spMkLst>
        </pc:spChg>
        <pc:spChg chg="add">
          <ac:chgData name="Diana Beceriu (1920077)" userId="60ff3008-350e-4b60-8cb2-440d4fe64346" providerId="ADAL" clId="{6BB8E9D0-E068-49A0-838F-1DD0219ECB2A}" dt="2021-03-17T08:53:47.411" v="394" actId="26606"/>
          <ac:spMkLst>
            <pc:docMk/>
            <pc:sldMk cId="1866164727" sldId="265"/>
            <ac:spMk id="41" creationId="{4E3AE8C3-8F65-40F4-BABE-E70F3830147B}"/>
          </ac:spMkLst>
        </pc:spChg>
        <pc:spChg chg="add">
          <ac:chgData name="Diana Beceriu (1920077)" userId="60ff3008-350e-4b60-8cb2-440d4fe64346" providerId="ADAL" clId="{6BB8E9D0-E068-49A0-838F-1DD0219ECB2A}" dt="2021-03-17T08:53:47.411" v="394" actId="26606"/>
          <ac:spMkLst>
            <pc:docMk/>
            <pc:sldMk cId="1866164727" sldId="265"/>
            <ac:spMk id="43" creationId="{E2FC4764-B8D5-4F87-95DB-3125B2D12855}"/>
          </ac:spMkLst>
        </pc:spChg>
        <pc:spChg chg="add">
          <ac:chgData name="Diana Beceriu (1920077)" userId="60ff3008-350e-4b60-8cb2-440d4fe64346" providerId="ADAL" clId="{6BB8E9D0-E068-49A0-838F-1DD0219ECB2A}" dt="2021-03-17T08:53:47.411" v="394" actId="26606"/>
          <ac:spMkLst>
            <pc:docMk/>
            <pc:sldMk cId="1866164727" sldId="265"/>
            <ac:spMk id="45" creationId="{B4C1654F-94F5-497E-8ECF-F2A7E84D6A63}"/>
          </ac:spMkLst>
        </pc:spChg>
        <pc:spChg chg="add">
          <ac:chgData name="Diana Beceriu (1920077)" userId="60ff3008-350e-4b60-8cb2-440d4fe64346" providerId="ADAL" clId="{6BB8E9D0-E068-49A0-838F-1DD0219ECB2A}" dt="2021-03-17T08:53:47.411" v="394" actId="26606"/>
          <ac:spMkLst>
            <pc:docMk/>
            <pc:sldMk cId="1866164727" sldId="265"/>
            <ac:spMk id="47" creationId="{38FAA1A1-D861-433F-88FA-1E9D6FD31D11}"/>
          </ac:spMkLst>
        </pc:spChg>
        <pc:picChg chg="add mod">
          <ac:chgData name="Diana Beceriu (1920077)" userId="60ff3008-350e-4b60-8cb2-440d4fe64346" providerId="ADAL" clId="{6BB8E9D0-E068-49A0-838F-1DD0219ECB2A}" dt="2021-03-17T08:53:54.573" v="395" actId="27614"/>
          <ac:picMkLst>
            <pc:docMk/>
            <pc:sldMk cId="1866164727" sldId="265"/>
            <ac:picMk id="6" creationId="{E27ACCBB-4ED6-4131-9189-7979019F0B1C}"/>
          </ac:picMkLst>
        </pc:picChg>
      </pc:sldChg>
      <pc:sldChg chg="addSp delSp modSp new mod setBg modClrScheme chgLayout">
        <pc:chgData name="Diana Beceriu (1920077)" userId="60ff3008-350e-4b60-8cb2-440d4fe64346" providerId="ADAL" clId="{6BB8E9D0-E068-49A0-838F-1DD0219ECB2A}" dt="2021-03-17T09:51:33.707" v="1716" actId="26606"/>
        <pc:sldMkLst>
          <pc:docMk/>
          <pc:sldMk cId="2991572324" sldId="266"/>
        </pc:sldMkLst>
        <pc:spChg chg="mod ord">
          <ac:chgData name="Diana Beceriu (1920077)" userId="60ff3008-350e-4b60-8cb2-440d4fe64346" providerId="ADAL" clId="{6BB8E9D0-E068-49A0-838F-1DD0219ECB2A}" dt="2021-03-17T09:51:33.707" v="1716" actId="26606"/>
          <ac:spMkLst>
            <pc:docMk/>
            <pc:sldMk cId="2991572324" sldId="266"/>
            <ac:spMk id="2" creationId="{8F98DAAE-02EA-458B-93C7-F2DDAD2D840B}"/>
          </ac:spMkLst>
        </pc:spChg>
        <pc:spChg chg="del">
          <ac:chgData name="Diana Beceriu (1920077)" userId="60ff3008-350e-4b60-8cb2-440d4fe64346" providerId="ADAL" clId="{6BB8E9D0-E068-49A0-838F-1DD0219ECB2A}" dt="2021-03-17T08:55:12.915" v="422" actId="21"/>
          <ac:spMkLst>
            <pc:docMk/>
            <pc:sldMk cId="2991572324" sldId="266"/>
            <ac:spMk id="3" creationId="{B04EAAE9-9167-49FE-A448-C886AAF9A7B8}"/>
          </ac:spMkLst>
        </pc:spChg>
        <pc:spChg chg="add del mod ord">
          <ac:chgData name="Diana Beceriu (1920077)" userId="60ff3008-350e-4b60-8cb2-440d4fe64346" providerId="ADAL" clId="{6BB8E9D0-E068-49A0-838F-1DD0219ECB2A}" dt="2021-03-17T09:51:33.707" v="1716" actId="26606"/>
          <ac:spMkLst>
            <pc:docMk/>
            <pc:sldMk cId="2991572324" sldId="266"/>
            <ac:spMk id="4" creationId="{164431CA-BC36-485D-8FF9-908A2DD222EC}"/>
          </ac:spMkLst>
        </pc:spChg>
        <pc:spChg chg="add del">
          <ac:chgData name="Diana Beceriu (1920077)" userId="60ff3008-350e-4b60-8cb2-440d4fe64346" providerId="ADAL" clId="{6BB8E9D0-E068-49A0-838F-1DD0219ECB2A}" dt="2021-03-17T09:51:33.615" v="1715" actId="26606"/>
          <ac:spMkLst>
            <pc:docMk/>
            <pc:sldMk cId="2991572324" sldId="266"/>
            <ac:spMk id="10" creationId="{BD4C0BBB-0042-4603-A226-6117F3FD5B3C}"/>
          </ac:spMkLst>
        </pc:spChg>
        <pc:spChg chg="add del">
          <ac:chgData name="Diana Beceriu (1920077)" userId="60ff3008-350e-4b60-8cb2-440d4fe64346" providerId="ADAL" clId="{6BB8E9D0-E068-49A0-838F-1DD0219ECB2A}" dt="2021-03-17T09:51:33.615" v="1715" actId="26606"/>
          <ac:spMkLst>
            <pc:docMk/>
            <pc:sldMk cId="2991572324" sldId="266"/>
            <ac:spMk id="12" creationId="{EC44F520-2598-460E-9F91-B02F60830CA2}"/>
          </ac:spMkLst>
        </pc:spChg>
        <pc:spChg chg="add del">
          <ac:chgData name="Diana Beceriu (1920077)" userId="60ff3008-350e-4b60-8cb2-440d4fe64346" providerId="ADAL" clId="{6BB8E9D0-E068-49A0-838F-1DD0219ECB2A}" dt="2021-03-17T09:51:33.615" v="1715" actId="26606"/>
          <ac:spMkLst>
            <pc:docMk/>
            <pc:sldMk cId="2991572324" sldId="266"/>
            <ac:spMk id="14" creationId="{E383CC5D-71E8-4CB2-8E4A-F1E4FF6DC9D6}"/>
          </ac:spMkLst>
        </pc:spChg>
        <pc:spChg chg="add del">
          <ac:chgData name="Diana Beceriu (1920077)" userId="60ff3008-350e-4b60-8cb2-440d4fe64346" providerId="ADAL" clId="{6BB8E9D0-E068-49A0-838F-1DD0219ECB2A}" dt="2021-03-17T09:51:33.615" v="1715" actId="26606"/>
          <ac:spMkLst>
            <pc:docMk/>
            <pc:sldMk cId="2991572324" sldId="266"/>
            <ac:spMk id="16" creationId="{E2DA5AC1-43C5-4243-9028-07DBB80D0C95}"/>
          </ac:spMkLst>
        </pc:spChg>
        <pc:spChg chg="add del">
          <ac:chgData name="Diana Beceriu (1920077)" userId="60ff3008-350e-4b60-8cb2-440d4fe64346" providerId="ADAL" clId="{6BB8E9D0-E068-49A0-838F-1DD0219ECB2A}" dt="2021-03-17T09:51:33.615" v="1715" actId="26606"/>
          <ac:spMkLst>
            <pc:docMk/>
            <pc:sldMk cId="2991572324" sldId="266"/>
            <ac:spMk id="18" creationId="{8A4EDA1C-27A1-4C83-ACE4-6675EC9245B1}"/>
          </ac:spMkLst>
        </pc:spChg>
        <pc:spChg chg="add del">
          <ac:chgData name="Diana Beceriu (1920077)" userId="60ff3008-350e-4b60-8cb2-440d4fe64346" providerId="ADAL" clId="{6BB8E9D0-E068-49A0-838F-1DD0219ECB2A}" dt="2021-03-17T09:51:33.615" v="1715" actId="26606"/>
          <ac:spMkLst>
            <pc:docMk/>
            <pc:sldMk cId="2991572324" sldId="266"/>
            <ac:spMk id="20" creationId="{1C2185E4-B584-4B9D-9440-DEA0FB9D94DF}"/>
          </ac:spMkLst>
        </pc:spChg>
        <pc:spChg chg="add del">
          <ac:chgData name="Diana Beceriu (1920077)" userId="60ff3008-350e-4b60-8cb2-440d4fe64346" providerId="ADAL" clId="{6BB8E9D0-E068-49A0-838F-1DD0219ECB2A}" dt="2021-03-17T09:51:33.615" v="1715" actId="26606"/>
          <ac:spMkLst>
            <pc:docMk/>
            <pc:sldMk cId="2991572324" sldId="266"/>
            <ac:spMk id="22" creationId="{FF33EC8A-EE0A-4395-97E2-DAD467CF734C}"/>
          </ac:spMkLst>
        </pc:spChg>
        <pc:spChg chg="add del">
          <ac:chgData name="Diana Beceriu (1920077)" userId="60ff3008-350e-4b60-8cb2-440d4fe64346" providerId="ADAL" clId="{6BB8E9D0-E068-49A0-838F-1DD0219ECB2A}" dt="2021-03-17T09:51:33.615" v="1715" actId="26606"/>
          <ac:spMkLst>
            <pc:docMk/>
            <pc:sldMk cId="2991572324" sldId="266"/>
            <ac:spMk id="24" creationId="{FF85DA95-16A4-404E-9BFF-27F8E4FC78AA}"/>
          </ac:spMkLst>
        </pc:spChg>
        <pc:spChg chg="add">
          <ac:chgData name="Diana Beceriu (1920077)" userId="60ff3008-350e-4b60-8cb2-440d4fe64346" providerId="ADAL" clId="{6BB8E9D0-E068-49A0-838F-1DD0219ECB2A}" dt="2021-03-17T09:51:33.707" v="1716" actId="26606"/>
          <ac:spMkLst>
            <pc:docMk/>
            <pc:sldMk cId="2991572324" sldId="266"/>
            <ac:spMk id="26" creationId="{BD4C0BBB-0042-4603-A226-6117F3FD5B3C}"/>
          </ac:spMkLst>
        </pc:spChg>
        <pc:spChg chg="add">
          <ac:chgData name="Diana Beceriu (1920077)" userId="60ff3008-350e-4b60-8cb2-440d4fe64346" providerId="ADAL" clId="{6BB8E9D0-E068-49A0-838F-1DD0219ECB2A}" dt="2021-03-17T09:51:33.707" v="1716" actId="26606"/>
          <ac:spMkLst>
            <pc:docMk/>
            <pc:sldMk cId="2991572324" sldId="266"/>
            <ac:spMk id="27" creationId="{EC44F520-2598-460E-9F91-B02F60830CA2}"/>
          </ac:spMkLst>
        </pc:spChg>
        <pc:spChg chg="add">
          <ac:chgData name="Diana Beceriu (1920077)" userId="60ff3008-350e-4b60-8cb2-440d4fe64346" providerId="ADAL" clId="{6BB8E9D0-E068-49A0-838F-1DD0219ECB2A}" dt="2021-03-17T09:51:33.707" v="1716" actId="26606"/>
          <ac:spMkLst>
            <pc:docMk/>
            <pc:sldMk cId="2991572324" sldId="266"/>
            <ac:spMk id="28" creationId="{040BF4A1-714C-419E-A19F-578DE93BE02F}"/>
          </ac:spMkLst>
        </pc:spChg>
        <pc:spChg chg="add">
          <ac:chgData name="Diana Beceriu (1920077)" userId="60ff3008-350e-4b60-8cb2-440d4fe64346" providerId="ADAL" clId="{6BB8E9D0-E068-49A0-838F-1DD0219ECB2A}" dt="2021-03-17T09:51:33.707" v="1716" actId="26606"/>
          <ac:spMkLst>
            <pc:docMk/>
            <pc:sldMk cId="2991572324" sldId="266"/>
            <ac:spMk id="29" creationId="{2F91A9BD-D57F-4941-931F-40597AB37017}"/>
          </ac:spMkLst>
        </pc:spChg>
        <pc:spChg chg="add">
          <ac:chgData name="Diana Beceriu (1920077)" userId="60ff3008-350e-4b60-8cb2-440d4fe64346" providerId="ADAL" clId="{6BB8E9D0-E068-49A0-838F-1DD0219ECB2A}" dt="2021-03-17T09:51:33.707" v="1716" actId="26606"/>
          <ac:spMkLst>
            <pc:docMk/>
            <pc:sldMk cId="2991572324" sldId="266"/>
            <ac:spMk id="30" creationId="{C54DB264-9467-4730-B9E9-C9A97DD66920}"/>
          </ac:spMkLst>
        </pc:spChg>
        <pc:spChg chg="add">
          <ac:chgData name="Diana Beceriu (1920077)" userId="60ff3008-350e-4b60-8cb2-440d4fe64346" providerId="ADAL" clId="{6BB8E9D0-E068-49A0-838F-1DD0219ECB2A}" dt="2021-03-17T09:51:33.707" v="1716" actId="26606"/>
          <ac:spMkLst>
            <pc:docMk/>
            <pc:sldMk cId="2991572324" sldId="266"/>
            <ac:spMk id="31" creationId="{BB097F88-2120-47B4-B891-5B28F66BBD4A}"/>
          </ac:spMkLst>
        </pc:spChg>
        <pc:spChg chg="add">
          <ac:chgData name="Diana Beceriu (1920077)" userId="60ff3008-350e-4b60-8cb2-440d4fe64346" providerId="ADAL" clId="{6BB8E9D0-E068-49A0-838F-1DD0219ECB2A}" dt="2021-03-17T09:51:33.707" v="1716" actId="26606"/>
          <ac:spMkLst>
            <pc:docMk/>
            <pc:sldMk cId="2991572324" sldId="266"/>
            <ac:spMk id="32" creationId="{BF9338F5-05AB-4DC5-BD1C-1A9F26C38A7A}"/>
          </ac:spMkLst>
        </pc:spChg>
        <pc:graphicFrameChg chg="add del">
          <ac:chgData name="Diana Beceriu (1920077)" userId="60ff3008-350e-4b60-8cb2-440d4fe64346" providerId="ADAL" clId="{6BB8E9D0-E068-49A0-838F-1DD0219ECB2A}" dt="2021-03-17T09:51:33.615" v="1715" actId="26606"/>
          <ac:graphicFrameMkLst>
            <pc:docMk/>
            <pc:sldMk cId="2991572324" sldId="266"/>
            <ac:graphicFrameMk id="6" creationId="{CF92F375-FDE0-4840-AA95-5FE7E35D101C}"/>
          </ac:graphicFrameMkLst>
        </pc:graphicFrameChg>
        <pc:graphicFrameChg chg="add">
          <ac:chgData name="Diana Beceriu (1920077)" userId="60ff3008-350e-4b60-8cb2-440d4fe64346" providerId="ADAL" clId="{6BB8E9D0-E068-49A0-838F-1DD0219ECB2A}" dt="2021-03-17T09:51:33.707" v="1716" actId="26606"/>
          <ac:graphicFrameMkLst>
            <pc:docMk/>
            <pc:sldMk cId="2991572324" sldId="266"/>
            <ac:graphicFrameMk id="33" creationId="{2349E13E-4495-4B41-AF53-30C087E350E7}"/>
          </ac:graphicFrameMkLst>
        </pc:graphicFrameChg>
      </pc:sldChg>
      <pc:sldChg chg="addSp delSp modSp new del mod">
        <pc:chgData name="Diana Beceriu (1920077)" userId="60ff3008-350e-4b60-8cb2-440d4fe64346" providerId="ADAL" clId="{6BB8E9D0-E068-49A0-838F-1DD0219ECB2A}" dt="2021-03-17T08:37:03.640" v="4" actId="2696"/>
        <pc:sldMkLst>
          <pc:docMk/>
          <pc:sldMk cId="4033194118" sldId="266"/>
        </pc:sldMkLst>
        <pc:spChg chg="del">
          <ac:chgData name="Diana Beceriu (1920077)" userId="60ff3008-350e-4b60-8cb2-440d4fe64346" providerId="ADAL" clId="{6BB8E9D0-E068-49A0-838F-1DD0219ECB2A}" dt="2021-03-17T08:36:32.522" v="1" actId="931"/>
          <ac:spMkLst>
            <pc:docMk/>
            <pc:sldMk cId="4033194118" sldId="266"/>
            <ac:spMk id="3" creationId="{B9144F56-4B1F-486F-A5D8-71A076A490A8}"/>
          </ac:spMkLst>
        </pc:spChg>
        <pc:spChg chg="add mod">
          <ac:chgData name="Diana Beceriu (1920077)" userId="60ff3008-350e-4b60-8cb2-440d4fe64346" providerId="ADAL" clId="{6BB8E9D0-E068-49A0-838F-1DD0219ECB2A}" dt="2021-03-17T08:36:35.945" v="3" actId="962"/>
          <ac:spMkLst>
            <pc:docMk/>
            <pc:sldMk cId="4033194118" sldId="266"/>
            <ac:spMk id="6" creationId="{E57243D5-F43E-4708-82B1-40CA49332A6D}"/>
          </ac:spMkLst>
        </pc:spChg>
        <pc:picChg chg="add mod">
          <ac:chgData name="Diana Beceriu (1920077)" userId="60ff3008-350e-4b60-8cb2-440d4fe64346" providerId="ADAL" clId="{6BB8E9D0-E068-49A0-838F-1DD0219ECB2A}" dt="2021-03-17T08:36:35.945" v="3" actId="962"/>
          <ac:picMkLst>
            <pc:docMk/>
            <pc:sldMk cId="4033194118" sldId="266"/>
            <ac:picMk id="5" creationId="{0C2CC709-7A49-40BB-BC15-2C92F29E5128}"/>
          </ac:picMkLst>
        </pc:picChg>
      </pc:sldChg>
      <pc:sldChg chg="addSp delSp modSp new mod setBg chgLayout">
        <pc:chgData name="Diana Beceriu (1920077)" userId="60ff3008-350e-4b60-8cb2-440d4fe64346" providerId="ADAL" clId="{6BB8E9D0-E068-49A0-838F-1DD0219ECB2A}" dt="2021-03-17T09:51:42.660" v="1718" actId="27636"/>
        <pc:sldMkLst>
          <pc:docMk/>
          <pc:sldMk cId="1444744126" sldId="267"/>
        </pc:sldMkLst>
        <pc:spChg chg="del mod">
          <ac:chgData name="Diana Beceriu (1920077)" userId="60ff3008-350e-4b60-8cb2-440d4fe64346" providerId="ADAL" clId="{6BB8E9D0-E068-49A0-838F-1DD0219ECB2A}" dt="2021-03-17T09:25:46.570" v="444" actId="478"/>
          <ac:spMkLst>
            <pc:docMk/>
            <pc:sldMk cId="1444744126" sldId="267"/>
            <ac:spMk id="2" creationId="{DDE85335-58B8-4132-9B7E-ECB013DB82C6}"/>
          </ac:spMkLst>
        </pc:spChg>
        <pc:spChg chg="del">
          <ac:chgData name="Diana Beceriu (1920077)" userId="60ff3008-350e-4b60-8cb2-440d4fe64346" providerId="ADAL" clId="{6BB8E9D0-E068-49A0-838F-1DD0219ECB2A}" dt="2021-03-17T09:25:35.580" v="443" actId="21"/>
          <ac:spMkLst>
            <pc:docMk/>
            <pc:sldMk cId="1444744126" sldId="267"/>
            <ac:spMk id="3" creationId="{8BACEFF8-92A4-415F-B1A2-C3CF201719B6}"/>
          </ac:spMkLst>
        </pc:spChg>
        <pc:spChg chg="mod ord">
          <ac:chgData name="Diana Beceriu (1920077)" userId="60ff3008-350e-4b60-8cb2-440d4fe64346" providerId="ADAL" clId="{6BB8E9D0-E068-49A0-838F-1DD0219ECB2A}" dt="2021-03-17T09:51:42.660" v="1718" actId="27636"/>
          <ac:spMkLst>
            <pc:docMk/>
            <pc:sldMk cId="1444744126" sldId="267"/>
            <ac:spMk id="4" creationId="{18AD95D7-196F-4014-BA44-A8A8714EC803}"/>
          </ac:spMkLst>
        </pc:spChg>
        <pc:spChg chg="add mod ord">
          <ac:chgData name="Diana Beceriu (1920077)" userId="60ff3008-350e-4b60-8cb2-440d4fe64346" providerId="ADAL" clId="{6BB8E9D0-E068-49A0-838F-1DD0219ECB2A}" dt="2021-03-17T09:51:42.506" v="1717" actId="26606"/>
          <ac:spMkLst>
            <pc:docMk/>
            <pc:sldMk cId="1444744126" sldId="267"/>
            <ac:spMk id="6" creationId="{1EA5D202-8336-43EC-B19D-E78BA4E9EC24}"/>
          </ac:spMkLst>
        </pc:spChg>
        <pc:spChg chg="add del mod">
          <ac:chgData name="Diana Beceriu (1920077)" userId="60ff3008-350e-4b60-8cb2-440d4fe64346" providerId="ADAL" clId="{6BB8E9D0-E068-49A0-838F-1DD0219ECB2A}" dt="2021-03-17T09:26:27.825" v="460" actId="6264"/>
          <ac:spMkLst>
            <pc:docMk/>
            <pc:sldMk cId="1444744126" sldId="267"/>
            <ac:spMk id="7" creationId="{7AA43B53-1D89-4272-9BB6-6C8D5A45EAE0}"/>
          </ac:spMkLst>
        </pc:spChg>
        <pc:spChg chg="add del mod">
          <ac:chgData name="Diana Beceriu (1920077)" userId="60ff3008-350e-4b60-8cb2-440d4fe64346" providerId="ADAL" clId="{6BB8E9D0-E068-49A0-838F-1DD0219ECB2A}" dt="2021-03-17T09:26:27.825" v="460" actId="6264"/>
          <ac:spMkLst>
            <pc:docMk/>
            <pc:sldMk cId="1444744126" sldId="267"/>
            <ac:spMk id="8" creationId="{C4E1C880-1C23-45F1-BD3E-E98027FB1126}"/>
          </ac:spMkLst>
        </pc:spChg>
        <pc:spChg chg="add del mod ord">
          <ac:chgData name="Diana Beceriu (1920077)" userId="60ff3008-350e-4b60-8cb2-440d4fe64346" providerId="ADAL" clId="{6BB8E9D0-E068-49A0-838F-1DD0219ECB2A}" dt="2021-03-17T09:26:34.031" v="461" actId="21"/>
          <ac:spMkLst>
            <pc:docMk/>
            <pc:sldMk cId="1444744126" sldId="267"/>
            <ac:spMk id="9" creationId="{D2AEF899-12FE-4D77-9E92-A9BA8F6E1A62}"/>
          </ac:spMkLst>
        </pc:spChg>
        <pc:spChg chg="add">
          <ac:chgData name="Diana Beceriu (1920077)" userId="60ff3008-350e-4b60-8cb2-440d4fe64346" providerId="ADAL" clId="{6BB8E9D0-E068-49A0-838F-1DD0219ECB2A}" dt="2021-03-17T09:51:42.506" v="1717" actId="26606"/>
          <ac:spMkLst>
            <pc:docMk/>
            <pc:sldMk cId="1444744126" sldId="267"/>
            <ac:spMk id="11" creationId="{BD4C0BBB-0042-4603-A226-6117F3FD5B3C}"/>
          </ac:spMkLst>
        </pc:spChg>
        <pc:spChg chg="add">
          <ac:chgData name="Diana Beceriu (1920077)" userId="60ff3008-350e-4b60-8cb2-440d4fe64346" providerId="ADAL" clId="{6BB8E9D0-E068-49A0-838F-1DD0219ECB2A}" dt="2021-03-17T09:51:42.506" v="1717" actId="26606"/>
          <ac:spMkLst>
            <pc:docMk/>
            <pc:sldMk cId="1444744126" sldId="267"/>
            <ac:spMk id="13" creationId="{EC44F520-2598-460E-9F91-B02F60830CA2}"/>
          </ac:spMkLst>
        </pc:spChg>
        <pc:spChg chg="add">
          <ac:chgData name="Diana Beceriu (1920077)" userId="60ff3008-350e-4b60-8cb2-440d4fe64346" providerId="ADAL" clId="{6BB8E9D0-E068-49A0-838F-1DD0219ECB2A}" dt="2021-03-17T09:51:42.506" v="1717" actId="26606"/>
          <ac:spMkLst>
            <pc:docMk/>
            <pc:sldMk cId="1444744126" sldId="267"/>
            <ac:spMk id="15" creationId="{45C5CC17-FF17-43CF-B073-D9051465D5CC}"/>
          </ac:spMkLst>
        </pc:spChg>
        <pc:spChg chg="add">
          <ac:chgData name="Diana Beceriu (1920077)" userId="60ff3008-350e-4b60-8cb2-440d4fe64346" providerId="ADAL" clId="{6BB8E9D0-E068-49A0-838F-1DD0219ECB2A}" dt="2021-03-17T09:51:42.506" v="1717" actId="26606"/>
          <ac:spMkLst>
            <pc:docMk/>
            <pc:sldMk cId="1444744126" sldId="267"/>
            <ac:spMk id="17" creationId="{1EBE2DDC-0D14-44E6-A1AB-2EEC09507435}"/>
          </ac:spMkLst>
        </pc:spChg>
        <pc:spChg chg="add">
          <ac:chgData name="Diana Beceriu (1920077)" userId="60ff3008-350e-4b60-8cb2-440d4fe64346" providerId="ADAL" clId="{6BB8E9D0-E068-49A0-838F-1DD0219ECB2A}" dt="2021-03-17T09:51:42.506" v="1717" actId="26606"/>
          <ac:spMkLst>
            <pc:docMk/>
            <pc:sldMk cId="1444744126" sldId="267"/>
            <ac:spMk id="19" creationId="{A8543D98-0AA2-43B4-B508-DC1DB7F3DC9A}"/>
          </ac:spMkLst>
        </pc:spChg>
        <pc:spChg chg="add">
          <ac:chgData name="Diana Beceriu (1920077)" userId="60ff3008-350e-4b60-8cb2-440d4fe64346" providerId="ADAL" clId="{6BB8E9D0-E068-49A0-838F-1DD0219ECB2A}" dt="2021-03-17T09:51:42.506" v="1717" actId="26606"/>
          <ac:spMkLst>
            <pc:docMk/>
            <pc:sldMk cId="1444744126" sldId="267"/>
            <ac:spMk id="21" creationId="{89723C1D-9A1A-465B-8164-483BF5426613}"/>
          </ac:spMkLst>
        </pc:spChg>
        <pc:spChg chg="add">
          <ac:chgData name="Diana Beceriu (1920077)" userId="60ff3008-350e-4b60-8cb2-440d4fe64346" providerId="ADAL" clId="{6BB8E9D0-E068-49A0-838F-1DD0219ECB2A}" dt="2021-03-17T09:51:42.506" v="1717" actId="26606"/>
          <ac:spMkLst>
            <pc:docMk/>
            <pc:sldMk cId="1444744126" sldId="267"/>
            <ac:spMk id="23" creationId="{A6680484-5F73-4078-85C2-415205B1A4C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C3852F-8279-45E9-8678-B82152506BD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F9565DA-653C-4928-B81C-D760897CAA12}">
      <dgm:prSet/>
      <dgm:spPr/>
      <dgm:t>
        <a:bodyPr/>
        <a:lstStyle/>
        <a:p>
          <a:r>
            <a:rPr lang="en-US"/>
            <a:t>My name is Ionela Diana Beceriu and this is my presentation for the business plan HEAVEN BAKERY.</a:t>
          </a:r>
        </a:p>
      </dgm:t>
    </dgm:pt>
    <dgm:pt modelId="{AB65E391-CF89-43E0-9D8B-CE37521390D1}" type="parTrans" cxnId="{D889F382-A722-447D-BCF7-5D36E44D58BD}">
      <dgm:prSet/>
      <dgm:spPr/>
      <dgm:t>
        <a:bodyPr/>
        <a:lstStyle/>
        <a:p>
          <a:endParaRPr lang="en-US"/>
        </a:p>
      </dgm:t>
    </dgm:pt>
    <dgm:pt modelId="{ABE361D2-4D85-4692-B12A-C5605FCC3308}" type="sibTrans" cxnId="{D889F382-A722-447D-BCF7-5D36E44D58BD}">
      <dgm:prSet/>
      <dgm:spPr/>
      <dgm:t>
        <a:bodyPr/>
        <a:lstStyle/>
        <a:p>
          <a:endParaRPr lang="en-US"/>
        </a:p>
      </dgm:t>
    </dgm:pt>
    <dgm:pt modelId="{CDE4306D-5B1B-498E-B25D-24E5E45EF92D}">
      <dgm:prSet/>
      <dgm:spPr/>
      <dgm:t>
        <a:bodyPr/>
        <a:lstStyle/>
        <a:p>
          <a:r>
            <a:rPr lang="en-US"/>
            <a:t>The motto for this bakery is “smells like heaven”.</a:t>
          </a:r>
        </a:p>
      </dgm:t>
    </dgm:pt>
    <dgm:pt modelId="{792A0252-71CF-4085-ACEE-3C1A0BEC37AC}" type="parTrans" cxnId="{F77DA40B-1787-4298-A4D0-B418A5FC56B2}">
      <dgm:prSet/>
      <dgm:spPr/>
      <dgm:t>
        <a:bodyPr/>
        <a:lstStyle/>
        <a:p>
          <a:endParaRPr lang="en-US"/>
        </a:p>
      </dgm:t>
    </dgm:pt>
    <dgm:pt modelId="{DC0B42AB-C6E6-47D6-8C3E-892F079AFE96}" type="sibTrans" cxnId="{F77DA40B-1787-4298-A4D0-B418A5FC56B2}">
      <dgm:prSet/>
      <dgm:spPr/>
      <dgm:t>
        <a:bodyPr/>
        <a:lstStyle/>
        <a:p>
          <a:endParaRPr lang="en-US"/>
        </a:p>
      </dgm:t>
    </dgm:pt>
    <dgm:pt modelId="{5917F5A4-BCB1-4C84-A512-1510840F675B}">
      <dgm:prSet/>
      <dgm:spPr/>
      <dgm:t>
        <a:bodyPr/>
        <a:lstStyle/>
        <a:p>
          <a:r>
            <a:rPr lang="en-US"/>
            <a:t>I would like to talk to you about our products, the objectives of the business, my marketing plan and a swot analysis.</a:t>
          </a:r>
        </a:p>
      </dgm:t>
    </dgm:pt>
    <dgm:pt modelId="{F581FC0C-0CE1-47E2-A443-83C14CC52FD2}" type="parTrans" cxnId="{B8AA162A-6FBE-47A7-9111-F2DE89248CEF}">
      <dgm:prSet/>
      <dgm:spPr/>
      <dgm:t>
        <a:bodyPr/>
        <a:lstStyle/>
        <a:p>
          <a:endParaRPr lang="en-US"/>
        </a:p>
      </dgm:t>
    </dgm:pt>
    <dgm:pt modelId="{5040E3E8-49A8-4AB7-A6DE-36D3228AAFDD}" type="sibTrans" cxnId="{B8AA162A-6FBE-47A7-9111-F2DE89248CEF}">
      <dgm:prSet/>
      <dgm:spPr/>
      <dgm:t>
        <a:bodyPr/>
        <a:lstStyle/>
        <a:p>
          <a:endParaRPr lang="en-US"/>
        </a:p>
      </dgm:t>
    </dgm:pt>
    <dgm:pt modelId="{2E0EBEF7-2EC7-4664-A8F8-C37057F65880}">
      <dgm:prSet/>
      <dgm:spPr/>
      <dgm:t>
        <a:bodyPr/>
        <a:lstStyle/>
        <a:p>
          <a:r>
            <a:rPr lang="en-US"/>
            <a:t>Bread is one of the most important products of a bakery and we will offer white bread, wholemeal bread and sourdough bread.</a:t>
          </a:r>
        </a:p>
      </dgm:t>
    </dgm:pt>
    <dgm:pt modelId="{D5726DF6-8FB9-4C4A-A571-0214EA24BEF1}" type="parTrans" cxnId="{678D40D5-969D-4A6B-8B65-218DF2A80C73}">
      <dgm:prSet/>
      <dgm:spPr/>
      <dgm:t>
        <a:bodyPr/>
        <a:lstStyle/>
        <a:p>
          <a:endParaRPr lang="en-US"/>
        </a:p>
      </dgm:t>
    </dgm:pt>
    <dgm:pt modelId="{5147D5D8-3790-4DA7-8736-1113DF96B63F}" type="sibTrans" cxnId="{678D40D5-969D-4A6B-8B65-218DF2A80C73}">
      <dgm:prSet/>
      <dgm:spPr/>
      <dgm:t>
        <a:bodyPr/>
        <a:lstStyle/>
        <a:p>
          <a:endParaRPr lang="en-US"/>
        </a:p>
      </dgm:t>
    </dgm:pt>
    <dgm:pt modelId="{ECB5D6BA-3E08-4E7C-938C-6957DCDD8D5C}">
      <dgm:prSet/>
      <dgm:spPr/>
      <dgm:t>
        <a:bodyPr/>
        <a:lstStyle/>
        <a:p>
          <a:r>
            <a:rPr lang="en-US"/>
            <a:t>The sourdough bread supports healthy blood sugar levels because long fermentation process breaks down carbohydrates.</a:t>
          </a:r>
        </a:p>
      </dgm:t>
    </dgm:pt>
    <dgm:pt modelId="{7B7F1FBE-D9D8-4AA5-AAC0-EA3DC807A0B8}" type="parTrans" cxnId="{0F5D4254-3A1A-49CB-BCD5-63407F63003D}">
      <dgm:prSet/>
      <dgm:spPr/>
      <dgm:t>
        <a:bodyPr/>
        <a:lstStyle/>
        <a:p>
          <a:endParaRPr lang="en-US"/>
        </a:p>
      </dgm:t>
    </dgm:pt>
    <dgm:pt modelId="{51768967-25D1-4321-B28C-DEC2FE93D0B5}" type="sibTrans" cxnId="{0F5D4254-3A1A-49CB-BCD5-63407F63003D}">
      <dgm:prSet/>
      <dgm:spPr/>
      <dgm:t>
        <a:bodyPr/>
        <a:lstStyle/>
        <a:p>
          <a:endParaRPr lang="en-US"/>
        </a:p>
      </dgm:t>
    </dgm:pt>
    <dgm:pt modelId="{EEBB2007-3851-4DA6-9DB9-60165F72BF66}">
      <dgm:prSet/>
      <dgm:spPr/>
      <dgm:t>
        <a:bodyPr/>
        <a:lstStyle/>
        <a:p>
          <a:r>
            <a:rPr lang="en-US"/>
            <a:t>Our bakery offers a large variety of baked products like baguettes, bread rolls,bagels and buns.</a:t>
          </a:r>
        </a:p>
      </dgm:t>
    </dgm:pt>
    <dgm:pt modelId="{DB9AA8B7-F530-4FDE-A12F-0C97EDFE1B38}" type="parTrans" cxnId="{820BCA99-AD3C-4863-BB14-F37FDF053EB2}">
      <dgm:prSet/>
      <dgm:spPr/>
      <dgm:t>
        <a:bodyPr/>
        <a:lstStyle/>
        <a:p>
          <a:endParaRPr lang="en-US"/>
        </a:p>
      </dgm:t>
    </dgm:pt>
    <dgm:pt modelId="{88CA57A5-8D85-4E6D-B373-6F24C0A69384}" type="sibTrans" cxnId="{820BCA99-AD3C-4863-BB14-F37FDF053EB2}">
      <dgm:prSet/>
      <dgm:spPr/>
      <dgm:t>
        <a:bodyPr/>
        <a:lstStyle/>
        <a:p>
          <a:endParaRPr lang="en-US"/>
        </a:p>
      </dgm:t>
    </dgm:pt>
    <dgm:pt modelId="{F7B7282C-4D7C-4657-8772-BE105E925B71}">
      <dgm:prSet/>
      <dgm:spPr/>
      <dgm:t>
        <a:bodyPr/>
        <a:lstStyle/>
        <a:p>
          <a:r>
            <a:rPr lang="en-US"/>
            <a:t>We will use organic flour delivered by a local mill.</a:t>
          </a:r>
        </a:p>
      </dgm:t>
    </dgm:pt>
    <dgm:pt modelId="{BAB78411-6573-4BCC-A317-031C80F57630}" type="parTrans" cxnId="{EA95E8F2-0687-4BF7-817A-0D154EF96076}">
      <dgm:prSet/>
      <dgm:spPr/>
      <dgm:t>
        <a:bodyPr/>
        <a:lstStyle/>
        <a:p>
          <a:endParaRPr lang="en-US"/>
        </a:p>
      </dgm:t>
    </dgm:pt>
    <dgm:pt modelId="{6F30AAC2-1EB5-456E-AA8F-B875545F6F8F}" type="sibTrans" cxnId="{EA95E8F2-0687-4BF7-817A-0D154EF96076}">
      <dgm:prSet/>
      <dgm:spPr/>
      <dgm:t>
        <a:bodyPr/>
        <a:lstStyle/>
        <a:p>
          <a:endParaRPr lang="en-US"/>
        </a:p>
      </dgm:t>
    </dgm:pt>
    <dgm:pt modelId="{4DDEC9C8-295C-4213-B316-0295273C0B0A}">
      <dgm:prSet/>
      <dgm:spPr/>
      <dgm:t>
        <a:bodyPr/>
        <a:lstStyle/>
        <a:p>
          <a:r>
            <a:rPr lang="en-US"/>
            <a:t>The mission of the bakery is to make the best quality baked good on site fresh daily.</a:t>
          </a:r>
        </a:p>
      </dgm:t>
    </dgm:pt>
    <dgm:pt modelId="{D61A6EC8-B087-4B1F-A00B-7DD529128DF8}" type="parTrans" cxnId="{081D7E8C-C729-4117-9E60-B2CAC2903984}">
      <dgm:prSet/>
      <dgm:spPr/>
      <dgm:t>
        <a:bodyPr/>
        <a:lstStyle/>
        <a:p>
          <a:endParaRPr lang="en-US"/>
        </a:p>
      </dgm:t>
    </dgm:pt>
    <dgm:pt modelId="{29475DB4-7888-45CE-B6A2-D40365CDCFAE}" type="sibTrans" cxnId="{081D7E8C-C729-4117-9E60-B2CAC2903984}">
      <dgm:prSet/>
      <dgm:spPr/>
      <dgm:t>
        <a:bodyPr/>
        <a:lstStyle/>
        <a:p>
          <a:endParaRPr lang="en-US"/>
        </a:p>
      </dgm:t>
    </dgm:pt>
    <dgm:pt modelId="{E18A7A70-0267-43B1-91BB-50ECAC262DDC}">
      <dgm:prSet/>
      <dgm:spPr/>
      <dgm:t>
        <a:bodyPr/>
        <a:lstStyle/>
        <a:p>
          <a:r>
            <a:rPr lang="en-US"/>
            <a:t>The objectives are to provide good services, customized products and help the community.</a:t>
          </a:r>
        </a:p>
      </dgm:t>
    </dgm:pt>
    <dgm:pt modelId="{F9590599-E1F1-4ED8-A867-0ABE420A72E4}" type="parTrans" cxnId="{C4F46C0E-6234-4FA0-A810-5DEE84095931}">
      <dgm:prSet/>
      <dgm:spPr/>
      <dgm:t>
        <a:bodyPr/>
        <a:lstStyle/>
        <a:p>
          <a:endParaRPr lang="en-US"/>
        </a:p>
      </dgm:t>
    </dgm:pt>
    <dgm:pt modelId="{FFD34A1D-77BA-45C1-8D74-A9D0D485672F}" type="sibTrans" cxnId="{C4F46C0E-6234-4FA0-A810-5DEE84095931}">
      <dgm:prSet/>
      <dgm:spPr/>
      <dgm:t>
        <a:bodyPr/>
        <a:lstStyle/>
        <a:p>
          <a:endParaRPr lang="en-US"/>
        </a:p>
      </dgm:t>
    </dgm:pt>
    <dgm:pt modelId="{B22BD151-233F-465B-8FCC-713AAC581093}">
      <dgm:prSet/>
      <dgm:spPr/>
      <dgm:t>
        <a:bodyPr/>
        <a:lstStyle/>
        <a:p>
          <a:r>
            <a:rPr lang="en-US"/>
            <a:t>My marketing strategy would be to have flyers spread I the area of the shop, to realize a website, a facebook page and  later rely also on word of mouth.</a:t>
          </a:r>
        </a:p>
      </dgm:t>
    </dgm:pt>
    <dgm:pt modelId="{096DE558-C5BB-460D-B549-68E80FCC782E}" type="parTrans" cxnId="{A8631A6A-BF46-4440-876A-0797EF1F2C65}">
      <dgm:prSet/>
      <dgm:spPr/>
      <dgm:t>
        <a:bodyPr/>
        <a:lstStyle/>
        <a:p>
          <a:endParaRPr lang="en-US"/>
        </a:p>
      </dgm:t>
    </dgm:pt>
    <dgm:pt modelId="{388D4C57-79A9-49EF-96DE-1B5518B2E6E1}" type="sibTrans" cxnId="{A8631A6A-BF46-4440-876A-0797EF1F2C65}">
      <dgm:prSet/>
      <dgm:spPr/>
      <dgm:t>
        <a:bodyPr/>
        <a:lstStyle/>
        <a:p>
          <a:endParaRPr lang="en-US"/>
        </a:p>
      </dgm:t>
    </dgm:pt>
    <dgm:pt modelId="{775AAD35-5D94-4E1E-8296-24C52D064309}" type="pres">
      <dgm:prSet presAssocID="{62C3852F-8279-45E9-8678-B82152506BDC}" presName="linear" presStyleCnt="0">
        <dgm:presLayoutVars>
          <dgm:animLvl val="lvl"/>
          <dgm:resizeHandles val="exact"/>
        </dgm:presLayoutVars>
      </dgm:prSet>
      <dgm:spPr/>
    </dgm:pt>
    <dgm:pt modelId="{FBF0FE5F-8841-41D5-8FA4-01BB65C9E5F0}" type="pres">
      <dgm:prSet presAssocID="{7F9565DA-653C-4928-B81C-D760897CAA12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CFED34C7-911E-46F8-830F-211BBBC40EDB}" type="pres">
      <dgm:prSet presAssocID="{ABE361D2-4D85-4692-B12A-C5605FCC3308}" presName="spacer" presStyleCnt="0"/>
      <dgm:spPr/>
    </dgm:pt>
    <dgm:pt modelId="{53045E68-C63B-46F9-842C-642F77C0E81A}" type="pres">
      <dgm:prSet presAssocID="{CDE4306D-5B1B-498E-B25D-24E5E45EF92D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E1A3147E-236D-49FF-B87D-2B66210F6AFA}" type="pres">
      <dgm:prSet presAssocID="{DC0B42AB-C6E6-47D6-8C3E-892F079AFE96}" presName="spacer" presStyleCnt="0"/>
      <dgm:spPr/>
    </dgm:pt>
    <dgm:pt modelId="{746643BC-38CD-436B-8DF2-8D9808B619F9}" type="pres">
      <dgm:prSet presAssocID="{5917F5A4-BCB1-4C84-A512-1510840F675B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BA762069-42D7-41F7-82C3-EC13C939FBCB}" type="pres">
      <dgm:prSet presAssocID="{5040E3E8-49A8-4AB7-A6DE-36D3228AAFDD}" presName="spacer" presStyleCnt="0"/>
      <dgm:spPr/>
    </dgm:pt>
    <dgm:pt modelId="{C11AB15D-0455-42F3-97D5-1A988749B55D}" type="pres">
      <dgm:prSet presAssocID="{2E0EBEF7-2EC7-4664-A8F8-C37057F65880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6C17C04C-6920-4D8C-A6A7-9BB7C01C6939}" type="pres">
      <dgm:prSet presAssocID="{5147D5D8-3790-4DA7-8736-1113DF96B63F}" presName="spacer" presStyleCnt="0"/>
      <dgm:spPr/>
    </dgm:pt>
    <dgm:pt modelId="{8677EC5C-84A2-4EBC-9145-E1D95F0C9A9A}" type="pres">
      <dgm:prSet presAssocID="{ECB5D6BA-3E08-4E7C-938C-6957DCDD8D5C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C425C8E3-0709-4A0A-A277-B88F6AE38D00}" type="pres">
      <dgm:prSet presAssocID="{51768967-25D1-4321-B28C-DEC2FE93D0B5}" presName="spacer" presStyleCnt="0"/>
      <dgm:spPr/>
    </dgm:pt>
    <dgm:pt modelId="{39594C4D-66AF-41AD-8B56-946B8845CF07}" type="pres">
      <dgm:prSet presAssocID="{EEBB2007-3851-4DA6-9DB9-60165F72BF66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A7221A8F-3E65-4D83-97DA-6980D0DA055F}" type="pres">
      <dgm:prSet presAssocID="{88CA57A5-8D85-4E6D-B373-6F24C0A69384}" presName="spacer" presStyleCnt="0"/>
      <dgm:spPr/>
    </dgm:pt>
    <dgm:pt modelId="{7B55B17F-55F3-44A7-8864-5C95736542EF}" type="pres">
      <dgm:prSet presAssocID="{F7B7282C-4D7C-4657-8772-BE105E925B71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8465404B-D491-4EC2-A235-DF4E3664F51C}" type="pres">
      <dgm:prSet presAssocID="{6F30AAC2-1EB5-456E-AA8F-B875545F6F8F}" presName="spacer" presStyleCnt="0"/>
      <dgm:spPr/>
    </dgm:pt>
    <dgm:pt modelId="{5BB3DDE2-CA29-4414-8EBE-EA7FABAE90B2}" type="pres">
      <dgm:prSet presAssocID="{4DDEC9C8-295C-4213-B316-0295273C0B0A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9C237278-C5E3-4912-BBD1-FF2FDDED211B}" type="pres">
      <dgm:prSet presAssocID="{29475DB4-7888-45CE-B6A2-D40365CDCFAE}" presName="spacer" presStyleCnt="0"/>
      <dgm:spPr/>
    </dgm:pt>
    <dgm:pt modelId="{5A953B94-FD9D-45A9-8067-49684FC52CAA}" type="pres">
      <dgm:prSet presAssocID="{E18A7A70-0267-43B1-91BB-50ECAC262DDC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B149B52A-54B7-49B6-A5AD-7A02F3F8024E}" type="pres">
      <dgm:prSet presAssocID="{FFD34A1D-77BA-45C1-8D74-A9D0D485672F}" presName="spacer" presStyleCnt="0"/>
      <dgm:spPr/>
    </dgm:pt>
    <dgm:pt modelId="{46954216-73CA-45EF-8758-C7168AC10751}" type="pres">
      <dgm:prSet presAssocID="{B22BD151-233F-465B-8FCC-713AAC581093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F77DA40B-1787-4298-A4D0-B418A5FC56B2}" srcId="{62C3852F-8279-45E9-8678-B82152506BDC}" destId="{CDE4306D-5B1B-498E-B25D-24E5E45EF92D}" srcOrd="1" destOrd="0" parTransId="{792A0252-71CF-4085-ACEE-3C1A0BEC37AC}" sibTransId="{DC0B42AB-C6E6-47D6-8C3E-892F079AFE96}"/>
    <dgm:cxn modelId="{6B18A00D-26D5-4A70-A084-F0AC2A419324}" type="presOf" srcId="{EEBB2007-3851-4DA6-9DB9-60165F72BF66}" destId="{39594C4D-66AF-41AD-8B56-946B8845CF07}" srcOrd="0" destOrd="0" presId="urn:microsoft.com/office/officeart/2005/8/layout/vList2"/>
    <dgm:cxn modelId="{C4F46C0E-6234-4FA0-A810-5DEE84095931}" srcId="{62C3852F-8279-45E9-8678-B82152506BDC}" destId="{E18A7A70-0267-43B1-91BB-50ECAC262DDC}" srcOrd="8" destOrd="0" parTransId="{F9590599-E1F1-4ED8-A867-0ABE420A72E4}" sibTransId="{FFD34A1D-77BA-45C1-8D74-A9D0D485672F}"/>
    <dgm:cxn modelId="{C4DADD12-726E-4916-A426-228657253EA4}" type="presOf" srcId="{62C3852F-8279-45E9-8678-B82152506BDC}" destId="{775AAD35-5D94-4E1E-8296-24C52D064309}" srcOrd="0" destOrd="0" presId="urn:microsoft.com/office/officeart/2005/8/layout/vList2"/>
    <dgm:cxn modelId="{435D0A19-E6AC-4916-9081-E4FAD30AC654}" type="presOf" srcId="{2E0EBEF7-2EC7-4664-A8F8-C37057F65880}" destId="{C11AB15D-0455-42F3-97D5-1A988749B55D}" srcOrd="0" destOrd="0" presId="urn:microsoft.com/office/officeart/2005/8/layout/vList2"/>
    <dgm:cxn modelId="{B8AA162A-6FBE-47A7-9111-F2DE89248CEF}" srcId="{62C3852F-8279-45E9-8678-B82152506BDC}" destId="{5917F5A4-BCB1-4C84-A512-1510840F675B}" srcOrd="2" destOrd="0" parTransId="{F581FC0C-0CE1-47E2-A443-83C14CC52FD2}" sibTransId="{5040E3E8-49A8-4AB7-A6DE-36D3228AAFDD}"/>
    <dgm:cxn modelId="{A6BA4D65-21B2-4C9A-88C6-D4D1C77DBC45}" type="presOf" srcId="{5917F5A4-BCB1-4C84-A512-1510840F675B}" destId="{746643BC-38CD-436B-8DF2-8D9808B619F9}" srcOrd="0" destOrd="0" presId="urn:microsoft.com/office/officeart/2005/8/layout/vList2"/>
    <dgm:cxn modelId="{A8631A6A-BF46-4440-876A-0797EF1F2C65}" srcId="{62C3852F-8279-45E9-8678-B82152506BDC}" destId="{B22BD151-233F-465B-8FCC-713AAC581093}" srcOrd="9" destOrd="0" parTransId="{096DE558-C5BB-460D-B549-68E80FCC782E}" sibTransId="{388D4C57-79A9-49EF-96DE-1B5518B2E6E1}"/>
    <dgm:cxn modelId="{8761864E-2B74-4E3F-9B58-AD55A9043AA5}" type="presOf" srcId="{F7B7282C-4D7C-4657-8772-BE105E925B71}" destId="{7B55B17F-55F3-44A7-8864-5C95736542EF}" srcOrd="0" destOrd="0" presId="urn:microsoft.com/office/officeart/2005/8/layout/vList2"/>
    <dgm:cxn modelId="{0F5D4254-3A1A-49CB-BCD5-63407F63003D}" srcId="{62C3852F-8279-45E9-8678-B82152506BDC}" destId="{ECB5D6BA-3E08-4E7C-938C-6957DCDD8D5C}" srcOrd="4" destOrd="0" parTransId="{7B7F1FBE-D9D8-4AA5-AAC0-EA3DC807A0B8}" sibTransId="{51768967-25D1-4321-B28C-DEC2FE93D0B5}"/>
    <dgm:cxn modelId="{2B281E58-2DBD-4032-8BD1-77EACC7DFB4C}" type="presOf" srcId="{7F9565DA-653C-4928-B81C-D760897CAA12}" destId="{FBF0FE5F-8841-41D5-8FA4-01BB65C9E5F0}" srcOrd="0" destOrd="0" presId="urn:microsoft.com/office/officeart/2005/8/layout/vList2"/>
    <dgm:cxn modelId="{BF53975A-6A82-40AC-A571-7A4C2ED56BF9}" type="presOf" srcId="{ECB5D6BA-3E08-4E7C-938C-6957DCDD8D5C}" destId="{8677EC5C-84A2-4EBC-9145-E1D95F0C9A9A}" srcOrd="0" destOrd="0" presId="urn:microsoft.com/office/officeart/2005/8/layout/vList2"/>
    <dgm:cxn modelId="{D889F382-A722-447D-BCF7-5D36E44D58BD}" srcId="{62C3852F-8279-45E9-8678-B82152506BDC}" destId="{7F9565DA-653C-4928-B81C-D760897CAA12}" srcOrd="0" destOrd="0" parTransId="{AB65E391-CF89-43E0-9D8B-CE37521390D1}" sibTransId="{ABE361D2-4D85-4692-B12A-C5605FCC3308}"/>
    <dgm:cxn modelId="{911C9787-CF1E-47CB-AE1C-CA4DA85C37E5}" type="presOf" srcId="{E18A7A70-0267-43B1-91BB-50ECAC262DDC}" destId="{5A953B94-FD9D-45A9-8067-49684FC52CAA}" srcOrd="0" destOrd="0" presId="urn:microsoft.com/office/officeart/2005/8/layout/vList2"/>
    <dgm:cxn modelId="{081D7E8C-C729-4117-9E60-B2CAC2903984}" srcId="{62C3852F-8279-45E9-8678-B82152506BDC}" destId="{4DDEC9C8-295C-4213-B316-0295273C0B0A}" srcOrd="7" destOrd="0" parTransId="{D61A6EC8-B087-4B1F-A00B-7DD529128DF8}" sibTransId="{29475DB4-7888-45CE-B6A2-D40365CDCFAE}"/>
    <dgm:cxn modelId="{820BCA99-AD3C-4863-BB14-F37FDF053EB2}" srcId="{62C3852F-8279-45E9-8678-B82152506BDC}" destId="{EEBB2007-3851-4DA6-9DB9-60165F72BF66}" srcOrd="5" destOrd="0" parTransId="{DB9AA8B7-F530-4FDE-A12F-0C97EDFE1B38}" sibTransId="{88CA57A5-8D85-4E6D-B373-6F24C0A69384}"/>
    <dgm:cxn modelId="{678D40D5-969D-4A6B-8B65-218DF2A80C73}" srcId="{62C3852F-8279-45E9-8678-B82152506BDC}" destId="{2E0EBEF7-2EC7-4664-A8F8-C37057F65880}" srcOrd="3" destOrd="0" parTransId="{D5726DF6-8FB9-4C4A-A571-0214EA24BEF1}" sibTransId="{5147D5D8-3790-4DA7-8736-1113DF96B63F}"/>
    <dgm:cxn modelId="{42AA3BDD-D976-43AB-A4C6-E61EAE49EDE8}" type="presOf" srcId="{B22BD151-233F-465B-8FCC-713AAC581093}" destId="{46954216-73CA-45EF-8758-C7168AC10751}" srcOrd="0" destOrd="0" presId="urn:microsoft.com/office/officeart/2005/8/layout/vList2"/>
    <dgm:cxn modelId="{531722E2-D9BB-451F-B309-9D2CDEFB93E6}" type="presOf" srcId="{4DDEC9C8-295C-4213-B316-0295273C0B0A}" destId="{5BB3DDE2-CA29-4414-8EBE-EA7FABAE90B2}" srcOrd="0" destOrd="0" presId="urn:microsoft.com/office/officeart/2005/8/layout/vList2"/>
    <dgm:cxn modelId="{EA95E8F2-0687-4BF7-817A-0D154EF96076}" srcId="{62C3852F-8279-45E9-8678-B82152506BDC}" destId="{F7B7282C-4D7C-4657-8772-BE105E925B71}" srcOrd="6" destOrd="0" parTransId="{BAB78411-6573-4BCC-A317-031C80F57630}" sibTransId="{6F30AAC2-1EB5-456E-AA8F-B875545F6F8F}"/>
    <dgm:cxn modelId="{1130A5F9-64F7-459A-A345-D6D0BEC9593A}" type="presOf" srcId="{CDE4306D-5B1B-498E-B25D-24E5E45EF92D}" destId="{53045E68-C63B-46F9-842C-642F77C0E81A}" srcOrd="0" destOrd="0" presId="urn:microsoft.com/office/officeart/2005/8/layout/vList2"/>
    <dgm:cxn modelId="{B9AC426C-C240-454F-8D5F-F06D85163AE7}" type="presParOf" srcId="{775AAD35-5D94-4E1E-8296-24C52D064309}" destId="{FBF0FE5F-8841-41D5-8FA4-01BB65C9E5F0}" srcOrd="0" destOrd="0" presId="urn:microsoft.com/office/officeart/2005/8/layout/vList2"/>
    <dgm:cxn modelId="{024DAB1E-3D8F-4E4B-AD1F-C3E45ACBADC6}" type="presParOf" srcId="{775AAD35-5D94-4E1E-8296-24C52D064309}" destId="{CFED34C7-911E-46F8-830F-211BBBC40EDB}" srcOrd="1" destOrd="0" presId="urn:microsoft.com/office/officeart/2005/8/layout/vList2"/>
    <dgm:cxn modelId="{1C0AB182-35B8-4FA1-9AD2-4F6B66164696}" type="presParOf" srcId="{775AAD35-5D94-4E1E-8296-24C52D064309}" destId="{53045E68-C63B-46F9-842C-642F77C0E81A}" srcOrd="2" destOrd="0" presId="urn:microsoft.com/office/officeart/2005/8/layout/vList2"/>
    <dgm:cxn modelId="{7C08DA0F-CD58-4468-A598-79E5602187E6}" type="presParOf" srcId="{775AAD35-5D94-4E1E-8296-24C52D064309}" destId="{E1A3147E-236D-49FF-B87D-2B66210F6AFA}" srcOrd="3" destOrd="0" presId="urn:microsoft.com/office/officeart/2005/8/layout/vList2"/>
    <dgm:cxn modelId="{0BA7AA88-B88A-4F09-891D-88BBC0F9B658}" type="presParOf" srcId="{775AAD35-5D94-4E1E-8296-24C52D064309}" destId="{746643BC-38CD-436B-8DF2-8D9808B619F9}" srcOrd="4" destOrd="0" presId="urn:microsoft.com/office/officeart/2005/8/layout/vList2"/>
    <dgm:cxn modelId="{378A04B5-3826-4512-83B0-4FE8A63FB537}" type="presParOf" srcId="{775AAD35-5D94-4E1E-8296-24C52D064309}" destId="{BA762069-42D7-41F7-82C3-EC13C939FBCB}" srcOrd="5" destOrd="0" presId="urn:microsoft.com/office/officeart/2005/8/layout/vList2"/>
    <dgm:cxn modelId="{A40D42FE-969B-4872-BAAD-F795EB6D11CF}" type="presParOf" srcId="{775AAD35-5D94-4E1E-8296-24C52D064309}" destId="{C11AB15D-0455-42F3-97D5-1A988749B55D}" srcOrd="6" destOrd="0" presId="urn:microsoft.com/office/officeart/2005/8/layout/vList2"/>
    <dgm:cxn modelId="{C75825B0-6FC4-45D5-B017-B751DD9F1EAB}" type="presParOf" srcId="{775AAD35-5D94-4E1E-8296-24C52D064309}" destId="{6C17C04C-6920-4D8C-A6A7-9BB7C01C6939}" srcOrd="7" destOrd="0" presId="urn:microsoft.com/office/officeart/2005/8/layout/vList2"/>
    <dgm:cxn modelId="{B0542ADB-CE57-4A9C-9E89-B4C8AE6132A2}" type="presParOf" srcId="{775AAD35-5D94-4E1E-8296-24C52D064309}" destId="{8677EC5C-84A2-4EBC-9145-E1D95F0C9A9A}" srcOrd="8" destOrd="0" presId="urn:microsoft.com/office/officeart/2005/8/layout/vList2"/>
    <dgm:cxn modelId="{CCAB422F-02F2-4669-AFAA-7E615F7515AB}" type="presParOf" srcId="{775AAD35-5D94-4E1E-8296-24C52D064309}" destId="{C425C8E3-0709-4A0A-A277-B88F6AE38D00}" srcOrd="9" destOrd="0" presId="urn:microsoft.com/office/officeart/2005/8/layout/vList2"/>
    <dgm:cxn modelId="{BB1A7308-5C50-473F-9746-ABA70C80CD0F}" type="presParOf" srcId="{775AAD35-5D94-4E1E-8296-24C52D064309}" destId="{39594C4D-66AF-41AD-8B56-946B8845CF07}" srcOrd="10" destOrd="0" presId="urn:microsoft.com/office/officeart/2005/8/layout/vList2"/>
    <dgm:cxn modelId="{DA8361D6-8266-4ADF-937D-C3C086C5D01C}" type="presParOf" srcId="{775AAD35-5D94-4E1E-8296-24C52D064309}" destId="{A7221A8F-3E65-4D83-97DA-6980D0DA055F}" srcOrd="11" destOrd="0" presId="urn:microsoft.com/office/officeart/2005/8/layout/vList2"/>
    <dgm:cxn modelId="{18799B1F-8C0F-4EE4-845E-BFE42DF8F17B}" type="presParOf" srcId="{775AAD35-5D94-4E1E-8296-24C52D064309}" destId="{7B55B17F-55F3-44A7-8864-5C95736542EF}" srcOrd="12" destOrd="0" presId="urn:microsoft.com/office/officeart/2005/8/layout/vList2"/>
    <dgm:cxn modelId="{197EBF10-FAD3-4469-80C0-5C904F292E38}" type="presParOf" srcId="{775AAD35-5D94-4E1E-8296-24C52D064309}" destId="{8465404B-D491-4EC2-A235-DF4E3664F51C}" srcOrd="13" destOrd="0" presId="urn:microsoft.com/office/officeart/2005/8/layout/vList2"/>
    <dgm:cxn modelId="{93571724-1716-4015-B4B4-AC01971D9868}" type="presParOf" srcId="{775AAD35-5D94-4E1E-8296-24C52D064309}" destId="{5BB3DDE2-CA29-4414-8EBE-EA7FABAE90B2}" srcOrd="14" destOrd="0" presId="urn:microsoft.com/office/officeart/2005/8/layout/vList2"/>
    <dgm:cxn modelId="{9CE84C18-58C0-4A42-9AE3-2ED12F8BECE4}" type="presParOf" srcId="{775AAD35-5D94-4E1E-8296-24C52D064309}" destId="{9C237278-C5E3-4912-BBD1-FF2FDDED211B}" srcOrd="15" destOrd="0" presId="urn:microsoft.com/office/officeart/2005/8/layout/vList2"/>
    <dgm:cxn modelId="{B122547F-B8B4-4371-954C-046553C4A1C1}" type="presParOf" srcId="{775AAD35-5D94-4E1E-8296-24C52D064309}" destId="{5A953B94-FD9D-45A9-8067-49684FC52CAA}" srcOrd="16" destOrd="0" presId="urn:microsoft.com/office/officeart/2005/8/layout/vList2"/>
    <dgm:cxn modelId="{22374366-B56A-4E2F-A55C-E6DCC4016D39}" type="presParOf" srcId="{775AAD35-5D94-4E1E-8296-24C52D064309}" destId="{B149B52A-54B7-49B6-A5AD-7A02F3F8024E}" srcOrd="17" destOrd="0" presId="urn:microsoft.com/office/officeart/2005/8/layout/vList2"/>
    <dgm:cxn modelId="{2CB0D40B-C0D2-402F-8767-8DB1D6CAAAC4}" type="presParOf" srcId="{775AAD35-5D94-4E1E-8296-24C52D064309}" destId="{46954216-73CA-45EF-8758-C7168AC10751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F0FE5F-8841-41D5-8FA4-01BB65C9E5F0}">
      <dsp:nvSpPr>
        <dsp:cNvPr id="0" name=""/>
        <dsp:cNvSpPr/>
      </dsp:nvSpPr>
      <dsp:spPr>
        <a:xfrm>
          <a:off x="0" y="5759"/>
          <a:ext cx="7240146" cy="556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My name is Ionela Diana Beceriu and this is my presentation for the business plan HEAVEN BAKERY.</a:t>
          </a:r>
        </a:p>
      </dsp:txBody>
      <dsp:txXfrm>
        <a:off x="27187" y="32946"/>
        <a:ext cx="7185772" cy="502546"/>
      </dsp:txXfrm>
    </dsp:sp>
    <dsp:sp modelId="{53045E68-C63B-46F9-842C-642F77C0E81A}">
      <dsp:nvSpPr>
        <dsp:cNvPr id="0" name=""/>
        <dsp:cNvSpPr/>
      </dsp:nvSpPr>
      <dsp:spPr>
        <a:xfrm>
          <a:off x="0" y="602999"/>
          <a:ext cx="7240146" cy="556920"/>
        </a:xfrm>
        <a:prstGeom prst="roundRect">
          <a:avLst/>
        </a:prstGeom>
        <a:solidFill>
          <a:schemeClr val="accent2">
            <a:hueOff val="166307"/>
            <a:satOff val="-75"/>
            <a:lumOff val="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motto for this bakery is “smells like heaven”.</a:t>
          </a:r>
        </a:p>
      </dsp:txBody>
      <dsp:txXfrm>
        <a:off x="27187" y="630186"/>
        <a:ext cx="7185772" cy="502546"/>
      </dsp:txXfrm>
    </dsp:sp>
    <dsp:sp modelId="{746643BC-38CD-436B-8DF2-8D9808B619F9}">
      <dsp:nvSpPr>
        <dsp:cNvPr id="0" name=""/>
        <dsp:cNvSpPr/>
      </dsp:nvSpPr>
      <dsp:spPr>
        <a:xfrm>
          <a:off x="0" y="1200239"/>
          <a:ext cx="7240146" cy="556920"/>
        </a:xfrm>
        <a:prstGeom prst="roundRect">
          <a:avLst/>
        </a:prstGeom>
        <a:solidFill>
          <a:schemeClr val="accent2">
            <a:hueOff val="332615"/>
            <a:satOff val="-150"/>
            <a:lumOff val="15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 would like to talk to you about our products, the objectives of the business, my marketing plan and a swot analysis.</a:t>
          </a:r>
        </a:p>
      </dsp:txBody>
      <dsp:txXfrm>
        <a:off x="27187" y="1227426"/>
        <a:ext cx="7185772" cy="502546"/>
      </dsp:txXfrm>
    </dsp:sp>
    <dsp:sp modelId="{C11AB15D-0455-42F3-97D5-1A988749B55D}">
      <dsp:nvSpPr>
        <dsp:cNvPr id="0" name=""/>
        <dsp:cNvSpPr/>
      </dsp:nvSpPr>
      <dsp:spPr>
        <a:xfrm>
          <a:off x="0" y="1797479"/>
          <a:ext cx="7240146" cy="556920"/>
        </a:xfrm>
        <a:prstGeom prst="roundRect">
          <a:avLst/>
        </a:prstGeom>
        <a:solidFill>
          <a:schemeClr val="accent2">
            <a:hueOff val="498922"/>
            <a:satOff val="-225"/>
            <a:lumOff val="23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Bread is one of the most important products of a bakery and we will offer white bread, wholemeal bread and sourdough bread.</a:t>
          </a:r>
        </a:p>
      </dsp:txBody>
      <dsp:txXfrm>
        <a:off x="27187" y="1824666"/>
        <a:ext cx="7185772" cy="502546"/>
      </dsp:txXfrm>
    </dsp:sp>
    <dsp:sp modelId="{8677EC5C-84A2-4EBC-9145-E1D95F0C9A9A}">
      <dsp:nvSpPr>
        <dsp:cNvPr id="0" name=""/>
        <dsp:cNvSpPr/>
      </dsp:nvSpPr>
      <dsp:spPr>
        <a:xfrm>
          <a:off x="0" y="2394719"/>
          <a:ext cx="7240146" cy="556920"/>
        </a:xfrm>
        <a:prstGeom prst="roundRect">
          <a:avLst/>
        </a:prstGeom>
        <a:solidFill>
          <a:schemeClr val="accent2">
            <a:hueOff val="665229"/>
            <a:satOff val="-300"/>
            <a:lumOff val="31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sourdough bread supports healthy blood sugar levels because long fermentation process breaks down carbohydrates.</a:t>
          </a:r>
        </a:p>
      </dsp:txBody>
      <dsp:txXfrm>
        <a:off x="27187" y="2421906"/>
        <a:ext cx="7185772" cy="502546"/>
      </dsp:txXfrm>
    </dsp:sp>
    <dsp:sp modelId="{39594C4D-66AF-41AD-8B56-946B8845CF07}">
      <dsp:nvSpPr>
        <dsp:cNvPr id="0" name=""/>
        <dsp:cNvSpPr/>
      </dsp:nvSpPr>
      <dsp:spPr>
        <a:xfrm>
          <a:off x="0" y="2991959"/>
          <a:ext cx="7240146" cy="556920"/>
        </a:xfrm>
        <a:prstGeom prst="roundRect">
          <a:avLst/>
        </a:prstGeom>
        <a:solidFill>
          <a:schemeClr val="accent2">
            <a:hueOff val="831537"/>
            <a:satOff val="-374"/>
            <a:lumOff val="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Our bakery offers a large variety of baked products like baguettes, bread rolls,bagels and buns.</a:t>
          </a:r>
        </a:p>
      </dsp:txBody>
      <dsp:txXfrm>
        <a:off x="27187" y="3019146"/>
        <a:ext cx="7185772" cy="502546"/>
      </dsp:txXfrm>
    </dsp:sp>
    <dsp:sp modelId="{7B55B17F-55F3-44A7-8864-5C95736542EF}">
      <dsp:nvSpPr>
        <dsp:cNvPr id="0" name=""/>
        <dsp:cNvSpPr/>
      </dsp:nvSpPr>
      <dsp:spPr>
        <a:xfrm>
          <a:off x="0" y="3589199"/>
          <a:ext cx="7240146" cy="556920"/>
        </a:xfrm>
        <a:prstGeom prst="roundRect">
          <a:avLst/>
        </a:prstGeom>
        <a:solidFill>
          <a:schemeClr val="accent2">
            <a:hueOff val="997844"/>
            <a:satOff val="-44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We will use organic flour delivered by a local mill.</a:t>
          </a:r>
        </a:p>
      </dsp:txBody>
      <dsp:txXfrm>
        <a:off x="27187" y="3616386"/>
        <a:ext cx="7185772" cy="502546"/>
      </dsp:txXfrm>
    </dsp:sp>
    <dsp:sp modelId="{5BB3DDE2-CA29-4414-8EBE-EA7FABAE90B2}">
      <dsp:nvSpPr>
        <dsp:cNvPr id="0" name=""/>
        <dsp:cNvSpPr/>
      </dsp:nvSpPr>
      <dsp:spPr>
        <a:xfrm>
          <a:off x="0" y="4186440"/>
          <a:ext cx="7240146" cy="556920"/>
        </a:xfrm>
        <a:prstGeom prst="roundRect">
          <a:avLst/>
        </a:prstGeom>
        <a:solidFill>
          <a:schemeClr val="accent2">
            <a:hueOff val="1164152"/>
            <a:satOff val="-524"/>
            <a:lumOff val="548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mission of the bakery is to make the best quality baked good on site fresh daily.</a:t>
          </a:r>
        </a:p>
      </dsp:txBody>
      <dsp:txXfrm>
        <a:off x="27187" y="4213627"/>
        <a:ext cx="7185772" cy="502546"/>
      </dsp:txXfrm>
    </dsp:sp>
    <dsp:sp modelId="{5A953B94-FD9D-45A9-8067-49684FC52CAA}">
      <dsp:nvSpPr>
        <dsp:cNvPr id="0" name=""/>
        <dsp:cNvSpPr/>
      </dsp:nvSpPr>
      <dsp:spPr>
        <a:xfrm>
          <a:off x="0" y="4783680"/>
          <a:ext cx="7240146" cy="556920"/>
        </a:xfrm>
        <a:prstGeom prst="roundRect">
          <a:avLst/>
        </a:prstGeom>
        <a:solidFill>
          <a:schemeClr val="accent2">
            <a:hueOff val="1330459"/>
            <a:satOff val="-599"/>
            <a:lumOff val="62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objectives are to provide good services, customized products and help the community.</a:t>
          </a:r>
        </a:p>
      </dsp:txBody>
      <dsp:txXfrm>
        <a:off x="27187" y="4810867"/>
        <a:ext cx="7185772" cy="502546"/>
      </dsp:txXfrm>
    </dsp:sp>
    <dsp:sp modelId="{46954216-73CA-45EF-8758-C7168AC10751}">
      <dsp:nvSpPr>
        <dsp:cNvPr id="0" name=""/>
        <dsp:cNvSpPr/>
      </dsp:nvSpPr>
      <dsp:spPr>
        <a:xfrm>
          <a:off x="0" y="5380920"/>
          <a:ext cx="7240146" cy="556920"/>
        </a:xfrm>
        <a:prstGeom prst="roundRect">
          <a:avLst/>
        </a:prstGeom>
        <a:solidFill>
          <a:schemeClr val="accent2">
            <a:hueOff val="1496766"/>
            <a:satOff val="-674"/>
            <a:lumOff val="70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My marketing strategy would be to have flyers spread I the area of the shop, to realize a website, a facebook page and  later rely also on word of mouth.</a:t>
          </a:r>
        </a:p>
      </dsp:txBody>
      <dsp:txXfrm>
        <a:off x="27187" y="5408107"/>
        <a:ext cx="7185772" cy="5025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04CDCD-B480-479C-8A9D-2F6FE93ECA45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7D84FE-5B68-4889-BA20-04F04610F4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365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7D84FE-5B68-4889-BA20-04F04610F44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633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7D84FE-5B68-4889-BA20-04F04610F44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0416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7D84FE-5B68-4889-BA20-04F04610F44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511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Wednesday, March 17,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2664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Wednesday, March 17,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895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Wednesday, March 17,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2789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Wednesday, March 17,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120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Wednesday, March 17, 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82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Wednesday, March 17, 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1162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Wednesday, March 17, 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53137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Wednesday, March 17,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5311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Wednesday, March 17,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901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Wednesday, March 17,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1983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Wednesday, March 17,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4258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Wednesday, March 17, 2021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316173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01" r:id="rId4"/>
    <p:sldLayoutId id="2147483702" r:id="rId5"/>
    <p:sldLayoutId id="2147483707" r:id="rId6"/>
    <p:sldLayoutId id="2147483703" r:id="rId7"/>
    <p:sldLayoutId id="2147483704" r:id="rId8"/>
    <p:sldLayoutId id="2147483705" r:id="rId9"/>
    <p:sldLayoutId id="2147483706" r:id="rId10"/>
    <p:sldLayoutId id="2147483708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://commons.wikimedia.org/wiki/File:Amsterdam_-_Bakery_-_0862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free-images" TargetMode="External"/><Relationship Id="rId2" Type="http://schemas.openxmlformats.org/officeDocument/2006/relationships/image" Target="../media/image2.1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3" Type="http://schemas.openxmlformats.org/officeDocument/2006/relationships/hyperlink" Target="https://foto.wuestenigel.com/rustic-wholemeal-rye-bread-on-wooden-board/" TargetMode="External"/><Relationship Id="rId7" Type="http://schemas.openxmlformats.org/officeDocument/2006/relationships/hyperlink" Target="https://www.flickr.com/photos/30478819@N08/44467480265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g"/><Relationship Id="rId5" Type="http://schemas.openxmlformats.org/officeDocument/2006/relationships/hyperlink" Target="https://en.wikipedia.org/wiki/Sourdough" TargetMode="External"/><Relationship Id="rId4" Type="http://schemas.openxmlformats.org/officeDocument/2006/relationships/image" Target="../media/image4.jpg"/><Relationship Id="rId9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allpaperflare.com/baked-bread-milk-ears-food-drink-no-people-refreshment-wallpaper-tjyx" TargetMode="External"/><Relationship Id="rId3" Type="http://schemas.openxmlformats.org/officeDocument/2006/relationships/image" Target="../media/image6.jpg"/><Relationship Id="rId7" Type="http://schemas.openxmlformats.org/officeDocument/2006/relationships/image" Target="../media/image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allpaperflare.com/sourdough-bread-loaf-food-and-drink-breads-checked-pattern-wallpaper-aasxf" TargetMode="External"/><Relationship Id="rId11" Type="http://schemas.openxmlformats.org/officeDocument/2006/relationships/hyperlink" Target="https://creativecommons.org/licenses/by-nc-nd/3.0/" TargetMode="External"/><Relationship Id="rId5" Type="http://schemas.openxmlformats.org/officeDocument/2006/relationships/image" Target="../media/image7.jpg"/><Relationship Id="rId10" Type="http://schemas.openxmlformats.org/officeDocument/2006/relationships/hyperlink" Target="https://publicdomainpictures.net/view-image.php?image=24995&amp;picture=baking-supplies" TargetMode="External"/><Relationship Id="rId4" Type="http://schemas.openxmlformats.org/officeDocument/2006/relationships/hyperlink" Target="https://www.flickr.com/photos/joyoflife/5862596937/" TargetMode="External"/><Relationship Id="rId9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13" Type="http://schemas.openxmlformats.org/officeDocument/2006/relationships/hyperlink" Target="https://creativecommons.org/licenses/by-nc-sa/3.0/" TargetMode="External"/><Relationship Id="rId3" Type="http://schemas.openxmlformats.org/officeDocument/2006/relationships/hyperlink" Target="https://www.lambsearsandhoney.com/chicken-and-thyme-sausage-rolls/" TargetMode="External"/><Relationship Id="rId7" Type="http://schemas.openxmlformats.org/officeDocument/2006/relationships/hyperlink" Target="http://alchemybaking.blogspot.com/2011/02/banana-breakfast-cookies.html" TargetMode="External"/><Relationship Id="rId12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11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://commons.wikimedia.org/wiki/File:Raspberry_and_white_chocolate_streusel_muffins_(15054507122).jpg" TargetMode="External"/><Relationship Id="rId10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11.jpg"/><Relationship Id="rId9" Type="http://schemas.openxmlformats.org/officeDocument/2006/relationships/hyperlink" Target="https://www.flickr.com/photos/alexbrn/4161994329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hyperlink" Target="https://en.wiktionary.org/wiki/dough" TargetMode="External"/><Relationship Id="rId7" Type="http://schemas.openxmlformats.org/officeDocument/2006/relationships/hyperlink" Target="https://flickr.com/photos/ihhinsaniyardimvakfi/13535087414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g"/><Relationship Id="rId5" Type="http://schemas.openxmlformats.org/officeDocument/2006/relationships/hyperlink" Target="http://flickr.com/photos/keep_your_bunnet_oon/3497769304" TargetMode="External"/><Relationship Id="rId10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15.jpg"/><Relationship Id="rId9" Type="http://schemas.openxmlformats.org/officeDocument/2006/relationships/hyperlink" Target="https://creativecommons.org/licenses/by-nc/3.0/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g"/><Relationship Id="rId3" Type="http://schemas.openxmlformats.org/officeDocument/2006/relationships/hyperlink" Target="https://www.flickr.com/photos/99261966@N05/17105763126" TargetMode="External"/><Relationship Id="rId7" Type="http://schemas.openxmlformats.org/officeDocument/2006/relationships/hyperlink" Target="https://www.vecteezy.com/vector-art/474058-bakery-menu-design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11" Type="http://schemas.openxmlformats.org/officeDocument/2006/relationships/image" Target="../media/image21.png"/><Relationship Id="rId5" Type="http://schemas.openxmlformats.org/officeDocument/2006/relationships/hyperlink" Target="https://seaspray-itsawonderfullife.blogspot.com/2010/06/new-med-blog.html" TargetMode="External"/><Relationship Id="rId10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18.jpeg"/><Relationship Id="rId9" Type="http://schemas.openxmlformats.org/officeDocument/2006/relationships/hyperlink" Target="https://www.flickr.com/photos/muyyum/4593980205/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g"/><Relationship Id="rId13" Type="http://schemas.openxmlformats.org/officeDocument/2006/relationships/hyperlink" Target="https://creativecommons.org/licenses/by-sa/3.0/" TargetMode="External"/><Relationship Id="rId3" Type="http://schemas.openxmlformats.org/officeDocument/2006/relationships/hyperlink" Target="http://nlife.ca/bread-themed-food" TargetMode="External"/><Relationship Id="rId7" Type="http://schemas.openxmlformats.org/officeDocument/2006/relationships/hyperlink" Target="http://jayce-o.blogspot.com/2013/01/creative-bakery-cake-packaging-designs.html" TargetMode="External"/><Relationship Id="rId12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4.jpg"/><Relationship Id="rId11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ladyducayne.wordpress.com/2009/11/26/m-resort-new-hotel-and-casino-and-baby-cakes-artisan-bakery-las-vegas/" TargetMode="External"/><Relationship Id="rId10" Type="http://schemas.openxmlformats.org/officeDocument/2006/relationships/hyperlink" Target="https://creativecommons.org/licenses/by-nc-sa/3.0/" TargetMode="External"/><Relationship Id="rId4" Type="http://schemas.openxmlformats.org/officeDocument/2006/relationships/image" Target="../media/image23.jpg"/><Relationship Id="rId9" Type="http://schemas.openxmlformats.org/officeDocument/2006/relationships/hyperlink" Target="http://www.creationsbykara.com/2016/08/coconut-oatmeal-chocolate-chip-cookies.html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ile:Swot_analysis.png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11/1750-3841.15302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podium.com/article/pricing-strategy/" TargetMode="External"/><Relationship Id="rId5" Type="http://schemas.openxmlformats.org/officeDocument/2006/relationships/hyperlink" Target="https://doi.org/10.1111/ijfs.12617" TargetMode="External"/><Relationship Id="rId4" Type="http://schemas.openxmlformats.org/officeDocument/2006/relationships/hyperlink" Target="https://doi.org/10.1016/j.tifs.201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5">
                  <a:alpha val="35000"/>
                </a:schemeClr>
              </a:gs>
              <a:gs pos="100000">
                <a:schemeClr val="accent6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6540A3-E890-4E52-AB39-FB9321FCE7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4038599" y="717906"/>
            <a:ext cx="8160026" cy="5440017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DAE9B3-EB0A-458C-B48E-C946DE0804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3825" y="2950387"/>
            <a:ext cx="3077044" cy="3531403"/>
          </a:xfrm>
        </p:spPr>
        <p:txBody>
          <a:bodyPr anchor="t">
            <a:normAutofit fontScale="90000"/>
          </a:bodyPr>
          <a:lstStyle/>
          <a:p>
            <a:pPr algn="r"/>
            <a:br>
              <a:rPr lang="en-US" sz="3200" dirty="0">
                <a:solidFill>
                  <a:schemeClr val="bg1"/>
                </a:solidFill>
              </a:rPr>
            </a:br>
            <a:r>
              <a:rPr lang="en-US" sz="3200" dirty="0">
                <a:solidFill>
                  <a:schemeClr val="bg1"/>
                </a:solidFill>
              </a:rPr>
              <a:t>HEAVEN BAKERY</a:t>
            </a:r>
            <a:br>
              <a:rPr lang="en-US" sz="3200" dirty="0">
                <a:solidFill>
                  <a:schemeClr val="bg1"/>
                </a:solidFill>
              </a:rPr>
            </a:br>
            <a:r>
              <a:rPr lang="en-US" sz="1600" b="0" i="1" dirty="0">
                <a:solidFill>
                  <a:schemeClr val="bg1"/>
                </a:solidFill>
              </a:rPr>
              <a:t>Ionela </a:t>
            </a:r>
            <a:r>
              <a:rPr lang="en-US" sz="1600" b="0" i="1" dirty="0" err="1">
                <a:solidFill>
                  <a:schemeClr val="bg1"/>
                </a:solidFill>
              </a:rPr>
              <a:t>diana</a:t>
            </a:r>
            <a:r>
              <a:rPr lang="en-US" sz="1600" b="0" i="1" dirty="0">
                <a:solidFill>
                  <a:schemeClr val="bg1"/>
                </a:solidFill>
              </a:rPr>
              <a:t> Beceriu</a:t>
            </a:r>
            <a:br>
              <a:rPr lang="en-US" sz="1600" b="0" i="1" dirty="0">
                <a:solidFill>
                  <a:schemeClr val="bg1"/>
                </a:solidFill>
              </a:rPr>
            </a:br>
            <a:r>
              <a:rPr lang="en-US" sz="1600" b="0" i="1" dirty="0">
                <a:solidFill>
                  <a:schemeClr val="bg1"/>
                </a:solidFill>
              </a:rPr>
              <a:t>1920077</a:t>
            </a:r>
            <a:br>
              <a:rPr lang="en-US" sz="1600" b="0" i="1" dirty="0">
                <a:solidFill>
                  <a:schemeClr val="bg1"/>
                </a:solidFill>
              </a:rPr>
            </a:br>
            <a:br>
              <a:rPr lang="en-US" sz="1600" b="0" i="1" dirty="0">
                <a:solidFill>
                  <a:schemeClr val="bg1"/>
                </a:solidFill>
              </a:rPr>
            </a:br>
            <a:br>
              <a:rPr lang="en-US" sz="1600" b="0" i="1" dirty="0">
                <a:solidFill>
                  <a:schemeClr val="bg1"/>
                </a:solidFill>
              </a:rPr>
            </a:br>
            <a:r>
              <a:rPr lang="en-US" sz="1600" b="0" i="1" dirty="0" err="1">
                <a:solidFill>
                  <a:schemeClr val="bg1"/>
                </a:solidFill>
              </a:rPr>
              <a:t>uwtsd</a:t>
            </a:r>
            <a:br>
              <a:rPr lang="en-US" sz="1600" b="0" i="1" dirty="0">
                <a:solidFill>
                  <a:schemeClr val="bg1"/>
                </a:solidFill>
              </a:rPr>
            </a:br>
            <a:br>
              <a:rPr lang="en-US" sz="3200" dirty="0">
                <a:solidFill>
                  <a:schemeClr val="bg1"/>
                </a:solidFill>
              </a:rPr>
            </a:br>
            <a:br>
              <a:rPr lang="en-US" sz="3200" dirty="0">
                <a:solidFill>
                  <a:schemeClr val="bg1"/>
                </a:solidFill>
              </a:rPr>
            </a:br>
            <a:br>
              <a:rPr lang="en-US" sz="3200" dirty="0">
                <a:solidFill>
                  <a:schemeClr val="bg1"/>
                </a:solidFill>
              </a:rPr>
            </a:b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52627E-2C6B-4DE9-814A-F9B12EFEF0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2026" y="525970"/>
            <a:ext cx="2937753" cy="1600225"/>
          </a:xfrm>
        </p:spPr>
        <p:txBody>
          <a:bodyPr anchor="b">
            <a:normAutofit/>
          </a:bodyPr>
          <a:lstStyle/>
          <a:p>
            <a:pPr algn="r"/>
            <a:r>
              <a:rPr lang="en-US" sz="1200" dirty="0">
                <a:solidFill>
                  <a:schemeClr val="bg1"/>
                </a:solidFill>
              </a:rPr>
              <a:t>SMELLS LIKE HEAVEN</a:t>
            </a:r>
          </a:p>
          <a:p>
            <a:pPr algn="r"/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CDD6B2-B90A-42EA-AD69-FE9A9F93B63B}"/>
              </a:ext>
            </a:extLst>
          </p:cNvPr>
          <p:cNvSpPr txBox="1"/>
          <p:nvPr/>
        </p:nvSpPr>
        <p:spPr>
          <a:xfrm>
            <a:off x="4038599" y="6157923"/>
            <a:ext cx="816002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://commons.wikimedia.org/wiki/File:Amsterdam_-_Bakery_-_0862.jp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1348221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0">
            <a:extLst>
              <a:ext uri="{FF2B5EF4-FFF2-40B4-BE49-F238E27FC236}">
                <a16:creationId xmlns:a16="http://schemas.microsoft.com/office/drawing/2014/main" id="{93DAF4AA-9270-40B5-B73C-B11B9A9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FB0C60-7964-417F-9453-DA1C08FFC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8" y="462743"/>
            <a:ext cx="5327375" cy="1560022"/>
          </a:xfrm>
        </p:spPr>
        <p:txBody>
          <a:bodyPr anchor="b">
            <a:normAutofit/>
          </a:bodyPr>
          <a:lstStyle/>
          <a:p>
            <a:r>
              <a:rPr lang="en-US"/>
              <a:t>BUSINESS PLAN</a:t>
            </a:r>
            <a:br>
              <a:rPr lang="en-US"/>
            </a:br>
            <a:endParaRPr lang="en-GB" dirty="0"/>
          </a:p>
        </p:txBody>
      </p:sp>
      <p:sp>
        <p:nvSpPr>
          <p:cNvPr id="29" name="Rectangle 22">
            <a:extLst>
              <a:ext uri="{FF2B5EF4-FFF2-40B4-BE49-F238E27FC236}">
                <a16:creationId xmlns:a16="http://schemas.microsoft.com/office/drawing/2014/main" id="{31D5E60A-D6B1-4F21-A993-313958AF0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15300" y="-4"/>
            <a:ext cx="4076699" cy="6858003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90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4">
            <a:extLst>
              <a:ext uri="{FF2B5EF4-FFF2-40B4-BE49-F238E27FC236}">
                <a16:creationId xmlns:a16="http://schemas.microsoft.com/office/drawing/2014/main" id="{5B7BB16B-E108-4C64-97D5-7AC67CC5E2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724863" y="1390436"/>
            <a:ext cx="6857572" cy="4076700"/>
          </a:xfrm>
          <a:prstGeom prst="rect">
            <a:avLst/>
          </a:prstGeom>
          <a:gradFill>
            <a:gsLst>
              <a:gs pos="0">
                <a:schemeClr val="accent4">
                  <a:alpha val="13000"/>
                </a:schemeClr>
              </a:gs>
              <a:gs pos="99000">
                <a:schemeClr val="accent2">
                  <a:alpha val="5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5F6A003-4671-4F7B-A12E-2946D61E4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785110" y="1451112"/>
            <a:ext cx="6858001" cy="3955771"/>
          </a:xfrm>
          <a:prstGeom prst="rect">
            <a:avLst/>
          </a:prstGeom>
          <a:gradFill>
            <a:gsLst>
              <a:gs pos="0">
                <a:schemeClr val="accent6">
                  <a:alpha val="0"/>
                </a:schemeClr>
              </a:gs>
              <a:gs pos="72000">
                <a:schemeClr val="tx2">
                  <a:lumMod val="75000"/>
                  <a:lumOff val="25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picture containing text, businesscard&#10;&#10;Description automatically generated">
            <a:extLst>
              <a:ext uri="{FF2B5EF4-FFF2-40B4-BE49-F238E27FC236}">
                <a16:creationId xmlns:a16="http://schemas.microsoft.com/office/drawing/2014/main" id="{4790DEE3-8E88-475B-88E3-FE4B91C1E6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69796" y="1028699"/>
            <a:ext cx="4076701" cy="2547938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C7F8EA-B115-43F5-B01C-46BF59FF4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12264"/>
            <a:ext cx="5753686" cy="3959352"/>
          </a:xfrm>
        </p:spPr>
        <p:txBody>
          <a:bodyPr/>
          <a:lstStyle/>
          <a:p>
            <a:r>
              <a:rPr lang="en-GB" dirty="0"/>
              <a:t>CONTENT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1.OUR PRODUCTS</a:t>
            </a:r>
          </a:p>
          <a:p>
            <a:r>
              <a:rPr lang="en-GB" dirty="0"/>
              <a:t>2.OBJECTIVES OF THE BUSINESS</a:t>
            </a:r>
          </a:p>
          <a:p>
            <a:r>
              <a:rPr lang="en-GB" dirty="0"/>
              <a:t>3.MARKETING</a:t>
            </a:r>
          </a:p>
          <a:p>
            <a:r>
              <a:rPr lang="en-GB" dirty="0"/>
              <a:t>4.SWOT ANALYSIS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88740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7">
            <a:extLst>
              <a:ext uri="{FF2B5EF4-FFF2-40B4-BE49-F238E27FC236}">
                <a16:creationId xmlns:a16="http://schemas.microsoft.com/office/drawing/2014/main" id="{50D1C5B3-B60D-4696-AE60-100D5EC8A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9">
            <a:extLst>
              <a:ext uri="{FF2B5EF4-FFF2-40B4-BE49-F238E27FC236}">
                <a16:creationId xmlns:a16="http://schemas.microsoft.com/office/drawing/2014/main" id="{AA6849DF-0565-4BBD-ABA5-DE1ABE1CC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93"/>
            <a:ext cx="12192001" cy="2386333"/>
          </a:xfrm>
          <a:prstGeom prst="rect">
            <a:avLst/>
          </a:prstGeom>
          <a:gradFill>
            <a:gsLst>
              <a:gs pos="10000">
                <a:schemeClr val="accent5">
                  <a:alpha val="86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21">
            <a:extLst>
              <a:ext uri="{FF2B5EF4-FFF2-40B4-BE49-F238E27FC236}">
                <a16:creationId xmlns:a16="http://schemas.microsoft.com/office/drawing/2014/main" id="{2D5DA368-8AC9-41F6-99BB-6BA0C6E7D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584016" y="-3126817"/>
            <a:ext cx="2387027" cy="8640659"/>
          </a:xfrm>
          <a:prstGeom prst="rect">
            <a:avLst/>
          </a:prstGeom>
          <a:gradFill>
            <a:gsLst>
              <a:gs pos="1000">
                <a:schemeClr val="accent2">
                  <a:alpha val="65000"/>
                </a:schemeClr>
              </a:gs>
              <a:gs pos="99000">
                <a:schemeClr val="accent5">
                  <a:alpha val="12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3">
            <a:extLst>
              <a:ext uri="{FF2B5EF4-FFF2-40B4-BE49-F238E27FC236}">
                <a16:creationId xmlns:a16="http://schemas.microsoft.com/office/drawing/2014/main" id="{42820EC4-55F0-48FC-B7E6-3E7F5DE34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3213653" y="693"/>
            <a:ext cx="8978348" cy="2386331"/>
          </a:xfrm>
          <a:prstGeom prst="rect">
            <a:avLst/>
          </a:prstGeom>
          <a:gradFill>
            <a:gsLst>
              <a:gs pos="27000">
                <a:schemeClr val="accent5">
                  <a:lumMod val="60000"/>
                  <a:lumOff val="40000"/>
                  <a:alpha val="0"/>
                </a:schemeClr>
              </a:gs>
              <a:gs pos="100000">
                <a:schemeClr val="accent6">
                  <a:alpha val="8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1D864F-F489-4B9B-94B0-EBCAC6835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574964"/>
            <a:ext cx="9448801" cy="104713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chemeClr val="bg1"/>
                </a:solidFill>
              </a:rPr>
              <a:t>BREAD</a:t>
            </a:r>
            <a:br>
              <a:rPr lang="en-GB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94A8BB1-450B-41DD-85A1-660C06B99FE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897" r="29351" b="-4"/>
          <a:stretch/>
        </p:blipFill>
        <p:spPr>
          <a:xfrm>
            <a:off x="1826653" y="1801891"/>
            <a:ext cx="2593464" cy="2593464"/>
          </a:xfrm>
          <a:custGeom>
            <a:avLst/>
            <a:gdLst/>
            <a:ahLst/>
            <a:cxnLst/>
            <a:rect l="l" t="t" r="r" b="b"/>
            <a:pathLst>
              <a:path w="2593464" h="2593464">
                <a:moveTo>
                  <a:pt x="1296732" y="0"/>
                </a:moveTo>
                <a:cubicBezTo>
                  <a:pt x="2012897" y="0"/>
                  <a:pt x="2593464" y="580567"/>
                  <a:pt x="2593464" y="1296732"/>
                </a:cubicBezTo>
                <a:cubicBezTo>
                  <a:pt x="2593464" y="2012897"/>
                  <a:pt x="2012897" y="2593464"/>
                  <a:pt x="1296732" y="2593464"/>
                </a:cubicBezTo>
                <a:cubicBezTo>
                  <a:pt x="580567" y="2593464"/>
                  <a:pt x="0" y="2012897"/>
                  <a:pt x="0" y="1296732"/>
                </a:cubicBezTo>
                <a:cubicBezTo>
                  <a:pt x="0" y="580567"/>
                  <a:pt x="580567" y="0"/>
                  <a:pt x="1296732" y="0"/>
                </a:cubicBezTo>
                <a:close/>
              </a:path>
            </a:pathLst>
          </a:custGeom>
        </p:spPr>
      </p:pic>
      <p:pic>
        <p:nvPicPr>
          <p:cNvPr id="8" name="Picture 7" descr="A picture containing doughnut, indoor, donut, bread&#10;&#10;Description automatically generated">
            <a:extLst>
              <a:ext uri="{FF2B5EF4-FFF2-40B4-BE49-F238E27FC236}">
                <a16:creationId xmlns:a16="http://schemas.microsoft.com/office/drawing/2014/main" id="{2F909192-9806-4FD0-91E2-F880A62FF0D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0006" r="15493" b="-2"/>
          <a:stretch/>
        </p:blipFill>
        <p:spPr>
          <a:xfrm>
            <a:off x="7801127" y="3833081"/>
            <a:ext cx="2593464" cy="2593464"/>
          </a:xfrm>
          <a:custGeom>
            <a:avLst/>
            <a:gdLst/>
            <a:ahLst/>
            <a:cxnLst/>
            <a:rect l="l" t="t" r="r" b="b"/>
            <a:pathLst>
              <a:path w="2593464" h="2593464">
                <a:moveTo>
                  <a:pt x="1296732" y="0"/>
                </a:moveTo>
                <a:cubicBezTo>
                  <a:pt x="2012897" y="0"/>
                  <a:pt x="2593464" y="580567"/>
                  <a:pt x="2593464" y="1296732"/>
                </a:cubicBezTo>
                <a:cubicBezTo>
                  <a:pt x="2593464" y="2012897"/>
                  <a:pt x="2012897" y="2593464"/>
                  <a:pt x="1296732" y="2593464"/>
                </a:cubicBezTo>
                <a:cubicBezTo>
                  <a:pt x="580567" y="2593464"/>
                  <a:pt x="0" y="2012897"/>
                  <a:pt x="0" y="1296732"/>
                </a:cubicBezTo>
                <a:cubicBezTo>
                  <a:pt x="0" y="580567"/>
                  <a:pt x="580567" y="0"/>
                  <a:pt x="1296732" y="0"/>
                </a:cubicBez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BFE401D-D2FD-4B67-BA09-266EA55E82E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2626" r="20622" b="-4"/>
          <a:stretch/>
        </p:blipFill>
        <p:spPr>
          <a:xfrm>
            <a:off x="7616005" y="890198"/>
            <a:ext cx="2593464" cy="2593464"/>
          </a:xfrm>
          <a:custGeom>
            <a:avLst/>
            <a:gdLst/>
            <a:ahLst/>
            <a:cxnLst/>
            <a:rect l="l" t="t" r="r" b="b"/>
            <a:pathLst>
              <a:path w="2593464" h="2593464">
                <a:moveTo>
                  <a:pt x="1296732" y="0"/>
                </a:moveTo>
                <a:cubicBezTo>
                  <a:pt x="2012897" y="0"/>
                  <a:pt x="2593464" y="580567"/>
                  <a:pt x="2593464" y="1296732"/>
                </a:cubicBezTo>
                <a:cubicBezTo>
                  <a:pt x="2593464" y="2012897"/>
                  <a:pt x="2012897" y="2593464"/>
                  <a:pt x="1296732" y="2593464"/>
                </a:cubicBezTo>
                <a:cubicBezTo>
                  <a:pt x="580567" y="2593464"/>
                  <a:pt x="0" y="2012897"/>
                  <a:pt x="0" y="1296732"/>
                </a:cubicBezTo>
                <a:cubicBezTo>
                  <a:pt x="0" y="580567"/>
                  <a:pt x="580567" y="0"/>
                  <a:pt x="1296732" y="0"/>
                </a:cubicBezTo>
                <a:close/>
              </a:path>
            </a:pathLst>
          </a:cu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5CAB255-4F09-4073-83AC-BA2AC2E438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4786744"/>
            <a:ext cx="9448800" cy="1442631"/>
          </a:xfrm>
        </p:spPr>
        <p:txBody>
          <a:bodyPr>
            <a:normAutofit/>
          </a:bodyPr>
          <a:lstStyle/>
          <a:p>
            <a:r>
              <a:rPr lang="en-US" sz="1600" dirty="0"/>
              <a:t>SOURDOUGH BREAD</a:t>
            </a:r>
          </a:p>
          <a:p>
            <a:r>
              <a:rPr lang="en-US" sz="1600" dirty="0"/>
              <a:t>WHOLEMEAL BREAD</a:t>
            </a:r>
          </a:p>
          <a:p>
            <a:r>
              <a:rPr lang="en-US" sz="1600" dirty="0"/>
              <a:t>WHITE BREAD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D6D71B-EEE5-4614-A4D1-75CB7BC0B25C}"/>
              </a:ext>
            </a:extLst>
          </p:cNvPr>
          <p:cNvSpPr txBox="1"/>
          <p:nvPr/>
        </p:nvSpPr>
        <p:spPr>
          <a:xfrm>
            <a:off x="9727864" y="6870700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foto.wuestenigel.com/rustic-wholemeal-rye-bread-on-wooden-board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E48A08-B049-46EA-A8EA-208FA95E2073}"/>
              </a:ext>
            </a:extLst>
          </p:cNvPr>
          <p:cNvSpPr txBox="1"/>
          <p:nvPr/>
        </p:nvSpPr>
        <p:spPr>
          <a:xfrm>
            <a:off x="7108361" y="6870700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en.wikipedia.org/wiki/Sourdough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CFD87FA-9918-46C4-8745-87D92CD8681F}"/>
              </a:ext>
            </a:extLst>
          </p:cNvPr>
          <p:cNvSpPr txBox="1"/>
          <p:nvPr/>
        </p:nvSpPr>
        <p:spPr>
          <a:xfrm>
            <a:off x="4631525" y="6870700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www.flickr.com/photos/30478819@N08/4446748026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3457428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74A2086D-A81F-48A2-9CB9-51F15EA5C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5A6AEE4-B4D1-4DB4-BBBA-E1E216C0A0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28"/>
            <a:ext cx="12192001" cy="2386759"/>
          </a:xfrm>
          <a:prstGeom prst="rect">
            <a:avLst/>
          </a:prstGeom>
          <a:gradFill>
            <a:gsLst>
              <a:gs pos="10000">
                <a:schemeClr val="accent5">
                  <a:alpha val="86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 descr="A picture containing indoor, food, wooden, cooking&#10;&#10;Description automatically generated">
            <a:extLst>
              <a:ext uri="{FF2B5EF4-FFF2-40B4-BE49-F238E27FC236}">
                <a16:creationId xmlns:a16="http://schemas.microsoft.com/office/drawing/2014/main" id="{86B59F7A-F478-4C18-926D-99823655EE2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250" r="5" b="5"/>
          <a:stretch/>
        </p:blipFill>
        <p:spPr>
          <a:xfrm>
            <a:off x="1033805" y="1819735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09872824-132D-4FD3-B66A-D070EFD0AA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17660" y="8011"/>
            <a:ext cx="7374340" cy="2378309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100000">
                <a:schemeClr val="accent2"/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7B87CB-2768-45E8-ADCD-FEFEFBCA8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580030"/>
            <a:ext cx="10240903" cy="1009934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BREAD AND OTHER BAKED PRODUCTS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FDD9C91C-46A2-485A-9DA7-CF54D4A0D10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4093" r="19155" b="-4"/>
          <a:stretch/>
        </p:blipFill>
        <p:spPr>
          <a:xfrm>
            <a:off x="3661558" y="1819735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A9C506D0-E0F2-41C5-8997-89282AFF5756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15889" r="21613" b="3"/>
          <a:stretch/>
        </p:blipFill>
        <p:spPr>
          <a:xfrm>
            <a:off x="6278103" y="1819735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pic>
        <p:nvPicPr>
          <p:cNvPr id="15" name="Picture 14" descr="A picture containing food&#10;&#10;Description automatically generated">
            <a:extLst>
              <a:ext uri="{FF2B5EF4-FFF2-40B4-BE49-F238E27FC236}">
                <a16:creationId xmlns:a16="http://schemas.microsoft.com/office/drawing/2014/main" id="{14A9FDBD-A906-44C4-BD77-397A8BD15AFC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8566" r="25064" b="3"/>
          <a:stretch/>
        </p:blipFill>
        <p:spPr>
          <a:xfrm>
            <a:off x="8894648" y="1819735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3A0A437-8E41-4C98-B49B-2F186A055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4408851"/>
            <a:ext cx="9448799" cy="1869119"/>
          </a:xfrm>
        </p:spPr>
        <p:txBody>
          <a:bodyPr>
            <a:normAutofit/>
          </a:bodyPr>
          <a:lstStyle/>
          <a:p>
            <a:r>
              <a:rPr lang="en-US" sz="1600" dirty="0"/>
              <a:t>BREAD</a:t>
            </a:r>
          </a:p>
          <a:p>
            <a:r>
              <a:rPr lang="en-US" sz="1600" dirty="0"/>
              <a:t>BAGUETTES</a:t>
            </a:r>
          </a:p>
          <a:p>
            <a:r>
              <a:rPr lang="en-US" sz="1600" dirty="0"/>
              <a:t>BREAD ROLLS</a:t>
            </a:r>
          </a:p>
          <a:p>
            <a:r>
              <a:rPr lang="en-US" sz="1600" dirty="0"/>
              <a:t>BAGELS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711121B-AE97-4C39-8D3A-DB7EF2E55099}"/>
              </a:ext>
            </a:extLst>
          </p:cNvPr>
          <p:cNvSpPr txBox="1"/>
          <p:nvPr/>
        </p:nvSpPr>
        <p:spPr>
          <a:xfrm>
            <a:off x="9400851" y="6657945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flickr.com/photos/joyoflife/5862596937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3402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FB26B58-5CC3-4F66-BA19-5492953FD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566D38-ACDA-4E55-991A-35BAD9262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7808" y="604299"/>
            <a:ext cx="9782327" cy="871889"/>
          </a:xfrm>
        </p:spPr>
        <p:txBody>
          <a:bodyPr anchor="b">
            <a:normAutofit/>
          </a:bodyPr>
          <a:lstStyle/>
          <a:p>
            <a:r>
              <a:rPr lang="en-GB"/>
              <a:t>SWEETS AND PASTRY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3BFA0DE-29CE-4769-863E-1C3D8739DAF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554" r="20635" b="-1"/>
          <a:stretch/>
        </p:blipFill>
        <p:spPr>
          <a:xfrm>
            <a:off x="1371600" y="1871983"/>
            <a:ext cx="2660973" cy="361441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1404D13-6C0E-487C-9384-F3C06835DB4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9730" r="-4" b="21795"/>
          <a:stretch/>
        </p:blipFill>
        <p:spPr>
          <a:xfrm>
            <a:off x="4354306" y="1871984"/>
            <a:ext cx="3514530" cy="160632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696D521-8856-4C7E-90D0-34D41CA6205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1701" r="7990" b="-4"/>
          <a:stretch/>
        </p:blipFill>
        <p:spPr>
          <a:xfrm>
            <a:off x="4354306" y="3800038"/>
            <a:ext cx="1580828" cy="168636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DDECEAF-C600-425F-B816-BD16C447A3E5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8977" r="17073" b="5"/>
          <a:stretch/>
        </p:blipFill>
        <p:spPr>
          <a:xfrm>
            <a:off x="6256867" y="3800038"/>
            <a:ext cx="1621770" cy="1686361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CD482BC-7763-49F2-927E-C6F48B97D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8741"/>
            <a:ext cx="12192000" cy="449256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A091CF2-DC12-4D15-BCB3-E4C570B77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8316"/>
            <a:ext cx="8153398" cy="449684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8000"/>
                </a:schemeClr>
              </a:gs>
              <a:gs pos="99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B04E64-4501-4208-8500-EE99607E5E4A}"/>
              </a:ext>
            </a:extLst>
          </p:cNvPr>
          <p:cNvSpPr txBox="1"/>
          <p:nvPr/>
        </p:nvSpPr>
        <p:spPr>
          <a:xfrm>
            <a:off x="6619444" y="6870700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lambsearsandhoney.com/chicken-and-thyme-sausage-roll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03B485-5427-47C5-AE74-37F80CB1673F}"/>
              </a:ext>
            </a:extLst>
          </p:cNvPr>
          <p:cNvSpPr txBox="1"/>
          <p:nvPr/>
        </p:nvSpPr>
        <p:spPr>
          <a:xfrm>
            <a:off x="5262033" y="3278252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://commons.wikimedia.org/wiki/File:Raspberry_and_white_chocolate_streusel_muffins_(15054507122)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6ACFF33-AE22-4ACE-A01F-9C7F309B8805}"/>
              </a:ext>
            </a:extLst>
          </p:cNvPr>
          <p:cNvSpPr txBox="1"/>
          <p:nvPr/>
        </p:nvSpPr>
        <p:spPr>
          <a:xfrm>
            <a:off x="4142608" y="6870700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9" tooltip="https://www.flickr.com/photos/alexbrn/416199432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2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B25672F-0078-44EC-AD2D-2EE1BC86EDA2}"/>
              </a:ext>
            </a:extLst>
          </p:cNvPr>
          <p:cNvSpPr txBox="1"/>
          <p:nvPr/>
        </p:nvSpPr>
        <p:spPr>
          <a:xfrm>
            <a:off x="9423293" y="6870700"/>
            <a:ext cx="276870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://alchemybaking.blogspot.com/2011/02/banana-breakfast-cookie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3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C5C02D96-A873-4F8E-B85D-0A084A6D06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00370" y="1527046"/>
            <a:ext cx="3514530" cy="3959352"/>
          </a:xfrm>
        </p:spPr>
        <p:txBody>
          <a:bodyPr/>
          <a:lstStyle/>
          <a:p>
            <a:r>
              <a:rPr lang="en-GB" dirty="0"/>
              <a:t>SAUSAGE ROLLS</a:t>
            </a:r>
          </a:p>
          <a:p>
            <a:r>
              <a:rPr lang="en-GB" dirty="0"/>
              <a:t>MUFFINS</a:t>
            </a:r>
          </a:p>
          <a:p>
            <a:r>
              <a:rPr lang="en-GB" dirty="0"/>
              <a:t>COOKIES</a:t>
            </a:r>
          </a:p>
          <a:p>
            <a:r>
              <a:rPr lang="en-GB"/>
              <a:t>CROISSANTS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2454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DC72873-26E4-480E-A6DF-B46C3C3B2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19AFA-A4A7-4EAD-81DA-4C18AC113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332017"/>
            <a:ext cx="9448799" cy="866200"/>
          </a:xfrm>
        </p:spPr>
        <p:txBody>
          <a:bodyPr anchor="t">
            <a:normAutofit/>
          </a:bodyPr>
          <a:lstStyle/>
          <a:p>
            <a:r>
              <a:rPr lang="en-US" dirty="0"/>
              <a:t>O</a:t>
            </a:r>
            <a:r>
              <a:rPr lang="en-GB" dirty="0" err="1"/>
              <a:t>bjectives</a:t>
            </a:r>
            <a:r>
              <a:rPr lang="en-GB" dirty="0"/>
              <a:t> of the business</a:t>
            </a:r>
          </a:p>
        </p:txBody>
      </p:sp>
      <p:pic>
        <p:nvPicPr>
          <p:cNvPr id="5" name="Content Placeholder 4" descr="A picture containing food, kitchen, person, indoor&#10;&#10;Description automatically generated">
            <a:extLst>
              <a:ext uri="{FF2B5EF4-FFF2-40B4-BE49-F238E27FC236}">
                <a16:creationId xmlns:a16="http://schemas.microsoft.com/office/drawing/2014/main" id="{1F85F5AB-8A9A-4F67-B6A5-03EFAB2C88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823" r="17191" b="-2"/>
          <a:stretch/>
        </p:blipFill>
        <p:spPr>
          <a:xfrm>
            <a:off x="1371601" y="1"/>
            <a:ext cx="3118826" cy="3087442"/>
          </a:xfrm>
          <a:prstGeom prst="rect">
            <a:avLst/>
          </a:prstGeom>
        </p:spPr>
      </p:pic>
      <p:pic>
        <p:nvPicPr>
          <p:cNvPr id="8" name="Picture 7" descr="A picture containing text, indoor, open, vending machine&#10;&#10;Description automatically generated">
            <a:extLst>
              <a:ext uri="{FF2B5EF4-FFF2-40B4-BE49-F238E27FC236}">
                <a16:creationId xmlns:a16="http://schemas.microsoft.com/office/drawing/2014/main" id="{8FBEA436-CC4C-4C32-9C5F-1ED3AE01D50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5414" r="16577" b="-5"/>
          <a:stretch/>
        </p:blipFill>
        <p:spPr>
          <a:xfrm>
            <a:off x="4490427" y="1"/>
            <a:ext cx="3211146" cy="3087442"/>
          </a:xfrm>
          <a:prstGeom prst="rect">
            <a:avLst/>
          </a:prstGeom>
        </p:spPr>
      </p:pic>
      <p:pic>
        <p:nvPicPr>
          <p:cNvPr id="11" name="Picture 10" descr="A picture containing indoor, several&#10;&#10;Description automatically generated">
            <a:extLst>
              <a:ext uri="{FF2B5EF4-FFF2-40B4-BE49-F238E27FC236}">
                <a16:creationId xmlns:a16="http://schemas.microsoft.com/office/drawing/2014/main" id="{F493400B-3F49-41DB-B2B0-4C63FFA8746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0716" r="21852" b="-4"/>
          <a:stretch/>
        </p:blipFill>
        <p:spPr>
          <a:xfrm>
            <a:off x="7701573" y="1"/>
            <a:ext cx="3118826" cy="3087442"/>
          </a:xfrm>
          <a:prstGeom prst="rect">
            <a:avLst/>
          </a:prstGeom>
        </p:spPr>
      </p:pic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FE15C5EB-81CE-459B-AD03-9241A158E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4371109"/>
            <a:ext cx="9448800" cy="1579418"/>
          </a:xfrm>
        </p:spPr>
        <p:txBody>
          <a:bodyPr>
            <a:normAutofit fontScale="92500" lnSpcReduction="20000"/>
          </a:bodyPr>
          <a:lstStyle/>
          <a:p>
            <a:r>
              <a:rPr lang="en-US" sz="1400" dirty="0"/>
              <a:t>EVERYTHING FRESH BAKED EVERY DAY</a:t>
            </a:r>
          </a:p>
          <a:p>
            <a:r>
              <a:rPr lang="en-US" sz="1400" dirty="0"/>
              <a:t>QUALITY PRODUCTS</a:t>
            </a:r>
          </a:p>
          <a:p>
            <a:r>
              <a:rPr lang="en-US" sz="1400" dirty="0"/>
              <a:t>GOOD SERVICES</a:t>
            </a:r>
          </a:p>
          <a:p>
            <a:r>
              <a:rPr lang="en-US" sz="1400" dirty="0"/>
              <a:t>CUSTOMIZE THE PRODUCTS</a:t>
            </a:r>
          </a:p>
          <a:p>
            <a:r>
              <a:rPr lang="en-US" sz="1400" dirty="0"/>
              <a:t>HELP THE COMMUNITY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457AC84-54DC-4674-9D69-267D41E47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51"/>
            <a:ext cx="12191999" cy="457200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32EDC30-68A5-429D-BE44-0BF966D37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8749"/>
            <a:ext cx="4076696" cy="4572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99000">
                <a:schemeClr val="accent2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E56E52-FD47-46D8-8EFC-B041EA27749C}"/>
              </a:ext>
            </a:extLst>
          </p:cNvPr>
          <p:cNvSpPr txBox="1"/>
          <p:nvPr/>
        </p:nvSpPr>
        <p:spPr>
          <a:xfrm>
            <a:off x="1883624" y="2887388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n.wiktionary.org/wiki/dough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E06D06B-F691-492C-893E-2DF8C032D862}"/>
              </a:ext>
            </a:extLst>
          </p:cNvPr>
          <p:cNvSpPr txBox="1"/>
          <p:nvPr/>
        </p:nvSpPr>
        <p:spPr>
          <a:xfrm>
            <a:off x="5075534" y="2887388"/>
            <a:ext cx="262603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://flickr.com/photos/keep_your_bunnet_oon/349776930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0412B1C-84ED-4C7E-9F3C-327E9199E81B}"/>
              </a:ext>
            </a:extLst>
          </p:cNvPr>
          <p:cNvSpPr txBox="1"/>
          <p:nvPr/>
        </p:nvSpPr>
        <p:spPr>
          <a:xfrm>
            <a:off x="8029250" y="2887388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flickr.com/photos/ihhinsaniyardimvakfi/135350874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1763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B00C61D4-1494-4B72-A2DD-C16D9ECAD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A90F64BE-B6DF-4D20-9A3E-DAD003896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8890"/>
            <a:ext cx="4038601" cy="6866462"/>
          </a:xfrm>
          <a:prstGeom prst="rect">
            <a:avLst/>
          </a:prstGeom>
          <a:gradFill>
            <a:gsLst>
              <a:gs pos="0">
                <a:schemeClr val="accent5"/>
              </a:gs>
              <a:gs pos="100000">
                <a:schemeClr val="accent4">
                  <a:alpha val="55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3299ACA5-1949-4821-8FA4-95A78A209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5328" y="1633640"/>
            <a:ext cx="6866462" cy="3581401"/>
          </a:xfrm>
          <a:prstGeom prst="rect">
            <a:avLst/>
          </a:prstGeom>
          <a:gradFill>
            <a:gsLst>
              <a:gs pos="0">
                <a:schemeClr val="accent2">
                  <a:alpha val="72000"/>
                </a:schemeClr>
              </a:gs>
              <a:gs pos="100000">
                <a:schemeClr val="accent5">
                  <a:alpha val="13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5559C2F-075A-49B7-8935-459124513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32044"/>
            <a:ext cx="4038600" cy="4634418"/>
          </a:xfrm>
          <a:prstGeom prst="rect">
            <a:avLst/>
          </a:prstGeom>
          <a:gradFill>
            <a:gsLst>
              <a:gs pos="0">
                <a:schemeClr val="accent5">
                  <a:alpha val="36000"/>
                </a:schemeClr>
              </a:gs>
              <a:gs pos="67000">
                <a:schemeClr val="accent5">
                  <a:alpha val="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C2BD93F6-4047-4A32-A4B8-F2247A389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275" y="2565779"/>
            <a:ext cx="2838733" cy="3043452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 sz="3200" spc="750" dirty="0">
                <a:solidFill>
                  <a:schemeClr val="bg1"/>
                </a:solidFill>
              </a:rPr>
              <a:t>GRAND OPENING</a:t>
            </a:r>
            <a:br>
              <a:rPr lang="en-US" sz="3200" spc="750" dirty="0">
                <a:solidFill>
                  <a:schemeClr val="bg1"/>
                </a:solidFill>
              </a:rPr>
            </a:br>
            <a:r>
              <a:rPr lang="en-US" sz="3200" spc="750" dirty="0">
                <a:solidFill>
                  <a:schemeClr val="bg1"/>
                </a:solidFill>
              </a:rPr>
              <a:t>HEAVEN BAKERY</a:t>
            </a:r>
          </a:p>
        </p:txBody>
      </p:sp>
      <p:pic>
        <p:nvPicPr>
          <p:cNvPr id="5" name="Content Placeholder 4" descr="A picture containing text, indoor, wooden&#10;&#10;Description automatically generated">
            <a:extLst>
              <a:ext uri="{FF2B5EF4-FFF2-40B4-BE49-F238E27FC236}">
                <a16:creationId xmlns:a16="http://schemas.microsoft.com/office/drawing/2014/main" id="{10DB06CC-08BD-44E1-83DE-BEB035F4F5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29593" y="457201"/>
            <a:ext cx="2840492" cy="2840492"/>
          </a:xfrm>
          <a:prstGeom prst="rect">
            <a:avLst/>
          </a:prstGeom>
        </p:spPr>
      </p:pic>
      <p:pic>
        <p:nvPicPr>
          <p:cNvPr id="21" name="Picture 20" descr="Chart, bubble chart&#10;&#10;Description automatically generated">
            <a:extLst>
              <a:ext uri="{FF2B5EF4-FFF2-40B4-BE49-F238E27FC236}">
                <a16:creationId xmlns:a16="http://schemas.microsoft.com/office/drawing/2014/main" id="{5D3A7BC3-ACDF-43D9-91AF-F904A0868C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192462" y="463823"/>
            <a:ext cx="3542338" cy="2833870"/>
          </a:xfrm>
          <a:prstGeom prst="rect">
            <a:avLst/>
          </a:prstGeom>
        </p:spPr>
      </p:pic>
      <p:pic>
        <p:nvPicPr>
          <p:cNvPr id="18" name="Picture 17" descr="Text&#10;&#10;Description automatically generated">
            <a:extLst>
              <a:ext uri="{FF2B5EF4-FFF2-40B4-BE49-F238E27FC236}">
                <a16:creationId xmlns:a16="http://schemas.microsoft.com/office/drawing/2014/main" id="{9AD2CE7A-A6CA-4731-9CE9-C103303B24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089231" y="3619426"/>
            <a:ext cx="2780854" cy="278085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90F77C1-2BCF-4214-8052-2B38B99EB9E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192462" y="3619426"/>
            <a:ext cx="3542338" cy="23733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E68C569-8270-4B9D-BA42-80F759A1B453}"/>
              </a:ext>
            </a:extLst>
          </p:cNvPr>
          <p:cNvSpPr txBox="1"/>
          <p:nvPr/>
        </p:nvSpPr>
        <p:spPr>
          <a:xfrm>
            <a:off x="8943651" y="5792737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9" tooltip="https://www.flickr.com/photos/muyyum/4593980205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2B046B7-F2EC-4519-9AF2-BF4B955BB5A6}"/>
              </a:ext>
            </a:extLst>
          </p:cNvPr>
          <p:cNvSpPr txBox="1"/>
          <p:nvPr/>
        </p:nvSpPr>
        <p:spPr>
          <a:xfrm>
            <a:off x="8943651" y="3097638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seaspray-itsawonderfullife.blogspot.com/2010/06/new-med-blog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45A5B62-E703-41EA-9066-34BAD312D544}"/>
              </a:ext>
            </a:extLst>
          </p:cNvPr>
          <p:cNvPicPr/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3" t="27569" r="4489" b="28972"/>
          <a:stretch/>
        </p:blipFill>
        <p:spPr bwMode="auto">
          <a:xfrm>
            <a:off x="764275" y="335436"/>
            <a:ext cx="2339872" cy="199868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472084089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EA60F528-36B2-4395-90C4-DDFAC8685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A784975F-6249-4E46-813B-65E172DAC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1772702"/>
          </a:xfrm>
          <a:prstGeom prst="rect">
            <a:avLst/>
          </a:prstGeom>
          <a:gradFill>
            <a:gsLst>
              <a:gs pos="10000">
                <a:schemeClr val="accent5">
                  <a:alpha val="86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09322E4C-0C71-4280-88BF-FF861CEE6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7200" y="-2"/>
            <a:ext cx="11734801" cy="1772701"/>
          </a:xfrm>
          <a:prstGeom prst="rect">
            <a:avLst/>
          </a:prstGeom>
          <a:gradFill>
            <a:gsLst>
              <a:gs pos="0">
                <a:schemeClr val="accent4">
                  <a:alpha val="4000"/>
                </a:schemeClr>
              </a:gs>
              <a:gs pos="93000">
                <a:schemeClr val="accent2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B32447-4C53-41A5-A983-0EA5D7A46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1" y="457200"/>
            <a:ext cx="9448800" cy="1046231"/>
          </a:xfrm>
        </p:spPr>
        <p:txBody>
          <a:bodyPr vert="horz" lIns="0" tIns="0" rIns="0" bIns="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>
                <a:solidFill>
                  <a:schemeClr val="bg1"/>
                </a:solidFill>
              </a:rPr>
              <a:t>WHICH</a:t>
            </a:r>
            <a:br>
              <a:rPr lang="en-US" sz="1800">
                <a:solidFill>
                  <a:schemeClr val="bg1"/>
                </a:solidFill>
              </a:rPr>
            </a:br>
            <a:r>
              <a:rPr lang="en-US" sz="1800">
                <a:solidFill>
                  <a:schemeClr val="bg1"/>
                </a:solidFill>
              </a:rPr>
              <a:t>ONE</a:t>
            </a:r>
            <a:br>
              <a:rPr lang="en-US" sz="1800">
                <a:solidFill>
                  <a:schemeClr val="bg1"/>
                </a:solidFill>
              </a:rPr>
            </a:br>
            <a:r>
              <a:rPr lang="en-US" sz="1800">
                <a:solidFill>
                  <a:schemeClr val="bg1"/>
                </a:solidFill>
              </a:rPr>
              <a:t>IS YOUR</a:t>
            </a:r>
            <a:br>
              <a:rPr lang="en-US" sz="1800">
                <a:solidFill>
                  <a:schemeClr val="bg1"/>
                </a:solidFill>
              </a:rPr>
            </a:br>
            <a:r>
              <a:rPr lang="en-US" sz="1800">
                <a:solidFill>
                  <a:schemeClr val="bg1"/>
                </a:solidFill>
              </a:rPr>
              <a:t>FAVOURITE?</a:t>
            </a:r>
          </a:p>
        </p:txBody>
      </p:sp>
      <p:pic>
        <p:nvPicPr>
          <p:cNvPr id="26" name="Picture 25" descr="A picture containing food, fruit, nut, grill&#10;&#10;Description automatically generated">
            <a:extLst>
              <a:ext uri="{FF2B5EF4-FFF2-40B4-BE49-F238E27FC236}">
                <a16:creationId xmlns:a16="http://schemas.microsoft.com/office/drawing/2014/main" id="{D3D2F0DB-C931-480A-BDEE-6E8940CBE5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8906" y="2272108"/>
            <a:ext cx="2902992" cy="2326786"/>
          </a:xfrm>
          <a:prstGeom prst="rect">
            <a:avLst/>
          </a:prstGeom>
        </p:spPr>
      </p:pic>
      <p:pic>
        <p:nvPicPr>
          <p:cNvPr id="15" name="Picture 14" descr="A picture containing text, indoor, shop, several&#10;&#10;Description automatically generated">
            <a:extLst>
              <a:ext uri="{FF2B5EF4-FFF2-40B4-BE49-F238E27FC236}">
                <a16:creationId xmlns:a16="http://schemas.microsoft.com/office/drawing/2014/main" id="{029A0CB4-659E-43FC-B1DF-2647098823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012300" y="2299451"/>
            <a:ext cx="3114319" cy="2084047"/>
          </a:xfrm>
          <a:prstGeom prst="rect">
            <a:avLst/>
          </a:prstGeom>
        </p:spPr>
      </p:pic>
      <p:pic>
        <p:nvPicPr>
          <p:cNvPr id="8" name="Picture 7" descr="A picture containing text, container&#10;&#10;Description automatically generated">
            <a:extLst>
              <a:ext uri="{FF2B5EF4-FFF2-40B4-BE49-F238E27FC236}">
                <a16:creationId xmlns:a16="http://schemas.microsoft.com/office/drawing/2014/main" id="{1DE68F74-7B7E-4354-9B1B-9A56254791B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840" r="13695" b="1"/>
          <a:stretch/>
        </p:blipFill>
        <p:spPr>
          <a:xfrm>
            <a:off x="4038600" y="4656364"/>
            <a:ext cx="2165404" cy="1731735"/>
          </a:xfrm>
          <a:prstGeom prst="rect">
            <a:avLst/>
          </a:prstGeom>
        </p:spPr>
      </p:pic>
      <p:pic>
        <p:nvPicPr>
          <p:cNvPr id="21" name="Picture 20" descr="A picture containing food, bread&#10;&#10;Description automatically generated">
            <a:extLst>
              <a:ext uri="{FF2B5EF4-FFF2-40B4-BE49-F238E27FC236}">
                <a16:creationId xmlns:a16="http://schemas.microsoft.com/office/drawing/2014/main" id="{20E91BC7-D75A-47F6-B14D-10668B0E6C0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077330" y="4055850"/>
            <a:ext cx="1620347" cy="2084048"/>
          </a:xfrm>
          <a:prstGeom prst="rect">
            <a:avLst/>
          </a:prstGeom>
        </p:spPr>
      </p:pic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79DE8391-936B-43AB-935B-BEBB22C5AB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4711147"/>
            <a:ext cx="9452101" cy="1428751"/>
          </a:xfrm>
        </p:spPr>
        <p:txBody>
          <a:bodyPr vert="horz" lIns="0" tIns="0" rIns="0" bIns="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C1CB3A-9932-428A-A8D0-017E309294E5}"/>
              </a:ext>
            </a:extLst>
          </p:cNvPr>
          <p:cNvSpPr txBox="1"/>
          <p:nvPr/>
        </p:nvSpPr>
        <p:spPr>
          <a:xfrm>
            <a:off x="4142608" y="6870700"/>
            <a:ext cx="276870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://jayce-o.blogspot.com/2013/01/creative-bakery-cake-packaging-design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1B63106-A6BE-49D7-8C38-7954D25405AC}"/>
              </a:ext>
            </a:extLst>
          </p:cNvPr>
          <p:cNvSpPr txBox="1"/>
          <p:nvPr/>
        </p:nvSpPr>
        <p:spPr>
          <a:xfrm>
            <a:off x="6924015" y="6870700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ladyducayne.wordpress.com/2009/11/26/m-resort-new-hotel-and-casino-and-baby-cakes-artisan-bakery-las-vega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5724BA1-7356-47C4-94B9-BD6842EED32B}"/>
              </a:ext>
            </a:extLst>
          </p:cNvPr>
          <p:cNvSpPr txBox="1"/>
          <p:nvPr/>
        </p:nvSpPr>
        <p:spPr>
          <a:xfrm>
            <a:off x="9400851" y="6870700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9" tooltip="http://www.creationsbykara.com/2016/08/coconut-oatmeal-chocolate-chip-cookies.html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2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24037FA-9647-434C-952F-849D9C761AD5}"/>
              </a:ext>
            </a:extLst>
          </p:cNvPr>
          <p:cNvSpPr txBox="1"/>
          <p:nvPr/>
        </p:nvSpPr>
        <p:spPr>
          <a:xfrm>
            <a:off x="1523105" y="6870700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nlife.ca/bread-themed-food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3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17439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A21FCE60-ECDB-49B1-A5CA-E834A33FE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E3AE8C3-8F65-40F4-BABE-E70F38301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>
                  <a:alpha val="78000"/>
                </a:schemeClr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E2FC4764-B8D5-4F87-95DB-3125B2D12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59728" y="59346"/>
            <a:ext cx="4156527" cy="4037836"/>
          </a:xfrm>
          <a:prstGeom prst="rect">
            <a:avLst/>
          </a:prstGeom>
          <a:gradFill>
            <a:gsLst>
              <a:gs pos="0">
                <a:schemeClr val="accent5">
                  <a:alpha val="47000"/>
                </a:schemeClr>
              </a:gs>
              <a:gs pos="100000">
                <a:schemeClr val="accent4">
                  <a:alpha val="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B4C1654F-94F5-497E-8ECF-F2A7E84D6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68311" y="3587283"/>
            <a:ext cx="2501979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74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489" y="1757117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58000">
                <a:schemeClr val="bg1">
                  <a:alpha val="0"/>
                </a:schemeClr>
              </a:gs>
              <a:gs pos="100000">
                <a:schemeClr val="accent6">
                  <a:alpha val="35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CACAE6-2857-47C1-A6F0-938A59763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780" y="586855"/>
            <a:ext cx="3131093" cy="3507474"/>
          </a:xfrm>
        </p:spPr>
        <p:txBody>
          <a:bodyPr vert="horz" lIns="0" tIns="0" rIns="0" bIns="0" rtlCol="0" anchor="b">
            <a:normAutofit/>
          </a:bodyPr>
          <a:lstStyle/>
          <a:p>
            <a:pPr algn="r"/>
            <a:r>
              <a:rPr lang="en-US">
                <a:solidFill>
                  <a:schemeClr val="bg1"/>
                </a:solidFill>
              </a:rPr>
              <a:t>SWOT ANALYSIS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E213C3-9E62-4A71-A7AF-7D2226A689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78695" y="833535"/>
            <a:ext cx="3222170" cy="5361991"/>
          </a:xfrm>
        </p:spPr>
        <p:txBody>
          <a:bodyPr vert="horz" lIns="0" tIns="0" rIns="0" bIns="0" rtlCol="0">
            <a:normAutofit/>
          </a:bodyPr>
          <a:lstStyle/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Strengths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-wide range of products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-good equipment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-location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-professional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-creative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800" dirty="0"/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Weaknesses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-new in the market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-little experience in management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800" dirty="0"/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Opportunities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--equipment –bought from auction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-sourdough –benefits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-more products- cakes and pies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-sourdough bread baking classes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800" dirty="0"/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--Threats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-economic downturn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-competition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-costs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800" dirty="0"/>
          </a:p>
        </p:txBody>
      </p:sp>
      <p:pic>
        <p:nvPicPr>
          <p:cNvPr id="6" name="Picture 5" descr="Diagram, schematic&#10;&#10;Description automatically generated">
            <a:extLst>
              <a:ext uri="{FF2B5EF4-FFF2-40B4-BE49-F238E27FC236}">
                <a16:creationId xmlns:a16="http://schemas.microsoft.com/office/drawing/2014/main" id="{E27ACCBB-4ED6-4131-9189-7979019F0B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15300" y="1384085"/>
            <a:ext cx="3619500" cy="408983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42240A9-E6F4-4825-A68B-2E99C9655EAE}"/>
              </a:ext>
            </a:extLst>
          </p:cNvPr>
          <p:cNvSpPr txBox="1"/>
          <p:nvPr/>
        </p:nvSpPr>
        <p:spPr>
          <a:xfrm>
            <a:off x="9127997" y="5273860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n.wikipedia.org/wiki/File:Swot_analysis.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61647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1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Rectangle 13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15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17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: Shape 19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Rectangle 21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98DAAE-02EA-458B-93C7-F2DDAD2D840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868280"/>
            <a:ext cx="3390645" cy="3363597"/>
          </a:xfrm>
        </p:spPr>
        <p:txBody>
          <a:bodyPr vert="horz" lIns="0" tIns="0" rIns="0" bIns="0" rtlCol="0" anchor="b">
            <a:normAutofit/>
          </a:bodyPr>
          <a:lstStyle/>
          <a:p>
            <a:pPr algn="r"/>
            <a:r>
              <a:rPr lang="en-US" sz="3200">
                <a:solidFill>
                  <a:schemeClr val="bg1"/>
                </a:solidFill>
              </a:rPr>
              <a:t>Speakers notes</a:t>
            </a:r>
          </a:p>
        </p:txBody>
      </p:sp>
      <p:graphicFrame>
        <p:nvGraphicFramePr>
          <p:cNvPr id="33" name="Text Placeholder 3">
            <a:extLst>
              <a:ext uri="{FF2B5EF4-FFF2-40B4-BE49-F238E27FC236}">
                <a16:creationId xmlns:a16="http://schemas.microsoft.com/office/drawing/2014/main" id="{2349E13E-4495-4B41-AF53-30C087E350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81794133"/>
              </p:ext>
            </p:extLst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15723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5C5CC17-FF17-43CF-B073-D9051465D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BE2DDC-0D14-44E6-A1AB-2EEC09507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7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8543D98-0AA2-43B4-B508-DC1DB7F3D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2414" y="1406060"/>
            <a:ext cx="6857572" cy="4045450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96000">
                <a:schemeClr val="accent2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9723C1D-9A1A-465B-8164-483BF5426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98889" y="3617790"/>
            <a:ext cx="2453337" cy="4027079"/>
          </a:xfrm>
          <a:prstGeom prst="rect">
            <a:avLst/>
          </a:prstGeom>
          <a:gradFill>
            <a:gsLst>
              <a:gs pos="2000">
                <a:schemeClr val="accent5">
                  <a:alpha val="35000"/>
                </a:schemeClr>
              </a:gs>
              <a:gs pos="67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A6680484-5F73-4078-85C2-415205B1A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30441" y="1644149"/>
            <a:ext cx="4384532" cy="4196758"/>
          </a:xfrm>
          <a:custGeom>
            <a:avLst/>
            <a:gdLst>
              <a:gd name="connsiteX0" fmla="*/ 44539 w 4384532"/>
              <a:gd name="connsiteY0" fmla="*/ 2446310 h 4196758"/>
              <a:gd name="connsiteX1" fmla="*/ 0 w 4384532"/>
              <a:gd name="connsiteY1" fmla="*/ 2004492 h 4196758"/>
              <a:gd name="connsiteX2" fmla="*/ 500607 w 4384532"/>
              <a:gd name="connsiteY2" fmla="*/ 610007 h 4196758"/>
              <a:gd name="connsiteX3" fmla="*/ 589546 w 4384532"/>
              <a:gd name="connsiteY3" fmla="*/ 512149 h 4196758"/>
              <a:gd name="connsiteX4" fmla="*/ 3077760 w 4384532"/>
              <a:gd name="connsiteY4" fmla="*/ 0 h 4196758"/>
              <a:gd name="connsiteX5" fmla="*/ 3237230 w 4384532"/>
              <a:gd name="connsiteY5" fmla="*/ 76821 h 4196758"/>
              <a:gd name="connsiteX6" fmla="*/ 4384532 w 4384532"/>
              <a:gd name="connsiteY6" fmla="*/ 2004492 h 4196758"/>
              <a:gd name="connsiteX7" fmla="*/ 2192266 w 4384532"/>
              <a:gd name="connsiteY7" fmla="*/ 4196758 h 4196758"/>
              <a:gd name="connsiteX8" fmla="*/ 44539 w 4384532"/>
              <a:gd name="connsiteY8" fmla="*/ 2446310 h 4196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4532" h="4196758">
                <a:moveTo>
                  <a:pt x="44539" y="2446310"/>
                </a:moveTo>
                <a:cubicBezTo>
                  <a:pt x="15336" y="2303599"/>
                  <a:pt x="0" y="2155836"/>
                  <a:pt x="0" y="2004492"/>
                </a:cubicBezTo>
                <a:cubicBezTo>
                  <a:pt x="0" y="1474787"/>
                  <a:pt x="187867" y="988960"/>
                  <a:pt x="500607" y="610007"/>
                </a:cubicBezTo>
                <a:lnTo>
                  <a:pt x="589546" y="512149"/>
                </a:lnTo>
                <a:lnTo>
                  <a:pt x="3077760" y="0"/>
                </a:lnTo>
                <a:lnTo>
                  <a:pt x="3237230" y="76821"/>
                </a:lnTo>
                <a:cubicBezTo>
                  <a:pt x="3920615" y="448057"/>
                  <a:pt x="4384532" y="1172098"/>
                  <a:pt x="4384532" y="2004492"/>
                </a:cubicBezTo>
                <a:cubicBezTo>
                  <a:pt x="4384532" y="3215247"/>
                  <a:pt x="3403021" y="4196758"/>
                  <a:pt x="2192266" y="4196758"/>
                </a:cubicBezTo>
                <a:cubicBezTo>
                  <a:pt x="1132855" y="4196758"/>
                  <a:pt x="248960" y="3445288"/>
                  <a:pt x="44539" y="2446310"/>
                </a:cubicBezTo>
                <a:close/>
              </a:path>
            </a:pathLst>
          </a:cu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EA5D202-8336-43EC-B19D-E78BA4E9E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27" y="1028701"/>
            <a:ext cx="3248863" cy="3020785"/>
          </a:xfrm>
        </p:spPr>
        <p:txBody>
          <a:bodyPr vert="horz" lIns="0" tIns="0" rIns="0" bIns="0" rtlCol="0" anchor="b">
            <a:normAutofit/>
          </a:bodyPr>
          <a:lstStyle/>
          <a:p>
            <a:pPr algn="r"/>
            <a:r>
              <a:rPr lang="en-US" sz="2700">
                <a:solidFill>
                  <a:schemeClr val="bg1"/>
                </a:solidFill>
              </a:rPr>
              <a:t>References</a:t>
            </a:r>
            <a:br>
              <a:rPr lang="en-US" sz="2700">
                <a:solidFill>
                  <a:schemeClr val="bg1"/>
                </a:solidFill>
              </a:rPr>
            </a:br>
            <a:br>
              <a:rPr lang="en-US" sz="2700">
                <a:solidFill>
                  <a:schemeClr val="bg1"/>
                </a:solidFill>
              </a:rPr>
            </a:br>
            <a:br>
              <a:rPr lang="en-US" sz="2700">
                <a:solidFill>
                  <a:schemeClr val="bg1"/>
                </a:solidFill>
              </a:rPr>
            </a:br>
            <a:endParaRPr lang="en-US" sz="2700">
              <a:solidFill>
                <a:schemeClr val="bg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AD95D7-196F-4014-BA44-A8A8714EC8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77409" y="1028702"/>
            <a:ext cx="6273972" cy="4843462"/>
          </a:xfrm>
        </p:spPr>
        <p:txBody>
          <a:bodyPr vert="horz" lIns="0" tIns="0" rIns="0" bIns="0" rtlCol="0">
            <a:normAutofit fontScale="85000" lnSpcReduction="10000"/>
          </a:bodyPr>
          <a:lstStyle/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References  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1 Analysis of pricing strategies for new product introduction  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Prasad, Birkenhead. Pricing Strategy &amp;Practice; Bradford vol 5, Is. 4 1997: 132-141 </a:t>
            </a:r>
          </a:p>
          <a:p>
            <a:pPr lvl="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Bakery sweets may relieve stress. 2005. Modern Baking,19(13),18. </a:t>
            </a:r>
          </a:p>
          <a:p>
            <a:pPr lvl="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Blackwell, E. 2011. How to prepare a business plan (5th Ed.). Kogan Page </a:t>
            </a:r>
          </a:p>
          <a:p>
            <a:pPr lvl="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 err="1"/>
              <a:t>Chwolka</a:t>
            </a:r>
            <a:r>
              <a:rPr lang="en-US" sz="500" dirty="0"/>
              <a:t>, A ., &amp; </a:t>
            </a:r>
            <a:r>
              <a:rPr lang="en-US" sz="500" dirty="0" err="1"/>
              <a:t>Raith</a:t>
            </a:r>
            <a:r>
              <a:rPr lang="en-US" sz="500" dirty="0"/>
              <a:t>, M G. 2012. The value of business planning before start-up- 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A decision- theoretical perspective. Journal of Business Venturing,27(3), 385-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399.https://doi.org/10.1016/j.jbusvent.2011.01.002 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5 . Kimberly W., 2014 , ‘Why word of mouth Marketing is the most important social media https://www.forbes.com/sites/kimberlywhitler/2014/07/17/why-word-ofmouth-marketing-is-the-most-important-social-media/?sh=3c3e1e1b54a8 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(Accessed on10/03/2021) </a:t>
            </a:r>
          </a:p>
          <a:p>
            <a:pPr lvl="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Kotler P., Keller K.L, Brady M, Goodman M and Hansen, T, 2009, Marketing Management, , Pearson Education , </a:t>
            </a:r>
            <a:r>
              <a:rPr lang="en-US" sz="500" dirty="0" err="1"/>
              <a:t>Business&amp;Economics</a:t>
            </a:r>
            <a:r>
              <a:rPr lang="en-US" sz="500" dirty="0"/>
              <a:t>, p 17-18  </a:t>
            </a:r>
          </a:p>
          <a:p>
            <a:pPr lvl="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 err="1"/>
              <a:t>Mohd</a:t>
            </a:r>
            <a:r>
              <a:rPr lang="en-US" sz="500" dirty="0"/>
              <a:t> R, </a:t>
            </a:r>
            <a:r>
              <a:rPr lang="en-US" sz="500" dirty="0" err="1"/>
              <a:t>Bizura</a:t>
            </a:r>
            <a:r>
              <a:rPr lang="en-US" sz="500" dirty="0"/>
              <a:t> H, </a:t>
            </a:r>
            <a:r>
              <a:rPr lang="en-US" sz="500" dirty="0" err="1"/>
              <a:t>Muhialdin</a:t>
            </a:r>
            <a:r>
              <a:rPr lang="en-US" sz="500" dirty="0"/>
              <a:t>, B. J, </a:t>
            </a:r>
            <a:r>
              <a:rPr lang="en-US" sz="500" dirty="0" err="1"/>
              <a:t>Abadl</a:t>
            </a:r>
            <a:r>
              <a:rPr lang="en-US" sz="500" dirty="0"/>
              <a:t>, </a:t>
            </a:r>
            <a:r>
              <a:rPr lang="en-US" sz="500" dirty="0" err="1"/>
              <a:t>Muna</a:t>
            </a:r>
            <a:r>
              <a:rPr lang="en-US" sz="500" dirty="0"/>
              <a:t> M T, Mat, N, Nor A, </a:t>
            </a:r>
            <a:r>
              <a:rPr lang="en-US" sz="500" dirty="0" err="1"/>
              <a:t>Marzlan</a:t>
            </a:r>
            <a:r>
              <a:rPr lang="en-US" sz="500" dirty="0"/>
              <a:t>, A </a:t>
            </a:r>
            <a:r>
              <a:rPr lang="en-US" sz="500" dirty="0" err="1"/>
              <a:t>Asylia</a:t>
            </a:r>
            <a:r>
              <a:rPr lang="en-US" sz="500" dirty="0"/>
              <a:t>, L, Sarina A H, Mustapha, N A, </a:t>
            </a:r>
            <a:r>
              <a:rPr lang="en-US" sz="500" dirty="0" err="1"/>
              <a:t>Meor</a:t>
            </a:r>
            <a:r>
              <a:rPr lang="en-US" sz="500" dirty="0"/>
              <a:t> Hu, and Anis S .2020. Physical properties, storage stability, and consumer acceptability for sourdough bread produced using encapsulated kombucha sourdough starter culture. Journal of Food Science, 85(8), 2286-2295. </a:t>
            </a:r>
            <a:r>
              <a:rPr lang="en-US" sz="500" dirty="0">
                <a:hlinkClick r:id="rId3"/>
              </a:rPr>
              <a:t>https://doi.org/10.1111/1750-3841.15302 </a:t>
            </a:r>
            <a:endParaRPr lang="en-US" sz="500" dirty="0"/>
          </a:p>
          <a:p>
            <a:pPr lvl="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 err="1"/>
              <a:t>Petel</a:t>
            </a:r>
            <a:r>
              <a:rPr lang="en-US" sz="500" dirty="0"/>
              <a:t>, C., </a:t>
            </a:r>
            <a:r>
              <a:rPr lang="en-US" sz="500" dirty="0" err="1"/>
              <a:t>Onno</a:t>
            </a:r>
            <a:r>
              <a:rPr lang="en-US" sz="500" dirty="0"/>
              <a:t>, B., &amp; Prost, C. </a:t>
            </a:r>
            <a:r>
              <a:rPr lang="en-US" sz="500"/>
              <a:t>2017) Sourdough volatile compounds and their contribution to bread: A review. </a:t>
            </a:r>
            <a:r>
              <a:rPr lang="en-US" sz="500" dirty="0"/>
              <a:t>Trends in Food Science &amp; Technology, 59, 105-123. 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>
                <a:hlinkClick r:id="rId4"/>
              </a:rPr>
              <a:t>https://doi.org/10.1016/j.tifs.2016 </a:t>
            </a:r>
            <a:endParaRPr lang="en-US" sz="500" dirty="0"/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 </a:t>
            </a:r>
          </a:p>
          <a:p>
            <a:pPr lvl="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Struck, S., </a:t>
            </a:r>
            <a:r>
              <a:rPr lang="en-US" sz="500" dirty="0" err="1"/>
              <a:t>Jaros</a:t>
            </a:r>
            <a:r>
              <a:rPr lang="en-US" sz="500" dirty="0"/>
              <a:t>, D., Brennan, C. S,&amp; Rohm, H. 2014. Sugar replacement in sweetened bakery goods. International Journal of Food Science&amp; Technology, 49(9), 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1963-1976.</a:t>
            </a:r>
            <a:r>
              <a:rPr lang="en-US" sz="500" dirty="0">
                <a:hlinkClick r:id="rId5"/>
              </a:rPr>
              <a:t> https://doi.org/10.1111/ijfs.12617 </a:t>
            </a:r>
            <a:endParaRPr lang="en-US" sz="500" dirty="0"/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10.The best marketing costs almost nothing.2009. Modern Baking, 23(7), pp42 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11.’Your best pricing strategy:7 examples to maximize your profits’ </a:t>
            </a:r>
            <a:r>
              <a:rPr lang="en-US" sz="500" dirty="0">
                <a:hlinkClick r:id="rId6"/>
              </a:rPr>
              <a:t>https://www.podium.com/article/pricing-strategy/ </a:t>
            </a:r>
            <a:r>
              <a:rPr lang="en-US" sz="500" dirty="0"/>
              <a:t>(Accessed: 10/03/2021) 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 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 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 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 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 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 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500" dirty="0"/>
              <a:t> 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500" dirty="0"/>
          </a:p>
        </p:txBody>
      </p:sp>
    </p:spTree>
    <p:extLst>
      <p:ext uri="{BB962C8B-B14F-4D97-AF65-F5344CB8AC3E}">
        <p14:creationId xmlns:p14="http://schemas.microsoft.com/office/powerpoint/2010/main" val="14447441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radientRiseVTI">
  <a:themeElements>
    <a:clrScheme name="AnalogousFromRegularSeedRightStep">
      <a:dk1>
        <a:srgbClr val="000000"/>
      </a:dk1>
      <a:lt1>
        <a:srgbClr val="FFFFFF"/>
      </a:lt1>
      <a:dk2>
        <a:srgbClr val="2F1B30"/>
      </a:dk2>
      <a:lt2>
        <a:srgbClr val="F3F0F0"/>
      </a:lt2>
      <a:accent1>
        <a:srgbClr val="21B2B8"/>
      </a:accent1>
      <a:accent2>
        <a:srgbClr val="177ED5"/>
      </a:accent2>
      <a:accent3>
        <a:srgbClr val="2941E7"/>
      </a:accent3>
      <a:accent4>
        <a:srgbClr val="5925D7"/>
      </a:accent4>
      <a:accent5>
        <a:srgbClr val="AF29E7"/>
      </a:accent5>
      <a:accent6>
        <a:srgbClr val="D517BD"/>
      </a:accent6>
      <a:hlink>
        <a:srgbClr val="BF443F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7" ma:contentTypeDescription="Create a new document." ma:contentTypeScope="" ma:versionID="ac30102ca6d4d2cafc8728ed2f10846f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b4895632a30eeeef7afd6346e06ebbbf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87704B0-29CF-4370-837F-3138980C0BB4}">
  <ds:schemaRefs>
    <ds:schemaRef ds:uri="http://schemas.openxmlformats.org/package/2006/metadata/core-properties"/>
    <ds:schemaRef ds:uri="http://purl.org/dc/terms/"/>
    <ds:schemaRef ds:uri="9902240c-f584-4322-946e-7b0be23bca91"/>
    <ds:schemaRef ds:uri="http://schemas.microsoft.com/office/infopath/2007/PartnerControls"/>
    <ds:schemaRef ds:uri="http://purl.org/dc/dcmitype/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6F84D06-6621-46FD-8B8E-850888569772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9902240c-f584-4322-946e-7b0be23bca91"/>
    <ds:schemaRef ds:uri="d2ec016d-25cf-4c07-aa6b-c53e267faa6f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AA66D45-1C17-4E39-AC07-827D601258B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976</Words>
  <Application>Microsoft Office PowerPoint</Application>
  <PresentationFormat>Widescreen</PresentationFormat>
  <Paragraphs>116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Avenir Next LT Pro</vt:lpstr>
      <vt:lpstr>Calibri</vt:lpstr>
      <vt:lpstr>GradientRiseVTI</vt:lpstr>
      <vt:lpstr> HEAVEN BAKERY Ionela diana Beceriu 1920077   uwtsd    </vt:lpstr>
      <vt:lpstr>BUSINESS PLAN </vt:lpstr>
      <vt:lpstr>BREAD </vt:lpstr>
      <vt:lpstr>BREAD AND OTHER BAKED PRODUCTS</vt:lpstr>
      <vt:lpstr>SWEETS AND PASTRY</vt:lpstr>
      <vt:lpstr>Objectives of the business</vt:lpstr>
      <vt:lpstr>GRAND OPENING HEAVEN BAKERY</vt:lpstr>
      <vt:lpstr>WHICH ONE IS YOUR FAVOURITE?</vt:lpstr>
      <vt:lpstr>SWOT ANALYSIS</vt:lpstr>
      <vt:lpstr>Speakers notes</vt:lpstr>
      <vt:lpstr>References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HEAVEN BAKERY Ionela diana Beceriu 1920077   uwtsd    </dc:title>
  <dc:creator>Diana Beceriu (1920077)</dc:creator>
  <cp:lastModifiedBy>Diana Beceriu (1920077)</cp:lastModifiedBy>
  <cp:revision>7</cp:revision>
  <dcterms:created xsi:type="dcterms:W3CDTF">2021-03-10T12:39:42Z</dcterms:created>
  <dcterms:modified xsi:type="dcterms:W3CDTF">2021-03-17T09:51:48Z</dcterms:modified>
</cp:coreProperties>
</file>