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modernComment_101_4932DD46.xml" ContentType="application/vnd.ms-powerpoint.comments+xml"/>
  <Override PartName="/ppt/comments/modernComment_10B_26C76642.xml" ContentType="application/vnd.ms-powerpoint.comments+xml"/>
  <Override PartName="/ppt/comments/modernComment_108_3007711A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7" r:id="rId2"/>
    <p:sldId id="258" r:id="rId3"/>
    <p:sldId id="260" r:id="rId4"/>
    <p:sldId id="263" r:id="rId5"/>
    <p:sldId id="267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D414F17-7DC1-9849-A653-123E7D9B238F}">
          <p14:sldIdLst>
            <p14:sldId id="257"/>
            <p14:sldId id="258"/>
          </p14:sldIdLst>
        </p14:section>
        <p14:section name="Untitled Section" id="{D37D9F43-E130-4947-B487-61E8E928FCB7}">
          <p14:sldIdLst>
            <p14:sldId id="260"/>
            <p14:sldId id="263"/>
            <p14:sldId id="267"/>
            <p14:sldId id="264"/>
            <p14:sldId id="265"/>
            <p14:sldId id="266"/>
          </p14:sldIdLst>
        </p14:section>
      </p14:section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D5DC006-8FEC-CC84-6C08-F64AF626F881}" name="Goodness Ezinwanyi Amaechi-Nwaokolo (2611264)" initials="G(" userId="S::2611264@student.uwtsd.ac.uk::0ca0d299-3c16-40f5-8001-860ef03e5be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C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36B07A-516B-0342-A8AF-BFD843523C6C}" v="122" dt="2026-10-11T15:27:38.308"/>
    <p1510:client id="{134DC973-85EA-5C42-B3A1-B4BAE354E6E5}" v="620" dt="2026-10-11T15:14:29.241"/>
    <p1510:client id="{2FD66788-2918-A84C-8EF4-EB6FEF6743E8}" v="31" dt="2026-10-11T14:24:25.994"/>
    <p1510:client id="{39E8F9EA-7A4E-096C-E209-E478948A5406}" v="123" dt="2026-10-11T15:24:38.545"/>
    <p1510:client id="{58E2EC6F-A61F-0849-A2B9-42D139AA758F}" v="1075" dt="2026-10-11T15:22:43.2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–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odness Ezinwanyi Amaechi-Nwaokolo (2611264)" userId="S::2611264@student.uwtsd.ac.uk::0ca0d299-3c16-40f5-8001-860ef03e5be5" providerId="AD" clId="Web-{6B1DFC96-294E-A56C-3A30-1E62E6FBC86A}"/>
    <pc:docChg chg="modSld">
      <pc:chgData name="Goodness Ezinwanyi Amaechi-Nwaokolo (2611264)" userId="S::2611264@student.uwtsd.ac.uk::0ca0d299-3c16-40f5-8001-860ef03e5be5" providerId="AD" clId="Web-{6B1DFC96-294E-A56C-3A30-1E62E6FBC86A}" dt="2026-10-06T15:00:39.598" v="50" actId="20577"/>
      <pc:docMkLst>
        <pc:docMk/>
      </pc:docMkLst>
      <pc:sldChg chg="modSp">
        <pc:chgData name="Goodness Ezinwanyi Amaechi-Nwaokolo (2611264)" userId="S::2611264@student.uwtsd.ac.uk::0ca0d299-3c16-40f5-8001-860ef03e5be5" providerId="AD" clId="Web-{6B1DFC96-294E-A56C-3A30-1E62E6FBC86A}" dt="2026-10-06T15:00:39.598" v="50" actId="20577"/>
        <pc:sldMkLst>
          <pc:docMk/>
          <pc:sldMk cId="650602050" sldId="267"/>
        </pc:sldMkLst>
        <pc:spChg chg="mod">
          <ac:chgData name="Goodness Ezinwanyi Amaechi-Nwaokolo (2611264)" userId="S::2611264@student.uwtsd.ac.uk::0ca0d299-3c16-40f5-8001-860ef03e5be5" providerId="AD" clId="Web-{6B1DFC96-294E-A56C-3A30-1E62E6FBC86A}" dt="2026-10-06T15:00:39.598" v="50" actId="20577"/>
          <ac:spMkLst>
            <pc:docMk/>
            <pc:sldMk cId="650602050" sldId="267"/>
            <ac:spMk id="4" creationId="{567422BA-5E50-5ABD-D767-91C8637152CA}"/>
          </ac:spMkLst>
        </pc:spChg>
        <pc:spChg chg="mod">
          <ac:chgData name="Goodness Ezinwanyi Amaechi-Nwaokolo (2611264)" userId="S::2611264@student.uwtsd.ac.uk::0ca0d299-3c16-40f5-8001-860ef03e5be5" providerId="AD" clId="Web-{6B1DFC96-294E-A56C-3A30-1E62E6FBC86A}" dt="2026-10-06T14:58:42.019" v="16" actId="20577"/>
          <ac:spMkLst>
            <pc:docMk/>
            <pc:sldMk cId="650602050" sldId="267"/>
            <ac:spMk id="6" creationId="{7EA25407-AC11-8D7F-9326-7AAE7A92CA5C}"/>
          </ac:spMkLst>
        </pc:spChg>
      </pc:sldChg>
    </pc:docChg>
  </pc:docChgLst>
  <pc:docChgLst>
    <pc:chgData name="Khadra Ahmed (2607910)" userId="020b5b42-2c84-479b-ace1-ac49a8bec5ad" providerId="ADAL" clId="{B8FB4185-2A75-41BD-A722-D7003C724791}"/>
    <pc:docChg chg="undo custSel addSld delSld modSld modSection">
      <pc:chgData name="Khadra Ahmed (2607910)" userId="020b5b42-2c84-479b-ace1-ac49a8bec5ad" providerId="ADAL" clId="{B8FB4185-2A75-41BD-A722-D7003C724791}" dt="2026-10-11T14:24:25.995" v="839" actId="1076"/>
      <pc:docMkLst>
        <pc:docMk/>
      </pc:docMkLst>
      <pc:sldChg chg="addSp delSp modSp mod modTransition addAnim delAnim">
        <pc:chgData name="Khadra Ahmed (2607910)" userId="020b5b42-2c84-479b-ace1-ac49a8bec5ad" providerId="ADAL" clId="{B8FB4185-2A75-41BD-A722-D7003C724791}" dt="2026-10-11T14:08:03.863" v="812" actId="14100"/>
        <pc:sldMkLst>
          <pc:docMk/>
          <pc:sldMk cId="1228070214" sldId="257"/>
        </pc:sldMkLst>
        <pc:spChg chg="mod">
          <ac:chgData name="Khadra Ahmed (2607910)" userId="020b5b42-2c84-479b-ace1-ac49a8bec5ad" providerId="ADAL" clId="{B8FB4185-2A75-41BD-A722-D7003C724791}" dt="2026-10-04T13:59:16.723" v="188" actId="2"/>
          <ac:spMkLst>
            <pc:docMk/>
            <pc:sldMk cId="1228070214" sldId="257"/>
            <ac:spMk id="7" creationId="{B4A4F042-2592-3B3B-2CC2-DFCFD2B19A2D}"/>
          </ac:spMkLst>
        </pc:spChg>
        <pc:spChg chg="mod">
          <ac:chgData name="Khadra Ahmed (2607910)" userId="020b5b42-2c84-479b-ace1-ac49a8bec5ad" providerId="ADAL" clId="{B8FB4185-2A75-41BD-A722-D7003C724791}" dt="2026-10-11T14:08:03.863" v="812" actId="14100"/>
          <ac:spMkLst>
            <pc:docMk/>
            <pc:sldMk cId="1228070214" sldId="257"/>
            <ac:spMk id="26" creationId="{9EB2BABA-CCE7-B57F-6A5B-7475C96D8089}"/>
          </ac:spMkLst>
        </pc:spChg>
      </pc:sldChg>
      <pc:sldChg chg="addSp delSp modSp add del mod modTransition setBg modClrScheme addAnim delAnim setClrOvrMap delDesignElem chgLayout">
        <pc:chgData name="Khadra Ahmed (2607910)" userId="020b5b42-2c84-479b-ace1-ac49a8bec5ad" providerId="ADAL" clId="{B8FB4185-2A75-41BD-A722-D7003C724791}" dt="2026-10-11T14:15:39.300" v="826" actId="255"/>
        <pc:sldMkLst>
          <pc:docMk/>
          <pc:sldMk cId="3208134809" sldId="258"/>
        </pc:sldMkLst>
        <pc:spChg chg="mod ord">
          <ac:chgData name="Khadra Ahmed (2607910)" userId="020b5b42-2c84-479b-ace1-ac49a8bec5ad" providerId="ADAL" clId="{B8FB4185-2A75-41BD-A722-D7003C724791}" dt="2026-10-06T17:30:30.654" v="750" actId="14100"/>
          <ac:spMkLst>
            <pc:docMk/>
            <pc:sldMk cId="3208134809" sldId="258"/>
            <ac:spMk id="2" creationId="{2373273E-82E5-B374-D9A4-29143D4013AF}"/>
          </ac:spMkLst>
        </pc:spChg>
        <pc:spChg chg="mod">
          <ac:chgData name="Khadra Ahmed (2607910)" userId="020b5b42-2c84-479b-ace1-ac49a8bec5ad" providerId="ADAL" clId="{B8FB4185-2A75-41BD-A722-D7003C724791}" dt="2026-10-11T14:15:39.300" v="826" actId="255"/>
          <ac:spMkLst>
            <pc:docMk/>
            <pc:sldMk cId="3208134809" sldId="258"/>
            <ac:spMk id="3" creationId="{0C0100FA-59EB-B648-199E-5A859F9064C9}"/>
          </ac:spMkLst>
        </pc:spChg>
        <pc:picChg chg="add mod">
          <ac:chgData name="Khadra Ahmed (2607910)" userId="020b5b42-2c84-479b-ace1-ac49a8bec5ad" providerId="ADAL" clId="{B8FB4185-2A75-41BD-A722-D7003C724791}" dt="2026-10-06T17:39:53.707" v="795" actId="1076"/>
          <ac:picMkLst>
            <pc:docMk/>
            <pc:sldMk cId="3208134809" sldId="258"/>
            <ac:picMk id="10" creationId="{5223E80B-8F81-8EC2-49B9-AAE2E8684E84}"/>
          </ac:picMkLst>
        </pc:picChg>
      </pc:sldChg>
      <pc:sldChg chg="modSp mod modTransition">
        <pc:chgData name="Khadra Ahmed (2607910)" userId="020b5b42-2c84-479b-ace1-ac49a8bec5ad" providerId="ADAL" clId="{B8FB4185-2A75-41BD-A722-D7003C724791}" dt="2026-10-06T17:44:04.307" v="808" actId="12563"/>
        <pc:sldMkLst>
          <pc:docMk/>
          <pc:sldMk cId="543895296" sldId="260"/>
        </pc:sldMkLst>
        <pc:spChg chg="mod">
          <ac:chgData name="Khadra Ahmed (2607910)" userId="020b5b42-2c84-479b-ace1-ac49a8bec5ad" providerId="ADAL" clId="{B8FB4185-2A75-41BD-A722-D7003C724791}" dt="2026-10-06T17:25:17.731" v="608" actId="14100"/>
          <ac:spMkLst>
            <pc:docMk/>
            <pc:sldMk cId="543895296" sldId="260"/>
            <ac:spMk id="2" creationId="{E95603C3-B545-0499-9CF3-6D5743D304FE}"/>
          </ac:spMkLst>
        </pc:spChg>
        <pc:spChg chg="mod">
          <ac:chgData name="Khadra Ahmed (2607910)" userId="020b5b42-2c84-479b-ace1-ac49a8bec5ad" providerId="ADAL" clId="{B8FB4185-2A75-41BD-A722-D7003C724791}" dt="2026-10-06T17:25:40.096" v="617" actId="1076"/>
          <ac:spMkLst>
            <pc:docMk/>
            <pc:sldMk cId="543895296" sldId="260"/>
            <ac:spMk id="21" creationId="{E73F7792-1C2D-4A26-CA7A-C43DF9A23FEA}"/>
          </ac:spMkLst>
        </pc:spChg>
      </pc:sldChg>
      <pc:sldChg chg="modTransition">
        <pc:chgData name="Khadra Ahmed (2607910)" userId="020b5b42-2c84-479b-ace1-ac49a8bec5ad" providerId="ADAL" clId="{B8FB4185-2A75-41BD-A722-D7003C724791}" dt="2026-10-06T17:43:22.560" v="803" actId="12563"/>
        <pc:sldMkLst>
          <pc:docMk/>
          <pc:sldMk cId="425674163" sldId="263"/>
        </pc:sldMkLst>
      </pc:sldChg>
      <pc:sldChg chg="modTransition">
        <pc:chgData name="Khadra Ahmed (2607910)" userId="020b5b42-2c84-479b-ace1-ac49a8bec5ad" providerId="ADAL" clId="{B8FB4185-2A75-41BD-A722-D7003C724791}" dt="2026-10-06T17:43:28.942" v="805" actId="12563"/>
        <pc:sldMkLst>
          <pc:docMk/>
          <pc:sldMk cId="805794074" sldId="264"/>
        </pc:sldMkLst>
      </pc:sldChg>
      <pc:sldChg chg="modSp mod modTransition">
        <pc:chgData name="Khadra Ahmed (2607910)" userId="020b5b42-2c84-479b-ace1-ac49a8bec5ad" providerId="ADAL" clId="{B8FB4185-2A75-41BD-A722-D7003C724791}" dt="2026-10-06T17:43:32.550" v="806" actId="12563"/>
        <pc:sldMkLst>
          <pc:docMk/>
          <pc:sldMk cId="3297194443" sldId="265"/>
        </pc:sldMkLst>
        <pc:spChg chg="mod">
          <ac:chgData name="Khadra Ahmed (2607910)" userId="020b5b42-2c84-479b-ace1-ac49a8bec5ad" providerId="ADAL" clId="{B8FB4185-2A75-41BD-A722-D7003C724791}" dt="2026-10-04T13:59:16.727" v="189" actId="2"/>
          <ac:spMkLst>
            <pc:docMk/>
            <pc:sldMk cId="3297194443" sldId="265"/>
            <ac:spMk id="2" creationId="{4E1B8743-1772-59CE-DD88-7F938DEB8B8F}"/>
          </ac:spMkLst>
        </pc:spChg>
      </pc:sldChg>
      <pc:sldChg chg="modTransition">
        <pc:chgData name="Khadra Ahmed (2607910)" userId="020b5b42-2c84-479b-ace1-ac49a8bec5ad" providerId="ADAL" clId="{B8FB4185-2A75-41BD-A722-D7003C724791}" dt="2026-10-06T17:43:35.151" v="807" actId="12563"/>
        <pc:sldMkLst>
          <pc:docMk/>
          <pc:sldMk cId="2096894044" sldId="266"/>
        </pc:sldMkLst>
      </pc:sldChg>
      <pc:sldChg chg="modSp mod modTransition">
        <pc:chgData name="Khadra Ahmed (2607910)" userId="020b5b42-2c84-479b-ace1-ac49a8bec5ad" providerId="ADAL" clId="{B8FB4185-2A75-41BD-A722-D7003C724791}" dt="2026-10-11T14:24:25.995" v="839" actId="1076"/>
        <pc:sldMkLst>
          <pc:docMk/>
          <pc:sldMk cId="650602050" sldId="267"/>
        </pc:sldMkLst>
        <pc:spChg chg="mod">
          <ac:chgData name="Khadra Ahmed (2607910)" userId="020b5b42-2c84-479b-ace1-ac49a8bec5ad" providerId="ADAL" clId="{B8FB4185-2A75-41BD-A722-D7003C724791}" dt="2026-10-11T14:24:10.213" v="837" actId="14100"/>
          <ac:spMkLst>
            <pc:docMk/>
            <pc:sldMk cId="650602050" sldId="267"/>
            <ac:spMk id="2" creationId="{788A41E1-A49D-B658-B521-0D030FA5342B}"/>
          </ac:spMkLst>
        </pc:spChg>
        <pc:spChg chg="mod">
          <ac:chgData name="Khadra Ahmed (2607910)" userId="020b5b42-2c84-479b-ace1-ac49a8bec5ad" providerId="ADAL" clId="{B8FB4185-2A75-41BD-A722-D7003C724791}" dt="2026-10-11T14:17:12.624" v="828" actId="1076"/>
          <ac:spMkLst>
            <pc:docMk/>
            <pc:sldMk cId="650602050" sldId="267"/>
            <ac:spMk id="3" creationId="{882AD3E9-D658-348E-AF64-A70CC407D95E}"/>
          </ac:spMkLst>
        </pc:spChg>
        <pc:spChg chg="mod">
          <ac:chgData name="Khadra Ahmed (2607910)" userId="020b5b42-2c84-479b-ace1-ac49a8bec5ad" providerId="ADAL" clId="{B8FB4185-2A75-41BD-A722-D7003C724791}" dt="2026-10-11T14:24:25.995" v="839" actId="1076"/>
          <ac:spMkLst>
            <pc:docMk/>
            <pc:sldMk cId="650602050" sldId="267"/>
            <ac:spMk id="4" creationId="{567422BA-5E50-5ABD-D767-91C8637152CA}"/>
          </ac:spMkLst>
        </pc:spChg>
        <pc:spChg chg="mod">
          <ac:chgData name="Khadra Ahmed (2607910)" userId="020b5b42-2c84-479b-ace1-ac49a8bec5ad" providerId="ADAL" clId="{B8FB4185-2A75-41BD-A722-D7003C724791}" dt="2026-10-11T14:17:15.341" v="829" actId="1076"/>
          <ac:spMkLst>
            <pc:docMk/>
            <pc:sldMk cId="650602050" sldId="267"/>
            <ac:spMk id="5" creationId="{CE9D7DE2-2AB8-1B8F-A0ED-B4FA238C8A5E}"/>
          </ac:spMkLst>
        </pc:spChg>
        <pc:spChg chg="mod">
          <ac:chgData name="Khadra Ahmed (2607910)" userId="020b5b42-2c84-479b-ace1-ac49a8bec5ad" providerId="ADAL" clId="{B8FB4185-2A75-41BD-A722-D7003C724791}" dt="2026-10-11T14:17:22.157" v="830" actId="1076"/>
          <ac:spMkLst>
            <pc:docMk/>
            <pc:sldMk cId="650602050" sldId="267"/>
            <ac:spMk id="6" creationId="{7EA25407-AC11-8D7F-9326-7AAE7A92CA5C}"/>
          </ac:spMkLst>
        </pc:spChg>
      </pc:sldChg>
    </pc:docChg>
  </pc:docChgLst>
  <pc:docChgLst>
    <pc:chgData name="Safiyo Abdullahi Ahmady (2607897)" userId="2cfd978b-b53c-44e7-bf28-5d284e5cff54" providerId="ADAL" clId="{5D74D3E5-2801-45D1-9AD0-D5D966E5C0A4}"/>
    <pc:docChg chg="undo custSel addSld delSld modSld sldOrd">
      <pc:chgData name="Safiyo Abdullahi Ahmady (2607897)" userId="2cfd978b-b53c-44e7-bf28-5d284e5cff54" providerId="ADAL" clId="{5D74D3E5-2801-45D1-9AD0-D5D966E5C0A4}" dt="2026-10-11T15:27:38.308" v="1392" actId="2711"/>
      <pc:docMkLst>
        <pc:docMk/>
      </pc:docMkLst>
      <pc:sldChg chg="delSp modSp mod">
        <pc:chgData name="Safiyo Abdullahi Ahmady (2607897)" userId="2cfd978b-b53c-44e7-bf28-5d284e5cff54" providerId="ADAL" clId="{5D74D3E5-2801-45D1-9AD0-D5D966E5C0A4}" dt="2026-10-11T15:27:38.308" v="1392" actId="2711"/>
        <pc:sldMkLst>
          <pc:docMk/>
          <pc:sldMk cId="1228070214" sldId="257"/>
        </pc:sldMkLst>
        <pc:spChg chg="mod">
          <ac:chgData name="Safiyo Abdullahi Ahmady (2607897)" userId="2cfd978b-b53c-44e7-bf28-5d284e5cff54" providerId="ADAL" clId="{5D74D3E5-2801-45D1-9AD0-D5D966E5C0A4}" dt="2026-10-05T17:51:16.877" v="69" actId="1076"/>
          <ac:spMkLst>
            <pc:docMk/>
            <pc:sldMk cId="1228070214" sldId="257"/>
            <ac:spMk id="2" creationId="{8A282E52-CF86-748C-9D1C-F92A99BF8AF6}"/>
          </ac:spMkLst>
        </pc:spChg>
        <pc:spChg chg="mod">
          <ac:chgData name="Safiyo Abdullahi Ahmady (2607897)" userId="2cfd978b-b53c-44e7-bf28-5d284e5cff54" providerId="ADAL" clId="{5D74D3E5-2801-45D1-9AD0-D5D966E5C0A4}" dt="2026-10-11T15:27:38.308" v="1392" actId="2711"/>
          <ac:spMkLst>
            <pc:docMk/>
            <pc:sldMk cId="1228070214" sldId="257"/>
            <ac:spMk id="4" creationId="{905F3F1D-7336-7D3A-C4F1-A0CB108F8F49}"/>
          </ac:spMkLst>
        </pc:spChg>
        <pc:spChg chg="mod">
          <ac:chgData name="Safiyo Abdullahi Ahmady (2607897)" userId="2cfd978b-b53c-44e7-bf28-5d284e5cff54" providerId="ADAL" clId="{5D74D3E5-2801-45D1-9AD0-D5D966E5C0A4}" dt="2026-10-11T15:27:15.735" v="1391" actId="113"/>
          <ac:spMkLst>
            <pc:docMk/>
            <pc:sldMk cId="1228070214" sldId="257"/>
            <ac:spMk id="7" creationId="{B4A4F042-2592-3B3B-2CC2-DFCFD2B19A2D}"/>
          </ac:spMkLst>
        </pc:spChg>
        <pc:spChg chg="mod">
          <ac:chgData name="Safiyo Abdullahi Ahmady (2607897)" userId="2cfd978b-b53c-44e7-bf28-5d284e5cff54" providerId="ADAL" clId="{5D74D3E5-2801-45D1-9AD0-D5D966E5C0A4}" dt="2026-10-05T17:51:19.946" v="70" actId="1076"/>
          <ac:spMkLst>
            <pc:docMk/>
            <pc:sldMk cId="1228070214" sldId="257"/>
            <ac:spMk id="26" creationId="{9EB2BABA-CCE7-B57F-6A5B-7475C96D8089}"/>
          </ac:spMkLst>
        </pc:spChg>
      </pc:sldChg>
      <pc:sldChg chg="modSp mod">
        <pc:chgData name="Safiyo Abdullahi Ahmady (2607897)" userId="2cfd978b-b53c-44e7-bf28-5d284e5cff54" providerId="ADAL" clId="{5D74D3E5-2801-45D1-9AD0-D5D966E5C0A4}" dt="2026-10-05T18:02:41.787" v="84" actId="1076"/>
        <pc:sldMkLst>
          <pc:docMk/>
          <pc:sldMk cId="3208134809" sldId="258"/>
        </pc:sldMkLst>
        <pc:spChg chg="mod">
          <ac:chgData name="Safiyo Abdullahi Ahmady (2607897)" userId="2cfd978b-b53c-44e7-bf28-5d284e5cff54" providerId="ADAL" clId="{5D74D3E5-2801-45D1-9AD0-D5D966E5C0A4}" dt="2026-10-05T18:01:55.235" v="80" actId="20577"/>
          <ac:spMkLst>
            <pc:docMk/>
            <pc:sldMk cId="3208134809" sldId="258"/>
            <ac:spMk id="2" creationId="{2373273E-82E5-B374-D9A4-29143D4013AF}"/>
          </ac:spMkLst>
        </pc:spChg>
      </pc:sldChg>
      <pc:sldChg chg="addSp delSp modSp add del mod modClrScheme chgLayout">
        <pc:chgData name="Safiyo Abdullahi Ahmady (2607897)" userId="2cfd978b-b53c-44e7-bf28-5d284e5cff54" providerId="ADAL" clId="{5D74D3E5-2801-45D1-9AD0-D5D966E5C0A4}" dt="2026-10-11T15:02:24.450" v="1378" actId="20577"/>
        <pc:sldMkLst>
          <pc:docMk/>
          <pc:sldMk cId="425674163" sldId="263"/>
        </pc:sldMkLst>
        <pc:spChg chg="mod ord">
          <ac:chgData name="Safiyo Abdullahi Ahmady (2607897)" userId="2cfd978b-b53c-44e7-bf28-5d284e5cff54" providerId="ADAL" clId="{5D74D3E5-2801-45D1-9AD0-D5D966E5C0A4}" dt="2026-10-05T18:54:47.813" v="142" actId="1076"/>
          <ac:spMkLst>
            <pc:docMk/>
            <pc:sldMk cId="425674163" sldId="263"/>
            <ac:spMk id="2" creationId="{626D6DF7-A6C8-9DD1-8100-C8AB3BEFF343}"/>
          </ac:spMkLst>
        </pc:spChg>
        <pc:spChg chg="add mod ord">
          <ac:chgData name="Safiyo Abdullahi Ahmady (2607897)" userId="2cfd978b-b53c-44e7-bf28-5d284e5cff54" providerId="ADAL" clId="{5D74D3E5-2801-45D1-9AD0-D5D966E5C0A4}" dt="2026-10-11T15:02:24.450" v="1378" actId="20577"/>
          <ac:spMkLst>
            <pc:docMk/>
            <pc:sldMk cId="425674163" sldId="263"/>
            <ac:spMk id="5" creationId="{8509F363-53E1-A6FD-55E5-748E48CFC8CE}"/>
          </ac:spMkLst>
        </pc:spChg>
      </pc:sldChg>
      <pc:sldChg chg="addSp modSp mod ord">
        <pc:chgData name="Safiyo Abdullahi Ahmady (2607897)" userId="2cfd978b-b53c-44e7-bf28-5d284e5cff54" providerId="ADAL" clId="{5D74D3E5-2801-45D1-9AD0-D5D966E5C0A4}" dt="2026-10-11T15:16:37.309" v="1385" actId="20577"/>
        <pc:sldMkLst>
          <pc:docMk/>
          <pc:sldMk cId="805794074" sldId="264"/>
        </pc:sldMkLst>
        <pc:spChg chg="mod">
          <ac:chgData name="Safiyo Abdullahi Ahmady (2607897)" userId="2cfd978b-b53c-44e7-bf28-5d284e5cff54" providerId="ADAL" clId="{5D74D3E5-2801-45D1-9AD0-D5D966E5C0A4}" dt="2026-10-11T15:15:05.375" v="1379" actId="207"/>
          <ac:spMkLst>
            <pc:docMk/>
            <pc:sldMk cId="805794074" sldId="264"/>
            <ac:spMk id="4" creationId="{AAC73BFA-F68F-E46D-7767-0C905A7A15A0}"/>
          </ac:spMkLst>
        </pc:spChg>
        <pc:spChg chg="add mod">
          <ac:chgData name="Safiyo Abdullahi Ahmady (2607897)" userId="2cfd978b-b53c-44e7-bf28-5d284e5cff54" providerId="ADAL" clId="{5D74D3E5-2801-45D1-9AD0-D5D966E5C0A4}" dt="2026-10-11T15:16:37.309" v="1385" actId="20577"/>
          <ac:spMkLst>
            <pc:docMk/>
            <pc:sldMk cId="805794074" sldId="264"/>
            <ac:spMk id="5" creationId="{6C0888BF-D49E-E84C-F91C-488382B61F0F}"/>
          </ac:spMkLst>
        </pc:spChg>
        <pc:spChg chg="add mod">
          <ac:chgData name="Safiyo Abdullahi Ahmady (2607897)" userId="2cfd978b-b53c-44e7-bf28-5d284e5cff54" providerId="ADAL" clId="{5D74D3E5-2801-45D1-9AD0-D5D966E5C0A4}" dt="2026-10-06T17:26:33.124" v="840" actId="2711"/>
          <ac:spMkLst>
            <pc:docMk/>
            <pc:sldMk cId="805794074" sldId="264"/>
            <ac:spMk id="7" creationId="{85BA6158-D71D-FA17-AE3E-D040FE3EB0C5}"/>
          </ac:spMkLst>
        </pc:spChg>
        <pc:spChg chg="add mod">
          <ac:chgData name="Safiyo Abdullahi Ahmady (2607897)" userId="2cfd978b-b53c-44e7-bf28-5d284e5cff54" providerId="ADAL" clId="{5D74D3E5-2801-45D1-9AD0-D5D966E5C0A4}" dt="2026-10-06T17:36:18.152" v="1122" actId="1076"/>
          <ac:spMkLst>
            <pc:docMk/>
            <pc:sldMk cId="805794074" sldId="264"/>
            <ac:spMk id="9" creationId="{E9A75CC4-E9DD-F350-4DEA-080B3944E5D1}"/>
          </ac:spMkLst>
        </pc:spChg>
      </pc:sldChg>
      <pc:sldChg chg="ord">
        <pc:chgData name="Safiyo Abdullahi Ahmady (2607897)" userId="2cfd978b-b53c-44e7-bf28-5d284e5cff54" providerId="ADAL" clId="{5D74D3E5-2801-45D1-9AD0-D5D966E5C0A4}" dt="2026-10-06T14:32:53.683" v="628" actId="1076"/>
        <pc:sldMkLst>
          <pc:docMk/>
          <pc:sldMk cId="3297194443" sldId="265"/>
        </pc:sldMkLst>
      </pc:sldChg>
      <pc:sldChg chg="modSp mod">
        <pc:chgData name="Safiyo Abdullahi Ahmady (2607897)" userId="2cfd978b-b53c-44e7-bf28-5d284e5cff54" providerId="ADAL" clId="{5D74D3E5-2801-45D1-9AD0-D5D966E5C0A4}" dt="2026-10-11T14:11:29.311" v="1283" actId="207"/>
        <pc:sldMkLst>
          <pc:docMk/>
          <pc:sldMk cId="2096894044" sldId="266"/>
        </pc:sldMkLst>
        <pc:spChg chg="mod">
          <ac:chgData name="Safiyo Abdullahi Ahmady (2607897)" userId="2cfd978b-b53c-44e7-bf28-5d284e5cff54" providerId="ADAL" clId="{5D74D3E5-2801-45D1-9AD0-D5D966E5C0A4}" dt="2026-10-11T14:11:29.311" v="1283" actId="207"/>
          <ac:spMkLst>
            <pc:docMk/>
            <pc:sldMk cId="2096894044" sldId="266"/>
            <ac:spMk id="4" creationId="{B59DFB1E-47B5-9321-8E99-70784B56DA53}"/>
          </ac:spMkLst>
        </pc:spChg>
      </pc:sldChg>
      <pc:sldChg chg="ord">
        <pc:chgData name="Safiyo Abdullahi Ahmady (2607897)" userId="2cfd978b-b53c-44e7-bf28-5d284e5cff54" providerId="ADAL" clId="{5D74D3E5-2801-45D1-9AD0-D5D966E5C0A4}" dt="2026-10-11T15:19:16.861" v="1386" actId="1076"/>
        <pc:sldMkLst>
          <pc:docMk/>
          <pc:sldMk cId="650602050" sldId="267"/>
        </pc:sldMkLst>
      </pc:sldChg>
    </pc:docChg>
  </pc:docChgLst>
  <pc:docChgLst>
    <pc:chgData name="Maryama Abdullahi Ahmady (2607896)" userId="S::2607896@student.uwtsd.ac.uk::daf65498-ff0e-4a4e-96ff-8d0a300404be" providerId="AD" clId="Web-{00000000-0000-0000-0000-000000000000}"/>
    <pc:docChg chg="mod addSld delSld modSld sldOrd addMainMaster delMainMaster">
      <pc:chgData name="Maryama Abdullahi Ahmady (2607896)" userId="S::2607896@student.uwtsd.ac.uk::daf65498-ff0e-4a4e-96ff-8d0a300404be" providerId="AD" clId="Web-{00000000-0000-0000-0000-000000000000}" dt="2026-09-27T16:27:29.348" v="446"/>
      <pc:docMkLst>
        <pc:docMk/>
      </pc:docMkLst>
      <pc:sldChg chg="addSp delSp modSp new mod ord setBg modClrScheme delDesignElem chgLayout">
        <pc:chgData name="Maryama Abdullahi Ahmady (2607896)" userId="S::2607896@student.uwtsd.ac.uk::daf65498-ff0e-4a4e-96ff-8d0a300404be" providerId="AD" clId="Web-{00000000-0000-0000-0000-000000000000}" dt="2026-09-27T16:22:15.077" v="368" actId="1076"/>
        <pc:sldMkLst>
          <pc:docMk/>
          <pc:sldMk cId="1228070214" sldId="257"/>
        </pc:sldMkLst>
        <pc:spChg chg="mod ord">
          <ac:chgData name="Maryama Abdullahi Ahmady (2607896)" userId="S::2607896@student.uwtsd.ac.uk::daf65498-ff0e-4a4e-96ff-8d0a300404be" providerId="AD" clId="Web-{00000000-0000-0000-0000-000000000000}" dt="2026-09-27T16:11:14.957" v="326"/>
          <ac:spMkLst>
            <pc:docMk/>
            <pc:sldMk cId="1228070214" sldId="257"/>
            <ac:spMk id="2" creationId="{8A282E52-CF86-748C-9D1C-F92A99BF8AF6}"/>
          </ac:spMkLst>
        </pc:spChg>
        <pc:spChg chg="add mod ord">
          <ac:chgData name="Maryama Abdullahi Ahmady (2607896)" userId="S::2607896@student.uwtsd.ac.uk::daf65498-ff0e-4a4e-96ff-8d0a300404be" providerId="AD" clId="Web-{00000000-0000-0000-0000-000000000000}" dt="2026-09-27T16:22:03.061" v="366" actId="1076"/>
          <ac:spMkLst>
            <pc:docMk/>
            <pc:sldMk cId="1228070214" sldId="257"/>
            <ac:spMk id="7" creationId="{B4A4F042-2592-3B3B-2CC2-DFCFD2B19A2D}"/>
          </ac:spMkLst>
        </pc:spChg>
        <pc:spChg chg="add mod ord">
          <ac:chgData name="Maryama Abdullahi Ahmady (2607896)" userId="S::2607896@student.uwtsd.ac.uk::daf65498-ff0e-4a4e-96ff-8d0a300404be" providerId="AD" clId="Web-{00000000-0000-0000-0000-000000000000}" dt="2026-09-27T16:22:15.077" v="368" actId="1076"/>
          <ac:spMkLst>
            <pc:docMk/>
            <pc:sldMk cId="1228070214" sldId="257"/>
            <ac:spMk id="26" creationId="{9EB2BABA-CCE7-B57F-6A5B-7475C96D8089}"/>
          </ac:spMkLst>
        </pc:spChg>
        <pc:spChg chg="add mod ord">
          <ac:chgData name="Maryama Abdullahi Ahmady (2607896)" userId="S::2607896@student.uwtsd.ac.uk::daf65498-ff0e-4a4e-96ff-8d0a300404be" providerId="AD" clId="Web-{00000000-0000-0000-0000-000000000000}" dt="2026-09-27T16:11:14.957" v="326"/>
          <ac:spMkLst>
            <pc:docMk/>
            <pc:sldMk cId="1228070214" sldId="257"/>
            <ac:spMk id="31" creationId="{CB3365FA-B370-5B0D-079E-D1B22F168735}"/>
          </ac:spMkLst>
        </pc:spChg>
        <pc:spChg chg="add mod ord">
          <ac:chgData name="Maryama Abdullahi Ahmady (2607896)" userId="S::2607896@student.uwtsd.ac.uk::daf65498-ff0e-4a4e-96ff-8d0a300404be" providerId="AD" clId="Web-{00000000-0000-0000-0000-000000000000}" dt="2026-09-27T16:11:14.957" v="326"/>
          <ac:spMkLst>
            <pc:docMk/>
            <pc:sldMk cId="1228070214" sldId="257"/>
            <ac:spMk id="35" creationId="{1EBB429A-8FAD-10B3-613C-01E533C5655D}"/>
          </ac:spMkLst>
        </pc:spChg>
        <pc:picChg chg="add mod ord">
          <ac:chgData name="Maryama Abdullahi Ahmady (2607896)" userId="S::2607896@student.uwtsd.ac.uk::daf65498-ff0e-4a4e-96ff-8d0a300404be" providerId="AD" clId="Web-{00000000-0000-0000-0000-000000000000}" dt="2026-09-27T16:22:08.843" v="367" actId="1076"/>
          <ac:picMkLst>
            <pc:docMk/>
            <pc:sldMk cId="1228070214" sldId="257"/>
            <ac:picMk id="14" creationId="{312AE3FC-5B38-BD53-71C5-40A69C779F4D}"/>
          </ac:picMkLst>
        </pc:picChg>
      </pc:sldChg>
      <pc:sldChg chg="modSp new modTransition">
        <pc:chgData name="Maryama Abdullahi Ahmady (2607896)" userId="S::2607896@student.uwtsd.ac.uk::daf65498-ff0e-4a4e-96ff-8d0a300404be" providerId="AD" clId="Web-{00000000-0000-0000-0000-000000000000}" dt="2026-09-27T16:23:13.784" v="378" actId="20577"/>
        <pc:sldMkLst>
          <pc:docMk/>
          <pc:sldMk cId="3208134809" sldId="258"/>
        </pc:sldMkLst>
        <pc:spChg chg="mod">
          <ac:chgData name="Maryama Abdullahi Ahmady (2607896)" userId="S::2607896@student.uwtsd.ac.uk::daf65498-ff0e-4a4e-96ff-8d0a300404be" providerId="AD" clId="Web-{00000000-0000-0000-0000-000000000000}" dt="2026-09-27T16:23:13.784" v="378" actId="20577"/>
          <ac:spMkLst>
            <pc:docMk/>
            <pc:sldMk cId="3208134809" sldId="258"/>
            <ac:spMk id="2" creationId="{2373273E-82E5-B374-D9A4-29143D4013AF}"/>
          </ac:spMkLst>
        </pc:spChg>
      </pc:sldChg>
      <pc:sldChg chg="modSp new">
        <pc:chgData name="Maryama Abdullahi Ahmady (2607896)" userId="S::2607896@student.uwtsd.ac.uk::daf65498-ff0e-4a4e-96ff-8d0a300404be" providerId="AD" clId="Web-{00000000-0000-0000-0000-000000000000}" dt="2026-09-27T16:24:07.241" v="395" actId="20577"/>
        <pc:sldMkLst>
          <pc:docMk/>
          <pc:sldMk cId="543895296" sldId="260"/>
        </pc:sldMkLst>
        <pc:spChg chg="mod">
          <ac:chgData name="Maryama Abdullahi Ahmady (2607896)" userId="S::2607896@student.uwtsd.ac.uk::daf65498-ff0e-4a4e-96ff-8d0a300404be" providerId="AD" clId="Web-{00000000-0000-0000-0000-000000000000}" dt="2026-09-27T16:24:07.241" v="395" actId="20577"/>
          <ac:spMkLst>
            <pc:docMk/>
            <pc:sldMk cId="543895296" sldId="260"/>
            <ac:spMk id="2" creationId="{E95603C3-B545-0499-9CF3-6D5743D304FE}"/>
          </ac:spMkLst>
        </pc:spChg>
      </pc:sldChg>
      <pc:sldChg chg="modSp new">
        <pc:chgData name="Maryama Abdullahi Ahmady (2607896)" userId="S::2607896@student.uwtsd.ac.uk::daf65498-ff0e-4a4e-96ff-8d0a300404be" providerId="AD" clId="Web-{00000000-0000-0000-0000-000000000000}" dt="2026-09-27T16:26:10.921" v="424" actId="20577"/>
        <pc:sldMkLst>
          <pc:docMk/>
          <pc:sldMk cId="425674163" sldId="263"/>
        </pc:sldMkLst>
        <pc:spChg chg="mod">
          <ac:chgData name="Maryama Abdullahi Ahmady (2607896)" userId="S::2607896@student.uwtsd.ac.uk::daf65498-ff0e-4a4e-96ff-8d0a300404be" providerId="AD" clId="Web-{00000000-0000-0000-0000-000000000000}" dt="2026-09-27T16:26:10.921" v="424" actId="20577"/>
          <ac:spMkLst>
            <pc:docMk/>
            <pc:sldMk cId="425674163" sldId="263"/>
            <ac:spMk id="2" creationId="{626D6DF7-A6C8-9DD1-8100-C8AB3BEFF343}"/>
          </ac:spMkLst>
        </pc:spChg>
      </pc:sldChg>
      <pc:sldChg chg="modSp new">
        <pc:chgData name="Maryama Abdullahi Ahmady (2607896)" userId="S::2607896@student.uwtsd.ac.uk::daf65498-ff0e-4a4e-96ff-8d0a300404be" providerId="AD" clId="Web-{00000000-0000-0000-0000-000000000000}" dt="2026-09-27T16:26:44.876" v="433" actId="20577"/>
        <pc:sldMkLst>
          <pc:docMk/>
          <pc:sldMk cId="805794074" sldId="264"/>
        </pc:sldMkLst>
        <pc:spChg chg="mod">
          <ac:chgData name="Maryama Abdullahi Ahmady (2607896)" userId="S::2607896@student.uwtsd.ac.uk::daf65498-ff0e-4a4e-96ff-8d0a300404be" providerId="AD" clId="Web-{00000000-0000-0000-0000-000000000000}" dt="2026-09-27T16:26:44.876" v="433" actId="20577"/>
          <ac:spMkLst>
            <pc:docMk/>
            <pc:sldMk cId="805794074" sldId="264"/>
            <ac:spMk id="2" creationId="{37CE0FF5-D8EC-FAC5-57E4-FAE67C34ACA2}"/>
          </ac:spMkLst>
        </pc:spChg>
      </pc:sldChg>
      <pc:sldChg chg="modSp new">
        <pc:chgData name="Maryama Abdullahi Ahmady (2607896)" userId="S::2607896@student.uwtsd.ac.uk::daf65498-ff0e-4a4e-96ff-8d0a300404be" providerId="AD" clId="Web-{00000000-0000-0000-0000-000000000000}" dt="2026-09-27T16:27:02.830" v="441" actId="20577"/>
        <pc:sldMkLst>
          <pc:docMk/>
          <pc:sldMk cId="3297194443" sldId="265"/>
        </pc:sldMkLst>
        <pc:spChg chg="mod">
          <ac:chgData name="Maryama Abdullahi Ahmady (2607896)" userId="S::2607896@student.uwtsd.ac.uk::daf65498-ff0e-4a4e-96ff-8d0a300404be" providerId="AD" clId="Web-{00000000-0000-0000-0000-000000000000}" dt="2026-09-27T16:27:02.830" v="441" actId="20577"/>
          <ac:spMkLst>
            <pc:docMk/>
            <pc:sldMk cId="3297194443" sldId="265"/>
            <ac:spMk id="2" creationId="{4E1B8743-1772-59CE-DD88-7F938DEB8B8F}"/>
          </ac:spMkLst>
        </pc:spChg>
      </pc:sldChg>
      <pc:sldChg chg="new">
        <pc:chgData name="Maryama Abdullahi Ahmady (2607896)" userId="S::2607896@student.uwtsd.ac.uk::daf65498-ff0e-4a4e-96ff-8d0a300404be" providerId="AD" clId="Web-{00000000-0000-0000-0000-000000000000}" dt="2026-09-27T16:27:29.348" v="446"/>
        <pc:sldMkLst>
          <pc:docMk/>
          <pc:sldMk cId="2096894044" sldId="266"/>
        </pc:sldMkLst>
      </pc:sldChg>
      <pc:sldMasterChg chg="add addSldLayout modSldLayout">
        <pc:chgData name="Maryama Abdullahi Ahmady (2607896)" userId="S::2607896@student.uwtsd.ac.uk::daf65498-ff0e-4a4e-96ff-8d0a300404be" providerId="AD" clId="Web-{00000000-0000-0000-0000-000000000000}" dt="2026-09-27T16:11:14.957" v="326"/>
        <pc:sldMasterMkLst>
          <pc:docMk/>
          <pc:sldMasterMk cId="3371413950" sldId="2147483912"/>
        </pc:sldMasterMkLst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97904342" sldId="2147483913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469296671" sldId="2147483914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1850431801" sldId="2147483915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3375184370" sldId="2147483916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3613815376" sldId="2147483917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924593732" sldId="2147483918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568948930" sldId="2147483919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866880594" sldId="2147483920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071868659" sldId="2147483921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455567490" sldId="2147483922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356820874" sldId="2147483923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865130364" sldId="2147483924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675865717" sldId="2147483925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1461844829" sldId="2147483926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4010806963" sldId="2147483927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1653621240" sldId="2147483928"/>
          </pc:sldLayoutMkLst>
        </pc:sldLayoutChg>
        <pc:sldLayoutChg chg="add mod replId">
          <pc:chgData name="Maryama Abdullahi Ahmady (2607896)" userId="S::2607896@student.uwtsd.ac.uk::daf65498-ff0e-4a4e-96ff-8d0a300404be" providerId="AD" clId="Web-{00000000-0000-0000-0000-000000000000}" dt="2026-09-27T16:11:14.957" v="326"/>
          <pc:sldLayoutMkLst>
            <pc:docMk/>
            <pc:sldMasterMk cId="3371413950" sldId="2147483912"/>
            <pc:sldLayoutMk cId="2384097170" sldId="2147483929"/>
          </pc:sldLayoutMkLst>
        </pc:sldLayoutChg>
      </pc:sldMasterChg>
    </pc:docChg>
  </pc:docChgLst>
  <pc:docChgLst>
    <pc:chgData name="Maryama Abdullahi Ahmady (2607896)" userId="daf65498-ff0e-4a4e-96ff-8d0a300404be" providerId="ADAL" clId="{2EC928FB-440B-44FE-81AD-46BE59228E89}"/>
    <pc:docChg chg="modSld">
      <pc:chgData name="Maryama Abdullahi Ahmady (2607896)" userId="daf65498-ff0e-4a4e-96ff-8d0a300404be" providerId="ADAL" clId="{2EC928FB-440B-44FE-81AD-46BE59228E89}" dt="2026-10-10T12:39:11.488" v="3" actId="20577"/>
      <pc:docMkLst>
        <pc:docMk/>
      </pc:docMkLst>
      <pc:sldChg chg="modSp mod">
        <pc:chgData name="Maryama Abdullahi Ahmady (2607896)" userId="daf65498-ff0e-4a4e-96ff-8d0a300404be" providerId="ADAL" clId="{2EC928FB-440B-44FE-81AD-46BE59228E89}" dt="2026-10-10T12:39:11.488" v="3" actId="20577"/>
        <pc:sldMkLst>
          <pc:docMk/>
          <pc:sldMk cId="543895296" sldId="260"/>
        </pc:sldMkLst>
        <pc:spChg chg="mod">
          <ac:chgData name="Maryama Abdullahi Ahmady (2607896)" userId="daf65498-ff0e-4a4e-96ff-8d0a300404be" providerId="ADAL" clId="{2EC928FB-440B-44FE-81AD-46BE59228E89}" dt="2026-10-10T12:39:11.488" v="3" actId="20577"/>
          <ac:spMkLst>
            <pc:docMk/>
            <pc:sldMk cId="543895296" sldId="260"/>
            <ac:spMk id="2" creationId="{E95603C3-B545-0499-9CF3-6D5743D304FE}"/>
          </ac:spMkLst>
        </pc:spChg>
      </pc:sldChg>
    </pc:docChg>
  </pc:docChgLst>
  <pc:docChgLst>
    <pc:chgData name="Goodness Ezinwanyi Amaechi-Nwaokolo (2611264)" userId="S::2611264@student.uwtsd.ac.uk::0ca0d299-3c16-40f5-8001-860ef03e5be5" providerId="AD" clId="Web-{7F82B781-0246-172C-0638-65C80046B744}"/>
    <pc:docChg chg="modSld">
      <pc:chgData name="Goodness Ezinwanyi Amaechi-Nwaokolo (2611264)" userId="S::2611264@student.uwtsd.ac.uk::0ca0d299-3c16-40f5-8001-860ef03e5be5" providerId="AD" clId="Web-{7F82B781-0246-172C-0638-65C80046B744}" dt="2026-10-06T09:47:03.931" v="12" actId="20577"/>
      <pc:docMkLst>
        <pc:docMk/>
      </pc:docMkLst>
      <pc:sldChg chg="modSp">
        <pc:chgData name="Goodness Ezinwanyi Amaechi-Nwaokolo (2611264)" userId="S::2611264@student.uwtsd.ac.uk::0ca0d299-3c16-40f5-8001-860ef03e5be5" providerId="AD" clId="Web-{7F82B781-0246-172C-0638-65C80046B744}" dt="2026-10-06T09:47:03.931" v="12" actId="20577"/>
        <pc:sldMkLst>
          <pc:docMk/>
          <pc:sldMk cId="1228070214" sldId="257"/>
        </pc:sldMkLst>
        <pc:spChg chg="mod">
          <ac:chgData name="Goodness Ezinwanyi Amaechi-Nwaokolo (2611264)" userId="S::2611264@student.uwtsd.ac.uk::0ca0d299-3c16-40f5-8001-860ef03e5be5" providerId="AD" clId="Web-{7F82B781-0246-172C-0638-65C80046B744}" dt="2026-10-06T09:47:03.931" v="12" actId="20577"/>
          <ac:spMkLst>
            <pc:docMk/>
            <pc:sldMk cId="1228070214" sldId="257"/>
            <ac:spMk id="7" creationId="{B4A4F042-2592-3B3B-2CC2-DFCFD2B19A2D}"/>
          </ac:spMkLst>
        </pc:spChg>
      </pc:sldChg>
    </pc:docChg>
  </pc:docChgLst>
  <pc:docChgLst>
    <pc:chgData name="Goodness Ezinwanyi Amaechi-Nwaokolo (2611264)" userId="S::2611264@student.uwtsd.ac.uk::0ca0d299-3c16-40f5-8001-860ef03e5be5" providerId="AD" clId="Web-{1FF2944A-ED07-7C32-1BAE-C69355A40BBB}"/>
    <pc:docChg chg="mod modSld">
      <pc:chgData name="Goodness Ezinwanyi Amaechi-Nwaokolo (2611264)" userId="S::2611264@student.uwtsd.ac.uk::0ca0d299-3c16-40f5-8001-860ef03e5be5" providerId="AD" clId="Web-{1FF2944A-ED07-7C32-1BAE-C69355A40BBB}" dt="2026-10-07T23:23:22.859" v="308" actId="20577"/>
      <pc:docMkLst>
        <pc:docMk/>
      </pc:docMkLst>
      <pc:sldChg chg="modSp">
        <pc:chgData name="Goodness Ezinwanyi Amaechi-Nwaokolo (2611264)" userId="S::2611264@student.uwtsd.ac.uk::0ca0d299-3c16-40f5-8001-860ef03e5be5" providerId="AD" clId="Web-{1FF2944A-ED07-7C32-1BAE-C69355A40BBB}" dt="2026-10-06T21:57:14.098" v="304" actId="20577"/>
        <pc:sldMkLst>
          <pc:docMk/>
          <pc:sldMk cId="2096894044" sldId="266"/>
        </pc:sldMkLst>
        <pc:spChg chg="mod">
          <ac:chgData name="Goodness Ezinwanyi Amaechi-Nwaokolo (2611264)" userId="S::2611264@student.uwtsd.ac.uk::0ca0d299-3c16-40f5-8001-860ef03e5be5" providerId="AD" clId="Web-{1FF2944A-ED07-7C32-1BAE-C69355A40BBB}" dt="2026-10-06T21:57:14.098" v="304" actId="20577"/>
          <ac:spMkLst>
            <pc:docMk/>
            <pc:sldMk cId="2096894044" sldId="266"/>
            <ac:spMk id="4" creationId="{B59DFB1E-47B5-9321-8E99-70784B56DA53}"/>
          </ac:spMkLst>
        </pc:spChg>
      </pc:sldChg>
      <pc:sldChg chg="modSp">
        <pc:chgData name="Goodness Ezinwanyi Amaechi-Nwaokolo (2611264)" userId="S::2611264@student.uwtsd.ac.uk::0ca0d299-3c16-40f5-8001-860ef03e5be5" providerId="AD" clId="Web-{1FF2944A-ED07-7C32-1BAE-C69355A40BBB}" dt="2026-10-07T23:23:22.859" v="308" actId="20577"/>
        <pc:sldMkLst>
          <pc:docMk/>
          <pc:sldMk cId="650602050" sldId="267"/>
        </pc:sldMkLst>
        <pc:spChg chg="mod">
          <ac:chgData name="Goodness Ezinwanyi Amaechi-Nwaokolo (2611264)" userId="S::2611264@student.uwtsd.ac.uk::0ca0d299-3c16-40f5-8001-860ef03e5be5" providerId="AD" clId="Web-{1FF2944A-ED07-7C32-1BAE-C69355A40BBB}" dt="2026-10-06T21:17:57.459" v="59" actId="20577"/>
          <ac:spMkLst>
            <pc:docMk/>
            <pc:sldMk cId="650602050" sldId="267"/>
            <ac:spMk id="4" creationId="{567422BA-5E50-5ABD-D767-91C8637152CA}"/>
          </ac:spMkLst>
        </pc:spChg>
        <pc:spChg chg="mod">
          <ac:chgData name="Goodness Ezinwanyi Amaechi-Nwaokolo (2611264)" userId="S::2611264@student.uwtsd.ac.uk::0ca0d299-3c16-40f5-8001-860ef03e5be5" providerId="AD" clId="Web-{1FF2944A-ED07-7C32-1BAE-C69355A40BBB}" dt="2026-10-07T23:23:22.859" v="308" actId="20577"/>
          <ac:spMkLst>
            <pc:docMk/>
            <pc:sldMk cId="650602050" sldId="267"/>
            <ac:spMk id="6" creationId="{7EA25407-AC11-8D7F-9326-7AAE7A92CA5C}"/>
          </ac:spMkLst>
        </pc:spChg>
      </pc:sldChg>
    </pc:docChg>
  </pc:docChgLst>
  <pc:docChgLst>
    <pc:chgData name="Goodness Ezinwanyi Amaechi-Nwaokolo (2611264)" userId="S::2611264@student.uwtsd.ac.uk::0ca0d299-3c16-40f5-8001-860ef03e5be5" providerId="AD" clId="Web-{31F930F2-6013-0AF5-753B-A5C214B6C87B}"/>
    <pc:docChg chg="addSld delSld modSld">
      <pc:chgData name="Goodness Ezinwanyi Amaechi-Nwaokolo (2611264)" userId="S::2611264@student.uwtsd.ac.uk::0ca0d299-3c16-40f5-8001-860ef03e5be5" providerId="AD" clId="Web-{31F930F2-6013-0AF5-753B-A5C214B6C87B}" dt="2026-10-06T07:21:28.285" v="13"/>
      <pc:docMkLst>
        <pc:docMk/>
      </pc:docMkLst>
    </pc:docChg>
  </pc:docChgLst>
  <pc:docChgLst>
    <pc:chgData name="Goodness Ezinwanyi Amaechi-Nwaokolo (2611264)" userId="S::2611264@student.uwtsd.ac.uk::0ca0d299-3c16-40f5-8001-860ef03e5be5" providerId="AD" clId="Web-{00000000-0000-0000-0000-000000000000}"/>
    <pc:docChg chg="addSld delSld modSld sldOrd">
      <pc:chgData name="Goodness Ezinwanyi Amaechi-Nwaokolo (2611264)" userId="S::2611264@student.uwtsd.ac.uk::0ca0d299-3c16-40f5-8001-860ef03e5be5" providerId="AD" clId="Web-{00000000-0000-0000-0000-000000000000}" dt="2026-10-06T14:17:01.739" v="355" actId="20577"/>
      <pc:docMkLst>
        <pc:docMk/>
      </pc:docMkLst>
      <pc:sldChg chg="ord">
        <pc:chgData name="Goodness Ezinwanyi Amaechi-Nwaokolo (2611264)" userId="S::2611264@student.uwtsd.ac.uk::0ca0d299-3c16-40f5-8001-860ef03e5be5" providerId="AD" clId="Web-{00000000-0000-0000-0000-000000000000}" dt="2026-10-06T07:23:58.699" v="0"/>
        <pc:sldMkLst>
          <pc:docMk/>
          <pc:sldMk cId="805794074" sldId="264"/>
        </pc:sldMkLst>
      </pc:sldChg>
      <pc:sldChg chg="modSp new">
        <pc:chgData name="Goodness Ezinwanyi Amaechi-Nwaokolo (2611264)" userId="S::2611264@student.uwtsd.ac.uk::0ca0d299-3c16-40f5-8001-860ef03e5be5" providerId="AD" clId="Web-{00000000-0000-0000-0000-000000000000}" dt="2026-10-06T14:17:01.739" v="355" actId="20577"/>
        <pc:sldMkLst>
          <pc:docMk/>
          <pc:sldMk cId="650602050" sldId="267"/>
        </pc:sldMkLst>
        <pc:spChg chg="mod">
          <ac:chgData name="Goodness Ezinwanyi Amaechi-Nwaokolo (2611264)" userId="S::2611264@student.uwtsd.ac.uk::0ca0d299-3c16-40f5-8001-860ef03e5be5" providerId="AD" clId="Web-{00000000-0000-0000-0000-000000000000}" dt="2026-10-06T08:13:12.200" v="226" actId="20577"/>
          <ac:spMkLst>
            <pc:docMk/>
            <pc:sldMk cId="650602050" sldId="267"/>
            <ac:spMk id="2" creationId="{788A41E1-A49D-B658-B521-0D030FA5342B}"/>
          </ac:spMkLst>
        </pc:spChg>
        <pc:spChg chg="mod">
          <ac:chgData name="Goodness Ezinwanyi Amaechi-Nwaokolo (2611264)" userId="S::2611264@student.uwtsd.ac.uk::0ca0d299-3c16-40f5-8001-860ef03e5be5" providerId="AD" clId="Web-{00000000-0000-0000-0000-000000000000}" dt="2026-10-06T07:50:18.172" v="39" actId="20577"/>
          <ac:spMkLst>
            <pc:docMk/>
            <pc:sldMk cId="650602050" sldId="267"/>
            <ac:spMk id="3" creationId="{882AD3E9-D658-348E-AF64-A70CC407D95E}"/>
          </ac:spMkLst>
        </pc:spChg>
        <pc:spChg chg="mod">
          <ac:chgData name="Goodness Ezinwanyi Amaechi-Nwaokolo (2611264)" userId="S::2611264@student.uwtsd.ac.uk::0ca0d299-3c16-40f5-8001-860ef03e5be5" providerId="AD" clId="Web-{00000000-0000-0000-0000-000000000000}" dt="2026-10-06T14:17:01.739" v="355" actId="20577"/>
          <ac:spMkLst>
            <pc:docMk/>
            <pc:sldMk cId="650602050" sldId="267"/>
            <ac:spMk id="4" creationId="{567422BA-5E50-5ABD-D767-91C8637152CA}"/>
          </ac:spMkLst>
        </pc:spChg>
        <pc:spChg chg="mod">
          <ac:chgData name="Goodness Ezinwanyi Amaechi-Nwaokolo (2611264)" userId="S::2611264@student.uwtsd.ac.uk::0ca0d299-3c16-40f5-8001-860ef03e5be5" providerId="AD" clId="Web-{00000000-0000-0000-0000-000000000000}" dt="2026-10-06T07:51:15.675" v="50" actId="20577"/>
          <ac:spMkLst>
            <pc:docMk/>
            <pc:sldMk cId="650602050" sldId="267"/>
            <ac:spMk id="5" creationId="{CE9D7DE2-2AB8-1B8F-A0ED-B4FA238C8A5E}"/>
          </ac:spMkLst>
        </pc:spChg>
        <pc:spChg chg="mod">
          <ac:chgData name="Goodness Ezinwanyi Amaechi-Nwaokolo (2611264)" userId="S::2611264@student.uwtsd.ac.uk::0ca0d299-3c16-40f5-8001-860ef03e5be5" providerId="AD" clId="Web-{00000000-0000-0000-0000-000000000000}" dt="2026-10-06T14:14:32.612" v="343" actId="20577"/>
          <ac:spMkLst>
            <pc:docMk/>
            <pc:sldMk cId="650602050" sldId="267"/>
            <ac:spMk id="6" creationId="{7EA25407-AC11-8D7F-9326-7AAE7A92CA5C}"/>
          </ac:spMkLst>
        </pc:spChg>
      </pc:sldChg>
    </pc:docChg>
  </pc:docChgLst>
  <pc:docChgLst>
    <pc:chgData name="Goodness Ezinwanyi Amaechi-Nwaokolo (2611264)" userId="S::2611264@student.uwtsd.ac.uk::0ca0d299-3c16-40f5-8001-860ef03e5be5" providerId="AD" clId="Web-{0D9EAEDC-2C6D-8952-5D69-961C1B7689AF}"/>
    <pc:docChg chg="addSld modSld">
      <pc:chgData name="Goodness Ezinwanyi Amaechi-Nwaokolo (2611264)" userId="S::2611264@student.uwtsd.ac.uk::0ca0d299-3c16-40f5-8001-860ef03e5be5" providerId="AD" clId="Web-{0D9EAEDC-2C6D-8952-5D69-961C1B7689AF}" dt="2026-10-06T09:40:07.389" v="275"/>
      <pc:docMkLst>
        <pc:docMk/>
      </pc:docMkLst>
      <pc:sldChg chg="modSp">
        <pc:chgData name="Goodness Ezinwanyi Amaechi-Nwaokolo (2611264)" userId="S::2611264@student.uwtsd.ac.uk::0ca0d299-3c16-40f5-8001-860ef03e5be5" providerId="AD" clId="Web-{0D9EAEDC-2C6D-8952-5D69-961C1B7689AF}" dt="2026-10-06T09:35:48.614" v="274" actId="20577"/>
        <pc:sldMkLst>
          <pc:docMk/>
          <pc:sldMk cId="650602050" sldId="267"/>
        </pc:sldMkLst>
        <pc:spChg chg="mod">
          <ac:chgData name="Goodness Ezinwanyi Amaechi-Nwaokolo (2611264)" userId="S::2611264@student.uwtsd.ac.uk::0ca0d299-3c16-40f5-8001-860ef03e5be5" providerId="AD" clId="Web-{0D9EAEDC-2C6D-8952-5D69-961C1B7689AF}" dt="2026-10-06T09:31:21.003" v="247" actId="20577"/>
          <ac:spMkLst>
            <pc:docMk/>
            <pc:sldMk cId="650602050" sldId="267"/>
            <ac:spMk id="2" creationId="{788A41E1-A49D-B658-B521-0D030FA5342B}"/>
          </ac:spMkLst>
        </pc:spChg>
        <pc:spChg chg="mod">
          <ac:chgData name="Goodness Ezinwanyi Amaechi-Nwaokolo (2611264)" userId="S::2611264@student.uwtsd.ac.uk::0ca0d299-3c16-40f5-8001-860ef03e5be5" providerId="AD" clId="Web-{0D9EAEDC-2C6D-8952-5D69-961C1B7689AF}" dt="2026-10-06T09:35:48.614" v="274" actId="20577"/>
          <ac:spMkLst>
            <pc:docMk/>
            <pc:sldMk cId="650602050" sldId="267"/>
            <ac:spMk id="4" creationId="{567422BA-5E50-5ABD-D767-91C8637152CA}"/>
          </ac:spMkLst>
        </pc:spChg>
        <pc:spChg chg="mod">
          <ac:chgData name="Goodness Ezinwanyi Amaechi-Nwaokolo (2611264)" userId="S::2611264@student.uwtsd.ac.uk::0ca0d299-3c16-40f5-8001-860ef03e5be5" providerId="AD" clId="Web-{0D9EAEDC-2C6D-8952-5D69-961C1B7689AF}" dt="2026-10-06T09:29:34.845" v="232" actId="20577"/>
          <ac:spMkLst>
            <pc:docMk/>
            <pc:sldMk cId="650602050" sldId="267"/>
            <ac:spMk id="6" creationId="{7EA25407-AC11-8D7F-9326-7AAE7A92CA5C}"/>
          </ac:spMkLst>
        </pc:spChg>
      </pc:sldChg>
    </pc:docChg>
  </pc:docChgLst>
  <pc:docChgLst>
    <pc:chgData name="Safiyo Abdullahi Ahmady (2607897)" userId="2cfd978b-b53c-44e7-bf28-5d284e5cff54" providerId="ADAL" clId="{AFA0E201-1D2C-462D-9D9E-F6C05E999ECB}"/>
    <pc:docChg chg="undo custSel modSld sldOrd">
      <pc:chgData name="Safiyo Abdullahi Ahmady (2607897)" userId="2cfd978b-b53c-44e7-bf28-5d284e5cff54" providerId="ADAL" clId="{AFA0E201-1D2C-462D-9D9E-F6C05E999ECB}" dt="2026-10-11T15:14:29.241" v="970" actId="27636"/>
      <pc:docMkLst>
        <pc:docMk/>
      </pc:docMkLst>
      <pc:sldChg chg="addSp delSp modSp mod">
        <pc:chgData name="Safiyo Abdullahi Ahmady (2607897)" userId="2cfd978b-b53c-44e7-bf28-5d284e5cff54" providerId="ADAL" clId="{AFA0E201-1D2C-462D-9D9E-F6C05E999ECB}" dt="2026-10-06T22:40:14.532" v="308" actId="1076"/>
        <pc:sldMkLst>
          <pc:docMk/>
          <pc:sldMk cId="1228070214" sldId="257"/>
        </pc:sldMkLst>
        <pc:spChg chg="add mod">
          <ac:chgData name="Safiyo Abdullahi Ahmady (2607897)" userId="2cfd978b-b53c-44e7-bf28-5d284e5cff54" providerId="ADAL" clId="{AFA0E201-1D2C-462D-9D9E-F6C05E999ECB}" dt="2026-10-06T22:40:14.532" v="308" actId="1076"/>
          <ac:spMkLst>
            <pc:docMk/>
            <pc:sldMk cId="1228070214" sldId="257"/>
            <ac:spMk id="4" creationId="{905F3F1D-7336-7D3A-C4F1-A0CB108F8F49}"/>
          </ac:spMkLst>
        </pc:spChg>
        <pc:spChg chg="mod">
          <ac:chgData name="Safiyo Abdullahi Ahmady (2607897)" userId="2cfd978b-b53c-44e7-bf28-5d284e5cff54" providerId="ADAL" clId="{AFA0E201-1D2C-462D-9D9E-F6C05E999ECB}" dt="2026-10-06T22:40:03.642" v="306" actId="21"/>
          <ac:spMkLst>
            <pc:docMk/>
            <pc:sldMk cId="1228070214" sldId="257"/>
            <ac:spMk id="7" creationId="{B4A4F042-2592-3B3B-2CC2-DFCFD2B19A2D}"/>
          </ac:spMkLst>
        </pc:spChg>
      </pc:sldChg>
      <pc:sldChg chg="modSp mod">
        <pc:chgData name="Safiyo Abdullahi Ahmady (2607897)" userId="2cfd978b-b53c-44e7-bf28-5d284e5cff54" providerId="ADAL" clId="{AFA0E201-1D2C-462D-9D9E-F6C05E999ECB}" dt="2026-10-11T14:44:07.915" v="568" actId="113"/>
        <pc:sldMkLst>
          <pc:docMk/>
          <pc:sldMk cId="425674163" sldId="263"/>
        </pc:sldMkLst>
        <pc:spChg chg="mod">
          <ac:chgData name="Safiyo Abdullahi Ahmady (2607897)" userId="2cfd978b-b53c-44e7-bf28-5d284e5cff54" providerId="ADAL" clId="{AFA0E201-1D2C-462D-9D9E-F6C05E999ECB}" dt="2026-10-11T14:44:07.915" v="568" actId="113"/>
          <ac:spMkLst>
            <pc:docMk/>
            <pc:sldMk cId="425674163" sldId="263"/>
            <ac:spMk id="5" creationId="{8509F363-53E1-A6FD-55E5-748E48CFC8CE}"/>
          </ac:spMkLst>
        </pc:spChg>
      </pc:sldChg>
      <pc:sldChg chg="delSp modSp mod ord">
        <pc:chgData name="Safiyo Abdullahi Ahmady (2607897)" userId="2cfd978b-b53c-44e7-bf28-5d284e5cff54" providerId="ADAL" clId="{AFA0E201-1D2C-462D-9D9E-F6C05E999ECB}" dt="2026-10-11T15:14:29.241" v="970" actId="27636"/>
        <pc:sldMkLst>
          <pc:docMk/>
          <pc:sldMk cId="805794074" sldId="264"/>
        </pc:sldMkLst>
        <pc:spChg chg="mod">
          <ac:chgData name="Safiyo Abdullahi Ahmady (2607897)" userId="2cfd978b-b53c-44e7-bf28-5d284e5cff54" providerId="ADAL" clId="{AFA0E201-1D2C-462D-9D9E-F6C05E999ECB}" dt="2026-10-05T20:24:29.193" v="104" actId="1076"/>
          <ac:spMkLst>
            <pc:docMk/>
            <pc:sldMk cId="805794074" sldId="264"/>
            <ac:spMk id="2" creationId="{37CE0FF5-D8EC-FAC5-57E4-FAE67C34ACA2}"/>
          </ac:spMkLst>
        </pc:spChg>
        <pc:spChg chg="mod">
          <ac:chgData name="Safiyo Abdullahi Ahmady (2607897)" userId="2cfd978b-b53c-44e7-bf28-5d284e5cff54" providerId="ADAL" clId="{AFA0E201-1D2C-462D-9D9E-F6C05E999ECB}" dt="2026-10-11T15:08:51.808" v="620" actId="207"/>
          <ac:spMkLst>
            <pc:docMk/>
            <pc:sldMk cId="805794074" sldId="264"/>
            <ac:spMk id="4" creationId="{AAC73BFA-F68F-E46D-7767-0C905A7A15A0}"/>
          </ac:spMkLst>
        </pc:spChg>
        <pc:spChg chg="mod">
          <ac:chgData name="Safiyo Abdullahi Ahmady (2607897)" userId="2cfd978b-b53c-44e7-bf28-5d284e5cff54" providerId="ADAL" clId="{AFA0E201-1D2C-462D-9D9E-F6C05E999ECB}" dt="2026-10-11T15:14:29.241" v="970" actId="27636"/>
          <ac:spMkLst>
            <pc:docMk/>
            <pc:sldMk cId="805794074" sldId="264"/>
            <ac:spMk id="5" creationId="{6C0888BF-D49E-E84C-F91C-488382B61F0F}"/>
          </ac:spMkLst>
        </pc:spChg>
      </pc:sldChg>
      <pc:sldChg chg="modSp mod">
        <pc:chgData name="Safiyo Abdullahi Ahmady (2607897)" userId="2cfd978b-b53c-44e7-bf28-5d284e5cff54" providerId="ADAL" clId="{AFA0E201-1D2C-462D-9D9E-F6C05E999ECB}" dt="2026-10-11T14:44:51.240" v="570" actId="27636"/>
        <pc:sldMkLst>
          <pc:docMk/>
          <pc:sldMk cId="2096894044" sldId="266"/>
        </pc:sldMkLst>
        <pc:spChg chg="mod">
          <ac:chgData name="Safiyo Abdullahi Ahmady (2607897)" userId="2cfd978b-b53c-44e7-bf28-5d284e5cff54" providerId="ADAL" clId="{AFA0E201-1D2C-462D-9D9E-F6C05E999ECB}" dt="2026-10-11T14:44:51.240" v="570" actId="27636"/>
          <ac:spMkLst>
            <pc:docMk/>
            <pc:sldMk cId="2096894044" sldId="266"/>
            <ac:spMk id="4" creationId="{B59DFB1E-47B5-9321-8E99-70784B56DA53}"/>
          </ac:spMkLst>
        </pc:spChg>
      </pc:sldChg>
      <pc:sldChg chg="modSp mod">
        <pc:chgData name="Safiyo Abdullahi Ahmady (2607897)" userId="2cfd978b-b53c-44e7-bf28-5d284e5cff54" providerId="ADAL" clId="{AFA0E201-1D2C-462D-9D9E-F6C05E999ECB}" dt="2026-10-06T22:39:27.045" v="304" actId="22"/>
        <pc:sldMkLst>
          <pc:docMk/>
          <pc:sldMk cId="650602050" sldId="267"/>
        </pc:sldMkLst>
        <pc:spChg chg="mod">
          <ac:chgData name="Safiyo Abdullahi Ahmady (2607897)" userId="2cfd978b-b53c-44e7-bf28-5d284e5cff54" providerId="ADAL" clId="{AFA0E201-1D2C-462D-9D9E-F6C05E999ECB}" dt="2026-10-06T22:39:04.900" v="302" actId="2711"/>
          <ac:spMkLst>
            <pc:docMk/>
            <pc:sldMk cId="650602050" sldId="267"/>
            <ac:spMk id="2" creationId="{788A41E1-A49D-B658-B521-0D030FA5342B}"/>
          </ac:spMkLst>
        </pc:spChg>
        <pc:spChg chg="mod">
          <ac:chgData name="Safiyo Abdullahi Ahmady (2607897)" userId="2cfd978b-b53c-44e7-bf28-5d284e5cff54" providerId="ADAL" clId="{AFA0E201-1D2C-462D-9D9E-F6C05E999ECB}" dt="2026-10-06T22:39:27.045" v="304" actId="22"/>
          <ac:spMkLst>
            <pc:docMk/>
            <pc:sldMk cId="650602050" sldId="267"/>
            <ac:spMk id="4" creationId="{567422BA-5E50-5ABD-D767-91C8637152CA}"/>
          </ac:spMkLst>
        </pc:spChg>
      </pc:sldChg>
    </pc:docChg>
  </pc:docChgLst>
  <pc:docChgLst>
    <pc:chgData name="Maryama Abdullahi Ahmady (2607896)" userId="daf65498-ff0e-4a4e-96ff-8d0a300404be" providerId="ADAL" clId="{5D75F0CC-F828-5F7B-BF81-C54FA54818AF}"/>
    <pc:docChg chg="undo redo custSel addSld delSld modSld addSection modSection">
      <pc:chgData name="Maryama Abdullahi Ahmady (2607896)" userId="daf65498-ff0e-4a4e-96ff-8d0a300404be" providerId="ADAL" clId="{5D75F0CC-F828-5F7B-BF81-C54FA54818AF}" dt="2026-10-11T15:22:43.248" v="3429" actId="20577"/>
      <pc:docMkLst>
        <pc:docMk/>
      </pc:docMkLst>
      <pc:sldChg chg="modSp mod">
        <pc:chgData name="Maryama Abdullahi Ahmady (2607896)" userId="daf65498-ff0e-4a4e-96ff-8d0a300404be" providerId="ADAL" clId="{5D75F0CC-F828-5F7B-BF81-C54FA54818AF}" dt="2026-10-11T13:53:12.481" v="2420" actId="1076"/>
        <pc:sldMkLst>
          <pc:docMk/>
          <pc:sldMk cId="1228070214" sldId="257"/>
        </pc:sldMkLst>
        <pc:spChg chg="mod">
          <ac:chgData name="Maryama Abdullahi Ahmady (2607896)" userId="daf65498-ff0e-4a4e-96ff-8d0a300404be" providerId="ADAL" clId="{5D75F0CC-F828-5F7B-BF81-C54FA54818AF}" dt="2026-10-11T13:53:12.481" v="2420" actId="1076"/>
          <ac:spMkLst>
            <pc:docMk/>
            <pc:sldMk cId="1228070214" sldId="257"/>
            <ac:spMk id="7" creationId="{B4A4F042-2592-3B3B-2CC2-DFCFD2B19A2D}"/>
          </ac:spMkLst>
        </pc:spChg>
      </pc:sldChg>
      <pc:sldChg chg="addSp modSp mod">
        <pc:chgData name="Maryama Abdullahi Ahmady (2607896)" userId="daf65498-ff0e-4a4e-96ff-8d0a300404be" providerId="ADAL" clId="{5D75F0CC-F828-5F7B-BF81-C54FA54818AF}" dt="2026-10-06T17:33:20.546" v="1453" actId="20577"/>
        <pc:sldMkLst>
          <pc:docMk/>
          <pc:sldMk cId="3208134809" sldId="258"/>
        </pc:sldMkLst>
      </pc:sldChg>
      <pc:sldChg chg="addSp delSp modSp mod modTransition setBg">
        <pc:chgData name="Maryama Abdullahi Ahmady (2607896)" userId="daf65498-ff0e-4a4e-96ff-8d0a300404be" providerId="ADAL" clId="{5D75F0CC-F828-5F7B-BF81-C54FA54818AF}" dt="2026-10-11T13:17:50.279" v="2419" actId="20577"/>
        <pc:sldMkLst>
          <pc:docMk/>
          <pc:sldMk cId="543895296" sldId="260"/>
        </pc:sldMkLst>
        <pc:spChg chg="mod">
          <ac:chgData name="Maryama Abdullahi Ahmady (2607896)" userId="daf65498-ff0e-4a4e-96ff-8d0a300404be" providerId="ADAL" clId="{5D75F0CC-F828-5F7B-BF81-C54FA54818AF}" dt="2026-10-06T13:06:53.490" v="46" actId="113"/>
          <ac:spMkLst>
            <pc:docMk/>
            <pc:sldMk cId="543895296" sldId="260"/>
            <ac:spMk id="2" creationId="{E95603C3-B545-0499-9CF3-6D5743D304FE}"/>
          </ac:spMkLst>
        </pc:spChg>
        <pc:spChg chg="add mod">
          <ac:chgData name="Maryama Abdullahi Ahmady (2607896)" userId="daf65498-ff0e-4a4e-96ff-8d0a300404be" providerId="ADAL" clId="{5D75F0CC-F828-5F7B-BF81-C54FA54818AF}" dt="2026-10-10T18:58:21.771" v="2385" actId="1076"/>
          <ac:spMkLst>
            <pc:docMk/>
            <pc:sldMk cId="543895296" sldId="260"/>
            <ac:spMk id="21" creationId="{E73F7792-1C2D-4A26-CA7A-C43DF9A23FEA}"/>
          </ac:spMkLst>
        </pc:spChg>
        <pc:spChg chg="add mod">
          <ac:chgData name="Maryama Abdullahi Ahmady (2607896)" userId="daf65498-ff0e-4a4e-96ff-8d0a300404be" providerId="ADAL" clId="{5D75F0CC-F828-5F7B-BF81-C54FA54818AF}" dt="2026-10-10T18:56:30.185" v="2377" actId="1076"/>
          <ac:spMkLst>
            <pc:docMk/>
            <pc:sldMk cId="543895296" sldId="260"/>
            <ac:spMk id="43" creationId="{B410E45A-1977-492F-7094-93CD6C2762FC}"/>
          </ac:spMkLst>
        </pc:spChg>
        <pc:spChg chg="add mod">
          <ac:chgData name="Maryama Abdullahi Ahmady (2607896)" userId="daf65498-ff0e-4a4e-96ff-8d0a300404be" providerId="ADAL" clId="{5D75F0CC-F828-5F7B-BF81-C54FA54818AF}" dt="2026-10-11T13:17:50.279" v="2419" actId="20577"/>
          <ac:spMkLst>
            <pc:docMk/>
            <pc:sldMk cId="543895296" sldId="260"/>
            <ac:spMk id="48" creationId="{E31E758C-8831-6B03-B329-35C6E7FB3FF5}"/>
          </ac:spMkLst>
        </pc:spChg>
        <pc:spChg chg="add mod">
          <ac:chgData name="Maryama Abdullahi Ahmady (2607896)" userId="daf65498-ff0e-4a4e-96ff-8d0a300404be" providerId="ADAL" clId="{5D75F0CC-F828-5F7B-BF81-C54FA54818AF}" dt="2026-10-10T18:57:55.217" v="2381" actId="1076"/>
          <ac:spMkLst>
            <pc:docMk/>
            <pc:sldMk cId="543895296" sldId="260"/>
            <ac:spMk id="49" creationId="{AD9C3AAE-D89D-4250-98C7-D76E9F3A7BFB}"/>
          </ac:spMkLst>
        </pc:spChg>
        <pc:spChg chg="add mod">
          <ac:chgData name="Maryama Abdullahi Ahmady (2607896)" userId="daf65498-ff0e-4a4e-96ff-8d0a300404be" providerId="ADAL" clId="{5D75F0CC-F828-5F7B-BF81-C54FA54818AF}" dt="2026-10-10T18:58:11.436" v="2384" actId="1076"/>
          <ac:spMkLst>
            <pc:docMk/>
            <pc:sldMk cId="543895296" sldId="260"/>
            <ac:spMk id="50" creationId="{18D7B6A9-5B96-6DD1-7458-4A934CEEE82F}"/>
          </ac:spMkLst>
        </pc:spChg>
        <pc:spChg chg="add mod">
          <ac:chgData name="Maryama Abdullahi Ahmady (2607896)" userId="daf65498-ff0e-4a4e-96ff-8d0a300404be" providerId="ADAL" clId="{5D75F0CC-F828-5F7B-BF81-C54FA54818AF}" dt="2026-10-10T18:58:39.367" v="2389" actId="1076"/>
          <ac:spMkLst>
            <pc:docMk/>
            <pc:sldMk cId="543895296" sldId="260"/>
            <ac:spMk id="53" creationId="{F8968F96-D95F-3FC3-0882-96B7CBA3D28B}"/>
          </ac:spMkLst>
        </pc:spChg>
        <pc:spChg chg="add del mod">
          <ac:chgData name="Maryama Abdullahi Ahmady (2607896)" userId="daf65498-ff0e-4a4e-96ff-8d0a300404be" providerId="ADAL" clId="{5D75F0CC-F828-5F7B-BF81-C54FA54818AF}" dt="2026-10-10T18:38:41.905" v="2362"/>
          <ac:spMkLst>
            <pc:docMk/>
            <pc:sldMk cId="543895296" sldId="260"/>
            <ac:spMk id="55" creationId="{859EA089-4765-6A00-7762-5227C1211DD9}"/>
          </ac:spMkLst>
        </pc:spChg>
        <pc:spChg chg="add mod">
          <ac:chgData name="Maryama Abdullahi Ahmady (2607896)" userId="daf65498-ff0e-4a4e-96ff-8d0a300404be" providerId="ADAL" clId="{5D75F0CC-F828-5F7B-BF81-C54FA54818AF}" dt="2026-10-10T18:40:44.545" v="2366" actId="14100"/>
          <ac:spMkLst>
            <pc:docMk/>
            <pc:sldMk cId="543895296" sldId="260"/>
            <ac:spMk id="56" creationId="{A793364B-42A6-85B1-A182-4089364E237C}"/>
          </ac:spMkLst>
        </pc:spChg>
        <pc:graphicFrameChg chg="add mod ord modGraphic">
          <ac:chgData name="Maryama Abdullahi Ahmady (2607896)" userId="daf65498-ff0e-4a4e-96ff-8d0a300404be" providerId="ADAL" clId="{5D75F0CC-F828-5F7B-BF81-C54FA54818AF}" dt="2026-10-06T17:31:24.945" v="1434" actId="14734"/>
          <ac:graphicFrameMkLst>
            <pc:docMk/>
            <pc:sldMk cId="543895296" sldId="260"/>
            <ac:graphicFrameMk id="13" creationId="{FC4C6CA8-04DD-3581-6E1D-8E27043D27D1}"/>
          </ac:graphicFrameMkLst>
        </pc:graphicFrameChg>
        <pc:picChg chg="add mod modCrop">
          <ac:chgData name="Maryama Abdullahi Ahmady (2607896)" userId="daf65498-ff0e-4a4e-96ff-8d0a300404be" providerId="ADAL" clId="{5D75F0CC-F828-5F7B-BF81-C54FA54818AF}" dt="2026-10-10T18:56:15.907" v="2374" actId="1076"/>
          <ac:picMkLst>
            <pc:docMk/>
            <pc:sldMk cId="543895296" sldId="260"/>
            <ac:picMk id="28" creationId="{21012A7A-BEC2-F78C-099E-04F974A095BD}"/>
          </ac:picMkLst>
        </pc:picChg>
        <pc:picChg chg="add mod modCrop">
          <ac:chgData name="Maryama Abdullahi Ahmady (2607896)" userId="daf65498-ff0e-4a4e-96ff-8d0a300404be" providerId="ADAL" clId="{5D75F0CC-F828-5F7B-BF81-C54FA54818AF}" dt="2026-10-10T18:57:37.389" v="2378" actId="1076"/>
          <ac:picMkLst>
            <pc:docMk/>
            <pc:sldMk cId="543895296" sldId="260"/>
            <ac:picMk id="37" creationId="{056915BC-3343-2791-7C9F-9BA42B093C39}"/>
          </ac:picMkLst>
        </pc:picChg>
        <pc:picChg chg="add mod modCrop">
          <ac:chgData name="Maryama Abdullahi Ahmady (2607896)" userId="daf65498-ff0e-4a4e-96ff-8d0a300404be" providerId="ADAL" clId="{5D75F0CC-F828-5F7B-BF81-C54FA54818AF}" dt="2026-10-10T18:57:50.266" v="2380" actId="1076"/>
          <ac:picMkLst>
            <pc:docMk/>
            <pc:sldMk cId="543895296" sldId="260"/>
            <ac:picMk id="39" creationId="{8B23BFF2-FD37-5804-207C-8560EF0180DE}"/>
          </ac:picMkLst>
        </pc:picChg>
        <pc:picChg chg="add mod modCrop">
          <ac:chgData name="Maryama Abdullahi Ahmady (2607896)" userId="daf65498-ff0e-4a4e-96ff-8d0a300404be" providerId="ADAL" clId="{5D75F0CC-F828-5F7B-BF81-C54FA54818AF}" dt="2026-10-10T18:58:06.338" v="2383" actId="1076"/>
          <ac:picMkLst>
            <pc:docMk/>
            <pc:sldMk cId="543895296" sldId="260"/>
            <ac:picMk id="41" creationId="{558BBA43-9AC8-4716-0CF4-2C70F4508E51}"/>
          </ac:picMkLst>
        </pc:picChg>
      </pc:sldChg>
      <pc:sldChg chg="modSp mod">
        <pc:chgData name="Maryama Abdullahi Ahmady (2607896)" userId="daf65498-ff0e-4a4e-96ff-8d0a300404be" providerId="ADAL" clId="{5D75F0CC-F828-5F7B-BF81-C54FA54818AF}" dt="2026-10-11T14:36:08.840" v="2720" actId="20577"/>
        <pc:sldMkLst>
          <pc:docMk/>
          <pc:sldMk cId="425674163" sldId="263"/>
        </pc:sldMkLst>
        <pc:spChg chg="mod">
          <ac:chgData name="Maryama Abdullahi Ahmady (2607896)" userId="daf65498-ff0e-4a4e-96ff-8d0a300404be" providerId="ADAL" clId="{5D75F0CC-F828-5F7B-BF81-C54FA54818AF}" dt="2026-10-11T14:36:08.840" v="2720" actId="20577"/>
          <ac:spMkLst>
            <pc:docMk/>
            <pc:sldMk cId="425674163" sldId="263"/>
            <ac:spMk id="5" creationId="{8509F363-53E1-A6FD-55E5-748E48CFC8CE}"/>
          </ac:spMkLst>
        </pc:spChg>
      </pc:sldChg>
      <pc:sldChg chg="modSp mod">
        <pc:chgData name="Maryama Abdullahi Ahmady (2607896)" userId="daf65498-ff0e-4a4e-96ff-8d0a300404be" providerId="ADAL" clId="{5D75F0CC-F828-5F7B-BF81-C54FA54818AF}" dt="2026-10-06T13:19:51.201" v="61" actId="27636"/>
        <pc:sldMkLst>
          <pc:docMk/>
          <pc:sldMk cId="805794074" sldId="264"/>
        </pc:sldMkLst>
        <pc:spChg chg="mod">
          <ac:chgData name="Maryama Abdullahi Ahmady (2607896)" userId="daf65498-ff0e-4a4e-96ff-8d0a300404be" providerId="ADAL" clId="{5D75F0CC-F828-5F7B-BF81-C54FA54818AF}" dt="2026-10-06T13:19:51.201" v="61" actId="27636"/>
          <ac:spMkLst>
            <pc:docMk/>
            <pc:sldMk cId="805794074" sldId="264"/>
            <ac:spMk id="2" creationId="{37CE0FF5-D8EC-FAC5-57E4-FAE67C34ACA2}"/>
          </ac:spMkLst>
        </pc:spChg>
      </pc:sldChg>
      <pc:sldChg chg="addSp delSp modSp mod">
        <pc:chgData name="Maryama Abdullahi Ahmady (2607896)" userId="daf65498-ff0e-4a4e-96ff-8d0a300404be" providerId="ADAL" clId="{5D75F0CC-F828-5F7B-BF81-C54FA54818AF}" dt="2026-10-11T15:22:09.637" v="3420" actId="20577"/>
        <pc:sldMkLst>
          <pc:docMk/>
          <pc:sldMk cId="3297194443" sldId="265"/>
        </pc:sldMkLst>
        <pc:spChg chg="mod">
          <ac:chgData name="Maryama Abdullahi Ahmady (2607896)" userId="daf65498-ff0e-4a4e-96ff-8d0a300404be" providerId="ADAL" clId="{5D75F0CC-F828-5F7B-BF81-C54FA54818AF}" dt="2026-10-06T19:10:41.082" v="1583" actId="14100"/>
          <ac:spMkLst>
            <pc:docMk/>
            <pc:sldMk cId="3297194443" sldId="265"/>
            <ac:spMk id="2" creationId="{4E1B8743-1772-59CE-DD88-7F938DEB8B8F}"/>
          </ac:spMkLst>
        </pc:spChg>
        <pc:spChg chg="mod">
          <ac:chgData name="Maryama Abdullahi Ahmady (2607896)" userId="daf65498-ff0e-4a4e-96ff-8d0a300404be" providerId="ADAL" clId="{5D75F0CC-F828-5F7B-BF81-C54FA54818AF}" dt="2026-10-06T20:38:58.176" v="1610" actId="1076"/>
          <ac:spMkLst>
            <pc:docMk/>
            <pc:sldMk cId="3297194443" sldId="265"/>
            <ac:spMk id="3" creationId="{FEB800B0-F3DE-887F-5B14-04450A3C7CB2}"/>
          </ac:spMkLst>
        </pc:spChg>
        <pc:spChg chg="mod">
          <ac:chgData name="Maryama Abdullahi Ahmady (2607896)" userId="daf65498-ff0e-4a4e-96ff-8d0a300404be" providerId="ADAL" clId="{5D75F0CC-F828-5F7B-BF81-C54FA54818AF}" dt="2026-10-11T15:22:09.637" v="3420" actId="20577"/>
          <ac:spMkLst>
            <pc:docMk/>
            <pc:sldMk cId="3297194443" sldId="265"/>
            <ac:spMk id="4" creationId="{9348C2AA-FBC1-54DC-A551-E91E57478EA5}"/>
          </ac:spMkLst>
        </pc:spChg>
        <pc:spChg chg="add mod">
          <ac:chgData name="Maryama Abdullahi Ahmady (2607896)" userId="daf65498-ff0e-4a4e-96ff-8d0a300404be" providerId="ADAL" clId="{5D75F0CC-F828-5F7B-BF81-C54FA54818AF}" dt="2026-10-11T15:19:49.692" v="3414" actId="20577"/>
          <ac:spMkLst>
            <pc:docMk/>
            <pc:sldMk cId="3297194443" sldId="265"/>
            <ac:spMk id="5" creationId="{930E44A0-9B7F-032D-D449-475C278E0E18}"/>
          </ac:spMkLst>
        </pc:spChg>
        <pc:spChg chg="add del mod">
          <ac:chgData name="Maryama Abdullahi Ahmady (2607896)" userId="daf65498-ff0e-4a4e-96ff-8d0a300404be" providerId="ADAL" clId="{5D75F0CC-F828-5F7B-BF81-C54FA54818AF}" dt="2026-10-10T18:49:40.669" v="2369"/>
          <ac:spMkLst>
            <pc:docMk/>
            <pc:sldMk cId="3297194443" sldId="265"/>
            <ac:spMk id="7" creationId="{5ECBE732-D4F8-9831-5CE3-6748E3B217F1}"/>
          </ac:spMkLst>
        </pc:spChg>
        <pc:spChg chg="add del mod">
          <ac:chgData name="Maryama Abdullahi Ahmady (2607896)" userId="daf65498-ff0e-4a4e-96ff-8d0a300404be" providerId="ADAL" clId="{5D75F0CC-F828-5F7B-BF81-C54FA54818AF}" dt="2026-10-11T14:10:16.127" v="2425"/>
          <ac:spMkLst>
            <pc:docMk/>
            <pc:sldMk cId="3297194443" sldId="265"/>
            <ac:spMk id="8" creationId="{23D42F50-B344-CEE8-45CD-B0223984FF6A}"/>
          </ac:spMkLst>
        </pc:spChg>
      </pc:sldChg>
      <pc:sldChg chg="addSp delSp modSp mod modClrScheme chgLayout">
        <pc:chgData name="Maryama Abdullahi Ahmady (2607896)" userId="daf65498-ff0e-4a4e-96ff-8d0a300404be" providerId="ADAL" clId="{5D75F0CC-F828-5F7B-BF81-C54FA54818AF}" dt="2026-10-11T15:22:43.248" v="3429" actId="20577"/>
        <pc:sldMkLst>
          <pc:docMk/>
          <pc:sldMk cId="2096894044" sldId="266"/>
        </pc:sldMkLst>
        <pc:spChg chg="add mod">
          <ac:chgData name="Maryama Abdullahi Ahmady (2607896)" userId="daf65498-ff0e-4a4e-96ff-8d0a300404be" providerId="ADAL" clId="{5D75F0CC-F828-5F7B-BF81-C54FA54818AF}" dt="2026-10-06T21:01:37.135" v="1882" actId="113"/>
          <ac:spMkLst>
            <pc:docMk/>
            <pc:sldMk cId="2096894044" sldId="266"/>
            <ac:spMk id="2" creationId="{AEB20A4B-3040-19EF-A8B7-B4FB5C4FC735}"/>
          </ac:spMkLst>
        </pc:spChg>
        <pc:spChg chg="add mod ord">
          <ac:chgData name="Maryama Abdullahi Ahmady (2607896)" userId="daf65498-ff0e-4a4e-96ff-8d0a300404be" providerId="ADAL" clId="{5D75F0CC-F828-5F7B-BF81-C54FA54818AF}" dt="2026-10-11T15:22:43.248" v="3429" actId="20577"/>
          <ac:spMkLst>
            <pc:docMk/>
            <pc:sldMk cId="2096894044" sldId="266"/>
            <ac:spMk id="4" creationId="{B59DFB1E-47B5-9321-8E99-70784B56DA53}"/>
          </ac:spMkLst>
        </pc:spChg>
      </pc:sldChg>
      <pc:sldChg chg="addSp delSp modSp mod">
        <pc:chgData name="Maryama Abdullahi Ahmady (2607896)" userId="daf65498-ff0e-4a4e-96ff-8d0a300404be" providerId="ADAL" clId="{5D75F0CC-F828-5F7B-BF81-C54FA54818AF}" dt="2026-10-06T17:40:54.840" v="1507" actId="21"/>
        <pc:sldMkLst>
          <pc:docMk/>
          <pc:sldMk cId="650602050" sldId="267"/>
        </pc:sldMkLst>
      </pc:sldChg>
    </pc:docChg>
  </pc:docChgLst>
  <pc:docChgLst>
    <pc:chgData name="Goodness Ezinwanyi Amaechi-Nwaokolo (2611264)" userId="S::2611264@student.uwtsd.ac.uk::0ca0d299-3c16-40f5-8001-860ef03e5be5" providerId="AD" clId="Web-{39E8F9EA-7A4E-096C-E209-E478948A5406}"/>
    <pc:docChg chg="modSld sldOrd">
      <pc:chgData name="Goodness Ezinwanyi Amaechi-Nwaokolo (2611264)" userId="S::2611264@student.uwtsd.ac.uk::0ca0d299-3c16-40f5-8001-860ef03e5be5" providerId="AD" clId="Web-{39E8F9EA-7A4E-096C-E209-E478948A5406}" dt="2026-10-11T15:24:38.545" v="121" actId="20577"/>
      <pc:docMkLst>
        <pc:docMk/>
      </pc:docMkLst>
      <pc:sldChg chg="ord">
        <pc:chgData name="Goodness Ezinwanyi Amaechi-Nwaokolo (2611264)" userId="S::2611264@student.uwtsd.ac.uk::0ca0d299-3c16-40f5-8001-860ef03e5be5" providerId="AD" clId="Web-{39E8F9EA-7A4E-096C-E209-E478948A5406}" dt="2026-10-11T06:05:46.249" v="14"/>
        <pc:sldMkLst>
          <pc:docMk/>
          <pc:sldMk cId="425674163" sldId="263"/>
        </pc:sldMkLst>
      </pc:sldChg>
      <pc:sldChg chg="ord">
        <pc:chgData name="Goodness Ezinwanyi Amaechi-Nwaokolo (2611264)" userId="S::2611264@student.uwtsd.ac.uk::0ca0d299-3c16-40f5-8001-860ef03e5be5" providerId="AD" clId="Web-{39E8F9EA-7A4E-096C-E209-E478948A5406}" dt="2026-10-11T06:00:28.058" v="13"/>
        <pc:sldMkLst>
          <pc:docMk/>
          <pc:sldMk cId="805794074" sldId="264"/>
        </pc:sldMkLst>
      </pc:sldChg>
      <pc:sldChg chg="modSp">
        <pc:chgData name="Goodness Ezinwanyi Amaechi-Nwaokolo (2611264)" userId="S::2611264@student.uwtsd.ac.uk::0ca0d299-3c16-40f5-8001-860ef03e5be5" providerId="AD" clId="Web-{39E8F9EA-7A4E-096C-E209-E478948A5406}" dt="2026-10-11T15:24:38.545" v="121" actId="20577"/>
        <pc:sldMkLst>
          <pc:docMk/>
          <pc:sldMk cId="650602050" sldId="267"/>
        </pc:sldMkLst>
        <pc:spChg chg="mod">
          <ac:chgData name="Goodness Ezinwanyi Amaechi-Nwaokolo (2611264)" userId="S::2611264@student.uwtsd.ac.uk::0ca0d299-3c16-40f5-8001-860ef03e5be5" providerId="AD" clId="Web-{39E8F9EA-7A4E-096C-E209-E478948A5406}" dt="2026-10-11T14:23:10.090" v="116" actId="20577"/>
          <ac:spMkLst>
            <pc:docMk/>
            <pc:sldMk cId="650602050" sldId="267"/>
            <ac:spMk id="2" creationId="{788A41E1-A49D-B658-B521-0D030FA5342B}"/>
          </ac:spMkLst>
        </pc:spChg>
        <pc:spChg chg="mod">
          <ac:chgData name="Goodness Ezinwanyi Amaechi-Nwaokolo (2611264)" userId="S::2611264@student.uwtsd.ac.uk::0ca0d299-3c16-40f5-8001-860ef03e5be5" providerId="AD" clId="Web-{39E8F9EA-7A4E-096C-E209-E478948A5406}" dt="2026-10-11T14:19:37.033" v="113" actId="20577"/>
          <ac:spMkLst>
            <pc:docMk/>
            <pc:sldMk cId="650602050" sldId="267"/>
            <ac:spMk id="3" creationId="{882AD3E9-D658-348E-AF64-A70CC407D95E}"/>
          </ac:spMkLst>
        </pc:spChg>
        <pc:spChg chg="mod">
          <ac:chgData name="Goodness Ezinwanyi Amaechi-Nwaokolo (2611264)" userId="S::2611264@student.uwtsd.ac.uk::0ca0d299-3c16-40f5-8001-860ef03e5be5" providerId="AD" clId="Web-{39E8F9EA-7A4E-096C-E209-E478948A5406}" dt="2026-10-11T15:24:38.545" v="121" actId="20577"/>
          <ac:spMkLst>
            <pc:docMk/>
            <pc:sldMk cId="650602050" sldId="267"/>
            <ac:spMk id="4" creationId="{567422BA-5E50-5ABD-D767-91C8637152CA}"/>
          </ac:spMkLst>
        </pc:spChg>
        <pc:spChg chg="mod">
          <ac:chgData name="Goodness Ezinwanyi Amaechi-Nwaokolo (2611264)" userId="S::2611264@student.uwtsd.ac.uk::0ca0d299-3c16-40f5-8001-860ef03e5be5" providerId="AD" clId="Web-{39E8F9EA-7A4E-096C-E209-E478948A5406}" dt="2026-10-11T14:19:48.283" v="114" actId="20577"/>
          <ac:spMkLst>
            <pc:docMk/>
            <pc:sldMk cId="650602050" sldId="267"/>
            <ac:spMk id="5" creationId="{CE9D7DE2-2AB8-1B8F-A0ED-B4FA238C8A5E}"/>
          </ac:spMkLst>
        </pc:spChg>
        <pc:spChg chg="mod">
          <ac:chgData name="Goodness Ezinwanyi Amaechi-Nwaokolo (2611264)" userId="S::2611264@student.uwtsd.ac.uk::0ca0d299-3c16-40f5-8001-860ef03e5be5" providerId="AD" clId="Web-{39E8F9EA-7A4E-096C-E209-E478948A5406}" dt="2026-10-11T14:19:02.031" v="112" actId="20577"/>
          <ac:spMkLst>
            <pc:docMk/>
            <pc:sldMk cId="650602050" sldId="267"/>
            <ac:spMk id="6" creationId="{7EA25407-AC11-8D7F-9326-7AAE7A92CA5C}"/>
          </ac:spMkLst>
        </pc:spChg>
      </pc:sldChg>
    </pc:docChg>
  </pc:docChgLst>
</pc:chgInfo>
</file>

<file path=ppt/comments/modernComment_10B_26C7664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7BEB3830-564A-4EE8-8C35-A8A4930EAC05}" authorId="{2D5DC006-8FEC-CC84-6C08-F64AF626F881}" created="2026-10-06T22:02:48.496">
    <pc:sldMkLst xmlns:pc="http://schemas.microsoft.com/office/powerpoint/2013/main/command">
      <pc:docMk/>
      <pc:sldMk cId="650602050" sldId="267"/>
    </pc:sldMkLst>
    <p188:replyLst>
      <p188:reply id="{8DDB1D22-255C-437C-A40F-C968448A7280}" authorId="{2D5DC006-8FEC-CC84-6C08-F64AF626F881}" created="2026-10-07T23:13:47.564">
        <p188:txBody>
          <a:bodyPr/>
          <a:lstStyle/>
          <a:p>
            <a:r>
              <a:rPr lang="en-GB"/>
              <a:t>p</a:t>
            </a:r>
          </a:p>
        </p188:txBody>
      </p188:reply>
    </p188:replyLst>
    <p188:txBody>
      <a:bodyPr/>
      <a:lstStyle/>
      <a:p>
        <a:r>
          <a:rPr lang="en-GB"/>
          <a:t>Also references need to follow Alphabetical order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6-10-11T05:42:16.010" authorId="{2D5DC006-8FEC-CC84-6C08-F64AF626F881}"/>
          </p223:rxn>
        </p223:reactions>
      </p:ext>
    </p188:extLst>
  </p188:cm>
</p188:cmLst>
</file>

<file path=ppt/comments/modernComment_101_4932DD4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308C78-1AB9-4E10-8DE0-E9931E4859BF}" authorId="{2D5DC006-8FEC-CC84-6C08-F64AF626F881}" created="2026-10-11T07:38:31.750">
    <pc:sldMkLst xmlns:pc="http://schemas.microsoft.com/office/powerpoint/2013/main/command">
      <pc:docMk/>
      <pc:sldMk cId="1228070214" sldId="257"/>
    </pc:sldMkLst>
    <p188:txBody>
      <a:bodyPr/>
      <a:lstStyle/>
      <a:p>
        <a:r>
          <a:rPr lang="en-GB"/>
          <a:t>we need to make all slides font almost equall and our references more organise </a:t>
        </a:r>
      </a:p>
    </p188:txBody>
  </p188:cm>
</p188:cmLst>
</file>

<file path=ppt/comments/modernComment_108_3007711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BF14FA6A-1BF6-44F3-9442-557DA5632914}" authorId="{2D5DC006-8FEC-CC84-6C08-F64AF626F881}" created="2026-10-06T20:21:35.777">
    <pc:sldMkLst xmlns:pc="http://schemas.microsoft.com/office/powerpoint/2013/main/command">
      <pc:docMk/>
      <pc:sldMk cId="805794074" sldId="264"/>
    </pc:sldMkLst>
    <p188:txBody>
      <a:bodyPr/>
      <a:lstStyle/>
      <a:p>
        <a:r>
          <a:rPr lang="en-US"/>
          <a:t>Guys the last slide is suppose to be all the references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4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9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43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184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81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59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48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88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68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67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820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130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58657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844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806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21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CCB42A-67CE-499B-A4FA-7D4E4469B142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097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41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101_4932DD46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B_26C7664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8_3007711A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ndfonline.com/doi/full/10.1080/00031305.2017.1375989" TargetMode="External"/><Relationship Id="rId2" Type="http://schemas.openxmlformats.org/officeDocument/2006/relationships/hyperlink" Target="https://www.igi-global.com/gateway/article/5575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-sciencedirect-com.uwtsd.idm.oclc.org/science/article/pii/S156919932602414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82E52-CF86-748C-9D1C-F92A99BF8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9211" y="357067"/>
            <a:ext cx="10741152" cy="113225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000" kern="1200" cap="all" baseline="0">
                <a:latin typeface="Arial" panose="020B0604020202020204" pitchFamily="34" charset="0"/>
                <a:cs typeface="Arial" panose="020B0604020202020204" pitchFamily="34" charset="0"/>
              </a:rPr>
              <a:t>DIGITAL SKILLS AND RESEARCH METHODS </a:t>
            </a:r>
            <a:br>
              <a:rPr lang="en-US" sz="2000" kern="1200" cap="all" baseline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kern="1200" cap="all" baseline="0">
                <a:latin typeface="Arial" panose="020B0604020202020204" pitchFamily="34" charset="0"/>
                <a:cs typeface="Arial" panose="020B0604020202020204" pitchFamily="34" charset="0"/>
              </a:rPr>
              <a:t>LCHS4007_BIRM</a:t>
            </a:r>
          </a:p>
        </p:txBody>
      </p:sp>
      <p:sp>
        <p:nvSpPr>
          <p:cNvPr id="31" name="Footer Placeholder 2">
            <a:extLst>
              <a:ext uri="{FF2B5EF4-FFF2-40B4-BE49-F238E27FC236}">
                <a16:creationId xmlns:a16="http://schemas.microsoft.com/office/drawing/2014/main" id="{CB3365FA-B370-5B0D-079E-D1B22F168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kern="1200"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26" name="Content Placeholder 7">
            <a:extLst>
              <a:ext uri="{FF2B5EF4-FFF2-40B4-BE49-F238E27FC236}">
                <a16:creationId xmlns:a16="http://schemas.microsoft.com/office/drawing/2014/main" id="{9EB2BABA-CCE7-B57F-6A5B-7475C96D808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16985" y="357067"/>
            <a:ext cx="4856162" cy="29228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/>
              <a:t>How MS Excel helps Ashford community care staff with scheduling rotas and visits.</a:t>
            </a:r>
            <a:endParaRPr lang="en-US"/>
          </a:p>
        </p:txBody>
      </p:sp>
      <p:sp>
        <p:nvSpPr>
          <p:cNvPr id="35" name="Date Placeholder 7">
            <a:extLst>
              <a:ext uri="{FF2B5EF4-FFF2-40B4-BE49-F238E27FC236}">
                <a16:creationId xmlns:a16="http://schemas.microsoft.com/office/drawing/2014/main" id="{1EBB429A-8FAD-10B3-613C-01E533C56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2E81B85C-C227-4456-AE3E-1D2BEF38B76B}" type="datetime1">
              <a:rPr lang="en-US" smtClean="0"/>
              <a:pPr>
                <a:spcAft>
                  <a:spcPts val="600"/>
                </a:spcAft>
              </a:pPr>
              <a:t>10/11/2026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A4F042-2592-3B3B-2CC2-DFCFD2B19A2D}"/>
              </a:ext>
            </a:extLst>
          </p:cNvPr>
          <p:cNvSpPr txBox="1"/>
          <p:nvPr/>
        </p:nvSpPr>
        <p:spPr>
          <a:xfrm>
            <a:off x="1540219" y="3831076"/>
            <a:ext cx="2809694" cy="2300426"/>
          </a:xfrm>
          <a:prstGeom prst="rect">
            <a:avLst/>
          </a:prstGeom>
          <a:ln w="15875">
            <a:solidFill>
              <a:schemeClr val="bg1">
                <a:lumMod val="10000"/>
              </a:schemeClr>
            </a:solidFill>
          </a:ln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US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Presented by: </a:t>
            </a:r>
            <a:endParaRPr lang="en-GB" sz="1300" b="1" kern="1200" cap="all" baseline="0">
              <a:solidFill>
                <a:schemeClr val="tx1">
                  <a:lumMod val="90000"/>
                  <a:lumOff val="10000"/>
                </a:schemeClr>
              </a:solidFill>
              <a:cs typeface="Times New Roman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US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Maryama </a:t>
            </a:r>
            <a:r>
              <a:rPr lang="en-GB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Ahmady, 2607896</a:t>
            </a: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US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Khadra </a:t>
            </a:r>
            <a:r>
              <a:rPr lang="en-GB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Ahmed</a:t>
            </a:r>
            <a:r>
              <a:rPr lang="en-US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, </a:t>
            </a:r>
            <a:r>
              <a:rPr lang="en-GB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2607910</a:t>
            </a: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GB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goodness </a:t>
            </a:r>
            <a:r>
              <a:rPr lang="en-GB" sz="1300" b="1" cap="all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amaechi-nwaokolo, 2611264</a:t>
            </a:r>
            <a:endParaRPr lang="en-GB" sz="1300" b="1" kern="1200" cap="all" baseline="0">
              <a:solidFill>
                <a:schemeClr val="tx1">
                  <a:lumMod val="90000"/>
                  <a:lumOff val="10000"/>
                </a:schemeClr>
              </a:solidFill>
              <a:cs typeface="Times New Roman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r>
              <a:rPr lang="en-GB" sz="1300" b="1" kern="1200" cap="all" baseline="0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Safiyo Ahmady</a:t>
            </a:r>
            <a:r>
              <a:rPr lang="en-GB" sz="1300" b="1" cap="all">
                <a:solidFill>
                  <a:schemeClr val="tx1">
                    <a:lumMod val="90000"/>
                    <a:lumOff val="10000"/>
                  </a:schemeClr>
                </a:solidFill>
                <a:cs typeface="Times New Roman"/>
              </a:rPr>
              <a:t>, 2607897</a:t>
            </a:r>
            <a:endParaRPr lang="en-GB" sz="1300" b="1" kern="1200" cap="all" baseline="0">
              <a:solidFill>
                <a:schemeClr val="tx1">
                  <a:lumMod val="90000"/>
                  <a:lumOff val="10000"/>
                </a:schemeClr>
              </a:solidFill>
              <a:cs typeface="Times New Roman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SzPct val="80000"/>
            </a:pPr>
            <a:endParaRPr lang="en-US" sz="1300" b="1" kern="1200" cap="all" baseline="0">
              <a:latin typeface="Times New Roman"/>
              <a:cs typeface="Times New Roman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12AE3FC-5B38-BD53-71C5-40A69C779F4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507" r="1" b="1"/>
          <a:stretch>
            <a:fillRect/>
          </a:stretch>
        </p:blipFill>
        <p:spPr>
          <a:xfrm>
            <a:off x="6258561" y="934720"/>
            <a:ext cx="5752148" cy="4830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5F3F1D-7336-7D3A-C4F1-A0CB108F8F49}"/>
              </a:ext>
            </a:extLst>
          </p:cNvPr>
          <p:cNvSpPr txBox="1"/>
          <p:nvPr/>
        </p:nvSpPr>
        <p:spPr>
          <a:xfrm>
            <a:off x="1972112" y="6316664"/>
            <a:ext cx="85728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i="1" cap="all">
                <a:cs typeface="Times New Roman"/>
              </a:rPr>
              <a:t>Lecturer</a:t>
            </a:r>
            <a:r>
              <a:rPr lang="en-US" sz="1800" b="1" i="1" kern="1200" cap="all" baseline="0">
                <a:cs typeface="Times New Roman"/>
              </a:rPr>
              <a:t>: </a:t>
            </a:r>
            <a:r>
              <a:rPr lang="en-GB" sz="1800" b="1" i="1" kern="1200" cap="all" baseline="0">
                <a:cs typeface="Times New Roman"/>
              </a:rPr>
              <a:t>dr </a:t>
            </a:r>
            <a:r>
              <a:rPr lang="en-US" sz="1800" b="1" i="1" kern="1200" cap="all" baseline="0">
                <a:cs typeface="Times New Roman"/>
              </a:rPr>
              <a:t>Md Golam Jami</a:t>
            </a:r>
            <a:r>
              <a:rPr lang="en-US" sz="1800" b="1" kern="1200" cap="all" baseline="0">
                <a:cs typeface="Times New Roman"/>
              </a:rPr>
              <a:t>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7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3273E-82E5-B374-D9A4-29143D401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726" y="594206"/>
            <a:ext cx="9556436" cy="716599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3600" b="1"/>
              <a:t>What </a:t>
            </a:r>
            <a:r>
              <a:rPr lang="en-GB" sz="3600" b="1"/>
              <a:t>does the</a:t>
            </a:r>
            <a:r>
              <a:rPr lang="en-US" sz="3600" b="1"/>
              <a:t> workplace task involve?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0C0100FA-59EB-B648-199E-5A859F906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8643" y="2064304"/>
            <a:ext cx="5800070" cy="3355201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Planning staff shifts </a:t>
            </a:r>
          </a:p>
          <a:p>
            <a:endParaRPr lang="en-GB"/>
          </a:p>
          <a:p>
            <a:r>
              <a:rPr lang="en-GB"/>
              <a:t>Visitors</a:t>
            </a:r>
          </a:p>
          <a:p>
            <a:endParaRPr lang="en-GB"/>
          </a:p>
          <a:p>
            <a:r>
              <a:rPr lang="en-GB"/>
              <a:t>Appointments </a:t>
            </a:r>
          </a:p>
          <a:p>
            <a:endParaRPr lang="en-GB"/>
          </a:p>
          <a:p>
            <a:r>
              <a:rPr lang="en-GB"/>
              <a:t>Managing changes and staff cover </a:t>
            </a:r>
          </a:p>
          <a:p>
            <a:endParaRPr lang="en-GB"/>
          </a:p>
          <a:p>
            <a:r>
              <a:rPr lang="en-GB"/>
              <a:t>Keeping staff informed </a:t>
            </a:r>
            <a:endParaRPr lang="en-US"/>
          </a:p>
        </p:txBody>
      </p:sp>
      <p:pic>
        <p:nvPicPr>
          <p:cNvPr id="10" name="Picture 9" descr="Operant Conditioning cage | Free SVG">
            <a:extLst>
              <a:ext uri="{FF2B5EF4-FFF2-40B4-BE49-F238E27FC236}">
                <a16:creationId xmlns:a16="http://schemas.microsoft.com/office/drawing/2014/main" id="{5223E80B-8F81-8EC2-49B9-AAE2E8684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12" y="2229588"/>
            <a:ext cx="3567145" cy="356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3480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603C3-B545-0499-9CF3-6D5743D30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649" y="509663"/>
            <a:ext cx="8911687" cy="1463040"/>
          </a:xfrm>
        </p:spPr>
        <p:txBody>
          <a:bodyPr>
            <a:normAutofit/>
          </a:bodyPr>
          <a:lstStyle/>
          <a:p>
            <a:r>
              <a:rPr lang="nl-NL" b="1"/>
              <a:t>W</a:t>
            </a:r>
            <a:r>
              <a:rPr lang="en-US" b="1"/>
              <a:t>hat Microsoft 365 tool did we select?</a:t>
            </a:r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FC4C6CA8-04DD-3581-6E1D-8E27043D27D1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005259070"/>
              </p:ext>
            </p:extLst>
          </p:nvPr>
        </p:nvGraphicFramePr>
        <p:xfrm>
          <a:off x="5881689" y="2363859"/>
          <a:ext cx="5834061" cy="146304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0000" endA="300" endPos="55500" dist="101600" dir="5400000" sy="-100000" algn="bl" rotWithShape="0"/>
                </a:effectLst>
                <a:tableStyleId>{46F890A9-2807-4EBB-B81D-B2AA78EC7F39}</a:tableStyleId>
              </a:tblPr>
              <a:tblGrid>
                <a:gridCol w="2903597">
                  <a:extLst>
                    <a:ext uri="{9D8B030D-6E8A-4147-A177-3AD203B41FA5}">
                      <a16:colId xmlns:a16="http://schemas.microsoft.com/office/drawing/2014/main" val="1003062974"/>
                    </a:ext>
                  </a:extLst>
                </a:gridCol>
                <a:gridCol w="2930464">
                  <a:extLst>
                    <a:ext uri="{9D8B030D-6E8A-4147-A177-3AD203B41FA5}">
                      <a16:colId xmlns:a16="http://schemas.microsoft.com/office/drawing/2014/main" val="4061596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C2C">
                        <a:alpha val="9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>
                          <a:solidFill>
                            <a:schemeClr val="tx1"/>
                          </a:solidFill>
                          <a:latin typeface="+mj-lt"/>
                          <a:cs typeface="Angsana New" panose="02020603050405020304" pitchFamily="18" charset="-34"/>
                        </a:rPr>
                        <a:t>Mon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C2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27563"/>
                  </a:ext>
                </a:extLst>
              </a:tr>
              <a:tr h="349723">
                <a:tc>
                  <a:txBody>
                    <a:bodyPr/>
                    <a:lstStyle/>
                    <a:p>
                      <a:r>
                        <a:rPr lang="en-US"/>
                        <a:t>Anna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11:30 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34096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Matthew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11:45 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7903714"/>
                  </a:ext>
                </a:extLst>
              </a:tr>
              <a:tr h="349723">
                <a:tc>
                  <a:txBody>
                    <a:bodyPr/>
                    <a:lstStyle/>
                    <a:p>
                      <a:r>
                        <a:rPr lang="en-US"/>
                        <a:t>Zara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12:05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374713"/>
                  </a:ext>
                </a:extLst>
              </a:tr>
            </a:tbl>
          </a:graphicData>
        </a:graphic>
      </p:graphicFrame>
      <p:sp>
        <p:nvSpPr>
          <p:cNvPr id="21" name="10-point Star 20">
            <a:extLst>
              <a:ext uri="{FF2B5EF4-FFF2-40B4-BE49-F238E27FC236}">
                <a16:creationId xmlns:a16="http://schemas.microsoft.com/office/drawing/2014/main" id="{E73F7792-1C2D-4A26-CA7A-C43DF9A23FEA}"/>
              </a:ext>
            </a:extLst>
          </p:cNvPr>
          <p:cNvSpPr/>
          <p:nvPr/>
        </p:nvSpPr>
        <p:spPr>
          <a:xfrm>
            <a:off x="7016514" y="1241182"/>
            <a:ext cx="563437" cy="535149"/>
          </a:xfrm>
          <a:prstGeom prst="star10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1012A7A-BEC2-F78C-099E-04F974A095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528" t="1276" r="19743" b="77106"/>
          <a:stretch>
            <a:fillRect/>
          </a:stretch>
        </p:blipFill>
        <p:spPr>
          <a:xfrm>
            <a:off x="645059" y="1416268"/>
            <a:ext cx="648987" cy="66399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56915BC-3343-2791-7C9F-9BA42B093C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020" t="23499" r="10611" b="51868"/>
          <a:stretch>
            <a:fillRect/>
          </a:stretch>
        </p:blipFill>
        <p:spPr>
          <a:xfrm>
            <a:off x="651205" y="2149998"/>
            <a:ext cx="693543" cy="67676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B23BFF2-FD37-5804-207C-8560EF0180D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6061" t="53804" r="15872" b="27832"/>
          <a:stretch>
            <a:fillRect/>
          </a:stretch>
        </p:blipFill>
        <p:spPr>
          <a:xfrm>
            <a:off x="588744" y="3024704"/>
            <a:ext cx="705302" cy="56451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58BBA43-9AC8-4716-0CF4-2C70F4508E5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0269" t="79642" r="23428" b="1325"/>
          <a:stretch>
            <a:fillRect/>
          </a:stretch>
        </p:blipFill>
        <p:spPr>
          <a:xfrm>
            <a:off x="560708" y="3865064"/>
            <a:ext cx="643543" cy="64539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410E45A-1977-492F-7094-93CD6C2762FC}"/>
              </a:ext>
            </a:extLst>
          </p:cNvPr>
          <p:cNvSpPr txBox="1"/>
          <p:nvPr/>
        </p:nvSpPr>
        <p:spPr>
          <a:xfrm>
            <a:off x="1294046" y="1543793"/>
            <a:ext cx="285508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Grid of cells: </a:t>
            </a:r>
            <a:r>
              <a:rPr lang="en-US" sz="1200"/>
              <a:t>the data sits in rows and columns e.g. staff names down the side, dates across the top</a:t>
            </a:r>
          </a:p>
          <a:p>
            <a:endParaRPr lang="en-US">
              <a:solidFill>
                <a:srgbClr val="007C2C"/>
              </a:solidFill>
            </a:endParaRPr>
          </a:p>
          <a:p>
            <a:endParaRPr lang="en-US">
              <a:solidFill>
                <a:srgbClr val="007C2C"/>
              </a:solidFill>
            </a:endParaRPr>
          </a:p>
          <a:p>
            <a:endParaRPr lang="en-US">
              <a:solidFill>
                <a:srgbClr val="007C2C"/>
              </a:solidFill>
            </a:endParaRPr>
          </a:p>
          <a:p>
            <a:endParaRPr lang="en-US">
              <a:solidFill>
                <a:srgbClr val="007C2C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1E758C-8831-6B03-B329-35C6E7FB3FF5}"/>
              </a:ext>
            </a:extLst>
          </p:cNvPr>
          <p:cNvSpPr txBox="1"/>
          <p:nvPr/>
        </p:nvSpPr>
        <p:spPr>
          <a:xfrm>
            <a:off x="1204251" y="2370936"/>
            <a:ext cx="29448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Formulas and functions: </a:t>
            </a:r>
            <a:r>
              <a:rPr lang="en-US" sz="1200">
                <a:solidFill>
                  <a:srgbClr val="007C2C"/>
                </a:solidFill>
              </a:rPr>
              <a:t>I</a:t>
            </a:r>
            <a:r>
              <a:rPr lang="en-US" sz="1200"/>
              <a:t>t calculates automatically E.G. total hours worked per person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D9C3AAE-D89D-4250-98C7-D76E9F3A7BFB}"/>
              </a:ext>
            </a:extLst>
          </p:cNvPr>
          <p:cNvSpPr txBox="1"/>
          <p:nvPr/>
        </p:nvSpPr>
        <p:spPr>
          <a:xfrm>
            <a:off x="1235555" y="3138501"/>
            <a:ext cx="29720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Sort and filter: </a:t>
            </a:r>
            <a:r>
              <a:rPr lang="en-US" sz="1200"/>
              <a:t>Rearrange or narrow down data by name date or shift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8D7B6A9-5B96-6DD1-7458-4A934CEEE82F}"/>
              </a:ext>
            </a:extLst>
          </p:cNvPr>
          <p:cNvSpPr txBox="1"/>
          <p:nvPr/>
        </p:nvSpPr>
        <p:spPr>
          <a:xfrm>
            <a:off x="1204251" y="3965562"/>
            <a:ext cx="28177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007C2C"/>
                </a:solidFill>
              </a:rPr>
              <a:t>Charts and formatting: </a:t>
            </a:r>
            <a:r>
              <a:rPr lang="en-US" sz="1200"/>
              <a:t>turn data into graphs and color-code cells to spot patterns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8968F96-D95F-3FC3-0882-96B7CBA3D28B}"/>
              </a:ext>
            </a:extLst>
          </p:cNvPr>
          <p:cNvSpPr/>
          <p:nvPr/>
        </p:nvSpPr>
        <p:spPr>
          <a:xfrm>
            <a:off x="6575743" y="1293617"/>
            <a:ext cx="1444978" cy="430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excel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793364B-42A6-85B1-A182-4089364E237C}"/>
              </a:ext>
            </a:extLst>
          </p:cNvPr>
          <p:cNvSpPr txBox="1"/>
          <p:nvPr/>
        </p:nvSpPr>
        <p:spPr>
          <a:xfrm>
            <a:off x="1535649" y="6280484"/>
            <a:ext cx="2057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err="1"/>
              <a:t>McFedries</a:t>
            </a:r>
            <a:r>
              <a:rPr lang="en-GB"/>
              <a:t>, 2022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95296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D6DF7-A6C8-9DD1-8100-C8AB3BEFF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11659"/>
            <a:ext cx="8911687" cy="1280890"/>
          </a:xfrm>
        </p:spPr>
        <p:txBody>
          <a:bodyPr/>
          <a:lstStyle/>
          <a:p>
            <a:r>
              <a:rPr lang="en-GB" b="1"/>
              <a:t>Why excel is suitable for the task</a:t>
            </a:r>
            <a:r>
              <a:rPr lang="en-GB"/>
              <a:t>.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509F363-53E1-A6FD-55E5-748E48CFC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486" y="1668431"/>
            <a:ext cx="11178396" cy="5080000"/>
          </a:xfrm>
        </p:spPr>
        <p:txBody>
          <a:bodyPr>
            <a:normAutofit/>
          </a:bodyPr>
          <a:lstStyle/>
          <a:p>
            <a:r>
              <a:rPr lang="en-GB" sz="1800" i="0">
                <a:solidFill>
                  <a:schemeClr val="tx1"/>
                </a:solidFill>
                <a:effectLst/>
              </a:rPr>
              <a:t>Improve staff scheduling and reduce confusion</a:t>
            </a:r>
            <a:endParaRPr lang="en-GB" sz="1800">
              <a:solidFill>
                <a:schemeClr val="tx1"/>
              </a:solidFill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GB" sz="1800" i="0">
                <a:solidFill>
                  <a:schemeClr val="tx1"/>
                </a:solidFill>
                <a:effectLst/>
              </a:rPr>
              <a:t>Reduce inconsistent records and data-entry mistakes</a:t>
            </a:r>
            <a:endParaRPr lang="en-GB" sz="1800">
              <a:solidFill>
                <a:schemeClr val="tx1"/>
              </a:solidFill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GB" sz="1800" i="0">
                <a:solidFill>
                  <a:schemeClr val="tx1"/>
                </a:solidFill>
                <a:effectLst/>
              </a:rPr>
              <a:t>Make staff information easier to find</a:t>
            </a:r>
            <a:endParaRPr lang="en-GB" sz="1800">
              <a:solidFill>
                <a:schemeClr val="tx1"/>
              </a:solidFill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</a:rPr>
              <a:t>Share and analyse data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74163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A41E1-A49D-B658-B521-0D030FA53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02" y="546766"/>
            <a:ext cx="10073729" cy="1295034"/>
          </a:xfrm>
        </p:spPr>
        <p:txBody>
          <a:bodyPr>
            <a:normAutofit/>
          </a:bodyPr>
          <a:lstStyle/>
          <a:p>
            <a:r>
              <a:rPr lang="en-GB" b="1">
                <a:cs typeface="Arial"/>
              </a:rPr>
              <a:t>How excel improves ACCS staff scheduling and visit planning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AD3E9-D658-348E-AF64-A70CC407D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5474" y="1905000"/>
            <a:ext cx="3992732" cy="576262"/>
          </a:xfrm>
        </p:spPr>
        <p:txBody>
          <a:bodyPr/>
          <a:lstStyle/>
          <a:p>
            <a:r>
              <a:rPr lang="en-GB" b="1"/>
              <a:t>Improve efficiency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7422BA-5E50-5ABD-D767-91C8637152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4063" y="2629745"/>
            <a:ext cx="4342893" cy="335406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Organise staff scheduling across section into a single platform and sharing through MS teams </a:t>
            </a:r>
          </a:p>
          <a:p>
            <a:r>
              <a:rPr lang="en-GB"/>
              <a:t>Reduce operational gaps</a:t>
            </a:r>
          </a:p>
          <a:p>
            <a:pPr marL="0" indent="0">
              <a:buNone/>
            </a:pPr>
            <a:r>
              <a:rPr lang="en-GB"/>
              <a:t>    Missed and duplicated shifts error</a:t>
            </a:r>
          </a:p>
          <a:p>
            <a:r>
              <a:rPr lang="en-GB"/>
              <a:t>Allows planning and patient prioritization </a:t>
            </a:r>
          </a:p>
          <a:p>
            <a:pPr marL="0" indent="0">
              <a:buNone/>
            </a:pPr>
            <a:r>
              <a:rPr lang="en-GB"/>
              <a:t>immediately any changes happens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(Seguin, 2026)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D7DE2-2AB8-1B8F-A0ED-B4FA238C8A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63796" y="1956749"/>
            <a:ext cx="3999001" cy="576262"/>
          </a:xfrm>
        </p:spPr>
        <p:txBody>
          <a:bodyPr/>
          <a:lstStyle/>
          <a:p>
            <a:r>
              <a:rPr lang="en-GB" b="1"/>
              <a:t>Improve communication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A25407-AC11-8D7F-9326-7AAE7A92CA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59263" y="2647960"/>
            <a:ext cx="4338674" cy="335406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/>
              <a:t>Team instant access on shifts coverage, visit, daily task, including updates from any device</a:t>
            </a:r>
          </a:p>
          <a:p>
            <a:pPr marL="0" indent="0">
              <a:buNone/>
            </a:pPr>
            <a:r>
              <a:rPr lang="en-GB"/>
              <a:t>Remove ``Hallways  hover``</a:t>
            </a:r>
          </a:p>
          <a:p>
            <a:pPr marL="0" indent="0">
              <a:buNone/>
            </a:pPr>
            <a:r>
              <a:rPr lang="en-GB"/>
              <a:t>Saves times and boost autonomy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602050"/>
      </p:ext>
    </p:extLst>
  </p:cSld>
  <p:clrMapOvr>
    <a:masterClrMapping/>
  </p:clrMapOvr>
  <p:transition spd="slow">
    <p:cover/>
  </p:transition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E0FF5-D8EC-FAC5-57E4-FAE67C34A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1735" y="797547"/>
            <a:ext cx="9227844" cy="576263"/>
          </a:xfrm>
        </p:spPr>
        <p:txBody>
          <a:bodyPr>
            <a:normAutofit fontScale="90000"/>
          </a:bodyPr>
          <a:lstStyle/>
          <a:p>
            <a:r>
              <a:rPr lang="en-GB" b="1"/>
              <a:t>Limits and advantages of using excel.</a:t>
            </a:r>
            <a:endParaRPr lang="en-US" b="1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C73BFA-F68F-E46D-7767-0C905A7A15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022" y="2602255"/>
            <a:ext cx="4631764" cy="3710392"/>
          </a:xfrm>
        </p:spPr>
        <p:txBody>
          <a:bodyPr/>
          <a:lstStyle/>
          <a:p>
            <a:r>
              <a:rPr lang="en-GB"/>
              <a:t>You can easily keep track of schedules and tasks.</a:t>
            </a:r>
          </a:p>
          <a:p>
            <a:r>
              <a:rPr lang="en-GB"/>
              <a:t>Change the data when you want.</a:t>
            </a:r>
          </a:p>
          <a:p>
            <a:r>
              <a:rPr lang="en-GB"/>
              <a:t>Easy to understand for the employees</a:t>
            </a:r>
          </a:p>
          <a:p>
            <a:r>
              <a:rPr lang="en-GB"/>
              <a:t>You analyse statistics and collect the data.</a:t>
            </a:r>
            <a:endParaRPr lang="en-US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6C0888BF-D49E-E84C-F91C-488382B61F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2244306"/>
            <a:ext cx="4631764" cy="3710392"/>
          </a:xfrm>
        </p:spPr>
        <p:txBody>
          <a:bodyPr>
            <a:normAutofit fontScale="85000" lnSpcReduction="10000"/>
          </a:bodyPr>
          <a:lstStyle/>
          <a:p>
            <a:r>
              <a:rPr lang="en-GB"/>
              <a:t>Even with its perks it’s still a spreadsheet, the info is limited to data and schedules that a person wrote and put in.</a:t>
            </a:r>
          </a:p>
          <a:p>
            <a:r>
              <a:rPr lang="en-GB" sz="1800" b="0" i="0">
                <a:effectLst/>
              </a:rPr>
              <a:t>Spreadsheet errors arise from incorrect data entries or formulas, affecting accuracy. Panko (2008) reviews research on these errors and highlights their importance.</a:t>
            </a:r>
            <a:endParaRPr lang="en-GB" sz="1800">
              <a:effectLst/>
            </a:endParaRPr>
          </a:p>
          <a:p>
            <a:endParaRPr lang="en-GB">
              <a:solidFill>
                <a:schemeClr val="tx1"/>
              </a:solidFill>
            </a:endParaRPr>
          </a:p>
          <a:p>
            <a:r>
              <a:rPr lang="en-US"/>
              <a:t>Excel's limitation includes human error, which </a:t>
            </a:r>
            <a:r>
              <a:rPr lang="en-US" err="1"/>
              <a:t>Broman</a:t>
            </a:r>
            <a:r>
              <a:rPr lang="en-US"/>
              <a:t> and Woo (2018) note can be </a:t>
            </a:r>
            <a:r>
              <a:rPr lang="en-GB"/>
              <a:t>“</a:t>
            </a:r>
            <a:r>
              <a:rPr lang="en-US"/>
              <a:t>easy to commit and difficult to rectify,” risking unnoticed mistakes in staff schedules that compromise rota accuracy.</a:t>
            </a:r>
          </a:p>
          <a:p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5BA6158-D71D-FA17-AE3E-D040FE3EB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022" y="1584870"/>
            <a:ext cx="4631764" cy="806325"/>
          </a:xfrm>
        </p:spPr>
        <p:txBody>
          <a:bodyPr/>
          <a:lstStyle/>
          <a:p>
            <a:r>
              <a:rPr lang="en-GB"/>
              <a:t>        </a:t>
            </a:r>
            <a:r>
              <a:rPr lang="en-GB" sz="2600" b="1"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  <a:r>
              <a:rPr lang="en-GB"/>
              <a:t> </a:t>
            </a:r>
            <a:endParaRPr lang="en-US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E9A75CC4-E9DD-F350-4DEA-080B3944E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47517"/>
            <a:ext cx="4631764" cy="843678"/>
          </a:xfrm>
        </p:spPr>
        <p:txBody>
          <a:bodyPr>
            <a:normAutofit/>
          </a:bodyPr>
          <a:lstStyle/>
          <a:p>
            <a:r>
              <a:rPr lang="en-GB" sz="2700">
                <a:latin typeface="Arial Rounded MT Bold" panose="020F0704030504030204" pitchFamily="34" charset="77"/>
              </a:rPr>
              <a:t>               Limits </a:t>
            </a:r>
            <a:endParaRPr lang="en-US" sz="2700">
              <a:latin typeface="Arial Rounded MT Bold" panose="020F070403050403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805794074"/>
      </p:ext>
    </p:extLst>
  </p:cSld>
  <p:clrMapOvr>
    <a:masterClrMapping/>
  </p:clrMapOvr>
  <p:transition spd="slow">
    <p:cover/>
  </p:transition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B8743-1772-59CE-DD88-7F938DEB8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536" y="391775"/>
            <a:ext cx="9994364" cy="1280890"/>
          </a:xfrm>
        </p:spPr>
        <p:txBody>
          <a:bodyPr/>
          <a:lstStyle/>
          <a:p>
            <a:pPr lvl="0"/>
            <a:r>
              <a:rPr lang="en-GB" b="1"/>
              <a:t>Changes Ashford can implement and how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800B0-F3DE-887F-5B14-04450A3C7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03424" y="1096403"/>
            <a:ext cx="6104615" cy="576262"/>
          </a:xfrm>
        </p:spPr>
        <p:txBody>
          <a:bodyPr/>
          <a:lstStyle/>
          <a:p>
            <a:r>
              <a:rPr lang="en-US" sz="1600"/>
              <a:t>How a practical rollout would look like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48C2AA-FBC1-54DC-A551-E91E57478E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03424" y="1746782"/>
            <a:ext cx="4342893" cy="4951972"/>
          </a:xfrm>
        </p:spPr>
        <p:txBody>
          <a:bodyPr>
            <a:normAutofit/>
          </a:bodyPr>
          <a:lstStyle/>
          <a:p>
            <a:r>
              <a:rPr lang="en-US" sz="1400"/>
              <a:t>Creating a structured data sheet workers can organize patient information such as d demographics, medical history and treatment plans  Medium, (2024)</a:t>
            </a:r>
          </a:p>
          <a:p>
            <a:r>
              <a:rPr lang="en-US" sz="1400"/>
              <a:t>Use excel to build a central Rota’s and visits schedule with staff, shifts and service users. use color coding to highlight changes or unallocated visits.</a:t>
            </a:r>
          </a:p>
          <a:p>
            <a:r>
              <a:rPr lang="en-US" sz="1400"/>
              <a:t>Appoint a Rota coordinator and provide training so all staff know how to update the workbook consistently.</a:t>
            </a:r>
          </a:p>
          <a:p>
            <a:r>
              <a:rPr lang="en-US" sz="1400"/>
              <a:t>Restrict access to authorized staff and only include the information needed for scheduling keep full care records in a secure system.</a:t>
            </a:r>
          </a:p>
          <a:p>
            <a:r>
              <a:rPr lang="en-US" sz="1400"/>
              <a:t>Use OneDrive so the latest version is always available and can be accessed and updated from different locations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0E44A0-9B7F-032D-D449-475C278E0E18}"/>
              </a:ext>
            </a:extLst>
          </p:cNvPr>
          <p:cNvSpPr txBox="1"/>
          <p:nvPr/>
        </p:nvSpPr>
        <p:spPr>
          <a:xfrm>
            <a:off x="2362200" y="6400800"/>
            <a:ext cx="62179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Microsoft (n.d.-a) Microsoft (n.d.-b);ICO (n.d.); CQC (2024).</a:t>
            </a:r>
          </a:p>
        </p:txBody>
      </p:sp>
    </p:spTree>
    <p:extLst>
      <p:ext uri="{BB962C8B-B14F-4D97-AF65-F5344CB8AC3E}">
        <p14:creationId xmlns:p14="http://schemas.microsoft.com/office/powerpoint/2010/main" val="3297194443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B20A4B-3040-19EF-A8B7-B4FB5C4FC735}"/>
              </a:ext>
            </a:extLst>
          </p:cNvPr>
          <p:cNvSpPr txBox="1"/>
          <p:nvPr/>
        </p:nvSpPr>
        <p:spPr>
          <a:xfrm>
            <a:off x="1643448" y="766118"/>
            <a:ext cx="5597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/>
              <a:t>Reference list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9DFB1E-47B5-9321-8E99-70784B56D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r>
              <a:rPr lang="en-GB" sz="180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Panko, R.R. (1998) ‘What we know about spreadsheet errors’, Journal of Organizational and End User Computing, 10(2), pp. 15–21. Available at: </a:t>
            </a:r>
            <a:r>
              <a:rPr lang="en-GB" sz="180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🖇️</a:t>
            </a:r>
            <a:endParaRPr lang="en-GB" sz="1800" i="1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Broman, K.W. and Woo, K.H. (2018) ‘Data organization in spreadsheets’, The American Statistician, 72(1), pp. 2–10. Available at: </a:t>
            </a:r>
            <a:r>
              <a:rPr lang="en-GB" sz="1800" b="0" i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🖇️</a:t>
            </a:r>
            <a:endParaRPr lang="en-GB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Seguin,j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{2026} `improving clinic flow and efficiency through a </a:t>
            </a:r>
            <a:r>
              <a:rPr lang="en-GB" i="1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Teams Excel tool` journal of Cystic Fibrosis, Available 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Poster: 699Improving clinic flow and efficiency through a Microsoft Teams Excel tool - ScienceDirect</a:t>
            </a:r>
            <a:r>
              <a:rPr lang="en-GB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{ Accessed 6 October 2026}.</a:t>
            </a:r>
          </a:p>
          <a:p>
            <a:pPr lvl="0"/>
            <a:endParaRPr lang="en-GB" b="1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894044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DIGITAL SKILLS AND RESEARCH METHODS  LCHS4007_BIRM</vt:lpstr>
      <vt:lpstr>What does the workplace task involve?</vt:lpstr>
      <vt:lpstr>What Microsoft 365 tool did we select?</vt:lpstr>
      <vt:lpstr>Why excel is suitable for the task.</vt:lpstr>
      <vt:lpstr>How excel improves ACCS staff scheduling and visit planning</vt:lpstr>
      <vt:lpstr>Limits and advantages of using excel.</vt:lpstr>
      <vt:lpstr>Changes Ashford can implement and how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AND RESEARCH METHODS  LCHS4007_BIRM</dc:title>
  <dc:creator/>
  <cp:revision>1</cp:revision>
  <dcterms:created xsi:type="dcterms:W3CDTF">2026-09-27T15:40:47Z</dcterms:created>
  <dcterms:modified xsi:type="dcterms:W3CDTF">2026-10-11T15:28:08Z</dcterms:modified>
</cp:coreProperties>
</file>