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86" r:id="rId7"/>
    <p:sldId id="378" r:id="rId8"/>
    <p:sldId id="384" r:id="rId9"/>
    <p:sldId id="385" r:id="rId10"/>
    <p:sldId id="379" r:id="rId11"/>
    <p:sldId id="38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4E918B-A2E9-F8D8-8590-47680FBD16DC}" v="87" dt="2025-11-09T16:07:31.135"/>
    <p1510:client id="{43CEA9A4-E5F1-AF87-2871-56439647AEC6}" v="239" dt="2025-11-08T15:38:46.031"/>
    <p1510:client id="{4F09C25D-5E7C-F7BC-E531-962450C47C08}" v="2" dt="2025-11-08T17:03:46.2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Mahary Goitom (2428012)" userId="S::2428012@student.uwtsd.ac.uk::ee15b1d7-2f6a-4b05-b9f8-b92c3b76c2dc" providerId="AD" clId="Web-{3A5CDB7A-90B0-6245-506A-B7A3720D2225}"/>
    <pc:docChg chg="modSld">
      <pc:chgData name="Helen Mahary Goitom (2428012)" userId="S::2428012@student.uwtsd.ac.uk::ee15b1d7-2f6a-4b05-b9f8-b92c3b76c2dc" providerId="AD" clId="Web-{3A5CDB7A-90B0-6245-506A-B7A3720D2225}" dt="2025-10-25T15:35:14.066" v="7" actId="20577"/>
      <pc:docMkLst>
        <pc:docMk/>
      </pc:docMkLst>
      <pc:sldChg chg="modSp">
        <pc:chgData name="Helen Mahary Goitom (2428012)" userId="S::2428012@student.uwtsd.ac.uk::ee15b1d7-2f6a-4b05-b9f8-b92c3b76c2dc" providerId="AD" clId="Web-{3A5CDB7A-90B0-6245-506A-B7A3720D2225}" dt="2025-10-25T15:35:14.066" v="7" actId="20577"/>
        <pc:sldMkLst>
          <pc:docMk/>
          <pc:sldMk cId="0" sldId="378"/>
        </pc:sldMkLst>
        <pc:spChg chg="mod">
          <ac:chgData name="Helen Mahary Goitom (2428012)" userId="S::2428012@student.uwtsd.ac.uk::ee15b1d7-2f6a-4b05-b9f8-b92c3b76c2dc" providerId="AD" clId="Web-{3A5CDB7A-90B0-6245-506A-B7A3720D2225}" dt="2025-10-25T15:35:14.066" v="7" actId="20577"/>
          <ac:spMkLst>
            <pc:docMk/>
            <pc:sldMk cId="0" sldId="378"/>
            <ac:spMk id="9" creationId="{6ED0A35B-0378-4A23-6E8E-0B01671357FF}"/>
          </ac:spMkLst>
        </pc:spChg>
      </pc:sldChg>
    </pc:docChg>
  </pc:docChgLst>
  <pc:docChgLst>
    <pc:chgData name="Helen Mahary Goitom (2428012)" userId="S::2428012@student.uwtsd.ac.uk::ee15b1d7-2f6a-4b05-b9f8-b92c3b76c2dc" providerId="AD" clId="Web-{4F09C25D-5E7C-F7BC-E531-962450C47C08}"/>
    <pc:docChg chg="modSld">
      <pc:chgData name="Helen Mahary Goitom (2428012)" userId="S::2428012@student.uwtsd.ac.uk::ee15b1d7-2f6a-4b05-b9f8-b92c3b76c2dc" providerId="AD" clId="Web-{4F09C25D-5E7C-F7BC-E531-962450C47C08}" dt="2025-11-08T17:03:46.240" v="1" actId="20577"/>
      <pc:docMkLst>
        <pc:docMk/>
      </pc:docMkLst>
      <pc:sldChg chg="modSp">
        <pc:chgData name="Helen Mahary Goitom (2428012)" userId="S::2428012@student.uwtsd.ac.uk::ee15b1d7-2f6a-4b05-b9f8-b92c3b76c2dc" providerId="AD" clId="Web-{4F09C25D-5E7C-F7BC-E531-962450C47C08}" dt="2025-11-08T17:03:46.240" v="1" actId="20577"/>
        <pc:sldMkLst>
          <pc:docMk/>
          <pc:sldMk cId="0" sldId="378"/>
        </pc:sldMkLst>
        <pc:spChg chg="mod">
          <ac:chgData name="Helen Mahary Goitom (2428012)" userId="S::2428012@student.uwtsd.ac.uk::ee15b1d7-2f6a-4b05-b9f8-b92c3b76c2dc" providerId="AD" clId="Web-{4F09C25D-5E7C-F7BC-E531-962450C47C08}" dt="2025-11-08T17:03:46.240" v="1" actId="20577"/>
          <ac:spMkLst>
            <pc:docMk/>
            <pc:sldMk cId="0" sldId="378"/>
            <ac:spMk id="9" creationId="{6ED0A35B-0378-4A23-6E8E-0B01671357FF}"/>
          </ac:spMkLst>
        </pc:spChg>
      </pc:sldChg>
    </pc:docChg>
  </pc:docChgLst>
  <pc:docChgLst>
    <pc:chgData name="Helen Mahary Goitom (2428012)" userId="S::2428012@student.uwtsd.ac.uk::ee15b1d7-2f6a-4b05-b9f8-b92c3b76c2dc" providerId="AD" clId="Web-{5DC25E81-DCC6-8CF0-B6E5-086920E12DF8}"/>
    <pc:docChg chg="modSld">
      <pc:chgData name="Helen Mahary Goitom (2428012)" userId="S::2428012@student.uwtsd.ac.uk::ee15b1d7-2f6a-4b05-b9f8-b92c3b76c2dc" providerId="AD" clId="Web-{5DC25E81-DCC6-8CF0-B6E5-086920E12DF8}" dt="2025-10-28T23:23:47.387" v="94" actId="1076"/>
      <pc:docMkLst>
        <pc:docMk/>
      </pc:docMkLst>
      <pc:sldChg chg="modSp">
        <pc:chgData name="Helen Mahary Goitom (2428012)" userId="S::2428012@student.uwtsd.ac.uk::ee15b1d7-2f6a-4b05-b9f8-b92c3b76c2dc" providerId="AD" clId="Web-{5DC25E81-DCC6-8CF0-B6E5-086920E12DF8}" dt="2025-10-28T22:50:06.503" v="37" actId="20577"/>
        <pc:sldMkLst>
          <pc:docMk/>
          <pc:sldMk cId="0" sldId="364"/>
        </pc:sldMkLst>
        <pc:spChg chg="mod">
          <ac:chgData name="Helen Mahary Goitom (2428012)" userId="S::2428012@student.uwtsd.ac.uk::ee15b1d7-2f6a-4b05-b9f8-b92c3b76c2dc" providerId="AD" clId="Web-{5DC25E81-DCC6-8CF0-B6E5-086920E12DF8}" dt="2025-10-28T22:50:06.503" v="37" actId="20577"/>
          <ac:spMkLst>
            <pc:docMk/>
            <pc:sldMk cId="0" sldId="364"/>
            <ac:spMk id="6148" creationId="{CE5AE962-C88D-3F0C-B15E-30348E09C8AE}"/>
          </ac:spMkLst>
        </pc:spChg>
      </pc:sldChg>
      <pc:sldChg chg="addSp modSp">
        <pc:chgData name="Helen Mahary Goitom (2428012)" userId="S::2428012@student.uwtsd.ac.uk::ee15b1d7-2f6a-4b05-b9f8-b92c3b76c2dc" providerId="AD" clId="Web-{5DC25E81-DCC6-8CF0-B6E5-086920E12DF8}" dt="2025-10-28T23:23:47.387" v="94" actId="1076"/>
        <pc:sldMkLst>
          <pc:docMk/>
          <pc:sldMk cId="0" sldId="365"/>
        </pc:sldMkLst>
        <pc:spChg chg="add mod">
          <ac:chgData name="Helen Mahary Goitom (2428012)" userId="S::2428012@student.uwtsd.ac.uk::ee15b1d7-2f6a-4b05-b9f8-b92c3b76c2dc" providerId="AD" clId="Web-{5DC25E81-DCC6-8CF0-B6E5-086920E12DF8}" dt="2025-10-28T23:21:52.666" v="90" actId="14100"/>
          <ac:spMkLst>
            <pc:docMk/>
            <pc:sldMk cId="0" sldId="365"/>
            <ac:spMk id="3" creationId="{8222A8AF-DE3B-E14F-D182-105F28B0CF9D}"/>
          </ac:spMkLst>
        </pc:spChg>
        <pc:spChg chg="mod">
          <ac:chgData name="Helen Mahary Goitom (2428012)" userId="S::2428012@student.uwtsd.ac.uk::ee15b1d7-2f6a-4b05-b9f8-b92c3b76c2dc" providerId="AD" clId="Web-{5DC25E81-DCC6-8CF0-B6E5-086920E12DF8}" dt="2025-10-28T23:08:49.994" v="67" actId="20577"/>
          <ac:spMkLst>
            <pc:docMk/>
            <pc:sldMk cId="0" sldId="365"/>
            <ac:spMk id="8194" creationId="{4FF99867-3357-4233-5905-8EE9CCE8EEFE}"/>
          </ac:spMkLst>
        </pc:spChg>
      </pc:sldChg>
    </pc:docChg>
  </pc:docChgLst>
  <pc:docChgLst>
    <pc:chgData name="Helen Mahary Goitom (2428012)" userId="S::2428012@student.uwtsd.ac.uk::ee15b1d7-2f6a-4b05-b9f8-b92c3b76c2dc" providerId="AD" clId="Web-{43CEA9A4-E5F1-AF87-2871-56439647AEC6}"/>
    <pc:docChg chg="addSld delSld modSld">
      <pc:chgData name="Helen Mahary Goitom (2428012)" userId="S::2428012@student.uwtsd.ac.uk::ee15b1d7-2f6a-4b05-b9f8-b92c3b76c2dc" providerId="AD" clId="Web-{43CEA9A4-E5F1-AF87-2871-56439647AEC6}" dt="2025-11-08T15:38:46.031" v="225" actId="20577"/>
      <pc:docMkLst>
        <pc:docMk/>
      </pc:docMkLst>
      <pc:sldChg chg="modSp">
        <pc:chgData name="Helen Mahary Goitom (2428012)" userId="S::2428012@student.uwtsd.ac.uk::ee15b1d7-2f6a-4b05-b9f8-b92c3b76c2dc" providerId="AD" clId="Web-{43CEA9A4-E5F1-AF87-2871-56439647AEC6}" dt="2025-11-08T14:14:20.085" v="5" actId="20577"/>
        <pc:sldMkLst>
          <pc:docMk/>
          <pc:sldMk cId="0" sldId="364"/>
        </pc:sldMkLst>
        <pc:spChg chg="mod">
          <ac:chgData name="Helen Mahary Goitom (2428012)" userId="S::2428012@student.uwtsd.ac.uk::ee15b1d7-2f6a-4b05-b9f8-b92c3b76c2dc" providerId="AD" clId="Web-{43CEA9A4-E5F1-AF87-2871-56439647AEC6}" dt="2025-11-08T14:14:20.085" v="5" actId="20577"/>
          <ac:spMkLst>
            <pc:docMk/>
            <pc:sldMk cId="0" sldId="364"/>
            <ac:spMk id="6148" creationId="{CE5AE962-C88D-3F0C-B15E-30348E09C8AE}"/>
          </ac:spMkLst>
        </pc:spChg>
      </pc:sldChg>
      <pc:sldChg chg="modSp">
        <pc:chgData name="Helen Mahary Goitom (2428012)" userId="S::2428012@student.uwtsd.ac.uk::ee15b1d7-2f6a-4b05-b9f8-b92c3b76c2dc" providerId="AD" clId="Web-{43CEA9A4-E5F1-AF87-2871-56439647AEC6}" dt="2025-11-08T14:18:35.697" v="19" actId="20577"/>
        <pc:sldMkLst>
          <pc:docMk/>
          <pc:sldMk cId="0" sldId="365"/>
        </pc:sldMkLst>
        <pc:spChg chg="mod">
          <ac:chgData name="Helen Mahary Goitom (2428012)" userId="S::2428012@student.uwtsd.ac.uk::ee15b1d7-2f6a-4b05-b9f8-b92c3b76c2dc" providerId="AD" clId="Web-{43CEA9A4-E5F1-AF87-2871-56439647AEC6}" dt="2025-11-08T14:18:35.697" v="19" actId="20577"/>
          <ac:spMkLst>
            <pc:docMk/>
            <pc:sldMk cId="0" sldId="365"/>
            <ac:spMk id="3" creationId="{8222A8AF-DE3B-E14F-D182-105F28B0CF9D}"/>
          </ac:spMkLst>
        </pc:spChg>
      </pc:sldChg>
      <pc:sldChg chg="modSp">
        <pc:chgData name="Helen Mahary Goitom (2428012)" userId="S::2428012@student.uwtsd.ac.uk::ee15b1d7-2f6a-4b05-b9f8-b92c3b76c2dc" providerId="AD" clId="Web-{43CEA9A4-E5F1-AF87-2871-56439647AEC6}" dt="2025-11-08T15:26:52.135" v="207" actId="20577"/>
        <pc:sldMkLst>
          <pc:docMk/>
          <pc:sldMk cId="0" sldId="378"/>
        </pc:sldMkLst>
        <pc:spChg chg="mod">
          <ac:chgData name="Helen Mahary Goitom (2428012)" userId="S::2428012@student.uwtsd.ac.uk::ee15b1d7-2f6a-4b05-b9f8-b92c3b76c2dc" providerId="AD" clId="Web-{43CEA9A4-E5F1-AF87-2871-56439647AEC6}" dt="2025-11-08T14:23:34.701" v="35" actId="20577"/>
          <ac:spMkLst>
            <pc:docMk/>
            <pc:sldMk cId="0" sldId="378"/>
            <ac:spMk id="2" creationId="{1FE8F138-5F23-B989-7BFD-71F5C33065F6}"/>
          </ac:spMkLst>
        </pc:spChg>
        <pc:spChg chg="mod">
          <ac:chgData name="Helen Mahary Goitom (2428012)" userId="S::2428012@student.uwtsd.ac.uk::ee15b1d7-2f6a-4b05-b9f8-b92c3b76c2dc" providerId="AD" clId="Web-{43CEA9A4-E5F1-AF87-2871-56439647AEC6}" dt="2025-11-08T15:26:07.290" v="202" actId="20577"/>
          <ac:spMkLst>
            <pc:docMk/>
            <pc:sldMk cId="0" sldId="378"/>
            <ac:spMk id="3" creationId="{A80538F9-C306-0F3E-28E1-89A72A735427}"/>
          </ac:spMkLst>
        </pc:spChg>
        <pc:spChg chg="mod">
          <ac:chgData name="Helen Mahary Goitom (2428012)" userId="S::2428012@student.uwtsd.ac.uk::ee15b1d7-2f6a-4b05-b9f8-b92c3b76c2dc" providerId="AD" clId="Web-{43CEA9A4-E5F1-AF87-2871-56439647AEC6}" dt="2025-11-08T15:25:59.118" v="201" actId="20577"/>
          <ac:spMkLst>
            <pc:docMk/>
            <pc:sldMk cId="0" sldId="378"/>
            <ac:spMk id="6" creationId="{509BE14E-9AAE-B0FA-CAEF-F687324E6BA7}"/>
          </ac:spMkLst>
        </pc:spChg>
        <pc:spChg chg="mod">
          <ac:chgData name="Helen Mahary Goitom (2428012)" userId="S::2428012@student.uwtsd.ac.uk::ee15b1d7-2f6a-4b05-b9f8-b92c3b76c2dc" providerId="AD" clId="Web-{43CEA9A4-E5F1-AF87-2871-56439647AEC6}" dt="2025-11-08T15:25:43.149" v="198" actId="20577"/>
          <ac:spMkLst>
            <pc:docMk/>
            <pc:sldMk cId="0" sldId="378"/>
            <ac:spMk id="8" creationId="{0AE4A104-A4EE-B803-A9E6-7110FFC0A54D}"/>
          </ac:spMkLst>
        </pc:spChg>
        <pc:spChg chg="mod">
          <ac:chgData name="Helen Mahary Goitom (2428012)" userId="S::2428012@student.uwtsd.ac.uk::ee15b1d7-2f6a-4b05-b9f8-b92c3b76c2dc" providerId="AD" clId="Web-{43CEA9A4-E5F1-AF87-2871-56439647AEC6}" dt="2025-11-08T15:26:52.135" v="207" actId="20577"/>
          <ac:spMkLst>
            <pc:docMk/>
            <pc:sldMk cId="0" sldId="378"/>
            <ac:spMk id="9" creationId="{6ED0A35B-0378-4A23-6E8E-0B01671357FF}"/>
          </ac:spMkLst>
        </pc:spChg>
        <pc:cxnChg chg="mod">
          <ac:chgData name="Helen Mahary Goitom (2428012)" userId="S::2428012@student.uwtsd.ac.uk::ee15b1d7-2f6a-4b05-b9f8-b92c3b76c2dc" providerId="AD" clId="Web-{43CEA9A4-E5F1-AF87-2871-56439647AEC6}" dt="2025-11-08T14:23:34.373" v="34" actId="1076"/>
          <ac:cxnSpMkLst>
            <pc:docMk/>
            <pc:sldMk cId="0" sldId="378"/>
            <ac:cxnSpMk id="5" creationId="{CE6D86FC-4A3E-6173-D8D8-FD370BDE3508}"/>
          </ac:cxnSpMkLst>
        </pc:cxnChg>
      </pc:sldChg>
      <pc:sldChg chg="modSp">
        <pc:chgData name="Helen Mahary Goitom (2428012)" userId="S::2428012@student.uwtsd.ac.uk::ee15b1d7-2f6a-4b05-b9f8-b92c3b76c2dc" providerId="AD" clId="Web-{43CEA9A4-E5F1-AF87-2871-56439647AEC6}" dt="2025-11-08T14:50:26.522" v="97" actId="20577"/>
        <pc:sldMkLst>
          <pc:docMk/>
          <pc:sldMk cId="0" sldId="379"/>
        </pc:sldMkLst>
        <pc:spChg chg="mod">
          <ac:chgData name="Helen Mahary Goitom (2428012)" userId="S::2428012@student.uwtsd.ac.uk::ee15b1d7-2f6a-4b05-b9f8-b92c3b76c2dc" providerId="AD" clId="Web-{43CEA9A4-E5F1-AF87-2871-56439647AEC6}" dt="2025-11-08T14:50:26.522" v="97" actId="20577"/>
          <ac:spMkLst>
            <pc:docMk/>
            <pc:sldMk cId="0" sldId="379"/>
            <ac:spMk id="12291" creationId="{DA8DF68F-34C4-285F-B4A1-B6E08AE08A8B}"/>
          </ac:spMkLst>
        </pc:spChg>
      </pc:sldChg>
      <pc:sldChg chg="addSp modSp">
        <pc:chgData name="Helen Mahary Goitom (2428012)" userId="S::2428012@student.uwtsd.ac.uk::ee15b1d7-2f6a-4b05-b9f8-b92c3b76c2dc" providerId="AD" clId="Web-{43CEA9A4-E5F1-AF87-2871-56439647AEC6}" dt="2025-11-08T15:07:00.553" v="173" actId="14100"/>
        <pc:sldMkLst>
          <pc:docMk/>
          <pc:sldMk cId="0" sldId="380"/>
        </pc:sldMkLst>
        <pc:spChg chg="add mod">
          <ac:chgData name="Helen Mahary Goitom (2428012)" userId="S::2428012@student.uwtsd.ac.uk::ee15b1d7-2f6a-4b05-b9f8-b92c3b76c2dc" providerId="AD" clId="Web-{43CEA9A4-E5F1-AF87-2871-56439647AEC6}" dt="2025-11-08T15:05:55.848" v="167" actId="1076"/>
          <ac:spMkLst>
            <pc:docMk/>
            <pc:sldMk cId="0" sldId="380"/>
            <ac:spMk id="2" creationId="{E87D4FD5-2FA6-7F4C-E26F-42F387B5F68C}"/>
          </ac:spMkLst>
        </pc:spChg>
        <pc:spChg chg="mod">
          <ac:chgData name="Helen Mahary Goitom (2428012)" userId="S::2428012@student.uwtsd.ac.uk::ee15b1d7-2f6a-4b05-b9f8-b92c3b76c2dc" providerId="AD" clId="Web-{43CEA9A4-E5F1-AF87-2871-56439647AEC6}" dt="2025-11-08T15:03:03.106" v="146" actId="1076"/>
          <ac:spMkLst>
            <pc:docMk/>
            <pc:sldMk cId="0" sldId="380"/>
            <ac:spMk id="7170" creationId="{437CAAEC-4CD3-D3A1-CC31-1121EF7CC7EA}"/>
          </ac:spMkLst>
        </pc:spChg>
        <pc:spChg chg="mod">
          <ac:chgData name="Helen Mahary Goitom (2428012)" userId="S::2428012@student.uwtsd.ac.uk::ee15b1d7-2f6a-4b05-b9f8-b92c3b76c2dc" providerId="AD" clId="Web-{43CEA9A4-E5F1-AF87-2871-56439647AEC6}" dt="2025-11-08T15:07:00.553" v="173" actId="14100"/>
          <ac:spMkLst>
            <pc:docMk/>
            <pc:sldMk cId="0" sldId="380"/>
            <ac:spMk id="17411" creationId="{5FF0828E-3873-85A7-99B1-9569FFB07C15}"/>
          </ac:spMkLst>
        </pc:spChg>
      </pc:sldChg>
      <pc:sldChg chg="modSp">
        <pc:chgData name="Helen Mahary Goitom (2428012)" userId="S::2428012@student.uwtsd.ac.uk::ee15b1d7-2f6a-4b05-b9f8-b92c3b76c2dc" providerId="AD" clId="Web-{43CEA9A4-E5F1-AF87-2871-56439647AEC6}" dt="2025-11-08T15:16:30.352" v="182" actId="1076"/>
        <pc:sldMkLst>
          <pc:docMk/>
          <pc:sldMk cId="0" sldId="381"/>
        </pc:sldMkLst>
        <pc:spChg chg="mod">
          <ac:chgData name="Helen Mahary Goitom (2428012)" userId="S::2428012@student.uwtsd.ac.uk::ee15b1d7-2f6a-4b05-b9f8-b92c3b76c2dc" providerId="AD" clId="Web-{43CEA9A4-E5F1-AF87-2871-56439647AEC6}" dt="2025-11-08T14:20:40.189" v="24" actId="14100"/>
          <ac:spMkLst>
            <pc:docMk/>
            <pc:sldMk cId="0" sldId="381"/>
            <ac:spMk id="9218" creationId="{1C5FB738-49DC-34AE-A0B2-E0926CAB7A9B}"/>
          </ac:spMkLst>
        </pc:spChg>
        <pc:spChg chg="mod">
          <ac:chgData name="Helen Mahary Goitom (2428012)" userId="S::2428012@student.uwtsd.ac.uk::ee15b1d7-2f6a-4b05-b9f8-b92c3b76c2dc" providerId="AD" clId="Web-{43CEA9A4-E5F1-AF87-2871-56439647AEC6}" dt="2025-11-08T15:16:30.352" v="182" actId="1076"/>
          <ac:spMkLst>
            <pc:docMk/>
            <pc:sldMk cId="0" sldId="381"/>
            <ac:spMk id="19459" creationId="{374D29ED-FE9A-FC14-7792-1D4FB90B404A}"/>
          </ac:spMkLst>
        </pc:spChg>
      </pc:sldChg>
      <pc:sldChg chg="modSp">
        <pc:chgData name="Helen Mahary Goitom (2428012)" userId="S::2428012@student.uwtsd.ac.uk::ee15b1d7-2f6a-4b05-b9f8-b92c3b76c2dc" providerId="AD" clId="Web-{43CEA9A4-E5F1-AF87-2871-56439647AEC6}" dt="2025-11-08T14:52:27.089" v="101" actId="14100"/>
        <pc:sldMkLst>
          <pc:docMk/>
          <pc:sldMk cId="0" sldId="382"/>
        </pc:sldMkLst>
        <pc:spChg chg="mod">
          <ac:chgData name="Helen Mahary Goitom (2428012)" userId="S::2428012@student.uwtsd.ac.uk::ee15b1d7-2f6a-4b05-b9f8-b92c3b76c2dc" providerId="AD" clId="Web-{43CEA9A4-E5F1-AF87-2871-56439647AEC6}" dt="2025-11-08T14:52:27.089" v="101" actId="14100"/>
          <ac:spMkLst>
            <pc:docMk/>
            <pc:sldMk cId="0" sldId="382"/>
            <ac:spMk id="13314" creationId="{3D80977B-0105-4BDE-DF54-D9B0E773C891}"/>
          </ac:spMkLst>
        </pc:spChg>
        <pc:spChg chg="mod">
          <ac:chgData name="Helen Mahary Goitom (2428012)" userId="S::2428012@student.uwtsd.ac.uk::ee15b1d7-2f6a-4b05-b9f8-b92c3b76c2dc" providerId="AD" clId="Web-{43CEA9A4-E5F1-AF87-2871-56439647AEC6}" dt="2025-11-08T14:52:17.604" v="100" actId="14100"/>
          <ac:spMkLst>
            <pc:docMk/>
            <pc:sldMk cId="0" sldId="382"/>
            <ac:spMk id="13315" creationId="{50070DAB-396E-DF77-4036-1E44F9E2CD8C}"/>
          </ac:spMkLst>
        </pc:spChg>
      </pc:sldChg>
      <pc:sldChg chg="modSp">
        <pc:chgData name="Helen Mahary Goitom (2428012)" userId="S::2428012@student.uwtsd.ac.uk::ee15b1d7-2f6a-4b05-b9f8-b92c3b76c2dc" providerId="AD" clId="Web-{43CEA9A4-E5F1-AF87-2871-56439647AEC6}" dt="2025-11-08T14:15:52.791" v="8" actId="20577"/>
        <pc:sldMkLst>
          <pc:docMk/>
          <pc:sldMk cId="1287151132" sldId="383"/>
        </pc:sldMkLst>
        <pc:spChg chg="mod">
          <ac:chgData name="Helen Mahary Goitom (2428012)" userId="S::2428012@student.uwtsd.ac.uk::ee15b1d7-2f6a-4b05-b9f8-b92c3b76c2dc" providerId="AD" clId="Web-{43CEA9A4-E5F1-AF87-2871-56439647AEC6}" dt="2025-11-08T14:15:27.290" v="7" actId="14100"/>
          <ac:spMkLst>
            <pc:docMk/>
            <pc:sldMk cId="1287151132" sldId="383"/>
            <ac:spMk id="2" creationId="{7A5DAAE8-78AF-37D0-1EA1-6BE7641CF449}"/>
          </ac:spMkLst>
        </pc:spChg>
        <pc:spChg chg="mod">
          <ac:chgData name="Helen Mahary Goitom (2428012)" userId="S::2428012@student.uwtsd.ac.uk::ee15b1d7-2f6a-4b05-b9f8-b92c3b76c2dc" providerId="AD" clId="Web-{43CEA9A4-E5F1-AF87-2871-56439647AEC6}" dt="2025-11-08T14:15:52.791" v="8" actId="20577"/>
          <ac:spMkLst>
            <pc:docMk/>
            <pc:sldMk cId="1287151132" sldId="383"/>
            <ac:spMk id="3" creationId="{327D09FF-04AE-863D-9637-E0C72C8D8B8E}"/>
          </ac:spMkLst>
        </pc:spChg>
      </pc:sldChg>
      <pc:sldChg chg="modSp">
        <pc:chgData name="Helen Mahary Goitom (2428012)" userId="S::2428012@student.uwtsd.ac.uk::ee15b1d7-2f6a-4b05-b9f8-b92c3b76c2dc" providerId="AD" clId="Web-{43CEA9A4-E5F1-AF87-2871-56439647AEC6}" dt="2025-11-08T15:38:46.031" v="225" actId="20577"/>
        <pc:sldMkLst>
          <pc:docMk/>
          <pc:sldMk cId="2941668277" sldId="384"/>
        </pc:sldMkLst>
        <pc:spChg chg="mod">
          <ac:chgData name="Helen Mahary Goitom (2428012)" userId="S::2428012@student.uwtsd.ac.uk::ee15b1d7-2f6a-4b05-b9f8-b92c3b76c2dc" providerId="AD" clId="Web-{43CEA9A4-E5F1-AF87-2871-56439647AEC6}" dt="2025-11-08T14:29:56.621" v="64" actId="14100"/>
          <ac:spMkLst>
            <pc:docMk/>
            <pc:sldMk cId="2941668277" sldId="384"/>
            <ac:spMk id="2" creationId="{F7A33847-0493-6DAA-A30C-328C54DCD8B6}"/>
          </ac:spMkLst>
        </pc:spChg>
        <pc:spChg chg="mod">
          <ac:chgData name="Helen Mahary Goitom (2428012)" userId="S::2428012@student.uwtsd.ac.uk::ee15b1d7-2f6a-4b05-b9f8-b92c3b76c2dc" providerId="AD" clId="Web-{43CEA9A4-E5F1-AF87-2871-56439647AEC6}" dt="2025-11-08T15:38:46.031" v="225" actId="20577"/>
          <ac:spMkLst>
            <pc:docMk/>
            <pc:sldMk cId="2941668277" sldId="384"/>
            <ac:spMk id="3" creationId="{857BFAFA-1A27-74B0-A7A9-13BBFEBEE86C}"/>
          </ac:spMkLst>
        </pc:spChg>
      </pc:sldChg>
      <pc:sldChg chg="modSp">
        <pc:chgData name="Helen Mahary Goitom (2428012)" userId="S::2428012@student.uwtsd.ac.uk::ee15b1d7-2f6a-4b05-b9f8-b92c3b76c2dc" providerId="AD" clId="Web-{43CEA9A4-E5F1-AF87-2871-56439647AEC6}" dt="2025-11-08T14:49:54.443" v="96" actId="20577"/>
        <pc:sldMkLst>
          <pc:docMk/>
          <pc:sldMk cId="1557286457" sldId="385"/>
        </pc:sldMkLst>
        <pc:spChg chg="mod">
          <ac:chgData name="Helen Mahary Goitom (2428012)" userId="S::2428012@student.uwtsd.ac.uk::ee15b1d7-2f6a-4b05-b9f8-b92c3b76c2dc" providerId="AD" clId="Web-{43CEA9A4-E5F1-AF87-2871-56439647AEC6}" dt="2025-11-08T14:46:37.339" v="92" actId="14100"/>
          <ac:spMkLst>
            <pc:docMk/>
            <pc:sldMk cId="1557286457" sldId="385"/>
            <ac:spMk id="2" creationId="{C2E158EF-D71F-2BDF-B057-3B59AB77B65C}"/>
          </ac:spMkLst>
        </pc:spChg>
        <pc:spChg chg="mod">
          <ac:chgData name="Helen Mahary Goitom (2428012)" userId="S::2428012@student.uwtsd.ac.uk::ee15b1d7-2f6a-4b05-b9f8-b92c3b76c2dc" providerId="AD" clId="Web-{43CEA9A4-E5F1-AF87-2871-56439647AEC6}" dt="2025-11-08T14:49:54.443" v="96" actId="20577"/>
          <ac:spMkLst>
            <pc:docMk/>
            <pc:sldMk cId="1557286457" sldId="385"/>
            <ac:spMk id="3" creationId="{D269A12E-089F-65A6-1AAB-F01DB5F08F07}"/>
          </ac:spMkLst>
        </pc:spChg>
      </pc:sldChg>
      <pc:sldChg chg="modSp">
        <pc:chgData name="Helen Mahary Goitom (2428012)" userId="S::2428012@student.uwtsd.ac.uk::ee15b1d7-2f6a-4b05-b9f8-b92c3b76c2dc" providerId="AD" clId="Web-{43CEA9A4-E5F1-AF87-2871-56439647AEC6}" dt="2025-11-08T14:21:08.144" v="25" actId="20577"/>
        <pc:sldMkLst>
          <pc:docMk/>
          <pc:sldMk cId="2343492402" sldId="386"/>
        </pc:sldMkLst>
        <pc:spChg chg="mod">
          <ac:chgData name="Helen Mahary Goitom (2428012)" userId="S::2428012@student.uwtsd.ac.uk::ee15b1d7-2f6a-4b05-b9f8-b92c3b76c2dc" providerId="AD" clId="Web-{43CEA9A4-E5F1-AF87-2871-56439647AEC6}" dt="2025-11-08T14:21:08.144" v="25" actId="20577"/>
          <ac:spMkLst>
            <pc:docMk/>
            <pc:sldMk cId="2343492402" sldId="386"/>
            <ac:spMk id="2" creationId="{12B46D15-D748-59A8-5A79-E47948FE4CEF}"/>
          </ac:spMkLst>
        </pc:spChg>
      </pc:sldChg>
      <pc:sldChg chg="new del">
        <pc:chgData name="Helen Mahary Goitom (2428012)" userId="S::2428012@student.uwtsd.ac.uk::ee15b1d7-2f6a-4b05-b9f8-b92c3b76c2dc" providerId="AD" clId="Web-{43CEA9A4-E5F1-AF87-2871-56439647AEC6}" dt="2025-11-08T14:13:20.192" v="2"/>
        <pc:sldMkLst>
          <pc:docMk/>
          <pc:sldMk cId="4072250774" sldId="387"/>
        </pc:sldMkLst>
      </pc:sldChg>
    </pc:docChg>
  </pc:docChgLst>
  <pc:docChgLst>
    <pc:chgData name="Helen Mahary Goitom (2428012)" userId="S::2428012@student.uwtsd.ac.uk::ee15b1d7-2f6a-4b05-b9f8-b92c3b76c2dc" providerId="AD" clId="Web-{36564055-817B-46A1-9343-1DB5A41BCBA1}"/>
    <pc:docChg chg="modSld sldOrd">
      <pc:chgData name="Helen Mahary Goitom (2428012)" userId="S::2428012@student.uwtsd.ac.uk::ee15b1d7-2f6a-4b05-b9f8-b92c3b76c2dc" providerId="AD" clId="Web-{36564055-817B-46A1-9343-1DB5A41BCBA1}" dt="2025-11-01T14:22:05.701" v="72" actId="20577"/>
      <pc:docMkLst>
        <pc:docMk/>
      </pc:docMkLst>
      <pc:sldChg chg="modSp">
        <pc:chgData name="Helen Mahary Goitom (2428012)" userId="S::2428012@student.uwtsd.ac.uk::ee15b1d7-2f6a-4b05-b9f8-b92c3b76c2dc" providerId="AD" clId="Web-{36564055-817B-46A1-9343-1DB5A41BCBA1}" dt="2025-11-01T13:24:46.676" v="9" actId="14100"/>
        <pc:sldMkLst>
          <pc:docMk/>
          <pc:sldMk cId="0" sldId="365"/>
        </pc:sldMkLst>
        <pc:spChg chg="mod">
          <ac:chgData name="Helen Mahary Goitom (2428012)" userId="S::2428012@student.uwtsd.ac.uk::ee15b1d7-2f6a-4b05-b9f8-b92c3b76c2dc" providerId="AD" clId="Web-{36564055-817B-46A1-9343-1DB5A41BCBA1}" dt="2025-11-01T13:13:06.073" v="1" actId="20577"/>
          <ac:spMkLst>
            <pc:docMk/>
            <pc:sldMk cId="0" sldId="365"/>
            <ac:spMk id="3" creationId="{8222A8AF-DE3B-E14F-D182-105F28B0CF9D}"/>
          </ac:spMkLst>
        </pc:spChg>
      </pc:sldChg>
      <pc:sldChg chg="modSp">
        <pc:chgData name="Helen Mahary Goitom (2428012)" userId="S::2428012@student.uwtsd.ac.uk::ee15b1d7-2f6a-4b05-b9f8-b92c3b76c2dc" providerId="AD" clId="Web-{36564055-817B-46A1-9343-1DB5A41BCBA1}" dt="2025-11-01T13:53:38.779" v="48" actId="20577"/>
        <pc:sldMkLst>
          <pc:docMk/>
          <pc:sldMk cId="0" sldId="380"/>
        </pc:sldMkLst>
        <pc:spChg chg="mod">
          <ac:chgData name="Helen Mahary Goitom (2428012)" userId="S::2428012@student.uwtsd.ac.uk::ee15b1d7-2f6a-4b05-b9f8-b92c3b76c2dc" providerId="AD" clId="Web-{36564055-817B-46A1-9343-1DB5A41BCBA1}" dt="2025-11-01T13:53:38.779" v="48" actId="20577"/>
          <ac:spMkLst>
            <pc:docMk/>
            <pc:sldMk cId="0" sldId="380"/>
            <ac:spMk id="17411" creationId="{5FF0828E-3873-85A7-99B1-9569FFB07C15}"/>
          </ac:spMkLst>
        </pc:spChg>
      </pc:sldChg>
      <pc:sldChg chg="delSp modSp">
        <pc:chgData name="Helen Mahary Goitom (2428012)" userId="S::2428012@student.uwtsd.ac.uk::ee15b1d7-2f6a-4b05-b9f8-b92c3b76c2dc" providerId="AD" clId="Web-{36564055-817B-46A1-9343-1DB5A41BCBA1}" dt="2025-11-01T13:42:57.330" v="29" actId="20577"/>
        <pc:sldMkLst>
          <pc:docMk/>
          <pc:sldMk cId="0" sldId="381"/>
        </pc:sldMkLst>
        <pc:spChg chg="mod">
          <ac:chgData name="Helen Mahary Goitom (2428012)" userId="S::2428012@student.uwtsd.ac.uk::ee15b1d7-2f6a-4b05-b9f8-b92c3b76c2dc" providerId="AD" clId="Web-{36564055-817B-46A1-9343-1DB5A41BCBA1}" dt="2025-11-01T13:42:57.330" v="29" actId="20577"/>
          <ac:spMkLst>
            <pc:docMk/>
            <pc:sldMk cId="0" sldId="381"/>
            <ac:spMk id="19459" creationId="{374D29ED-FE9A-FC14-7792-1D4FB90B404A}"/>
          </ac:spMkLst>
        </pc:spChg>
      </pc:sldChg>
      <pc:sldChg chg="modSp">
        <pc:chgData name="Helen Mahary Goitom (2428012)" userId="S::2428012@student.uwtsd.ac.uk::ee15b1d7-2f6a-4b05-b9f8-b92c3b76c2dc" providerId="AD" clId="Web-{36564055-817B-46A1-9343-1DB5A41BCBA1}" dt="2025-11-01T13:39:53.406" v="20" actId="20577"/>
        <pc:sldMkLst>
          <pc:docMk/>
          <pc:sldMk cId="0" sldId="382"/>
        </pc:sldMkLst>
        <pc:spChg chg="mod">
          <ac:chgData name="Helen Mahary Goitom (2428012)" userId="S::2428012@student.uwtsd.ac.uk::ee15b1d7-2f6a-4b05-b9f8-b92c3b76c2dc" providerId="AD" clId="Web-{36564055-817B-46A1-9343-1DB5A41BCBA1}" dt="2025-11-01T13:39:53.406" v="20" actId="20577"/>
          <ac:spMkLst>
            <pc:docMk/>
            <pc:sldMk cId="0" sldId="382"/>
            <ac:spMk id="13315" creationId="{50070DAB-396E-DF77-4036-1E44F9E2CD8C}"/>
          </ac:spMkLst>
        </pc:spChg>
      </pc:sldChg>
      <pc:sldChg chg="ord">
        <pc:chgData name="Helen Mahary Goitom (2428012)" userId="S::2428012@student.uwtsd.ac.uk::ee15b1d7-2f6a-4b05-b9f8-b92c3b76c2dc" providerId="AD" clId="Web-{36564055-817B-46A1-9343-1DB5A41BCBA1}" dt="2025-11-01T13:43:41.237" v="30"/>
        <pc:sldMkLst>
          <pc:docMk/>
          <pc:sldMk cId="2941668277" sldId="384"/>
        </pc:sldMkLst>
      </pc:sldChg>
      <pc:sldChg chg="modSp">
        <pc:chgData name="Helen Mahary Goitom (2428012)" userId="S::2428012@student.uwtsd.ac.uk::ee15b1d7-2f6a-4b05-b9f8-b92c3b76c2dc" providerId="AD" clId="Web-{36564055-817B-46A1-9343-1DB5A41BCBA1}" dt="2025-11-01T14:22:05.701" v="72" actId="20577"/>
        <pc:sldMkLst>
          <pc:docMk/>
          <pc:sldMk cId="1557286457" sldId="385"/>
        </pc:sldMkLst>
        <pc:spChg chg="mod">
          <ac:chgData name="Helen Mahary Goitom (2428012)" userId="S::2428012@student.uwtsd.ac.uk::ee15b1d7-2f6a-4b05-b9f8-b92c3b76c2dc" providerId="AD" clId="Web-{36564055-817B-46A1-9343-1DB5A41BCBA1}" dt="2025-11-01T14:22:05.701" v="72" actId="20577"/>
          <ac:spMkLst>
            <pc:docMk/>
            <pc:sldMk cId="1557286457" sldId="385"/>
            <ac:spMk id="3" creationId="{D269A12E-089F-65A6-1AAB-F01DB5F08F07}"/>
          </ac:spMkLst>
        </pc:spChg>
      </pc:sldChg>
    </pc:docChg>
  </pc:docChgLst>
  <pc:docChgLst>
    <pc:chgData name="Helen Mahary Goitom (2428012)" userId="S::2428012@student.uwtsd.ac.uk::ee15b1d7-2f6a-4b05-b9f8-b92c3b76c2dc" providerId="AD" clId="Web-{D14A8233-3272-749A-9B61-A0E1F114EB87}"/>
    <pc:docChg chg="modSld sldOrd">
      <pc:chgData name="Helen Mahary Goitom (2428012)" userId="S::2428012@student.uwtsd.ac.uk::ee15b1d7-2f6a-4b05-b9f8-b92c3b76c2dc" providerId="AD" clId="Web-{D14A8233-3272-749A-9B61-A0E1F114EB87}" dt="2025-11-01T17:24:57.683" v="198" actId="20577"/>
      <pc:docMkLst>
        <pc:docMk/>
      </pc:docMkLst>
      <pc:sldChg chg="modSp">
        <pc:chgData name="Helen Mahary Goitom (2428012)" userId="S::2428012@student.uwtsd.ac.uk::ee15b1d7-2f6a-4b05-b9f8-b92c3b76c2dc" providerId="AD" clId="Web-{D14A8233-3272-749A-9B61-A0E1F114EB87}" dt="2025-11-01T16:48:48.530" v="33" actId="20577"/>
        <pc:sldMkLst>
          <pc:docMk/>
          <pc:sldMk cId="0" sldId="364"/>
        </pc:sldMkLst>
        <pc:spChg chg="mod">
          <ac:chgData name="Helen Mahary Goitom (2428012)" userId="S::2428012@student.uwtsd.ac.uk::ee15b1d7-2f6a-4b05-b9f8-b92c3b76c2dc" providerId="AD" clId="Web-{D14A8233-3272-749A-9B61-A0E1F114EB87}" dt="2025-11-01T16:48:48.530" v="33" actId="20577"/>
          <ac:spMkLst>
            <pc:docMk/>
            <pc:sldMk cId="0" sldId="364"/>
            <ac:spMk id="6148" creationId="{CE5AE962-C88D-3F0C-B15E-30348E09C8AE}"/>
          </ac:spMkLst>
        </pc:spChg>
      </pc:sldChg>
      <pc:sldChg chg="addSp delSp modSp">
        <pc:chgData name="Helen Mahary Goitom (2428012)" userId="S::2428012@student.uwtsd.ac.uk::ee15b1d7-2f6a-4b05-b9f8-b92c3b76c2dc" providerId="AD" clId="Web-{D14A8233-3272-749A-9B61-A0E1F114EB87}" dt="2025-11-01T17:11:54.996" v="190" actId="20577"/>
        <pc:sldMkLst>
          <pc:docMk/>
          <pc:sldMk cId="0" sldId="365"/>
        </pc:sldMkLst>
        <pc:spChg chg="mod">
          <ac:chgData name="Helen Mahary Goitom (2428012)" userId="S::2428012@student.uwtsd.ac.uk::ee15b1d7-2f6a-4b05-b9f8-b92c3b76c2dc" providerId="AD" clId="Web-{D14A8233-3272-749A-9B61-A0E1F114EB87}" dt="2025-11-01T17:11:54.996" v="190" actId="20577"/>
          <ac:spMkLst>
            <pc:docMk/>
            <pc:sldMk cId="0" sldId="365"/>
            <ac:spMk id="3" creationId="{8222A8AF-DE3B-E14F-D182-105F28B0CF9D}"/>
          </ac:spMkLst>
        </pc:spChg>
      </pc:sldChg>
      <pc:sldChg chg="modSp ord">
        <pc:chgData name="Helen Mahary Goitom (2428012)" userId="S::2428012@student.uwtsd.ac.uk::ee15b1d7-2f6a-4b05-b9f8-b92c3b76c2dc" providerId="AD" clId="Web-{D14A8233-3272-749A-9B61-A0E1F114EB87}" dt="2025-11-01T17:13:08.530" v="192"/>
        <pc:sldMkLst>
          <pc:docMk/>
          <pc:sldMk cId="0" sldId="380"/>
        </pc:sldMkLst>
        <pc:spChg chg="mod">
          <ac:chgData name="Helen Mahary Goitom (2428012)" userId="S::2428012@student.uwtsd.ac.uk::ee15b1d7-2f6a-4b05-b9f8-b92c3b76c2dc" providerId="AD" clId="Web-{D14A8233-3272-749A-9B61-A0E1F114EB87}" dt="2025-11-01T16:59:45.487" v="63" actId="20577"/>
          <ac:spMkLst>
            <pc:docMk/>
            <pc:sldMk cId="0" sldId="380"/>
            <ac:spMk id="7170" creationId="{437CAAEC-4CD3-D3A1-CC31-1121EF7CC7EA}"/>
          </ac:spMkLst>
        </pc:spChg>
        <pc:spChg chg="mod">
          <ac:chgData name="Helen Mahary Goitom (2428012)" userId="S::2428012@student.uwtsd.ac.uk::ee15b1d7-2f6a-4b05-b9f8-b92c3b76c2dc" providerId="AD" clId="Web-{D14A8233-3272-749A-9B61-A0E1F114EB87}" dt="2025-11-01T16:58:47.105" v="60" actId="20577"/>
          <ac:spMkLst>
            <pc:docMk/>
            <pc:sldMk cId="0" sldId="380"/>
            <ac:spMk id="17411" creationId="{5FF0828E-3873-85A7-99B1-9569FFB07C15}"/>
          </ac:spMkLst>
        </pc:spChg>
      </pc:sldChg>
      <pc:sldChg chg="modSp">
        <pc:chgData name="Helen Mahary Goitom (2428012)" userId="S::2428012@student.uwtsd.ac.uk::ee15b1d7-2f6a-4b05-b9f8-b92c3b76c2dc" providerId="AD" clId="Web-{D14A8233-3272-749A-9B61-A0E1F114EB87}" dt="2025-11-01T17:24:57.683" v="198" actId="20577"/>
        <pc:sldMkLst>
          <pc:docMk/>
          <pc:sldMk cId="0" sldId="381"/>
        </pc:sldMkLst>
        <pc:spChg chg="mod">
          <ac:chgData name="Helen Mahary Goitom (2428012)" userId="S::2428012@student.uwtsd.ac.uk::ee15b1d7-2f6a-4b05-b9f8-b92c3b76c2dc" providerId="AD" clId="Web-{D14A8233-3272-749A-9B61-A0E1F114EB87}" dt="2025-11-01T16:27:43.284" v="17" actId="1076"/>
          <ac:spMkLst>
            <pc:docMk/>
            <pc:sldMk cId="0" sldId="381"/>
            <ac:spMk id="9218" creationId="{1C5FB738-49DC-34AE-A0B2-E0926CAB7A9B}"/>
          </ac:spMkLst>
        </pc:spChg>
        <pc:spChg chg="mod">
          <ac:chgData name="Helen Mahary Goitom (2428012)" userId="S::2428012@student.uwtsd.ac.uk::ee15b1d7-2f6a-4b05-b9f8-b92c3b76c2dc" providerId="AD" clId="Web-{D14A8233-3272-749A-9B61-A0E1F114EB87}" dt="2025-11-01T17:24:57.683" v="198" actId="20577"/>
          <ac:spMkLst>
            <pc:docMk/>
            <pc:sldMk cId="0" sldId="381"/>
            <ac:spMk id="19459" creationId="{374D29ED-FE9A-FC14-7792-1D4FB90B404A}"/>
          </ac:spMkLst>
        </pc:spChg>
      </pc:sldChg>
      <pc:sldChg chg="ord">
        <pc:chgData name="Helen Mahary Goitom (2428012)" userId="S::2428012@student.uwtsd.ac.uk::ee15b1d7-2f6a-4b05-b9f8-b92c3b76c2dc" providerId="AD" clId="Web-{D14A8233-3272-749A-9B61-A0E1F114EB87}" dt="2025-11-01T17:12:46.965" v="191"/>
        <pc:sldMkLst>
          <pc:docMk/>
          <pc:sldMk cId="1287151132" sldId="383"/>
        </pc:sldMkLst>
      </pc:sldChg>
      <pc:sldChg chg="ord">
        <pc:chgData name="Helen Mahary Goitom (2428012)" userId="S::2428012@student.uwtsd.ac.uk::ee15b1d7-2f6a-4b05-b9f8-b92c3b76c2dc" providerId="AD" clId="Web-{D14A8233-3272-749A-9B61-A0E1F114EB87}" dt="2025-11-01T16:31:27.656" v="20"/>
        <pc:sldMkLst>
          <pc:docMk/>
          <pc:sldMk cId="2941668277" sldId="384"/>
        </pc:sldMkLst>
      </pc:sldChg>
    </pc:docChg>
  </pc:docChgLst>
  <pc:docChgLst>
    <pc:chgData name="Helen Mahary Goitom (2428012)" userId="S::2428012@student.uwtsd.ac.uk::ee15b1d7-2f6a-4b05-b9f8-b92c3b76c2dc" providerId="AD" clId="Web-{8C82B996-F60A-0E94-B5DA-9F05F04AB3F6}"/>
    <pc:docChg chg="addSld modSld">
      <pc:chgData name="Helen Mahary Goitom (2428012)" userId="S::2428012@student.uwtsd.ac.uk::ee15b1d7-2f6a-4b05-b9f8-b92c3b76c2dc" providerId="AD" clId="Web-{8C82B996-F60A-0E94-B5DA-9F05F04AB3F6}" dt="2025-11-06T14:31:49.290" v="135"/>
      <pc:docMkLst>
        <pc:docMk/>
      </pc:docMkLst>
      <pc:sldChg chg="modSp">
        <pc:chgData name="Helen Mahary Goitom (2428012)" userId="S::2428012@student.uwtsd.ac.uk::ee15b1d7-2f6a-4b05-b9f8-b92c3b76c2dc" providerId="AD" clId="Web-{8C82B996-F60A-0E94-B5DA-9F05F04AB3F6}" dt="2025-11-06T14:24:28.346" v="132" actId="20577"/>
        <pc:sldMkLst>
          <pc:docMk/>
          <pc:sldMk cId="0" sldId="365"/>
        </pc:sldMkLst>
        <pc:spChg chg="mod">
          <ac:chgData name="Helen Mahary Goitom (2428012)" userId="S::2428012@student.uwtsd.ac.uk::ee15b1d7-2f6a-4b05-b9f8-b92c3b76c2dc" providerId="AD" clId="Web-{8C82B996-F60A-0E94-B5DA-9F05F04AB3F6}" dt="2025-11-06T14:24:28.346" v="132" actId="20577"/>
          <ac:spMkLst>
            <pc:docMk/>
            <pc:sldMk cId="0" sldId="365"/>
            <ac:spMk id="3" creationId="{8222A8AF-DE3B-E14F-D182-105F28B0CF9D}"/>
          </ac:spMkLst>
        </pc:spChg>
      </pc:sldChg>
      <pc:sldChg chg="modSp">
        <pc:chgData name="Helen Mahary Goitom (2428012)" userId="S::2428012@student.uwtsd.ac.uk::ee15b1d7-2f6a-4b05-b9f8-b92c3b76c2dc" providerId="AD" clId="Web-{8C82B996-F60A-0E94-B5DA-9F05F04AB3F6}" dt="2025-11-06T13:13:26.544" v="79" actId="20577"/>
        <pc:sldMkLst>
          <pc:docMk/>
          <pc:sldMk cId="0" sldId="378"/>
        </pc:sldMkLst>
        <pc:spChg chg="mod">
          <ac:chgData name="Helen Mahary Goitom (2428012)" userId="S::2428012@student.uwtsd.ac.uk::ee15b1d7-2f6a-4b05-b9f8-b92c3b76c2dc" providerId="AD" clId="Web-{8C82B996-F60A-0E94-B5DA-9F05F04AB3F6}" dt="2025-11-06T13:12:50.309" v="77" actId="20577"/>
          <ac:spMkLst>
            <pc:docMk/>
            <pc:sldMk cId="0" sldId="378"/>
            <ac:spMk id="3" creationId="{A80538F9-C306-0F3E-28E1-89A72A735427}"/>
          </ac:spMkLst>
        </pc:spChg>
        <pc:spChg chg="mod">
          <ac:chgData name="Helen Mahary Goitom (2428012)" userId="S::2428012@student.uwtsd.ac.uk::ee15b1d7-2f6a-4b05-b9f8-b92c3b76c2dc" providerId="AD" clId="Web-{8C82B996-F60A-0E94-B5DA-9F05F04AB3F6}" dt="2025-11-06T13:13:26.544" v="79" actId="20577"/>
          <ac:spMkLst>
            <pc:docMk/>
            <pc:sldMk cId="0" sldId="378"/>
            <ac:spMk id="9" creationId="{6ED0A35B-0378-4A23-6E8E-0B01671357FF}"/>
          </ac:spMkLst>
        </pc:spChg>
      </pc:sldChg>
      <pc:sldChg chg="modSp">
        <pc:chgData name="Helen Mahary Goitom (2428012)" userId="S::2428012@student.uwtsd.ac.uk::ee15b1d7-2f6a-4b05-b9f8-b92c3b76c2dc" providerId="AD" clId="Web-{8C82B996-F60A-0E94-B5DA-9F05F04AB3F6}" dt="2025-11-06T14:31:49.290" v="135"/>
        <pc:sldMkLst>
          <pc:docMk/>
          <pc:sldMk cId="0" sldId="379"/>
        </pc:sldMkLst>
        <pc:spChg chg="mod">
          <ac:chgData name="Helen Mahary Goitom (2428012)" userId="S::2428012@student.uwtsd.ac.uk::ee15b1d7-2f6a-4b05-b9f8-b92c3b76c2dc" providerId="AD" clId="Web-{8C82B996-F60A-0E94-B5DA-9F05F04AB3F6}" dt="2025-11-06T14:31:39.055" v="134" actId="20577"/>
          <ac:spMkLst>
            <pc:docMk/>
            <pc:sldMk cId="0" sldId="379"/>
            <ac:spMk id="12290" creationId="{0BAAAF84-50A1-E0F8-EF89-8F44E2FA1ACC}"/>
          </ac:spMkLst>
        </pc:spChg>
        <pc:spChg chg="mod">
          <ac:chgData name="Helen Mahary Goitom (2428012)" userId="S::2428012@student.uwtsd.ac.uk::ee15b1d7-2f6a-4b05-b9f8-b92c3b76c2dc" providerId="AD" clId="Web-{8C82B996-F60A-0E94-B5DA-9F05F04AB3F6}" dt="2025-11-06T14:31:49.290" v="135"/>
          <ac:spMkLst>
            <pc:docMk/>
            <pc:sldMk cId="0" sldId="379"/>
            <ac:spMk id="12291" creationId="{DA8DF68F-34C4-285F-B4A1-B6E08AE08A8B}"/>
          </ac:spMkLst>
        </pc:spChg>
      </pc:sldChg>
      <pc:sldChg chg="modSp">
        <pc:chgData name="Helen Mahary Goitom (2428012)" userId="S::2428012@student.uwtsd.ac.uk::ee15b1d7-2f6a-4b05-b9f8-b92c3b76c2dc" providerId="AD" clId="Web-{8C82B996-F60A-0E94-B5DA-9F05F04AB3F6}" dt="2025-11-06T13:09:58.501" v="75" actId="20577"/>
        <pc:sldMkLst>
          <pc:docMk/>
          <pc:sldMk cId="0" sldId="381"/>
        </pc:sldMkLst>
        <pc:spChg chg="mod">
          <ac:chgData name="Helen Mahary Goitom (2428012)" userId="S::2428012@student.uwtsd.ac.uk::ee15b1d7-2f6a-4b05-b9f8-b92c3b76c2dc" providerId="AD" clId="Web-{8C82B996-F60A-0E94-B5DA-9F05F04AB3F6}" dt="2025-11-06T12:50:21.378" v="34"/>
          <ac:spMkLst>
            <pc:docMk/>
            <pc:sldMk cId="0" sldId="381"/>
            <ac:spMk id="9218" creationId="{1C5FB738-49DC-34AE-A0B2-E0926CAB7A9B}"/>
          </ac:spMkLst>
        </pc:spChg>
        <pc:spChg chg="mod">
          <ac:chgData name="Helen Mahary Goitom (2428012)" userId="S::2428012@student.uwtsd.ac.uk::ee15b1d7-2f6a-4b05-b9f8-b92c3b76c2dc" providerId="AD" clId="Web-{8C82B996-F60A-0E94-B5DA-9F05F04AB3F6}" dt="2025-11-06T13:09:58.501" v="75" actId="20577"/>
          <ac:spMkLst>
            <pc:docMk/>
            <pc:sldMk cId="0" sldId="381"/>
            <ac:spMk id="19459" creationId="{374D29ED-FE9A-FC14-7792-1D4FB90B404A}"/>
          </ac:spMkLst>
        </pc:spChg>
      </pc:sldChg>
      <pc:sldChg chg="modSp">
        <pc:chgData name="Helen Mahary Goitom (2428012)" userId="S::2428012@student.uwtsd.ac.uk::ee15b1d7-2f6a-4b05-b9f8-b92c3b76c2dc" providerId="AD" clId="Web-{8C82B996-F60A-0E94-B5DA-9F05F04AB3F6}" dt="2025-11-06T13:54:41.301" v="102" actId="20577"/>
        <pc:sldMkLst>
          <pc:docMk/>
          <pc:sldMk cId="2941668277" sldId="384"/>
        </pc:sldMkLst>
        <pc:spChg chg="mod">
          <ac:chgData name="Helen Mahary Goitom (2428012)" userId="S::2428012@student.uwtsd.ac.uk::ee15b1d7-2f6a-4b05-b9f8-b92c3b76c2dc" providerId="AD" clId="Web-{8C82B996-F60A-0E94-B5DA-9F05F04AB3F6}" dt="2025-11-06T13:54:41.301" v="102" actId="20577"/>
          <ac:spMkLst>
            <pc:docMk/>
            <pc:sldMk cId="2941668277" sldId="384"/>
            <ac:spMk id="3" creationId="{857BFAFA-1A27-74B0-A7A9-13BBFEBEE86C}"/>
          </ac:spMkLst>
        </pc:spChg>
      </pc:sldChg>
      <pc:sldChg chg="modSp">
        <pc:chgData name="Helen Mahary Goitom (2428012)" userId="S::2428012@student.uwtsd.ac.uk::ee15b1d7-2f6a-4b05-b9f8-b92c3b76c2dc" providerId="AD" clId="Web-{8C82B996-F60A-0E94-B5DA-9F05F04AB3F6}" dt="2025-11-06T14:23:20.516" v="130" actId="20577"/>
        <pc:sldMkLst>
          <pc:docMk/>
          <pc:sldMk cId="1557286457" sldId="385"/>
        </pc:sldMkLst>
        <pc:spChg chg="mod">
          <ac:chgData name="Helen Mahary Goitom (2428012)" userId="S::2428012@student.uwtsd.ac.uk::ee15b1d7-2f6a-4b05-b9f8-b92c3b76c2dc" providerId="AD" clId="Web-{8C82B996-F60A-0E94-B5DA-9F05F04AB3F6}" dt="2025-11-06T14:23:20.516" v="130" actId="20577"/>
          <ac:spMkLst>
            <pc:docMk/>
            <pc:sldMk cId="1557286457" sldId="385"/>
            <ac:spMk id="3" creationId="{D269A12E-089F-65A6-1AAB-F01DB5F08F07}"/>
          </ac:spMkLst>
        </pc:spChg>
      </pc:sldChg>
      <pc:sldChg chg="modSp new">
        <pc:chgData name="Helen Mahary Goitom (2428012)" userId="S::2428012@student.uwtsd.ac.uk::ee15b1d7-2f6a-4b05-b9f8-b92c3b76c2dc" providerId="AD" clId="Web-{8C82B996-F60A-0E94-B5DA-9F05F04AB3F6}" dt="2025-11-06T13:06:06.830" v="58" actId="20577"/>
        <pc:sldMkLst>
          <pc:docMk/>
          <pc:sldMk cId="2343492402" sldId="386"/>
        </pc:sldMkLst>
        <pc:spChg chg="mod">
          <ac:chgData name="Helen Mahary Goitom (2428012)" userId="S::2428012@student.uwtsd.ac.uk::ee15b1d7-2f6a-4b05-b9f8-b92c3b76c2dc" providerId="AD" clId="Web-{8C82B996-F60A-0E94-B5DA-9F05F04AB3F6}" dt="2025-11-06T12:49:22.861" v="32" actId="20577"/>
          <ac:spMkLst>
            <pc:docMk/>
            <pc:sldMk cId="2343492402" sldId="386"/>
            <ac:spMk id="2" creationId="{12B46D15-D748-59A8-5A79-E47948FE4CEF}"/>
          </ac:spMkLst>
        </pc:spChg>
        <pc:spChg chg="mod">
          <ac:chgData name="Helen Mahary Goitom (2428012)" userId="S::2428012@student.uwtsd.ac.uk::ee15b1d7-2f6a-4b05-b9f8-b92c3b76c2dc" providerId="AD" clId="Web-{8C82B996-F60A-0E94-B5DA-9F05F04AB3F6}" dt="2025-11-06T13:06:06.830" v="58" actId="20577"/>
          <ac:spMkLst>
            <pc:docMk/>
            <pc:sldMk cId="2343492402" sldId="386"/>
            <ac:spMk id="3" creationId="{2E7452E8-FDE5-5C9A-EF5E-ABC1A299D6BA}"/>
          </ac:spMkLst>
        </pc:spChg>
      </pc:sldChg>
    </pc:docChg>
  </pc:docChgLst>
  <pc:docChgLst>
    <pc:chgData name="Helen Mahary Goitom (2428012)" userId="S::2428012@student.uwtsd.ac.uk::ee15b1d7-2f6a-4b05-b9f8-b92c3b76c2dc" providerId="AD" clId="Web-{756BA1E8-AAD1-8A53-619D-C79F00E418D4}"/>
    <pc:docChg chg="modSld">
      <pc:chgData name="Helen Mahary Goitom (2428012)" userId="S::2428012@student.uwtsd.ac.uk::ee15b1d7-2f6a-4b05-b9f8-b92c3b76c2dc" providerId="AD" clId="Web-{756BA1E8-AAD1-8A53-619D-C79F00E418D4}" dt="2025-10-30T14:33:25.273" v="691" actId="20577"/>
      <pc:docMkLst>
        <pc:docMk/>
      </pc:docMkLst>
      <pc:sldChg chg="modSp">
        <pc:chgData name="Helen Mahary Goitom (2428012)" userId="S::2428012@student.uwtsd.ac.uk::ee15b1d7-2f6a-4b05-b9f8-b92c3b76c2dc" providerId="AD" clId="Web-{756BA1E8-AAD1-8A53-619D-C79F00E418D4}" dt="2025-10-30T14:18:40.496" v="533" actId="20577"/>
        <pc:sldMkLst>
          <pc:docMk/>
          <pc:sldMk cId="0" sldId="378"/>
        </pc:sldMkLst>
        <pc:spChg chg="mod">
          <ac:chgData name="Helen Mahary Goitom (2428012)" userId="S::2428012@student.uwtsd.ac.uk::ee15b1d7-2f6a-4b05-b9f8-b92c3b76c2dc" providerId="AD" clId="Web-{756BA1E8-AAD1-8A53-619D-C79F00E418D4}" dt="2025-10-30T14:18:40.496" v="533" actId="20577"/>
          <ac:spMkLst>
            <pc:docMk/>
            <pc:sldMk cId="0" sldId="378"/>
            <ac:spMk id="3" creationId="{A80538F9-C306-0F3E-28E1-89A72A735427}"/>
          </ac:spMkLst>
        </pc:spChg>
        <pc:spChg chg="mod">
          <ac:chgData name="Helen Mahary Goitom (2428012)" userId="S::2428012@student.uwtsd.ac.uk::ee15b1d7-2f6a-4b05-b9f8-b92c3b76c2dc" providerId="AD" clId="Web-{756BA1E8-AAD1-8A53-619D-C79F00E418D4}" dt="2025-10-30T13:57:45.871" v="394" actId="20577"/>
          <ac:spMkLst>
            <pc:docMk/>
            <pc:sldMk cId="0" sldId="378"/>
            <ac:spMk id="6" creationId="{509BE14E-9AAE-B0FA-CAEF-F687324E6BA7}"/>
          </ac:spMkLst>
        </pc:spChg>
        <pc:spChg chg="mod">
          <ac:chgData name="Helen Mahary Goitom (2428012)" userId="S::2428012@student.uwtsd.ac.uk::ee15b1d7-2f6a-4b05-b9f8-b92c3b76c2dc" providerId="AD" clId="Web-{756BA1E8-AAD1-8A53-619D-C79F00E418D4}" dt="2025-10-30T14:03:18.302" v="493" actId="20577"/>
          <ac:spMkLst>
            <pc:docMk/>
            <pc:sldMk cId="0" sldId="378"/>
            <ac:spMk id="8" creationId="{0AE4A104-A4EE-B803-A9E6-7110FFC0A54D}"/>
          </ac:spMkLst>
        </pc:spChg>
        <pc:spChg chg="mod">
          <ac:chgData name="Helen Mahary Goitom (2428012)" userId="S::2428012@student.uwtsd.ac.uk::ee15b1d7-2f6a-4b05-b9f8-b92c3b76c2dc" providerId="AD" clId="Web-{756BA1E8-AAD1-8A53-619D-C79F00E418D4}" dt="2025-10-30T13:43:16.490" v="119" actId="20577"/>
          <ac:spMkLst>
            <pc:docMk/>
            <pc:sldMk cId="0" sldId="378"/>
            <ac:spMk id="9" creationId="{6ED0A35B-0378-4A23-6E8E-0B01671357FF}"/>
          </ac:spMkLst>
        </pc:spChg>
      </pc:sldChg>
      <pc:sldChg chg="modSp">
        <pc:chgData name="Helen Mahary Goitom (2428012)" userId="S::2428012@student.uwtsd.ac.uk::ee15b1d7-2f6a-4b05-b9f8-b92c3b76c2dc" providerId="AD" clId="Web-{756BA1E8-AAD1-8A53-619D-C79F00E418D4}" dt="2025-10-30T14:33:25.273" v="691" actId="20577"/>
        <pc:sldMkLst>
          <pc:docMk/>
          <pc:sldMk cId="1557286457" sldId="385"/>
        </pc:sldMkLst>
        <pc:spChg chg="mod">
          <ac:chgData name="Helen Mahary Goitom (2428012)" userId="S::2428012@student.uwtsd.ac.uk::ee15b1d7-2f6a-4b05-b9f8-b92c3b76c2dc" providerId="AD" clId="Web-{756BA1E8-AAD1-8A53-619D-C79F00E418D4}" dt="2025-10-30T14:33:25.273" v="691" actId="20577"/>
          <ac:spMkLst>
            <pc:docMk/>
            <pc:sldMk cId="1557286457" sldId="385"/>
            <ac:spMk id="3" creationId="{D269A12E-089F-65A6-1AAB-F01DB5F08F07}"/>
          </ac:spMkLst>
        </pc:spChg>
      </pc:sldChg>
    </pc:docChg>
  </pc:docChgLst>
  <pc:docChgLst>
    <pc:chgData name="Helen Mahary Goitom (2428012)" userId="S::2428012@student.uwtsd.ac.uk::ee15b1d7-2f6a-4b05-b9f8-b92c3b76c2dc" providerId="AD" clId="Web-{304E918B-A2E9-F8D8-8590-47680FBD16DC}"/>
    <pc:docChg chg="modSld">
      <pc:chgData name="Helen Mahary Goitom (2428012)" userId="S::2428012@student.uwtsd.ac.uk::ee15b1d7-2f6a-4b05-b9f8-b92c3b76c2dc" providerId="AD" clId="Web-{304E918B-A2E9-F8D8-8590-47680FBD16DC}" dt="2025-11-09T16:07:31.135" v="86" actId="20577"/>
      <pc:docMkLst>
        <pc:docMk/>
      </pc:docMkLst>
      <pc:sldChg chg="modSp">
        <pc:chgData name="Helen Mahary Goitom (2428012)" userId="S::2428012@student.uwtsd.ac.uk::ee15b1d7-2f6a-4b05-b9f8-b92c3b76c2dc" providerId="AD" clId="Web-{304E918B-A2E9-F8D8-8590-47680FBD16DC}" dt="2025-11-09T14:44:53.614" v="10" actId="20577"/>
        <pc:sldMkLst>
          <pc:docMk/>
          <pc:sldMk cId="0" sldId="364"/>
        </pc:sldMkLst>
        <pc:spChg chg="mod">
          <ac:chgData name="Helen Mahary Goitom (2428012)" userId="S::2428012@student.uwtsd.ac.uk::ee15b1d7-2f6a-4b05-b9f8-b92c3b76c2dc" providerId="AD" clId="Web-{304E918B-A2E9-F8D8-8590-47680FBD16DC}" dt="2025-11-09T14:44:53.614" v="10" actId="20577"/>
          <ac:spMkLst>
            <pc:docMk/>
            <pc:sldMk cId="0" sldId="364"/>
            <ac:spMk id="6148" creationId="{CE5AE962-C88D-3F0C-B15E-30348E09C8AE}"/>
          </ac:spMkLst>
        </pc:spChg>
      </pc:sldChg>
      <pc:sldChg chg="modSp">
        <pc:chgData name="Helen Mahary Goitom (2428012)" userId="S::2428012@student.uwtsd.ac.uk::ee15b1d7-2f6a-4b05-b9f8-b92c3b76c2dc" providerId="AD" clId="Web-{304E918B-A2E9-F8D8-8590-47680FBD16DC}" dt="2025-11-09T15:57:27.702" v="24" actId="20577"/>
        <pc:sldMkLst>
          <pc:docMk/>
          <pc:sldMk cId="0" sldId="382"/>
        </pc:sldMkLst>
        <pc:spChg chg="mod">
          <ac:chgData name="Helen Mahary Goitom (2428012)" userId="S::2428012@student.uwtsd.ac.uk::ee15b1d7-2f6a-4b05-b9f8-b92c3b76c2dc" providerId="AD" clId="Web-{304E918B-A2E9-F8D8-8590-47680FBD16DC}" dt="2025-11-09T15:57:27.702" v="24" actId="20577"/>
          <ac:spMkLst>
            <pc:docMk/>
            <pc:sldMk cId="0" sldId="382"/>
            <ac:spMk id="13315" creationId="{50070DAB-396E-DF77-4036-1E44F9E2CD8C}"/>
          </ac:spMkLst>
        </pc:spChg>
      </pc:sldChg>
      <pc:sldChg chg="modSp">
        <pc:chgData name="Helen Mahary Goitom (2428012)" userId="S::2428012@student.uwtsd.ac.uk::ee15b1d7-2f6a-4b05-b9f8-b92c3b76c2dc" providerId="AD" clId="Web-{304E918B-A2E9-F8D8-8590-47680FBD16DC}" dt="2025-11-09T16:01:19.267" v="54" actId="20577"/>
        <pc:sldMkLst>
          <pc:docMk/>
          <pc:sldMk cId="1287151132" sldId="383"/>
        </pc:sldMkLst>
        <pc:spChg chg="mod">
          <ac:chgData name="Helen Mahary Goitom (2428012)" userId="S::2428012@student.uwtsd.ac.uk::ee15b1d7-2f6a-4b05-b9f8-b92c3b76c2dc" providerId="AD" clId="Web-{304E918B-A2E9-F8D8-8590-47680FBD16DC}" dt="2025-11-09T16:01:19.267" v="54" actId="20577"/>
          <ac:spMkLst>
            <pc:docMk/>
            <pc:sldMk cId="1287151132" sldId="383"/>
            <ac:spMk id="3" creationId="{327D09FF-04AE-863D-9637-E0C72C8D8B8E}"/>
          </ac:spMkLst>
        </pc:spChg>
      </pc:sldChg>
      <pc:sldChg chg="modSp">
        <pc:chgData name="Helen Mahary Goitom (2428012)" userId="S::2428012@student.uwtsd.ac.uk::ee15b1d7-2f6a-4b05-b9f8-b92c3b76c2dc" providerId="AD" clId="Web-{304E918B-A2E9-F8D8-8590-47680FBD16DC}" dt="2025-11-09T16:07:31.135" v="86" actId="20577"/>
        <pc:sldMkLst>
          <pc:docMk/>
          <pc:sldMk cId="2941668277" sldId="384"/>
        </pc:sldMkLst>
        <pc:spChg chg="mod">
          <ac:chgData name="Helen Mahary Goitom (2428012)" userId="S::2428012@student.uwtsd.ac.uk::ee15b1d7-2f6a-4b05-b9f8-b92c3b76c2dc" providerId="AD" clId="Web-{304E918B-A2E9-F8D8-8590-47680FBD16DC}" dt="2025-11-09T16:07:31.135" v="86" actId="20577"/>
          <ac:spMkLst>
            <pc:docMk/>
            <pc:sldMk cId="2941668277" sldId="384"/>
            <ac:spMk id="3" creationId="{857BFAFA-1A27-74B0-A7A9-13BBFEBEE86C}"/>
          </ac:spMkLst>
        </pc:spChg>
      </pc:sldChg>
    </pc:docChg>
  </pc:docChgLst>
  <pc:docChgLst>
    <pc:chgData name="Helen Mahary Goitom (2428012)" userId="S::2428012@student.uwtsd.ac.uk::ee15b1d7-2f6a-4b05-b9f8-b92c3b76c2dc" providerId="AD" clId="Web-{3B1FC574-9F75-C06E-BC7D-3A0A36A8D236}"/>
    <pc:docChg chg="modSld">
      <pc:chgData name="Helen Mahary Goitom (2428012)" userId="S::2428012@student.uwtsd.ac.uk::ee15b1d7-2f6a-4b05-b9f8-b92c3b76c2dc" providerId="AD" clId="Web-{3B1FC574-9F75-C06E-BC7D-3A0A36A8D236}" dt="2025-11-06T15:07:43.524" v="81" actId="20577"/>
      <pc:docMkLst>
        <pc:docMk/>
      </pc:docMkLst>
      <pc:sldChg chg="modSp">
        <pc:chgData name="Helen Mahary Goitom (2428012)" userId="S::2428012@student.uwtsd.ac.uk::ee15b1d7-2f6a-4b05-b9f8-b92c3b76c2dc" providerId="AD" clId="Web-{3B1FC574-9F75-C06E-BC7D-3A0A36A8D236}" dt="2025-11-06T14:34:04.542" v="3" actId="20577"/>
        <pc:sldMkLst>
          <pc:docMk/>
          <pc:sldMk cId="0" sldId="364"/>
        </pc:sldMkLst>
        <pc:spChg chg="mod">
          <ac:chgData name="Helen Mahary Goitom (2428012)" userId="S::2428012@student.uwtsd.ac.uk::ee15b1d7-2f6a-4b05-b9f8-b92c3b76c2dc" providerId="AD" clId="Web-{3B1FC574-9F75-C06E-BC7D-3A0A36A8D236}" dt="2025-11-06T14:34:04.542" v="3" actId="20577"/>
          <ac:spMkLst>
            <pc:docMk/>
            <pc:sldMk cId="0" sldId="364"/>
            <ac:spMk id="6148" creationId="{CE5AE962-C88D-3F0C-B15E-30348E09C8AE}"/>
          </ac:spMkLst>
        </pc:spChg>
      </pc:sldChg>
      <pc:sldChg chg="modSp">
        <pc:chgData name="Helen Mahary Goitom (2428012)" userId="S::2428012@student.uwtsd.ac.uk::ee15b1d7-2f6a-4b05-b9f8-b92c3b76c2dc" providerId="AD" clId="Web-{3B1FC574-9F75-C06E-BC7D-3A0A36A8D236}" dt="2025-11-06T15:07:43.524" v="81" actId="20577"/>
        <pc:sldMkLst>
          <pc:docMk/>
          <pc:sldMk cId="0" sldId="379"/>
        </pc:sldMkLst>
        <pc:spChg chg="mod">
          <ac:chgData name="Helen Mahary Goitom (2428012)" userId="S::2428012@student.uwtsd.ac.uk::ee15b1d7-2f6a-4b05-b9f8-b92c3b76c2dc" providerId="AD" clId="Web-{3B1FC574-9F75-C06E-BC7D-3A0A36A8D236}" dt="2025-11-06T15:07:43.524" v="81" actId="20577"/>
          <ac:spMkLst>
            <pc:docMk/>
            <pc:sldMk cId="0" sldId="379"/>
            <ac:spMk id="12291" creationId="{DA8DF68F-34C4-285F-B4A1-B6E08AE08A8B}"/>
          </ac:spMkLst>
        </pc:spChg>
      </pc:sldChg>
      <pc:sldChg chg="modSp">
        <pc:chgData name="Helen Mahary Goitom (2428012)" userId="S::2428012@student.uwtsd.ac.uk::ee15b1d7-2f6a-4b05-b9f8-b92c3b76c2dc" providerId="AD" clId="Web-{3B1FC574-9F75-C06E-BC7D-3A0A36A8D236}" dt="2025-11-06T14:41:03.231" v="29" actId="20577"/>
        <pc:sldMkLst>
          <pc:docMk/>
          <pc:sldMk cId="0" sldId="380"/>
        </pc:sldMkLst>
        <pc:spChg chg="mod">
          <ac:chgData name="Helen Mahary Goitom (2428012)" userId="S::2428012@student.uwtsd.ac.uk::ee15b1d7-2f6a-4b05-b9f8-b92c3b76c2dc" providerId="AD" clId="Web-{3B1FC574-9F75-C06E-BC7D-3A0A36A8D236}" dt="2025-11-06T14:41:03.231" v="29" actId="20577"/>
          <ac:spMkLst>
            <pc:docMk/>
            <pc:sldMk cId="0" sldId="380"/>
            <ac:spMk id="7170" creationId="{437CAAEC-4CD3-D3A1-CC31-1121EF7CC7EA}"/>
          </ac:spMkLst>
        </pc:spChg>
      </pc:sldChg>
      <pc:sldChg chg="modSp">
        <pc:chgData name="Helen Mahary Goitom (2428012)" userId="S::2428012@student.uwtsd.ac.uk::ee15b1d7-2f6a-4b05-b9f8-b92c3b76c2dc" providerId="AD" clId="Web-{3B1FC574-9F75-C06E-BC7D-3A0A36A8D236}" dt="2025-11-06T15:02:48.587" v="65" actId="14100"/>
        <pc:sldMkLst>
          <pc:docMk/>
          <pc:sldMk cId="0" sldId="382"/>
        </pc:sldMkLst>
        <pc:spChg chg="mod">
          <ac:chgData name="Helen Mahary Goitom (2428012)" userId="S::2428012@student.uwtsd.ac.uk::ee15b1d7-2f6a-4b05-b9f8-b92c3b76c2dc" providerId="AD" clId="Web-{3B1FC574-9F75-C06E-BC7D-3A0A36A8D236}" dt="2025-11-06T15:02:48.587" v="65" actId="14100"/>
          <ac:spMkLst>
            <pc:docMk/>
            <pc:sldMk cId="0" sldId="382"/>
            <ac:spMk id="13315" creationId="{50070DAB-396E-DF77-4036-1E44F9E2CD8C}"/>
          </ac:spMkLst>
        </pc:spChg>
      </pc:sldChg>
      <pc:sldChg chg="modSp">
        <pc:chgData name="Helen Mahary Goitom (2428012)" userId="S::2428012@student.uwtsd.ac.uk::ee15b1d7-2f6a-4b05-b9f8-b92c3b76c2dc" providerId="AD" clId="Web-{3B1FC574-9F75-C06E-BC7D-3A0A36A8D236}" dt="2025-11-06T14:53:40.730" v="47" actId="20577"/>
        <pc:sldMkLst>
          <pc:docMk/>
          <pc:sldMk cId="2941668277" sldId="384"/>
        </pc:sldMkLst>
        <pc:spChg chg="mod">
          <ac:chgData name="Helen Mahary Goitom (2428012)" userId="S::2428012@student.uwtsd.ac.uk::ee15b1d7-2f6a-4b05-b9f8-b92c3b76c2dc" providerId="AD" clId="Web-{3B1FC574-9F75-C06E-BC7D-3A0A36A8D236}" dt="2025-11-06T14:53:40.730" v="47" actId="20577"/>
          <ac:spMkLst>
            <pc:docMk/>
            <pc:sldMk cId="2941668277" sldId="384"/>
            <ac:spMk id="3" creationId="{857BFAFA-1A27-74B0-A7A9-13BBFEBEE86C}"/>
          </ac:spMkLst>
        </pc:spChg>
      </pc:sldChg>
      <pc:sldChg chg="modSp">
        <pc:chgData name="Helen Mahary Goitom (2428012)" userId="S::2428012@student.uwtsd.ac.uk::ee15b1d7-2f6a-4b05-b9f8-b92c3b76c2dc" providerId="AD" clId="Web-{3B1FC574-9F75-C06E-BC7D-3A0A36A8D236}" dt="2025-11-06T14:53:01.947" v="44" actId="20577"/>
        <pc:sldMkLst>
          <pc:docMk/>
          <pc:sldMk cId="2343492402" sldId="386"/>
        </pc:sldMkLst>
        <pc:spChg chg="mod">
          <ac:chgData name="Helen Mahary Goitom (2428012)" userId="S::2428012@student.uwtsd.ac.uk::ee15b1d7-2f6a-4b05-b9f8-b92c3b76c2dc" providerId="AD" clId="Web-{3B1FC574-9F75-C06E-BC7D-3A0A36A8D236}" dt="2025-11-06T14:53:01.947" v="44" actId="20577"/>
          <ac:spMkLst>
            <pc:docMk/>
            <pc:sldMk cId="2343492402" sldId="386"/>
            <ac:spMk id="3" creationId="{2E7452E8-FDE5-5C9A-EF5E-ABC1A299D6B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09/11/2025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09/11/2025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09/11/2025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nationalcareers.service.gov.uk/careers-advice/identifying-skills-and-upskilling/" TargetMode="External"/><Relationship Id="rId2" Type="http://schemas.openxmlformats.org/officeDocument/2006/relationships/hyperlink" Target="https://carelearning.org.uk/blog/feedback-and-improvement/how-to-use-a-swot-analysis-in-health-and-social-care/#google_vignette" TargetMode="External"/><Relationship Id="rId1" Type="http://schemas.openxmlformats.org/officeDocument/2006/relationships/slideLayout" Target="../slideLayouts/slideLayout2.xml"/><Relationship Id="rId6" Type="http://schemas.openxmlformats.org/officeDocument/2006/relationships/hyperlink" Target="https://www.theknowledgeacademy.com/blog/personal-development-swot-analysis/" TargetMode="External"/><Relationship Id="rId5" Type="http://schemas.openxmlformats.org/officeDocument/2006/relationships/hyperlink" Target="http://www.theknowledgeacademy.com" TargetMode="External"/><Relationship Id="rId4" Type="http://schemas.openxmlformats.org/officeDocument/2006/relationships/hyperlink" Target="https://positivepathways.org.uk/personal-swo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342623" y="445388"/>
            <a:ext cx="9372600" cy="4792133"/>
          </a:xfrm>
        </p:spPr>
        <p:txBody>
          <a:bodyPr/>
          <a:lstStyle/>
          <a:p>
            <a:r>
              <a:rPr lang="en-GB" altLang="en-US" sz="2400" b="1" dirty="0"/>
              <a:t>Module Title: </a:t>
            </a:r>
            <a:r>
              <a:rPr lang="en-GB" altLang="en-US" sz="2400" b="1" i="1" dirty="0"/>
              <a:t>Professional Career Development within H&amp;SC</a:t>
            </a:r>
          </a:p>
          <a:p>
            <a:r>
              <a:rPr lang="en-GB" altLang="en-US" sz="2400" b="1" u="sng" dirty="0"/>
              <a:t>Module Number</a:t>
            </a:r>
            <a:r>
              <a:rPr lang="en-GB" altLang="en-US" sz="2400" b="1" dirty="0"/>
              <a:t>: </a:t>
            </a:r>
            <a:r>
              <a:rPr lang="en-GB" altLang="en-US" sz="2400" b="1" i="1" dirty="0"/>
              <a:t>LCHS 4009 (LON)</a:t>
            </a:r>
          </a:p>
          <a:p>
            <a:r>
              <a:rPr lang="en-GB" altLang="en-US" sz="2400" b="1" u="sng" dirty="0"/>
              <a:t>Assignment No</a:t>
            </a:r>
            <a:r>
              <a:rPr lang="en-GB" altLang="en-US" sz="2400" b="1" i="1" dirty="0"/>
              <a:t>:     ASSIGNMENT 1</a:t>
            </a:r>
          </a:p>
          <a:p>
            <a:r>
              <a:rPr lang="en-GB" altLang="en-US" sz="2400" b="1" u="sng" dirty="0"/>
              <a:t>Student Name</a:t>
            </a:r>
            <a:r>
              <a:rPr lang="en-GB" altLang="en-US" sz="2400" b="1" i="1" dirty="0"/>
              <a:t>:      HELEN GOITOM</a:t>
            </a:r>
          </a:p>
          <a:p>
            <a:r>
              <a:rPr lang="en-GB" altLang="en-US" sz="2400" b="1" u="sng" dirty="0"/>
              <a:t>Student ID:            1228012</a:t>
            </a:r>
            <a:endParaRPr lang="en-GB" altLang="en-US" sz="2400" b="1" i="1" dirty="0"/>
          </a:p>
          <a:p>
            <a:r>
              <a:rPr lang="en-GB" altLang="en-US" sz="2400" b="1" u="sng" dirty="0"/>
              <a:t>Lecturer’s Name</a:t>
            </a:r>
            <a:r>
              <a:rPr lang="en-GB" altLang="en-US" sz="2400" b="1" i="1" dirty="0"/>
              <a:t>: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sz="2400" dirty="0"/>
              <a:t>On this page state whether you have or have not used AI. Include the AI source if you have!</a:t>
            </a:r>
          </a:p>
          <a:p>
            <a:pPr marL="0" indent="0" algn="ctr">
              <a:buNone/>
            </a:pPr>
            <a:r>
              <a:rPr lang="en-GB" sz="2400" dirty="0"/>
              <a:t>I used AI for idea gates before research</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1383621" y="234716"/>
            <a:ext cx="8825727" cy="1116166"/>
          </a:xfrm>
        </p:spPr>
        <p:txBody>
          <a:bodyPr/>
          <a:lstStyle/>
          <a:p>
            <a:r>
              <a:rPr lang="en-GB" altLang="en-US" b="1" dirty="0"/>
              <a:t>Overview</a:t>
            </a:r>
            <a:br>
              <a:rPr lang="en-GB" altLang="en-US" b="1" dirty="0"/>
            </a:br>
            <a:endParaRPr lang="en-GB" sz="2400" b="1"/>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399118" y="1737783"/>
            <a:ext cx="8959849" cy="3605743"/>
          </a:xfrm>
        </p:spPr>
        <p:txBody>
          <a:bodyPr/>
          <a:lstStyle/>
          <a:p>
            <a:pPr marL="0" indent="0">
              <a:buNone/>
              <a:defRPr/>
            </a:pPr>
            <a:r>
              <a:rPr lang="en-GB" sz="2400" b="0" dirty="0">
                <a:solidFill>
                  <a:srgbClr val="000000"/>
                </a:solidFill>
                <a:latin typeface="myriad pro"/>
                <a:ea typeface="myriad pro"/>
                <a:cs typeface="myriad pro"/>
              </a:rPr>
              <a:t>•</a:t>
            </a:r>
            <a:r>
              <a:rPr lang="en-GB" sz="2400" dirty="0">
                <a:solidFill>
                  <a:srgbClr val="000000"/>
                </a:solidFill>
                <a:latin typeface="myriad pro"/>
                <a:ea typeface="myriad pro"/>
                <a:cs typeface="myriad pro"/>
              </a:rPr>
              <a:t> </a:t>
            </a:r>
            <a:r>
              <a:rPr lang="en-GB" sz="2400" b="0" dirty="0">
                <a:solidFill>
                  <a:srgbClr val="000000"/>
                </a:solidFill>
                <a:latin typeface="myriad pro"/>
                <a:ea typeface="myriad pro"/>
                <a:cs typeface="myriad pro"/>
              </a:rPr>
              <a:t>What is a SWOT analysis and why is it important in personal and professional development?</a:t>
            </a:r>
          </a:p>
          <a:p>
            <a:pPr>
              <a:buNone/>
              <a:defRPr/>
            </a:pPr>
            <a:r>
              <a:rPr lang="en-GB" sz="2400" dirty="0">
                <a:ea typeface="+mn-lt"/>
                <a:cs typeface="+mn-lt"/>
              </a:rPr>
              <a:t>• SWOT analysis for future  career</a:t>
            </a:r>
            <a:endParaRPr lang="en-GB" sz="2400" dirty="0"/>
          </a:p>
          <a:p>
            <a:pPr>
              <a:buNone/>
              <a:defRPr/>
            </a:pPr>
            <a:r>
              <a:rPr lang="en-GB" sz="2400" dirty="0">
                <a:ea typeface="+mn-lt"/>
                <a:cs typeface="+mn-lt"/>
              </a:rPr>
              <a:t>• Using strengths to overcome weaknesses and minimise threats</a:t>
            </a:r>
            <a:endParaRPr lang="en-GB" sz="2400" dirty="0"/>
          </a:p>
          <a:p>
            <a:pPr>
              <a:buNone/>
              <a:defRPr/>
            </a:pPr>
            <a:r>
              <a:rPr lang="en-GB" sz="2400" dirty="0">
                <a:ea typeface="+mn-lt"/>
                <a:cs typeface="+mn-lt"/>
              </a:rPr>
              <a:t>• Available opportunities and how I will utilise them with my strengths</a:t>
            </a:r>
            <a:endParaRPr lang="en-GB" sz="2400"/>
          </a:p>
          <a:p>
            <a:pPr>
              <a:buNone/>
              <a:defRPr/>
            </a:pPr>
            <a:r>
              <a:rPr lang="en-GB" sz="2400" dirty="0">
                <a:ea typeface="+mn-lt"/>
                <a:cs typeface="+mn-lt"/>
              </a:rPr>
              <a:t>• Conclusion </a:t>
            </a:r>
            <a:endParaRPr lang="en-GB" sz="2400" dirty="0"/>
          </a:p>
          <a:p>
            <a:pPr marL="0" indent="0">
              <a:buNone/>
              <a:defRPr/>
            </a:pPr>
            <a:endParaRPr lang="en-GB" sz="2400" dirty="0">
              <a:latin typeface="myriad pro"/>
            </a:endParaRP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09/11/2025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TextBox 1">
            <a:extLst>
              <a:ext uri="{FF2B5EF4-FFF2-40B4-BE49-F238E27FC236}">
                <a16:creationId xmlns:a16="http://schemas.microsoft.com/office/drawing/2014/main" id="{E87D4FD5-2FA6-7F4C-E26F-42F387B5F68C}"/>
              </a:ext>
            </a:extLst>
          </p:cNvPr>
          <p:cNvSpPr txBox="1"/>
          <p:nvPr/>
        </p:nvSpPr>
        <p:spPr>
          <a:xfrm>
            <a:off x="1386416" y="1354667"/>
            <a:ext cx="804333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i="0" u="none" strike="noStrike" baseline="0" dirty="0">
                <a:solidFill>
                  <a:srgbClr val="000000"/>
                </a:solidFill>
                <a:latin typeface="Myriad Pro"/>
                <a:ea typeface="Myriad Pro"/>
                <a:cs typeface="Myriad Pro"/>
              </a:rPr>
              <a:t>Introduction</a:t>
            </a:r>
            <a:endParaRPr lang="en-GB" dirty="0">
              <a:solidFill>
                <a:srgbClr val="000000"/>
              </a:solidFill>
              <a:latin typeface="Myriad Pro"/>
              <a:ea typeface="Myriad Pro"/>
              <a:cs typeface="Myriad Pro"/>
            </a:endParaRPr>
          </a:p>
          <a:p>
            <a:endParaRPr lang="en-GB" dirty="0">
              <a:solidFill>
                <a:srgbClr val="000000"/>
              </a:solidFill>
              <a:latin typeface="Myriad Pro"/>
              <a:ea typeface="Myriad Pro"/>
              <a:cs typeface="Myriad Pro"/>
            </a:endParaRPr>
          </a:p>
          <a:p>
            <a:endParaRPr lang="en-GB" sz="2400" dirty="0">
              <a:solidFill>
                <a:srgbClr val="000000"/>
              </a:solidFill>
              <a:latin typeface="Myriad Pro"/>
              <a:ea typeface="Myriad Pro"/>
              <a:cs typeface="Myriad Pro"/>
            </a:endParaRPr>
          </a:p>
          <a:p>
            <a:r>
              <a:rPr sz="2400" b="0" i="0" dirty="0">
                <a:solidFill>
                  <a:srgbClr val="000000"/>
                </a:solidFill>
                <a:latin typeface="Myriad Pro"/>
                <a:ea typeface="Myriad Pro"/>
                <a:cs typeface="Myriad Pro"/>
              </a:rPr>
              <a:t>​</a:t>
            </a:r>
            <a:endParaRPr lang="en-GB" dirty="0"/>
          </a:p>
          <a:p>
            <a:pPr algn="ct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a:t>Introduction</a:t>
            </a:r>
            <a:br>
              <a:rPr lang="en-GB" altLang="en-US" b="1"/>
            </a:br>
            <a:endParaRPr lang="en-US" altLang="en-US" b="1" i="1">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3" name="TextBox 2">
            <a:extLst>
              <a:ext uri="{FF2B5EF4-FFF2-40B4-BE49-F238E27FC236}">
                <a16:creationId xmlns:a16="http://schemas.microsoft.com/office/drawing/2014/main" id="{8222A8AF-DE3B-E14F-D182-105F28B0CF9D}"/>
              </a:ext>
            </a:extLst>
          </p:cNvPr>
          <p:cNvSpPr txBox="1"/>
          <p:nvPr/>
        </p:nvSpPr>
        <p:spPr>
          <a:xfrm>
            <a:off x="3051727" y="889895"/>
            <a:ext cx="658969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My name is Helen  Goitom</a:t>
            </a:r>
          </a:p>
          <a:p>
            <a:endParaRPr lang="en-US" sz="2400" dirty="0"/>
          </a:p>
          <a:p>
            <a:r>
              <a:rPr lang="en-US" sz="2400" dirty="0"/>
              <a:t>I am  a student on the Health and social care</a:t>
            </a:r>
          </a:p>
          <a:p>
            <a:endParaRPr lang="en-US" sz="2400" dirty="0"/>
          </a:p>
          <a:p>
            <a:r>
              <a:rPr lang="en-US" sz="2400" dirty="0"/>
              <a:t> </a:t>
            </a:r>
            <a:r>
              <a:rPr lang="en-US" sz="2400" dirty="0">
                <a:ea typeface="+mn-lt"/>
                <a:cs typeface="+mn-lt"/>
              </a:rPr>
              <a:t>I enjoy this course I am interested in helping others pepole and I want update the  course</a:t>
            </a:r>
            <a:endParaRPr lang="en-US" sz="2400" dirty="0"/>
          </a:p>
          <a:p>
            <a:endParaRPr lang="en-US" sz="2400" dirty="0"/>
          </a:p>
          <a:p>
            <a:r>
              <a:rPr lang="en-US" sz="2400" dirty="0">
                <a:ea typeface="+mn-lt"/>
                <a:cs typeface="+mn-lt"/>
              </a:rPr>
              <a:t>My Gole I have I intend to update my course and become a nurse because I want to be the best at what I do.</a:t>
            </a:r>
            <a:r>
              <a:rPr lang="en-US" sz="2400" dirty="0"/>
              <a:t> </a:t>
            </a:r>
          </a:p>
          <a:p>
            <a:pPr algn="ct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461434" y="156632"/>
            <a:ext cx="11015132" cy="1561497"/>
          </a:xfrm>
        </p:spPr>
        <p:txBody>
          <a:bodyPr/>
          <a:lstStyle/>
          <a:p>
            <a:r>
              <a:rPr lang="en-GB" b="1" dirty="0"/>
              <a:t>What is a SWOT Analysis and why is it important to your personal and professional development?</a:t>
            </a:r>
            <a:endParaRPr lang="en-GB" altLang="en-US"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1361977" y="2023187"/>
            <a:ext cx="9196019" cy="3710143"/>
          </a:xfrm>
        </p:spPr>
        <p:txBody>
          <a:bodyPr/>
          <a:lstStyle/>
          <a:p>
            <a:pPr marL="0" indent="0" algn="ctr">
              <a:buNone/>
              <a:defRPr/>
            </a:pPr>
            <a:r>
              <a:rPr lang="en-GB" sz="2400" dirty="0">
                <a:solidFill>
                  <a:srgbClr val="000000"/>
                </a:solidFill>
                <a:ea typeface="+mn-lt"/>
                <a:cs typeface="+mn-lt"/>
              </a:rPr>
              <a:t>SWOT is organisations have been using it to assess present and upcoming trends for years, But its use is not limited to the professional world it may also be a great tool for personal grow </a:t>
            </a:r>
            <a:r>
              <a:rPr lang="en-GB" sz="2400" dirty="0">
                <a:solidFill>
                  <a:srgbClr val="000000"/>
                </a:solidFill>
                <a:latin typeface="Myriad Pro"/>
                <a:ea typeface="+mn-lt"/>
                <a:cs typeface="Times New Roman"/>
              </a:rPr>
              <a:t>(</a:t>
            </a:r>
            <a:r>
              <a:rPr lang="en-GB" sz="2400" dirty="0">
                <a:solidFill>
                  <a:srgbClr val="000000"/>
                </a:solidFill>
                <a:latin typeface="Times New Roman"/>
                <a:ea typeface="+mn-lt"/>
                <a:cs typeface="Times New Roman"/>
              </a:rPr>
              <a:t>Care Learning, 2024).</a:t>
            </a:r>
            <a:r>
              <a:rPr lang="en-GB" sz="2400" dirty="0">
                <a:solidFill>
                  <a:srgbClr val="000000"/>
                </a:solidFill>
                <a:latin typeface="Myriad Pro"/>
                <a:ea typeface="+mn-lt"/>
                <a:cs typeface="Times New Roman"/>
              </a:rPr>
              <a:t> </a:t>
            </a:r>
            <a:endParaRPr lang="en-GB" sz="2400" dirty="0">
              <a:solidFill>
                <a:srgbClr val="000000"/>
              </a:solidFill>
              <a:ea typeface="+mn-lt"/>
              <a:cs typeface="+mn-lt"/>
            </a:endParaRPr>
          </a:p>
          <a:p>
            <a:pPr marL="0" indent="0" algn="ctr">
              <a:buNone/>
              <a:defRPr/>
            </a:pPr>
            <a:r>
              <a:rPr lang="en-GB" sz="2400" dirty="0">
                <a:solidFill>
                  <a:srgbClr val="000000"/>
                </a:solidFill>
                <a:ea typeface="+mn-lt"/>
                <a:cs typeface="+mn-lt"/>
              </a:rPr>
              <a:t>useful and reliable leadership tool is the SWOT analysis which analyses an organization's opportunities, threats, weaknesses, and strengths. It might have come up during strategic planning exercises at medical facilities, healthcare systems, or other commercial environments (</a:t>
            </a:r>
            <a:r>
              <a:rPr lang="en-GB" sz="2400" dirty="0">
                <a:solidFill>
                  <a:srgbClr val="000000"/>
                </a:solidFill>
                <a:latin typeface="Times New Roman"/>
                <a:ea typeface="+mn-lt"/>
                <a:cs typeface="Times New Roman"/>
              </a:rPr>
              <a:t>Blayney, 2008).</a:t>
            </a:r>
            <a:endParaRPr lang="en-GB" sz="2400"/>
          </a:p>
          <a:p>
            <a:pPr marL="0" indent="0" algn="ctr">
              <a:buNone/>
              <a:defRPr/>
            </a:pPr>
            <a:r>
              <a:rPr lang="en-GB" sz="2400" dirty="0">
                <a:solidFill>
                  <a:srgbClr val="000000"/>
                </a:solidFill>
                <a:ea typeface="+mn-lt"/>
                <a:cs typeface="+mn-lt"/>
              </a:rPr>
              <a:t>T</a:t>
            </a:r>
            <a:endParaRPr lang="en-GB" sz="2400" dirty="0">
              <a:latin typeface="Myriad Pro"/>
              <a:cs typeface="Times New Roman"/>
            </a:endParaRP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46D15-D748-59A8-5A79-E47948FE4CEF}"/>
              </a:ext>
            </a:extLst>
          </p:cNvPr>
          <p:cNvSpPr>
            <a:spLocks noGrp="1"/>
          </p:cNvSpPr>
          <p:nvPr>
            <p:ph type="title"/>
          </p:nvPr>
        </p:nvSpPr>
        <p:spPr/>
        <p:txBody>
          <a:bodyPr/>
          <a:lstStyle/>
          <a:p>
            <a:r>
              <a:rPr lang="en-GB" b="1" dirty="0"/>
              <a:t>why is it important to your personal and professional development?</a:t>
            </a:r>
            <a:endParaRPr lang="en-GB"/>
          </a:p>
          <a:p>
            <a:endParaRPr lang="en-GB" dirty="0"/>
          </a:p>
        </p:txBody>
      </p:sp>
      <p:sp>
        <p:nvSpPr>
          <p:cNvPr id="3" name="Content Placeholder 2">
            <a:extLst>
              <a:ext uri="{FF2B5EF4-FFF2-40B4-BE49-F238E27FC236}">
                <a16:creationId xmlns:a16="http://schemas.microsoft.com/office/drawing/2014/main" id="{2E7452E8-FDE5-5C9A-EF5E-ABC1A299D6BA}"/>
              </a:ext>
            </a:extLst>
          </p:cNvPr>
          <p:cNvSpPr>
            <a:spLocks noGrp="1"/>
          </p:cNvSpPr>
          <p:nvPr>
            <p:ph idx="1"/>
          </p:nvPr>
        </p:nvSpPr>
        <p:spPr/>
        <p:txBody>
          <a:bodyPr/>
          <a:lstStyle/>
          <a:p>
            <a:pPr algn="ctr"/>
            <a:r>
              <a:rPr lang="en-GB" sz="2400" dirty="0"/>
              <a:t>become better versions of themselves many of us set out on a journey of personal improvement. Without the appropriate resources, though, this route can be difficult to navigate.</a:t>
            </a:r>
            <a:r>
              <a:rPr lang="en-GB" sz="2400" dirty="0">
                <a:latin typeface="Times New Roman"/>
                <a:cs typeface="Times New Roman"/>
              </a:rPr>
              <a:t>(Positivepathways.org.uk, 2024)</a:t>
            </a:r>
          </a:p>
          <a:p>
            <a:pPr marL="0" indent="0" algn="ctr">
              <a:buNone/>
            </a:pPr>
            <a:endParaRPr lang="en-GB" sz="2400" dirty="0"/>
          </a:p>
          <a:p>
            <a:r>
              <a:rPr lang="en-GB" sz="2400" dirty="0">
                <a:ea typeface="+mn-lt"/>
                <a:cs typeface="+mn-lt"/>
              </a:rPr>
              <a:t>Medical and social services SWOT analysis is a systematic way to analyse these stresses. In order to improve patient care, financial efficiency must come first. It makes it possible for companies to proactively plan with patient and client services in mind. does. Your objective will guide the entire process.</a:t>
            </a:r>
            <a:r>
              <a:rPr lang="en-GB" sz="2400" dirty="0">
                <a:latin typeface="Times New Roman"/>
                <a:ea typeface="+mn-lt"/>
                <a:cs typeface="Times New Roman"/>
              </a:rPr>
              <a:t>(Care Learning, 2024)</a:t>
            </a:r>
            <a:endParaRPr lang="en-GB" sz="2400" dirty="0"/>
          </a:p>
        </p:txBody>
      </p:sp>
      <p:sp>
        <p:nvSpPr>
          <p:cNvPr id="4" name="Date Placeholder 3">
            <a:extLst>
              <a:ext uri="{FF2B5EF4-FFF2-40B4-BE49-F238E27FC236}">
                <a16:creationId xmlns:a16="http://schemas.microsoft.com/office/drawing/2014/main" id="{BC31B177-DC59-D9F7-067B-16DCEEE87F7E}"/>
              </a:ext>
            </a:extLst>
          </p:cNvPr>
          <p:cNvSpPr>
            <a:spLocks noGrp="1"/>
          </p:cNvSpPr>
          <p:nvPr>
            <p:ph type="dt" sz="half" idx="10"/>
          </p:nvPr>
        </p:nvSpPr>
        <p:spPr/>
        <p:txBody>
          <a:bodyPr/>
          <a:lstStyle/>
          <a:p>
            <a:pPr>
              <a:defRPr/>
            </a:pPr>
            <a:fld id="{30226994-B490-4403-8CE4-43D4FD570BBD}" type="datetime1">
              <a:rPr lang="en-GB" altLang="en-US"/>
              <a:pPr>
                <a:defRPr/>
              </a:pPr>
              <a:t>09/11/2025</a:t>
            </a:fld>
            <a:endParaRPr lang="en-GB" altLang="en-US"/>
          </a:p>
        </p:txBody>
      </p:sp>
      <p:sp>
        <p:nvSpPr>
          <p:cNvPr id="5" name="Slide Number Placeholder 4">
            <a:extLst>
              <a:ext uri="{FF2B5EF4-FFF2-40B4-BE49-F238E27FC236}">
                <a16:creationId xmlns:a16="http://schemas.microsoft.com/office/drawing/2014/main" id="{40684203-273C-6C73-80A1-D17FF0D4639C}"/>
              </a:ext>
            </a:extLst>
          </p:cNvPr>
          <p:cNvSpPr>
            <a:spLocks noGrp="1"/>
          </p:cNvSpPr>
          <p:nvPr>
            <p:ph type="sldNum" sz="quarter" idx="12"/>
          </p:nvPr>
        </p:nvSpPr>
        <p:spPr/>
        <p:txBody>
          <a:bodyPr/>
          <a:lstStyle/>
          <a:p>
            <a:pPr>
              <a:defRPr/>
            </a:pPr>
            <a:fld id="{9AFB928A-D6AD-4F2A-B2DD-923741E90643}" type="slidenum">
              <a:rPr lang="en-GB" altLang="en-US"/>
              <a:pPr>
                <a:defRPr/>
              </a:pPr>
              <a:t>6</a:t>
            </a:fld>
            <a:endParaRPr lang="en-GB" altLang="en-US"/>
          </a:p>
        </p:txBody>
      </p:sp>
    </p:spTree>
    <p:extLst>
      <p:ext uri="{BB962C8B-B14F-4D97-AF65-F5344CB8AC3E}">
        <p14:creationId xmlns:p14="http://schemas.microsoft.com/office/powerpoint/2010/main" val="2343492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7</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dirty="0"/>
              <a:t>Describe your own Strengths, Weaknesses, Opportunities, and Threats</a:t>
            </a:r>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122766" y="1360413"/>
            <a:ext cx="5541129" cy="1957379"/>
          </a:xfrm>
          <a:prstGeom prst="rect">
            <a:avLst/>
          </a:prstGeom>
          <a:solidFill>
            <a:schemeClr val="accent5">
              <a:lumMod val="20000"/>
              <a:lumOff val="80000"/>
            </a:schemeClr>
          </a:solidFill>
          <a:ln w="19050">
            <a:solidFill>
              <a:srgbClr val="4BACC6"/>
            </a:solidFill>
          </a:ln>
        </p:spPr>
        <p:txBody>
          <a:bodyPr wrap="square" lIns="91440" tIns="45720" rIns="91440" bIns="45720" rtlCol="0" anchor="t">
            <a:noAutofit/>
          </a:bodyPr>
          <a:lstStyle/>
          <a:p>
            <a:r>
              <a:rPr lang="en-GB" sz="2400" dirty="0"/>
              <a:t>STRENGTHS</a:t>
            </a:r>
            <a:endParaRPr lang="en-US" sz="2400"/>
          </a:p>
          <a:p>
            <a:r>
              <a:rPr lang="en-GB" sz="2000" dirty="0"/>
              <a:t>My  strengths is ability to  stay calm  under pressure and positive attitude</a:t>
            </a:r>
          </a:p>
          <a:p>
            <a:r>
              <a:rPr lang="en-GB" sz="2000" dirty="0"/>
              <a:t>adaptability work hard   </a:t>
            </a:r>
          </a:p>
          <a:p>
            <a:endParaRPr lang="en-GB" sz="24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lIns="91440" tIns="45720" rIns="91440" bIns="45720" rtlCol="0" anchor="t">
            <a:noAutofit/>
          </a:bodyPr>
          <a:lstStyle/>
          <a:p>
            <a:r>
              <a:rPr lang="en-GB" sz="2400" dirty="0"/>
              <a:t>WEAKNESSES</a:t>
            </a:r>
          </a:p>
          <a:p>
            <a:r>
              <a:rPr lang="en-GB" sz="2000" dirty="0"/>
              <a:t>My weaknesses is difficulty managing time</a:t>
            </a:r>
          </a:p>
          <a:p>
            <a:r>
              <a:rPr lang="en-GB" sz="2000" dirty="0"/>
              <a:t>  Communication skills</a:t>
            </a:r>
          </a:p>
          <a:p>
            <a:r>
              <a:rPr lang="en-GB" sz="2000" dirty="0"/>
              <a:t> Speech Infront people</a:t>
            </a:r>
          </a:p>
        </p:txBody>
      </p:sp>
      <p:sp>
        <p:nvSpPr>
          <p:cNvPr id="6" name="TextBox 5">
            <a:extLst>
              <a:ext uri="{FF2B5EF4-FFF2-40B4-BE49-F238E27FC236}">
                <a16:creationId xmlns:a16="http://schemas.microsoft.com/office/drawing/2014/main" id="{509BE14E-9AAE-B0FA-CAEF-F687324E6BA7}"/>
              </a:ext>
            </a:extLst>
          </p:cNvPr>
          <p:cNvSpPr txBox="1"/>
          <p:nvPr/>
        </p:nvSpPr>
        <p:spPr>
          <a:xfrm>
            <a:off x="112191" y="3488536"/>
            <a:ext cx="5646954" cy="2190212"/>
          </a:xfrm>
          <a:prstGeom prst="rect">
            <a:avLst/>
          </a:prstGeom>
          <a:ln/>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noAutofit/>
          </a:bodyPr>
          <a:lstStyle/>
          <a:p>
            <a:r>
              <a:rPr lang="en-GB" sz="2400" dirty="0"/>
              <a:t>OPPORTUNITIES</a:t>
            </a:r>
          </a:p>
          <a:p>
            <a:r>
              <a:rPr lang="en-GB" sz="2000" dirty="0"/>
              <a:t>Access to professional training  new projects that can expand my skills  technological tools that make personal development easier </a:t>
            </a:r>
          </a:p>
          <a:p>
            <a:r>
              <a:rPr lang="en-GB" sz="2000" dirty="0"/>
              <a:t>Supportive environments for </a:t>
            </a:r>
            <a:r>
              <a:rPr lang="en-GB" sz="2000" err="1"/>
              <a:t>learing</a:t>
            </a:r>
            <a:r>
              <a:rPr lang="en-GB" sz="2000" b="1" dirty="0"/>
              <a:t> or </a:t>
            </a:r>
            <a:r>
              <a:rPr lang="en-GB" sz="2000" dirty="0"/>
              <a:t>collaboration</a:t>
            </a:r>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lIns="91440" tIns="45720" rIns="91440" bIns="45720" rtlCol="0" anchor="t">
            <a:noAutofit/>
          </a:bodyPr>
          <a:lstStyle/>
          <a:p>
            <a:r>
              <a:rPr lang="en-GB" b="1" dirty="0"/>
              <a:t>THREATS</a:t>
            </a:r>
          </a:p>
          <a:p>
            <a:r>
              <a:rPr lang="en-GB" sz="2000" dirty="0"/>
              <a:t>High competition in my  field </a:t>
            </a:r>
          </a:p>
          <a:p>
            <a:r>
              <a:rPr lang="en-GB" sz="2000" dirty="0"/>
              <a:t> economic in stability or job insecurity</a:t>
            </a:r>
            <a:endParaRPr lang="en-GB" sz="2000"/>
          </a:p>
          <a:p>
            <a:r>
              <a:rPr lang="en-GB" sz="2000" dirty="0"/>
              <a:t>Negative in fluences or unsupport</a:t>
            </a:r>
            <a:r>
              <a:rPr lang="en-GB" dirty="0"/>
              <a:t>ive</a:t>
            </a:r>
            <a:r>
              <a:rPr lang="en-GB" b="1" dirty="0"/>
              <a:t> </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736600" y="-528"/>
            <a:ext cx="10856383" cy="1418166"/>
          </a:xfrm>
        </p:spPr>
        <p:txBody>
          <a:bodyPr/>
          <a:lstStyle/>
          <a:p>
            <a:r>
              <a:rPr lang="en-GB" sz="28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567267" y="1420283"/>
            <a:ext cx="11131550" cy="3790033"/>
          </a:xfrm>
        </p:spPr>
        <p:txBody>
          <a:bodyPr/>
          <a:lstStyle/>
          <a:p>
            <a:r>
              <a:rPr lang="en-GB" sz="2400" dirty="0">
                <a:ea typeface="+mn-lt"/>
                <a:cs typeface="+mn-lt"/>
              </a:rPr>
              <a:t> I using ex Frome health and social </a:t>
            </a:r>
            <a:r>
              <a:rPr lang="en-GB" sz="2400">
                <a:ea typeface="+mn-lt"/>
                <a:cs typeface="+mn-lt"/>
              </a:rPr>
              <a:t>work</a:t>
            </a:r>
            <a:endParaRPr lang="en-US" sz="2400" dirty="0">
              <a:latin typeface="Times New Roman"/>
              <a:ea typeface="+mn-lt"/>
              <a:cs typeface="Times New Roman"/>
            </a:endParaRPr>
          </a:p>
          <a:p>
            <a:r>
              <a:rPr lang="en-GB" sz="2400">
                <a:ea typeface="+mn-lt"/>
                <a:cs typeface="+mn-lt"/>
              </a:rPr>
              <a:t> The</a:t>
            </a:r>
            <a:r>
              <a:rPr lang="en-GB" sz="2400" dirty="0">
                <a:ea typeface="+mn-lt"/>
                <a:cs typeface="+mn-lt"/>
              </a:rPr>
              <a:t> strength-based approach in social work empowers people to be resilient and self-efficacious by emphasising their assets and strengths rather than their weaknesses </a:t>
            </a:r>
            <a:r>
              <a:rPr lang="en-GB" sz="2400" dirty="0">
                <a:latin typeface="Times New Roman"/>
                <a:ea typeface="+mn-lt"/>
                <a:cs typeface="Times New Roman"/>
              </a:rPr>
              <a:t>(National Careers Service, 2025).</a:t>
            </a:r>
            <a:endParaRPr lang="en-US" sz="2400">
              <a:latin typeface="Times New Roman"/>
              <a:ea typeface="+mn-lt"/>
              <a:cs typeface="Times New Roman"/>
            </a:endParaRPr>
          </a:p>
          <a:p>
            <a:r>
              <a:rPr lang="en-GB" sz="2400" dirty="0">
                <a:latin typeface="Myriad Pro"/>
                <a:ea typeface="+mn-lt"/>
                <a:cs typeface="Times New Roman"/>
              </a:rPr>
              <a:t> </a:t>
            </a:r>
            <a:r>
              <a:rPr lang="en-GB" sz="2400" dirty="0">
                <a:ea typeface="+mn-lt"/>
                <a:cs typeface="+mn-lt"/>
              </a:rPr>
              <a:t>Practitioners collaborate with clients to identify &amp; leverage their existing capabilities &amp; potential for positive change. This approach enhances client wellbeing by fostering hope, motivation &amp; personal growth, promoting sustainable outcomes</a:t>
            </a:r>
            <a:r>
              <a:rPr lang="en-GB" sz="2400" dirty="0">
                <a:latin typeface="Myriad Pro"/>
                <a:ea typeface="+mn-lt"/>
                <a:cs typeface="Times New Roman"/>
              </a:rPr>
              <a:t> </a:t>
            </a:r>
            <a:r>
              <a:rPr lang="en-GB" sz="2400" dirty="0">
                <a:latin typeface="Times New Roman"/>
                <a:ea typeface="+mn-lt"/>
                <a:cs typeface="Times New Roman"/>
              </a:rPr>
              <a:t>(The Knowledge Academy, 2023).</a:t>
            </a:r>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905933" y="920221"/>
            <a:ext cx="10687050" cy="222250"/>
          </a:xfrm>
        </p:spPr>
        <p:txBody>
          <a:bodyPr/>
          <a:lstStyle/>
          <a:p>
            <a:r>
              <a:rPr lang="en-GB"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20183" y="2563284"/>
            <a:ext cx="10972800" cy="2498866"/>
          </a:xfrm>
        </p:spPr>
        <p:txBody>
          <a:bodyPr/>
          <a:lstStyle/>
          <a:p>
            <a:r>
              <a:rPr lang="en-GB" sz="2400" dirty="0">
                <a:ea typeface="+mn-lt"/>
                <a:cs typeface="+mn-lt"/>
              </a:rPr>
              <a:t>Take advantage of the chance to do a year-long, short-term placement while you're a student to learn useful practical skills and reach goals.</a:t>
            </a:r>
          </a:p>
          <a:p>
            <a:r>
              <a:rPr lang="en-GB" sz="2400" dirty="0">
                <a:ea typeface="+mn-lt"/>
                <a:cs typeface="+mn-lt"/>
              </a:rPr>
              <a:t>I have an opportunity to work on cross-departmental projects in my current position. I make use of my organisational and teamwork skills to efficiently plan projects and guarantee that everyone in the team is on the same page. </a:t>
            </a:r>
            <a:endParaRPr lang="en-GB" sz="240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dirty="0"/>
              <a:t>Conclusion</a:t>
            </a:r>
            <a:br>
              <a:rPr lang="en-GB" altLang="en-US" b="1" dirty="0"/>
            </a:b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600201"/>
            <a:ext cx="8229600" cy="3916363"/>
          </a:xfrm>
        </p:spPr>
        <p:txBody>
          <a:bodyPr/>
          <a:lstStyle/>
          <a:p>
            <a:pPr marL="0" indent="0" algn="ctr">
              <a:buNone/>
            </a:pPr>
            <a:r>
              <a:rPr lang="en-GB" sz="2400" dirty="0"/>
              <a:t>A strategic instrument for </a:t>
            </a:r>
            <a:r>
              <a:rPr lang="en-GB" sz="2400" dirty="0">
                <a:ea typeface="+mn-lt"/>
                <a:cs typeface="+mn-lt"/>
              </a:rPr>
              <a:t>shaping one's</a:t>
            </a:r>
            <a:r>
              <a:rPr lang="en-GB" sz="2400" dirty="0"/>
              <a:t> personal and professional life is SWOT analysis for personal development Through this research people can better comprehend their own characteristics and the outside influences that may have an impact on their development.</a:t>
            </a:r>
            <a:endParaRPr lang="en-GB" altLang="en-US" sz="240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1096432" y="-527"/>
            <a:ext cx="10496551" cy="1714498"/>
          </a:xfrm>
        </p:spPr>
        <p:txBody>
          <a:bodyPr/>
          <a:lstStyle/>
          <a:p>
            <a:r>
              <a:rPr lang="en-GB" altLang="en-US" b="1">
                <a:solidFill>
                  <a:srgbClr val="000000"/>
                </a:solidFill>
              </a:rPr>
              <a:t>References List</a:t>
            </a:r>
            <a:endParaRPr lang="en-GB" altLang="en-US">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2647053" y="1445178"/>
            <a:ext cx="7789127" cy="5282605"/>
          </a:xfrm>
        </p:spPr>
        <p:txBody>
          <a:bodyPr/>
          <a:lstStyle/>
          <a:p>
            <a:pPr algn="ctr">
              <a:buNone/>
            </a:pPr>
            <a:r>
              <a:rPr lang="en-GB" sz="1600" dirty="0">
                <a:latin typeface="Times New Roman"/>
                <a:cs typeface="Times New Roman"/>
              </a:rPr>
              <a:t>Blayney, D. (2008). Strengths, Weaknesses, Opportunities, and Threats. </a:t>
            </a:r>
            <a:r>
              <a:rPr lang="en-GB" sz="1600" i="1" dirty="0">
                <a:latin typeface="Times New Roman"/>
                <a:cs typeface="Times New Roman"/>
              </a:rPr>
              <a:t>Journal of Oncology Practice</a:t>
            </a:r>
            <a:r>
              <a:rPr lang="en-GB" sz="1600" dirty="0">
                <a:latin typeface="Times New Roman"/>
                <a:cs typeface="Times New Roman"/>
              </a:rPr>
              <a:t>, [online] 4(2), p.53. </a:t>
            </a:r>
            <a:r>
              <a:rPr lang="en-GB" sz="1600" err="1">
                <a:latin typeface="Times New Roman"/>
                <a:cs typeface="Times New Roman"/>
              </a:rPr>
              <a:t>doi:https</a:t>
            </a:r>
            <a:r>
              <a:rPr lang="en-GB" sz="1600" dirty="0">
                <a:latin typeface="Times New Roman"/>
                <a:cs typeface="Times New Roman"/>
              </a:rPr>
              <a:t>://doi.org/10.1200/jop.0820501.</a:t>
            </a:r>
            <a:endParaRPr lang="en-US" sz="1600"/>
          </a:p>
          <a:p>
            <a:pPr algn="ctr">
              <a:buNone/>
            </a:pPr>
            <a:r>
              <a:rPr lang="en-GB" sz="1600" dirty="0">
                <a:latin typeface="Times New Roman"/>
                <a:cs typeface="Times New Roman"/>
              </a:rPr>
              <a:t>Care Learning. (2024). </a:t>
            </a:r>
            <a:r>
              <a:rPr lang="en-GB" sz="1600" i="1" dirty="0">
                <a:latin typeface="Times New Roman"/>
                <a:cs typeface="Times New Roman"/>
              </a:rPr>
              <a:t>How To Use A SWOT Analysis In Health And Social Care - Care Learning</a:t>
            </a:r>
            <a:r>
              <a:rPr lang="en-GB" sz="1600" dirty="0">
                <a:latin typeface="Times New Roman"/>
                <a:cs typeface="Times New Roman"/>
              </a:rPr>
              <a:t>. [online] Available at: </a:t>
            </a:r>
            <a:r>
              <a:rPr lang="en-GB" sz="1600" dirty="0">
                <a:latin typeface="Times New Roman"/>
                <a:cs typeface="Times New Roman"/>
                <a:hlinkClick r:id="rId2"/>
              </a:rPr>
              <a:t>https://carelearning.org.uk/blog/feedback-and-improvement/how-to-use-a-swot-analysis-in-health-and-social-care/#google_vignette</a:t>
            </a:r>
            <a:r>
              <a:rPr lang="en-GB" sz="1600" dirty="0">
                <a:latin typeface="Times New Roman"/>
                <a:cs typeface="Times New Roman"/>
              </a:rPr>
              <a:t>.</a:t>
            </a:r>
            <a:endParaRPr lang="en-GB" sz="1600"/>
          </a:p>
          <a:p>
            <a:pPr algn="ctr">
              <a:buNone/>
            </a:pPr>
            <a:r>
              <a:rPr lang="en-GB" sz="1600" dirty="0">
                <a:latin typeface="Times New Roman"/>
                <a:cs typeface="Times New Roman"/>
              </a:rPr>
              <a:t>National Careers Service (2025). </a:t>
            </a:r>
            <a:r>
              <a:rPr lang="en-GB" sz="1600" i="1" dirty="0">
                <a:latin typeface="Times New Roman"/>
                <a:cs typeface="Times New Roman"/>
              </a:rPr>
              <a:t>Identifying skills and upskilling</a:t>
            </a:r>
            <a:r>
              <a:rPr lang="en-GB" sz="1600" dirty="0">
                <a:latin typeface="Times New Roman"/>
                <a:cs typeface="Times New Roman"/>
              </a:rPr>
              <a:t>. [online] nationalcareers.service.gov.uk. Available at: </a:t>
            </a:r>
            <a:r>
              <a:rPr lang="en-GB" sz="1600" dirty="0">
                <a:latin typeface="Times New Roman"/>
                <a:cs typeface="Times New Roman"/>
                <a:hlinkClick r:id="rId3"/>
              </a:rPr>
              <a:t>https://nationalcareers.service.gov.uk/careers-advice/identifying-skills-and-upskilling/</a:t>
            </a:r>
            <a:r>
              <a:rPr lang="en-GB" sz="1600" dirty="0">
                <a:latin typeface="Times New Roman"/>
                <a:cs typeface="Times New Roman"/>
              </a:rPr>
              <a:t>.</a:t>
            </a:r>
            <a:endParaRPr lang="en-GB" sz="1600"/>
          </a:p>
          <a:p>
            <a:pPr algn="ctr">
              <a:buNone/>
            </a:pPr>
            <a:r>
              <a:rPr lang="en-GB" sz="1600" dirty="0">
                <a:latin typeface="Times New Roman"/>
                <a:cs typeface="Times New Roman"/>
              </a:rPr>
              <a:t>Positivepathways.org.uk. (2024). </a:t>
            </a:r>
            <a:r>
              <a:rPr lang="en-GB" sz="1600" i="1" dirty="0">
                <a:latin typeface="Times New Roman"/>
                <a:cs typeface="Times New Roman"/>
              </a:rPr>
              <a:t>Personal SWOT Analysis – Positive Pathways</a:t>
            </a:r>
            <a:r>
              <a:rPr lang="en-GB" sz="1600" dirty="0">
                <a:latin typeface="Times New Roman"/>
                <a:cs typeface="Times New Roman"/>
              </a:rPr>
              <a:t>. [online] Available at: </a:t>
            </a:r>
            <a:r>
              <a:rPr lang="en-GB" sz="1600" dirty="0">
                <a:latin typeface="Times New Roman"/>
                <a:cs typeface="Times New Roman"/>
                <a:hlinkClick r:id="rId4"/>
              </a:rPr>
              <a:t>https://positivepathways.org.uk/personal-swot-analysis/</a:t>
            </a:r>
            <a:r>
              <a:rPr lang="en-GB" sz="1600" dirty="0">
                <a:latin typeface="Times New Roman"/>
                <a:cs typeface="Times New Roman"/>
              </a:rPr>
              <a:t>.</a:t>
            </a:r>
            <a:endParaRPr lang="en-GB" sz="1600"/>
          </a:p>
          <a:p>
            <a:pPr algn="ctr">
              <a:buNone/>
            </a:pPr>
            <a:r>
              <a:rPr lang="en-GB" sz="1600" dirty="0">
                <a:latin typeface="Times New Roman"/>
                <a:cs typeface="Times New Roman"/>
              </a:rPr>
              <a:t>The Knowledge Academy (2023a). </a:t>
            </a:r>
            <a:r>
              <a:rPr lang="en-GB" sz="1600" i="1" dirty="0">
                <a:latin typeface="Times New Roman"/>
                <a:cs typeface="Times New Roman"/>
              </a:rPr>
              <a:t>Personal Development SWOT Analysis with Examples</a:t>
            </a:r>
            <a:r>
              <a:rPr lang="en-GB" sz="1600" dirty="0">
                <a:latin typeface="Times New Roman"/>
                <a:cs typeface="Times New Roman"/>
              </a:rPr>
              <a:t>. [online] </a:t>
            </a:r>
            <a:r>
              <a:rPr lang="en-GB" sz="1600" dirty="0">
                <a:latin typeface="Times New Roman"/>
                <a:cs typeface="Times New Roman"/>
                <a:hlinkClick r:id="rId5"/>
              </a:rPr>
              <a:t>www.theknowledgeacademy.com</a:t>
            </a:r>
            <a:r>
              <a:rPr lang="en-GB" sz="1600" dirty="0">
                <a:latin typeface="Times New Roman"/>
                <a:cs typeface="Times New Roman"/>
              </a:rPr>
              <a:t>. Available at: </a:t>
            </a:r>
            <a:r>
              <a:rPr lang="en-GB" sz="1600" dirty="0">
                <a:latin typeface="Times New Roman"/>
                <a:cs typeface="Times New Roman"/>
                <a:hlinkClick r:id="rId6"/>
              </a:rPr>
              <a:t>https://www.theknowledgeacademy.com/blog/personal-development-swot-analysis/</a:t>
            </a:r>
            <a:r>
              <a:rPr lang="en-GB" sz="1600" dirty="0">
                <a:latin typeface="Times New Roman"/>
                <a:cs typeface="Times New Roman"/>
              </a:rPr>
              <a:t>.</a:t>
            </a:r>
            <a:endParaRPr lang="en-GB" sz="1600"/>
          </a:p>
          <a:p>
            <a:pPr marL="0" indent="0" algn="ctr">
              <a:buNone/>
            </a:pPr>
            <a:r>
              <a:rPr lang="en-GB" altLang="en-US" sz="1600" dirty="0"/>
              <a:t>I</a:t>
            </a:r>
            <a:endParaRPr lang="en-GB" sz="160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11</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PowerPoint Presentation</vt:lpstr>
      <vt:lpstr>Acknowledge use of AI</vt:lpstr>
      <vt:lpstr>Overview </vt:lpstr>
      <vt:lpstr>Introduction </vt:lpstr>
      <vt:lpstr>What is a SWOT Analysis and why is it important to your personal and professional development?</vt:lpstr>
      <vt:lpstr>why is it important to your personal and professional development? </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 </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revision>612</cp:revision>
  <dcterms:created xsi:type="dcterms:W3CDTF">2025-02-21T18:28:54Z</dcterms:created>
  <dcterms:modified xsi:type="dcterms:W3CDTF">2025-11-09T16:07:31Z</dcterms:modified>
</cp:coreProperties>
</file>