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6.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3" r:id="rId4"/>
    <p:sldMasterId id="2147483656" r:id="rId5"/>
    <p:sldMasterId id="2147483755" r:id="rId6"/>
    <p:sldMasterId id="2147483658" r:id="rId7"/>
    <p:sldMasterId id="2147483762" r:id="rId8"/>
    <p:sldMasterId id="2147483749" r:id="rId9"/>
    <p:sldMasterId id="2147483721" r:id="rId10"/>
  </p:sldMasterIdLst>
  <p:notesMasterIdLst>
    <p:notesMasterId r:id="rId48"/>
  </p:notesMasterIdLst>
  <p:sldIdLst>
    <p:sldId id="366" r:id="rId11"/>
    <p:sldId id="328" r:id="rId12"/>
    <p:sldId id="327" r:id="rId13"/>
    <p:sldId id="684" r:id="rId14"/>
    <p:sldId id="692" r:id="rId15"/>
    <p:sldId id="694" r:id="rId16"/>
    <p:sldId id="695" r:id="rId17"/>
    <p:sldId id="697" r:id="rId18"/>
    <p:sldId id="698" r:id="rId19"/>
    <p:sldId id="683" r:id="rId20"/>
    <p:sldId id="624" r:id="rId21"/>
    <p:sldId id="676" r:id="rId22"/>
    <p:sldId id="679" r:id="rId23"/>
    <p:sldId id="625" r:id="rId24"/>
    <p:sldId id="678" r:id="rId25"/>
    <p:sldId id="542" r:id="rId26"/>
    <p:sldId id="637" r:id="rId27"/>
    <p:sldId id="554" r:id="rId28"/>
    <p:sldId id="541" r:id="rId29"/>
    <p:sldId id="573" r:id="rId30"/>
    <p:sldId id="655" r:id="rId31"/>
    <p:sldId id="657" r:id="rId32"/>
    <p:sldId id="680" r:id="rId33"/>
    <p:sldId id="623" r:id="rId34"/>
    <p:sldId id="682" r:id="rId35"/>
    <p:sldId id="638" r:id="rId36"/>
    <p:sldId id="601" r:id="rId37"/>
    <p:sldId id="620" r:id="rId38"/>
    <p:sldId id="320" r:id="rId39"/>
    <p:sldId id="663" r:id="rId40"/>
    <p:sldId id="664" r:id="rId41"/>
    <p:sldId id="665" r:id="rId42"/>
    <p:sldId id="666" r:id="rId43"/>
    <p:sldId id="292" r:id="rId44"/>
    <p:sldId id="586" r:id="rId45"/>
    <p:sldId id="357" r:id="rId46"/>
    <p:sldId id="358"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EEBF7"/>
    <a:srgbClr val="FFF2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A709B4-18B2-51C8-EDAA-EFD2265E9073}" v="813" dt="2025-02-02T13:29:13.708"/>
    <p1510:client id="{84F0D280-1969-BB21-F689-508CC77D2365}" v="503" dt="2025-02-02T12:24:07.832"/>
    <p1510:client id="{A59192C2-CBCC-9D55-2327-85EAC3511489}" v="255" dt="2025-02-02T11:38:39.690"/>
    <p1510:client id="{F9453AD7-B6C9-14BD-2AC3-2CFC72921F31}" v="3" dt="2025-02-02T13:43:20.432"/>
    <p1510:client id="{FF1AA184-E937-ED4C-42AB-E7CBB48BC4DE}" v="1" dt="2025-02-03T14:03:42.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microsoft.com/office/2015/10/relationships/revisionInfo" Target="revisionInfo.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B9AD9-9B78-47E7-ADB3-C15B8185383E}" type="doc">
      <dgm:prSet loTypeId="urn:microsoft.com/office/officeart/2005/8/layout/venn3" loCatId="relationship" qsTypeId="urn:microsoft.com/office/officeart/2005/8/quickstyle/simple1" qsCatId="simple" csTypeId="urn:microsoft.com/office/officeart/2005/8/colors/colorful2" csCatId="colorful" phldr="1"/>
      <dgm:spPr/>
      <dgm:t>
        <a:bodyPr/>
        <a:lstStyle/>
        <a:p>
          <a:endParaRPr lang="en-US"/>
        </a:p>
      </dgm:t>
    </dgm:pt>
    <dgm:pt modelId="{6AC33BA5-E71E-4B46-AD60-F0F17A00C63A}">
      <dgm:prSet phldr="0"/>
      <dgm:spPr/>
      <dgm:t>
        <a:bodyPr/>
        <a:lstStyle/>
        <a:p>
          <a:pPr algn="l" rtl="0">
            <a:lnSpc>
              <a:spcPct val="150000"/>
            </a:lnSpc>
          </a:pPr>
          <a:r>
            <a:rPr lang="cy-GB">
              <a:latin typeface="Arial"/>
              <a:cs typeface="Arial"/>
            </a:rPr>
            <a:t>Eiliad o ‘weld y goleuni’ pan syrthiodd rhywbeth i’w le</a:t>
          </a:r>
          <a:endParaRPr lang="en-GB">
            <a:latin typeface="Arial"/>
            <a:cs typeface="Arial"/>
          </a:endParaRPr>
        </a:p>
      </dgm:t>
    </dgm:pt>
    <dgm:pt modelId="{93DEEF71-4956-41C0-8216-3C0A6371AF21}" type="parTrans" cxnId="{F1546C13-67D5-4BA1-86E0-77409548A9CA}">
      <dgm:prSet/>
      <dgm:spPr/>
      <dgm:t>
        <a:bodyPr/>
        <a:lstStyle/>
        <a:p>
          <a:endParaRPr lang="en-GB"/>
        </a:p>
      </dgm:t>
    </dgm:pt>
    <dgm:pt modelId="{1E519962-D694-4646-8F1E-A39AD9333135}" type="sibTrans" cxnId="{F1546C13-67D5-4BA1-86E0-77409548A9CA}">
      <dgm:prSet/>
      <dgm:spPr/>
      <dgm:t>
        <a:bodyPr/>
        <a:lstStyle/>
        <a:p>
          <a:endParaRPr lang="en-GB"/>
        </a:p>
      </dgm:t>
    </dgm:pt>
    <dgm:pt modelId="{73FAF4E0-5CFF-4CB3-A2B6-561F53CAFEF0}">
      <dgm:prSet phldr="0"/>
      <dgm:spPr/>
      <dgm:t>
        <a:bodyPr/>
        <a:lstStyle/>
        <a:p>
          <a:pPr algn="l" rtl="0">
            <a:lnSpc>
              <a:spcPct val="150000"/>
            </a:lnSpc>
          </a:pPr>
          <a:r>
            <a:rPr lang="cy-GB"/>
            <a:t>Gweithgaredd dysgu / gwers rydych chi wedi'i mwynhau'n arbennig</a:t>
          </a:r>
          <a:endParaRPr lang="en-GB"/>
        </a:p>
      </dgm:t>
    </dgm:pt>
    <dgm:pt modelId="{2407ABB7-15DB-4207-9724-AC6B69350D15}" type="parTrans" cxnId="{644C6FEE-5895-4EDC-957F-8053C9F7EA74}">
      <dgm:prSet/>
      <dgm:spPr/>
      <dgm:t>
        <a:bodyPr/>
        <a:lstStyle/>
        <a:p>
          <a:endParaRPr lang="en-GB"/>
        </a:p>
      </dgm:t>
    </dgm:pt>
    <dgm:pt modelId="{16C5E18C-2EC5-4D30-BE34-F4B747F50EFF}" type="sibTrans" cxnId="{644C6FEE-5895-4EDC-957F-8053C9F7EA74}">
      <dgm:prSet/>
      <dgm:spPr/>
      <dgm:t>
        <a:bodyPr/>
        <a:lstStyle/>
        <a:p>
          <a:endParaRPr lang="en-GB"/>
        </a:p>
      </dgm:t>
    </dgm:pt>
    <dgm:pt modelId="{AE2E2F20-A742-491D-82C5-325C5AE0F849}">
      <dgm:prSet phldr="0"/>
      <dgm:spPr/>
      <dgm:t>
        <a:bodyPr/>
        <a:lstStyle/>
        <a:p>
          <a:pPr algn="l" rtl="0">
            <a:lnSpc>
              <a:spcPct val="150000"/>
            </a:lnSpc>
          </a:pPr>
          <a:r>
            <a:rPr lang="cy-GB">
              <a:latin typeface="Arial"/>
              <a:cs typeface="Arial"/>
            </a:rPr>
            <a:t>Rhywbeth a wnaethoch chi a’ch gwnaeth yn arbennig o falch o’ch hun...</a:t>
          </a:r>
          <a:endParaRPr lang="en-US">
            <a:latin typeface="Arial"/>
            <a:cs typeface="Arial"/>
          </a:endParaRPr>
        </a:p>
      </dgm:t>
    </dgm:pt>
    <dgm:pt modelId="{34BD882B-5960-4DE2-93D1-5FECC9F49070}" type="parTrans" cxnId="{C5101FCD-7A2A-45AA-B4FD-DF8D76BF7657}">
      <dgm:prSet/>
      <dgm:spPr/>
      <dgm:t>
        <a:bodyPr/>
        <a:lstStyle/>
        <a:p>
          <a:endParaRPr lang="en-GB"/>
        </a:p>
      </dgm:t>
    </dgm:pt>
    <dgm:pt modelId="{5181D7BF-DC22-4F5F-ACF0-CCC73ABF7910}" type="sibTrans" cxnId="{C5101FCD-7A2A-45AA-B4FD-DF8D76BF7657}">
      <dgm:prSet/>
      <dgm:spPr/>
      <dgm:t>
        <a:bodyPr/>
        <a:lstStyle/>
        <a:p>
          <a:endParaRPr lang="en-GB"/>
        </a:p>
      </dgm:t>
    </dgm:pt>
    <dgm:pt modelId="{4365DED7-B42C-46CA-800A-5F4C8E63099E}" type="pres">
      <dgm:prSet presAssocID="{41CB9AD9-9B78-47E7-ADB3-C15B8185383E}" presName="Name0" presStyleCnt="0">
        <dgm:presLayoutVars>
          <dgm:dir/>
          <dgm:resizeHandles val="exact"/>
        </dgm:presLayoutVars>
      </dgm:prSet>
      <dgm:spPr/>
    </dgm:pt>
    <dgm:pt modelId="{81853765-886C-4DFB-9A24-C62BF8DC90AC}" type="pres">
      <dgm:prSet presAssocID="{6AC33BA5-E71E-4B46-AD60-F0F17A00C63A}" presName="Name5" presStyleLbl="vennNode1" presStyleIdx="0" presStyleCnt="3">
        <dgm:presLayoutVars>
          <dgm:bulletEnabled val="1"/>
        </dgm:presLayoutVars>
      </dgm:prSet>
      <dgm:spPr/>
    </dgm:pt>
    <dgm:pt modelId="{289358DF-691D-42CD-84C3-986BC914C4F9}" type="pres">
      <dgm:prSet presAssocID="{1E519962-D694-4646-8F1E-A39AD9333135}" presName="space" presStyleCnt="0"/>
      <dgm:spPr/>
    </dgm:pt>
    <dgm:pt modelId="{689D260B-5CEC-4213-A1F8-C4FA0F330794}" type="pres">
      <dgm:prSet presAssocID="{73FAF4E0-5CFF-4CB3-A2B6-561F53CAFEF0}" presName="Name5" presStyleLbl="vennNode1" presStyleIdx="1" presStyleCnt="3">
        <dgm:presLayoutVars>
          <dgm:bulletEnabled val="1"/>
        </dgm:presLayoutVars>
      </dgm:prSet>
      <dgm:spPr/>
    </dgm:pt>
    <dgm:pt modelId="{7A0D91B4-AA2C-4009-B4F1-9237D6E91456}" type="pres">
      <dgm:prSet presAssocID="{16C5E18C-2EC5-4D30-BE34-F4B747F50EFF}" presName="space" presStyleCnt="0"/>
      <dgm:spPr/>
    </dgm:pt>
    <dgm:pt modelId="{438A1E34-49B5-4610-9439-E438A71C733F}" type="pres">
      <dgm:prSet presAssocID="{AE2E2F20-A742-491D-82C5-325C5AE0F849}" presName="Name5" presStyleLbl="vennNode1" presStyleIdx="2" presStyleCnt="3">
        <dgm:presLayoutVars>
          <dgm:bulletEnabled val="1"/>
        </dgm:presLayoutVars>
      </dgm:prSet>
      <dgm:spPr/>
    </dgm:pt>
  </dgm:ptLst>
  <dgm:cxnLst>
    <dgm:cxn modelId="{F1546C13-67D5-4BA1-86E0-77409548A9CA}" srcId="{41CB9AD9-9B78-47E7-ADB3-C15B8185383E}" destId="{6AC33BA5-E71E-4B46-AD60-F0F17A00C63A}" srcOrd="0" destOrd="0" parTransId="{93DEEF71-4956-41C0-8216-3C0A6371AF21}" sibTransId="{1E519962-D694-4646-8F1E-A39AD9333135}"/>
    <dgm:cxn modelId="{85095A2E-E8EC-4EB6-B9EA-7647C83DB119}" type="presOf" srcId="{6AC33BA5-E71E-4B46-AD60-F0F17A00C63A}" destId="{81853765-886C-4DFB-9A24-C62BF8DC90AC}" srcOrd="0" destOrd="0" presId="urn:microsoft.com/office/officeart/2005/8/layout/venn3"/>
    <dgm:cxn modelId="{B6765E9F-876A-459D-81B7-1F996C2BDD8D}" type="presOf" srcId="{AE2E2F20-A742-491D-82C5-325C5AE0F849}" destId="{438A1E34-49B5-4610-9439-E438A71C733F}" srcOrd="0" destOrd="0" presId="urn:microsoft.com/office/officeart/2005/8/layout/venn3"/>
    <dgm:cxn modelId="{B0723DC1-1388-4161-868A-DD31A6825654}" type="presOf" srcId="{73FAF4E0-5CFF-4CB3-A2B6-561F53CAFEF0}" destId="{689D260B-5CEC-4213-A1F8-C4FA0F330794}" srcOrd="0" destOrd="0" presId="urn:microsoft.com/office/officeart/2005/8/layout/venn3"/>
    <dgm:cxn modelId="{840286C2-1A17-445B-A93B-A5EF094F4A0B}" type="presOf" srcId="{41CB9AD9-9B78-47E7-ADB3-C15B8185383E}" destId="{4365DED7-B42C-46CA-800A-5F4C8E63099E}" srcOrd="0" destOrd="0" presId="urn:microsoft.com/office/officeart/2005/8/layout/venn3"/>
    <dgm:cxn modelId="{C5101FCD-7A2A-45AA-B4FD-DF8D76BF7657}" srcId="{41CB9AD9-9B78-47E7-ADB3-C15B8185383E}" destId="{AE2E2F20-A742-491D-82C5-325C5AE0F849}" srcOrd="2" destOrd="0" parTransId="{34BD882B-5960-4DE2-93D1-5FECC9F49070}" sibTransId="{5181D7BF-DC22-4F5F-ACF0-CCC73ABF7910}"/>
    <dgm:cxn modelId="{644C6FEE-5895-4EDC-957F-8053C9F7EA74}" srcId="{41CB9AD9-9B78-47E7-ADB3-C15B8185383E}" destId="{73FAF4E0-5CFF-4CB3-A2B6-561F53CAFEF0}" srcOrd="1" destOrd="0" parTransId="{2407ABB7-15DB-4207-9724-AC6B69350D15}" sibTransId="{16C5E18C-2EC5-4D30-BE34-F4B747F50EFF}"/>
    <dgm:cxn modelId="{15DAB3C8-D9F1-4391-948F-6672148FB00B}" type="presParOf" srcId="{4365DED7-B42C-46CA-800A-5F4C8E63099E}" destId="{81853765-886C-4DFB-9A24-C62BF8DC90AC}" srcOrd="0" destOrd="0" presId="urn:microsoft.com/office/officeart/2005/8/layout/venn3"/>
    <dgm:cxn modelId="{0B170300-F05A-476D-B809-7E186EA7E85C}" type="presParOf" srcId="{4365DED7-B42C-46CA-800A-5F4C8E63099E}" destId="{289358DF-691D-42CD-84C3-986BC914C4F9}" srcOrd="1" destOrd="0" presId="urn:microsoft.com/office/officeart/2005/8/layout/venn3"/>
    <dgm:cxn modelId="{668A1325-0EA9-49E1-AB9D-311825A03905}" type="presParOf" srcId="{4365DED7-B42C-46CA-800A-5F4C8E63099E}" destId="{689D260B-5CEC-4213-A1F8-C4FA0F330794}" srcOrd="2" destOrd="0" presId="urn:microsoft.com/office/officeart/2005/8/layout/venn3"/>
    <dgm:cxn modelId="{B63FC602-1D51-49E2-9205-E3A9423C317F}" type="presParOf" srcId="{4365DED7-B42C-46CA-800A-5F4C8E63099E}" destId="{7A0D91B4-AA2C-4009-B4F1-9237D6E91456}" srcOrd="3" destOrd="0" presId="urn:microsoft.com/office/officeart/2005/8/layout/venn3"/>
    <dgm:cxn modelId="{24D5CB75-746D-44A3-B76D-264645FC481F}" type="presParOf" srcId="{4365DED7-B42C-46CA-800A-5F4C8E63099E}" destId="{438A1E34-49B5-4610-9439-E438A71C733F}" srcOrd="4"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6EA3CC-C477-47B6-BD5C-708F22942562}"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US"/>
        </a:p>
      </dgm:t>
    </dgm:pt>
    <dgm:pt modelId="{A0154205-DF82-402B-A7EF-208659766D39}">
      <dgm:prSet phldrT="[Text]" phldr="0"/>
      <dgm:spPr/>
      <dgm:t>
        <a:bodyPr/>
        <a:lstStyle/>
        <a:p>
          <a:r>
            <a:rPr lang="en-US">
              <a:latin typeface="Calibri Light" panose="020F0302020204030204"/>
            </a:rPr>
            <a:t>Basic</a:t>
          </a:r>
          <a:endParaRPr lang="en-US"/>
        </a:p>
      </dgm:t>
    </dgm:pt>
    <dgm:pt modelId="{09FF8C2E-D77E-4534-B76A-1A22D14425F6}" type="parTrans" cxnId="{704F5207-A712-4650-8202-7FF976683D9D}">
      <dgm:prSet/>
      <dgm:spPr/>
      <dgm:t>
        <a:bodyPr/>
        <a:lstStyle/>
        <a:p>
          <a:endParaRPr lang="en-US"/>
        </a:p>
      </dgm:t>
    </dgm:pt>
    <dgm:pt modelId="{E47BAD35-61FD-47F5-A783-DAF6E6C2A3F8}" type="sibTrans" cxnId="{704F5207-A712-4650-8202-7FF976683D9D}">
      <dgm:prSet/>
      <dgm:spPr/>
      <dgm:t>
        <a:bodyPr/>
        <a:lstStyle/>
        <a:p>
          <a:endParaRPr lang="en-US"/>
        </a:p>
      </dgm:t>
    </dgm:pt>
    <dgm:pt modelId="{6EDBF445-B55B-4DED-97A2-A8E19CAFF685}">
      <dgm:prSet phldrT="[Text]" phldr="0"/>
      <dgm:spPr/>
      <dgm:t>
        <a:bodyPr/>
        <a:lstStyle/>
        <a:p>
          <a:r>
            <a:rPr lang="en-US" err="1"/>
            <a:t>Nodyn</a:t>
          </a:r>
          <a:r>
            <a:rPr lang="en-US"/>
            <a:t> </a:t>
          </a:r>
          <a:r>
            <a:rPr lang="en-US" err="1"/>
            <a:t>syml</a:t>
          </a:r>
          <a:r>
            <a:rPr lang="en-US"/>
            <a:t> neu </a:t>
          </a:r>
          <a:r>
            <a:rPr lang="en-US" err="1"/>
            <a:t>grynodeb</a:t>
          </a:r>
          <a:r>
            <a:rPr lang="en-US"/>
            <a:t> o </a:t>
          </a:r>
          <a:r>
            <a:rPr lang="en-US" err="1"/>
            <a:t>ddigwyddiadau</a:t>
          </a:r>
          <a:r>
            <a:rPr lang="en-US"/>
            <a:t>. </a:t>
          </a:r>
          <a:r>
            <a:rPr lang="en-US" err="1"/>
            <a:t>Nid</a:t>
          </a:r>
          <a:r>
            <a:rPr lang="en-US"/>
            <a:t> </a:t>
          </a:r>
          <a:r>
            <a:rPr lang="en-US" err="1"/>
            <a:t>oes</a:t>
          </a:r>
          <a:r>
            <a:rPr lang="en-US"/>
            <a:t> </a:t>
          </a:r>
          <a:r>
            <a:rPr lang="en-US" err="1"/>
            <a:t>trafodaeth</a:t>
          </a:r>
          <a:r>
            <a:rPr lang="en-US"/>
            <a:t> y </a:t>
          </a:r>
          <a:r>
            <a:rPr lang="en-US" err="1"/>
            <a:t>tu</a:t>
          </a:r>
          <a:r>
            <a:rPr lang="en-US"/>
            <a:t> </a:t>
          </a:r>
          <a:r>
            <a:rPr lang="en-US" err="1"/>
            <a:t>hwnt</a:t>
          </a:r>
          <a:r>
            <a:rPr lang="en-US"/>
            <a:t> </a:t>
          </a:r>
          <a:r>
            <a:rPr lang="en-US" err="1"/>
            <a:t>i'r</a:t>
          </a:r>
          <a:r>
            <a:rPr lang="en-US"/>
            <a:t> </a:t>
          </a:r>
          <a:r>
            <a:rPr lang="en-US" err="1"/>
            <a:t>disgrifiad</a:t>
          </a:r>
          <a:r>
            <a:rPr lang="en-US"/>
            <a:t>.</a:t>
          </a:r>
        </a:p>
      </dgm:t>
    </dgm:pt>
    <dgm:pt modelId="{3EA15EC4-D394-4B60-BEDE-E43D87553175}" type="parTrans" cxnId="{C2C592FB-3B65-4D79-B50C-6CAF36D029ED}">
      <dgm:prSet/>
      <dgm:spPr/>
      <dgm:t>
        <a:bodyPr/>
        <a:lstStyle/>
        <a:p>
          <a:endParaRPr lang="en-US"/>
        </a:p>
      </dgm:t>
    </dgm:pt>
    <dgm:pt modelId="{1EEF183D-9694-4859-A475-7FBDEC07E5FE}" type="sibTrans" cxnId="{C2C592FB-3B65-4D79-B50C-6CAF36D029ED}">
      <dgm:prSet/>
      <dgm:spPr/>
      <dgm:t>
        <a:bodyPr/>
        <a:lstStyle/>
        <a:p>
          <a:endParaRPr lang="en-US"/>
        </a:p>
      </dgm:t>
    </dgm:pt>
    <dgm:pt modelId="{304E0882-66A0-4C84-9144-27F7EA412B3D}">
      <dgm:prSet phldrT="[Text]" phldr="0"/>
      <dgm:spPr/>
      <dgm:t>
        <a:bodyPr/>
        <a:lstStyle/>
        <a:p>
          <a:r>
            <a:rPr lang="en-US" err="1"/>
            <a:t>Datblygol</a:t>
          </a:r>
        </a:p>
      </dgm:t>
    </dgm:pt>
    <dgm:pt modelId="{4452DD1F-0FE1-4438-99C1-627738623723}" type="parTrans" cxnId="{D03A8A82-F84C-4B40-A63A-8954FFC48A44}">
      <dgm:prSet/>
      <dgm:spPr/>
      <dgm:t>
        <a:bodyPr/>
        <a:lstStyle/>
        <a:p>
          <a:endParaRPr lang="en-US"/>
        </a:p>
      </dgm:t>
    </dgm:pt>
    <dgm:pt modelId="{94E6E9D8-8CA0-4B26-88EC-123F36AB3A4C}" type="sibTrans" cxnId="{D03A8A82-F84C-4B40-A63A-8954FFC48A44}">
      <dgm:prSet/>
      <dgm:spPr/>
      <dgm:t>
        <a:bodyPr/>
        <a:lstStyle/>
        <a:p>
          <a:endParaRPr lang="en-US"/>
        </a:p>
      </dgm:t>
    </dgm:pt>
    <dgm:pt modelId="{73FD5821-9836-4DAF-9BEF-F9A0C3227D06}">
      <dgm:prSet phldrT="[Text]" phldr="0"/>
      <dgm:spPr/>
      <dgm:t>
        <a:bodyPr/>
        <a:lstStyle/>
        <a:p>
          <a:pPr rtl="0"/>
          <a:r>
            <a:rPr lang="en-US" err="1"/>
            <a:t>Rhywfaint</a:t>
          </a:r>
          <a:r>
            <a:rPr lang="en-US"/>
            <a:t> o </a:t>
          </a:r>
          <a:r>
            <a:rPr lang="en-US" err="1"/>
            <a:t>dystiolaeth</a:t>
          </a:r>
          <a:r>
            <a:rPr lang="en-US"/>
            <a:t> o </a:t>
          </a:r>
          <a:r>
            <a:rPr lang="en-US" err="1"/>
            <a:t>fyfyrio</a:t>
          </a:r>
          <a:r>
            <a:rPr lang="en-US"/>
            <a:t>, </a:t>
          </a:r>
          <a:r>
            <a:rPr lang="en-US" err="1"/>
            <a:t>cysylltiad</a:t>
          </a:r>
          <a:r>
            <a:rPr lang="en-US"/>
            <a:t> </a:t>
          </a:r>
          <a:r>
            <a:rPr lang="en-US" err="1"/>
            <a:t>achlysurol</a:t>
          </a:r>
          <a:r>
            <a:rPr lang="en-US"/>
            <a:t> â </a:t>
          </a:r>
          <a:r>
            <a:rPr lang="en-US" err="1"/>
            <a:t>gwybodaeth</a:t>
          </a:r>
          <a:r>
            <a:rPr lang="en-US"/>
            <a:t> </a:t>
          </a:r>
          <a:r>
            <a:rPr lang="en-US" err="1"/>
            <a:t>flaenorol</a:t>
          </a:r>
          <a:r>
            <a:rPr lang="en-US"/>
            <a:t> neu </a:t>
          </a:r>
          <a:r>
            <a:rPr lang="en-US" err="1"/>
            <a:t>ddigwyddiad</a:t>
          </a:r>
          <a:r>
            <a:rPr lang="en-US"/>
            <a:t> </a:t>
          </a:r>
          <a:r>
            <a:rPr lang="en-US" err="1"/>
            <a:t>cyfredol</a:t>
          </a:r>
          <a:r>
            <a:rPr lang="en-US"/>
            <a:t>. </a:t>
          </a:r>
          <a:r>
            <a:rPr lang="en-US" err="1"/>
            <a:t>Defnyddio</a:t>
          </a:r>
          <a:r>
            <a:rPr lang="en-US"/>
            <a:t> </a:t>
          </a:r>
          <a:r>
            <a:rPr lang="en-US" err="1"/>
            <a:t>iaith</a:t>
          </a:r>
          <a:r>
            <a:rPr lang="en-US"/>
            <a:t> </a:t>
          </a:r>
          <a:r>
            <a:rPr lang="en-US" err="1"/>
            <a:t>ddisgrifiadol</a:t>
          </a:r>
          <a:r>
            <a:rPr lang="en-US"/>
            <a:t> </a:t>
          </a:r>
          <a:r>
            <a:rPr lang="en-US" err="1"/>
            <a:t>yn</a:t>
          </a:r>
          <a:r>
            <a:rPr lang="en-US"/>
            <a:t> </a:t>
          </a:r>
          <a:r>
            <a:rPr lang="en-US" err="1"/>
            <a:t>bennaf</a:t>
          </a:r>
          <a:r>
            <a:rPr lang="en-US"/>
            <a:t>.</a:t>
          </a:r>
        </a:p>
      </dgm:t>
    </dgm:pt>
    <dgm:pt modelId="{5E21EA37-92D9-49B3-83B5-2D600624A0E7}" type="parTrans" cxnId="{EF95AC1C-E691-4630-8211-71639FAF2D84}">
      <dgm:prSet/>
      <dgm:spPr/>
      <dgm:t>
        <a:bodyPr/>
        <a:lstStyle/>
        <a:p>
          <a:endParaRPr lang="en-US"/>
        </a:p>
      </dgm:t>
    </dgm:pt>
    <dgm:pt modelId="{BA20C763-FBED-4681-B682-64C0DD9E8D41}" type="sibTrans" cxnId="{EF95AC1C-E691-4630-8211-71639FAF2D84}">
      <dgm:prSet/>
      <dgm:spPr/>
      <dgm:t>
        <a:bodyPr/>
        <a:lstStyle/>
        <a:p>
          <a:endParaRPr lang="en-US"/>
        </a:p>
      </dgm:t>
    </dgm:pt>
    <dgm:pt modelId="{D7058F73-06E9-4B48-A9F3-1485BF4BAEF1}">
      <dgm:prSet phldrT="[Text]" phldr="0"/>
      <dgm:spPr/>
      <dgm:t>
        <a:bodyPr/>
        <a:lstStyle/>
        <a:p>
          <a:r>
            <a:rPr lang="en-US">
              <a:latin typeface="Calibri Light" panose="020F0302020204030204"/>
            </a:rPr>
            <a:t>Proficient</a:t>
          </a:r>
          <a:endParaRPr lang="en-US"/>
        </a:p>
      </dgm:t>
    </dgm:pt>
    <dgm:pt modelId="{9A613386-984A-4260-ACC5-EC8EADE42D3C}" type="parTrans" cxnId="{9F344F5B-A3D6-4ADF-B60E-9DB948B34FD6}">
      <dgm:prSet/>
      <dgm:spPr/>
      <dgm:t>
        <a:bodyPr/>
        <a:lstStyle/>
        <a:p>
          <a:endParaRPr lang="en-US"/>
        </a:p>
      </dgm:t>
    </dgm:pt>
    <dgm:pt modelId="{ED51F833-BE77-4616-905A-C5106C4472B8}" type="sibTrans" cxnId="{9F344F5B-A3D6-4ADF-B60E-9DB948B34FD6}">
      <dgm:prSet/>
      <dgm:spPr/>
      <dgm:t>
        <a:bodyPr/>
        <a:lstStyle/>
        <a:p>
          <a:endParaRPr lang="en-US"/>
        </a:p>
      </dgm:t>
    </dgm:pt>
    <dgm:pt modelId="{1984948B-D465-4EEF-BA57-5DCA10336C4A}">
      <dgm:prSet phldrT="[Text]" phldr="0"/>
      <dgm:spPr/>
      <dgm:t>
        <a:bodyPr/>
        <a:lstStyle/>
        <a:p>
          <a:r>
            <a:rPr lang="en-US" err="1"/>
            <a:t>Dangos</a:t>
          </a:r>
          <a:r>
            <a:rPr lang="en-US"/>
            <a:t> '</a:t>
          </a:r>
          <a:r>
            <a:rPr lang="en-US" err="1"/>
            <a:t>camu'n</a:t>
          </a:r>
          <a:r>
            <a:rPr lang="en-US"/>
            <a:t> </a:t>
          </a:r>
          <a:r>
            <a:rPr lang="en-US" err="1"/>
            <a:t>ôl</a:t>
          </a:r>
          <a:r>
            <a:rPr lang="en-US"/>
            <a:t>' o </a:t>
          </a:r>
          <a:r>
            <a:rPr lang="en-US" err="1"/>
            <a:t>ddigwyddiadau</a:t>
          </a:r>
          <a:r>
            <a:rPr lang="en-US"/>
            <a:t>. Mae </a:t>
          </a:r>
          <a:r>
            <a:rPr lang="en-US" err="1"/>
            <a:t>myfyrdod</a:t>
          </a:r>
          <a:r>
            <a:rPr lang="en-US"/>
            <a:t> </a:t>
          </a:r>
          <a:r>
            <a:rPr lang="en-US" err="1"/>
            <a:t>cyson</a:t>
          </a:r>
          <a:r>
            <a:rPr lang="en-US"/>
            <a:t> </a:t>
          </a:r>
          <a:r>
            <a:rPr lang="en-US" err="1"/>
            <a:t>yn</a:t>
          </a:r>
          <a:r>
            <a:rPr lang="en-US"/>
            <a:t> </a:t>
          </a:r>
          <a:r>
            <a:rPr lang="en-US" err="1"/>
            <a:t>dangos</a:t>
          </a:r>
          <a:r>
            <a:rPr lang="en-US"/>
            <a:t> </a:t>
          </a:r>
          <a:r>
            <a:rPr lang="en-US" err="1"/>
            <a:t>gwahanol</a:t>
          </a:r>
          <a:r>
            <a:rPr lang="en-US"/>
            <a:t> </a:t>
          </a:r>
          <a:r>
            <a:rPr lang="en-US" err="1"/>
            <a:t>gysylltiadau</a:t>
          </a:r>
          <a:r>
            <a:rPr lang="en-US"/>
            <a:t> ac </a:t>
          </a:r>
          <a:r>
            <a:rPr lang="en-US" err="1"/>
            <a:t>ymwybyddiaeth</a:t>
          </a:r>
          <a:r>
            <a:rPr lang="en-US"/>
            <a:t> o </a:t>
          </a:r>
          <a:r>
            <a:rPr lang="en-US" err="1"/>
            <a:t>agweddau</a:t>
          </a:r>
          <a:r>
            <a:rPr lang="en-US"/>
            <a:t> </a:t>
          </a:r>
          <a:r>
            <a:rPr lang="en-US" err="1"/>
            <a:t>dysgu</a:t>
          </a:r>
          <a:r>
            <a:rPr lang="en-US"/>
            <a:t>.</a:t>
          </a:r>
        </a:p>
      </dgm:t>
    </dgm:pt>
    <dgm:pt modelId="{73D929CE-8AEC-403B-93FA-E81BC96EC5B8}" type="parTrans" cxnId="{4592E98D-9CAB-42B6-B60E-0AED4A31A89B}">
      <dgm:prSet/>
      <dgm:spPr/>
      <dgm:t>
        <a:bodyPr/>
        <a:lstStyle/>
        <a:p>
          <a:endParaRPr lang="en-US"/>
        </a:p>
      </dgm:t>
    </dgm:pt>
    <dgm:pt modelId="{4D486916-D563-430C-BE72-708599CA7ACC}" type="sibTrans" cxnId="{4592E98D-9CAB-42B6-B60E-0AED4A31A89B}">
      <dgm:prSet/>
      <dgm:spPr/>
      <dgm:t>
        <a:bodyPr/>
        <a:lstStyle/>
        <a:p>
          <a:endParaRPr lang="en-US"/>
        </a:p>
      </dgm:t>
    </dgm:pt>
    <dgm:pt modelId="{43A7E970-7F14-441B-85B9-019238996A58}">
      <dgm:prSet phldr="0"/>
      <dgm:spPr/>
      <dgm:t>
        <a:bodyPr/>
        <a:lstStyle/>
        <a:p>
          <a:r>
            <a:rPr lang="en-US">
              <a:latin typeface="Calibri Light" panose="020F0302020204030204"/>
            </a:rPr>
            <a:t>Exemplary</a:t>
          </a:r>
        </a:p>
      </dgm:t>
    </dgm:pt>
    <dgm:pt modelId="{67D10E44-3696-4333-A2D9-78A7B6AE171D}" type="parTrans" cxnId="{D5063B40-0CC6-4D8D-A3E7-64FE356C95CD}">
      <dgm:prSet/>
      <dgm:spPr/>
    </dgm:pt>
    <dgm:pt modelId="{63AFCFE1-894E-438E-85D0-E2FF14BC6C1B}" type="sibTrans" cxnId="{D5063B40-0CC6-4D8D-A3E7-64FE356C95CD}">
      <dgm:prSet/>
      <dgm:spPr/>
    </dgm:pt>
    <dgm:pt modelId="{98E94417-418F-475E-98E9-ADAF89E6291C}">
      <dgm:prSet phldr="0"/>
      <dgm:spPr/>
      <dgm:t>
        <a:bodyPr/>
        <a:lstStyle/>
        <a:p>
          <a:r>
            <a:rPr lang="en-US"/>
            <a:t>Yn </a:t>
          </a:r>
          <a:r>
            <a:rPr lang="en-US" err="1"/>
            <a:t>ogystal</a:t>
          </a:r>
          <a:r>
            <a:rPr lang="en-US"/>
            <a:t>, </a:t>
          </a:r>
          <a:r>
            <a:rPr lang="en-US" err="1"/>
            <a:t>mae'n</a:t>
          </a:r>
          <a:r>
            <a:rPr lang="en-US"/>
            <a:t> </a:t>
          </a:r>
          <a:r>
            <a:rPr lang="en-US" err="1"/>
            <a:t>dangos</a:t>
          </a:r>
          <a:r>
            <a:rPr lang="en-US"/>
            <a:t> </a:t>
          </a:r>
          <a:r>
            <a:rPr lang="en-US" err="1"/>
            <a:t>myfyrdod</a:t>
          </a:r>
          <a:r>
            <a:rPr lang="en-US"/>
            <a:t> </a:t>
          </a:r>
          <a:r>
            <a:rPr lang="en-US" err="1"/>
            <a:t>beirniadol</a:t>
          </a:r>
          <a:r>
            <a:rPr lang="en-US"/>
            <a:t>, </a:t>
          </a:r>
          <a:r>
            <a:rPr lang="en-US" err="1"/>
            <a:t>ymwybyddiaeth</a:t>
          </a:r>
          <a:r>
            <a:rPr lang="en-US"/>
            <a:t> y </a:t>
          </a:r>
          <a:r>
            <a:rPr lang="en-US" err="1"/>
            <a:t>gellir</a:t>
          </a:r>
          <a:r>
            <a:rPr lang="en-US"/>
            <a:t> </a:t>
          </a:r>
          <a:r>
            <a:rPr lang="en-US" err="1"/>
            <a:t>gweld</a:t>
          </a:r>
          <a:r>
            <a:rPr lang="en-US"/>
            <a:t> </a:t>
          </a:r>
          <a:r>
            <a:rPr lang="en-US" err="1"/>
            <a:t>yr</a:t>
          </a:r>
          <a:r>
            <a:rPr lang="en-US"/>
            <a:t> un </a:t>
          </a:r>
          <a:r>
            <a:rPr lang="en-US" err="1"/>
            <a:t>gweithredoedd</a:t>
          </a:r>
          <a:r>
            <a:rPr lang="en-US"/>
            <a:t> a </a:t>
          </a:r>
          <a:r>
            <a:rPr lang="en-US" err="1"/>
            <a:t>digwyddiadau</a:t>
          </a:r>
          <a:r>
            <a:rPr lang="en-US"/>
            <a:t> </a:t>
          </a:r>
          <a:r>
            <a:rPr lang="en-US" err="1"/>
            <a:t>mewn</a:t>
          </a:r>
          <a:r>
            <a:rPr lang="en-US"/>
            <a:t> </a:t>
          </a:r>
          <a:r>
            <a:rPr lang="en-US" err="1"/>
            <a:t>gwahanol</a:t>
          </a:r>
          <a:r>
            <a:rPr lang="en-US"/>
            <a:t> </a:t>
          </a:r>
          <a:r>
            <a:rPr lang="en-US" err="1"/>
            <a:t>gyd-destunau</a:t>
          </a:r>
          <a:r>
            <a:rPr lang="en-US"/>
            <a:t> </a:t>
          </a:r>
          <a:r>
            <a:rPr lang="en-US" err="1"/>
            <a:t>gydag</a:t>
          </a:r>
          <a:r>
            <a:rPr lang="en-US"/>
            <a:t> </a:t>
          </a:r>
          <a:r>
            <a:rPr lang="en-US" err="1"/>
            <a:t>esboniadau</a:t>
          </a:r>
          <a:r>
            <a:rPr lang="en-US"/>
            <a:t> </a:t>
          </a:r>
          <a:r>
            <a:rPr lang="en-US" err="1"/>
            <a:t>gwahanol</a:t>
          </a:r>
          <a:r>
            <a:rPr lang="en-US"/>
            <a:t>.</a:t>
          </a:r>
        </a:p>
      </dgm:t>
    </dgm:pt>
    <dgm:pt modelId="{EB7413A0-5013-4314-B437-76B1B8A63CCA}" type="parTrans" cxnId="{8AB66DD5-247B-4360-92A3-2BFE7DA6A117}">
      <dgm:prSet/>
      <dgm:spPr/>
    </dgm:pt>
    <dgm:pt modelId="{8E69909E-2A7A-43E7-A154-AB0583FDB12D}" type="sibTrans" cxnId="{8AB66DD5-247B-4360-92A3-2BFE7DA6A117}">
      <dgm:prSet/>
      <dgm:spPr/>
    </dgm:pt>
    <dgm:pt modelId="{7FF0D9A9-3745-4A8B-854E-2D1E156580D9}" type="pres">
      <dgm:prSet presAssocID="{026EA3CC-C477-47B6-BD5C-708F22942562}" presName="linearFlow" presStyleCnt="0">
        <dgm:presLayoutVars>
          <dgm:dir/>
          <dgm:animLvl val="lvl"/>
          <dgm:resizeHandles val="exact"/>
        </dgm:presLayoutVars>
      </dgm:prSet>
      <dgm:spPr/>
    </dgm:pt>
    <dgm:pt modelId="{DD23DF76-AB17-4A54-B753-D8B45F6BBECF}" type="pres">
      <dgm:prSet presAssocID="{A0154205-DF82-402B-A7EF-208659766D39}" presName="composite" presStyleCnt="0"/>
      <dgm:spPr/>
    </dgm:pt>
    <dgm:pt modelId="{06033011-0959-4A83-A335-C7EB710449F9}" type="pres">
      <dgm:prSet presAssocID="{A0154205-DF82-402B-A7EF-208659766D39}" presName="parentText" presStyleLbl="alignNode1" presStyleIdx="0" presStyleCnt="4">
        <dgm:presLayoutVars>
          <dgm:chMax val="1"/>
          <dgm:bulletEnabled val="1"/>
        </dgm:presLayoutVars>
      </dgm:prSet>
      <dgm:spPr/>
    </dgm:pt>
    <dgm:pt modelId="{13683344-93D2-4421-A21D-5FF9EE87576B}" type="pres">
      <dgm:prSet presAssocID="{A0154205-DF82-402B-A7EF-208659766D39}" presName="descendantText" presStyleLbl="alignAcc1" presStyleIdx="0" presStyleCnt="4">
        <dgm:presLayoutVars>
          <dgm:bulletEnabled val="1"/>
        </dgm:presLayoutVars>
      </dgm:prSet>
      <dgm:spPr/>
    </dgm:pt>
    <dgm:pt modelId="{9787AFE6-893A-44F3-8E75-C20DDCEB5F79}" type="pres">
      <dgm:prSet presAssocID="{E47BAD35-61FD-47F5-A783-DAF6E6C2A3F8}" presName="sp" presStyleCnt="0"/>
      <dgm:spPr/>
    </dgm:pt>
    <dgm:pt modelId="{8C5C3C92-A4A4-4304-A2EF-56F6F1B63FAA}" type="pres">
      <dgm:prSet presAssocID="{304E0882-66A0-4C84-9144-27F7EA412B3D}" presName="composite" presStyleCnt="0"/>
      <dgm:spPr/>
    </dgm:pt>
    <dgm:pt modelId="{F14F00AE-6B02-453B-9E58-EBDA9C381A3B}" type="pres">
      <dgm:prSet presAssocID="{304E0882-66A0-4C84-9144-27F7EA412B3D}" presName="parentText" presStyleLbl="alignNode1" presStyleIdx="1" presStyleCnt="4">
        <dgm:presLayoutVars>
          <dgm:chMax val="1"/>
          <dgm:bulletEnabled val="1"/>
        </dgm:presLayoutVars>
      </dgm:prSet>
      <dgm:spPr/>
    </dgm:pt>
    <dgm:pt modelId="{8BAA3018-6A34-42AC-B3ED-A164B5999394}" type="pres">
      <dgm:prSet presAssocID="{304E0882-66A0-4C84-9144-27F7EA412B3D}" presName="descendantText" presStyleLbl="alignAcc1" presStyleIdx="1" presStyleCnt="4">
        <dgm:presLayoutVars>
          <dgm:bulletEnabled val="1"/>
        </dgm:presLayoutVars>
      </dgm:prSet>
      <dgm:spPr/>
    </dgm:pt>
    <dgm:pt modelId="{C5265846-67CF-46F9-9189-8643A1C7BFD3}" type="pres">
      <dgm:prSet presAssocID="{94E6E9D8-8CA0-4B26-88EC-123F36AB3A4C}" presName="sp" presStyleCnt="0"/>
      <dgm:spPr/>
    </dgm:pt>
    <dgm:pt modelId="{0672F0A8-A20C-4F14-BC39-117C9CAAE0BC}" type="pres">
      <dgm:prSet presAssocID="{D7058F73-06E9-4B48-A9F3-1485BF4BAEF1}" presName="composite" presStyleCnt="0"/>
      <dgm:spPr/>
    </dgm:pt>
    <dgm:pt modelId="{9DBD38FB-B361-49C4-9F36-1967055A19D6}" type="pres">
      <dgm:prSet presAssocID="{D7058F73-06E9-4B48-A9F3-1485BF4BAEF1}" presName="parentText" presStyleLbl="alignNode1" presStyleIdx="2" presStyleCnt="4">
        <dgm:presLayoutVars>
          <dgm:chMax val="1"/>
          <dgm:bulletEnabled val="1"/>
        </dgm:presLayoutVars>
      </dgm:prSet>
      <dgm:spPr/>
    </dgm:pt>
    <dgm:pt modelId="{7D6CEB72-3C15-45EB-9FAC-D8079C5C156A}" type="pres">
      <dgm:prSet presAssocID="{D7058F73-06E9-4B48-A9F3-1485BF4BAEF1}" presName="descendantText" presStyleLbl="alignAcc1" presStyleIdx="2" presStyleCnt="4">
        <dgm:presLayoutVars>
          <dgm:bulletEnabled val="1"/>
        </dgm:presLayoutVars>
      </dgm:prSet>
      <dgm:spPr/>
    </dgm:pt>
    <dgm:pt modelId="{F02B9B32-D093-48F1-8730-7D0A65BF7F72}" type="pres">
      <dgm:prSet presAssocID="{ED51F833-BE77-4616-905A-C5106C4472B8}" presName="sp" presStyleCnt="0"/>
      <dgm:spPr/>
    </dgm:pt>
    <dgm:pt modelId="{5D67FA80-BE5B-443D-BFCA-DA11BD71B04D}" type="pres">
      <dgm:prSet presAssocID="{43A7E970-7F14-441B-85B9-019238996A58}" presName="composite" presStyleCnt="0"/>
      <dgm:spPr/>
    </dgm:pt>
    <dgm:pt modelId="{4C2ED2B4-8D80-4E3A-BECF-9FEC693A45C9}" type="pres">
      <dgm:prSet presAssocID="{43A7E970-7F14-441B-85B9-019238996A58}" presName="parentText" presStyleLbl="alignNode1" presStyleIdx="3" presStyleCnt="4">
        <dgm:presLayoutVars>
          <dgm:chMax val="1"/>
          <dgm:bulletEnabled val="1"/>
        </dgm:presLayoutVars>
      </dgm:prSet>
      <dgm:spPr/>
    </dgm:pt>
    <dgm:pt modelId="{CD3F2E0A-6EA6-4226-A134-B9B07CEE43BF}" type="pres">
      <dgm:prSet presAssocID="{43A7E970-7F14-441B-85B9-019238996A58}" presName="descendantText" presStyleLbl="alignAcc1" presStyleIdx="3" presStyleCnt="4">
        <dgm:presLayoutVars>
          <dgm:bulletEnabled val="1"/>
        </dgm:presLayoutVars>
      </dgm:prSet>
      <dgm:spPr/>
    </dgm:pt>
  </dgm:ptLst>
  <dgm:cxnLst>
    <dgm:cxn modelId="{704F5207-A712-4650-8202-7FF976683D9D}" srcId="{026EA3CC-C477-47B6-BD5C-708F22942562}" destId="{A0154205-DF82-402B-A7EF-208659766D39}" srcOrd="0" destOrd="0" parTransId="{09FF8C2E-D77E-4534-B76A-1A22D14425F6}" sibTransId="{E47BAD35-61FD-47F5-A783-DAF6E6C2A3F8}"/>
    <dgm:cxn modelId="{EF95AC1C-E691-4630-8211-71639FAF2D84}" srcId="{304E0882-66A0-4C84-9144-27F7EA412B3D}" destId="{73FD5821-9836-4DAF-9BEF-F9A0C3227D06}" srcOrd="0" destOrd="0" parTransId="{5E21EA37-92D9-49B3-83B5-2D600624A0E7}" sibTransId="{BA20C763-FBED-4681-B682-64C0DD9E8D41}"/>
    <dgm:cxn modelId="{0292CC1F-6194-422F-A2AC-79DCDFC4A6ED}" type="presOf" srcId="{D7058F73-06E9-4B48-A9F3-1485BF4BAEF1}" destId="{9DBD38FB-B361-49C4-9F36-1967055A19D6}" srcOrd="0" destOrd="0" presId="urn:microsoft.com/office/officeart/2005/8/layout/chevron2"/>
    <dgm:cxn modelId="{D5063B40-0CC6-4D8D-A3E7-64FE356C95CD}" srcId="{026EA3CC-C477-47B6-BD5C-708F22942562}" destId="{43A7E970-7F14-441B-85B9-019238996A58}" srcOrd="3" destOrd="0" parTransId="{67D10E44-3696-4333-A2D9-78A7B6AE171D}" sibTransId="{63AFCFE1-894E-438E-85D0-E2FF14BC6C1B}"/>
    <dgm:cxn modelId="{6472E440-BDC6-4C4B-8858-53A9A4E93FDB}" type="presOf" srcId="{43A7E970-7F14-441B-85B9-019238996A58}" destId="{4C2ED2B4-8D80-4E3A-BECF-9FEC693A45C9}" srcOrd="0" destOrd="0" presId="urn:microsoft.com/office/officeart/2005/8/layout/chevron2"/>
    <dgm:cxn modelId="{9F344F5B-A3D6-4ADF-B60E-9DB948B34FD6}" srcId="{026EA3CC-C477-47B6-BD5C-708F22942562}" destId="{D7058F73-06E9-4B48-A9F3-1485BF4BAEF1}" srcOrd="2" destOrd="0" parTransId="{9A613386-984A-4260-ACC5-EC8EADE42D3C}" sibTransId="{ED51F833-BE77-4616-905A-C5106C4472B8}"/>
    <dgm:cxn modelId="{9289BC66-B8B8-48D6-A553-389EF15B8F8C}" type="presOf" srcId="{026EA3CC-C477-47B6-BD5C-708F22942562}" destId="{7FF0D9A9-3745-4A8B-854E-2D1E156580D9}" srcOrd="0" destOrd="0" presId="urn:microsoft.com/office/officeart/2005/8/layout/chevron2"/>
    <dgm:cxn modelId="{3F1CC44E-9F21-481F-AA87-0F1747CF7320}" type="presOf" srcId="{98E94417-418F-475E-98E9-ADAF89E6291C}" destId="{CD3F2E0A-6EA6-4226-A134-B9B07CEE43BF}" srcOrd="0" destOrd="0" presId="urn:microsoft.com/office/officeart/2005/8/layout/chevron2"/>
    <dgm:cxn modelId="{D03A8A82-F84C-4B40-A63A-8954FFC48A44}" srcId="{026EA3CC-C477-47B6-BD5C-708F22942562}" destId="{304E0882-66A0-4C84-9144-27F7EA412B3D}" srcOrd="1" destOrd="0" parTransId="{4452DD1F-0FE1-4438-99C1-627738623723}" sibTransId="{94E6E9D8-8CA0-4B26-88EC-123F36AB3A4C}"/>
    <dgm:cxn modelId="{4592E98D-9CAB-42B6-B60E-0AED4A31A89B}" srcId="{D7058F73-06E9-4B48-A9F3-1485BF4BAEF1}" destId="{1984948B-D465-4EEF-BA57-5DCA10336C4A}" srcOrd="0" destOrd="0" parTransId="{73D929CE-8AEC-403B-93FA-E81BC96EC5B8}" sibTransId="{4D486916-D563-430C-BE72-708599CA7ACC}"/>
    <dgm:cxn modelId="{3C4BD997-C143-4E83-AE19-15BD21C9F6B0}" type="presOf" srcId="{6EDBF445-B55B-4DED-97A2-A8E19CAFF685}" destId="{13683344-93D2-4421-A21D-5FF9EE87576B}" srcOrd="0" destOrd="0" presId="urn:microsoft.com/office/officeart/2005/8/layout/chevron2"/>
    <dgm:cxn modelId="{0461389F-56A3-4DD7-B583-AA1BE760A13B}" type="presOf" srcId="{304E0882-66A0-4C84-9144-27F7EA412B3D}" destId="{F14F00AE-6B02-453B-9E58-EBDA9C381A3B}" srcOrd="0" destOrd="0" presId="urn:microsoft.com/office/officeart/2005/8/layout/chevron2"/>
    <dgm:cxn modelId="{41270FCF-22E3-4291-A9F6-0B6EBA683ED5}" type="presOf" srcId="{73FD5821-9836-4DAF-9BEF-F9A0C3227D06}" destId="{8BAA3018-6A34-42AC-B3ED-A164B5999394}" srcOrd="0" destOrd="0" presId="urn:microsoft.com/office/officeart/2005/8/layout/chevron2"/>
    <dgm:cxn modelId="{B64CCFD1-384D-43FB-B15E-37CF8F3408A1}" type="presOf" srcId="{A0154205-DF82-402B-A7EF-208659766D39}" destId="{06033011-0959-4A83-A335-C7EB710449F9}" srcOrd="0" destOrd="0" presId="urn:microsoft.com/office/officeart/2005/8/layout/chevron2"/>
    <dgm:cxn modelId="{8AB66DD5-247B-4360-92A3-2BFE7DA6A117}" srcId="{43A7E970-7F14-441B-85B9-019238996A58}" destId="{98E94417-418F-475E-98E9-ADAF89E6291C}" srcOrd="0" destOrd="0" parTransId="{EB7413A0-5013-4314-B437-76B1B8A63CCA}" sibTransId="{8E69909E-2A7A-43E7-A154-AB0583FDB12D}"/>
    <dgm:cxn modelId="{05B6B9DD-F716-4054-877C-3256BA313885}" type="presOf" srcId="{1984948B-D465-4EEF-BA57-5DCA10336C4A}" destId="{7D6CEB72-3C15-45EB-9FAC-D8079C5C156A}" srcOrd="0" destOrd="0" presId="urn:microsoft.com/office/officeart/2005/8/layout/chevron2"/>
    <dgm:cxn modelId="{C2C592FB-3B65-4D79-B50C-6CAF36D029ED}" srcId="{A0154205-DF82-402B-A7EF-208659766D39}" destId="{6EDBF445-B55B-4DED-97A2-A8E19CAFF685}" srcOrd="0" destOrd="0" parTransId="{3EA15EC4-D394-4B60-BEDE-E43D87553175}" sibTransId="{1EEF183D-9694-4859-A475-7FBDEC07E5FE}"/>
    <dgm:cxn modelId="{0317B5E4-199F-4376-A13F-20DCF9C90209}" type="presParOf" srcId="{7FF0D9A9-3745-4A8B-854E-2D1E156580D9}" destId="{DD23DF76-AB17-4A54-B753-D8B45F6BBECF}" srcOrd="0" destOrd="0" presId="urn:microsoft.com/office/officeart/2005/8/layout/chevron2"/>
    <dgm:cxn modelId="{261CDBB0-28F8-4488-99ED-9F8D15C0F937}" type="presParOf" srcId="{DD23DF76-AB17-4A54-B753-D8B45F6BBECF}" destId="{06033011-0959-4A83-A335-C7EB710449F9}" srcOrd="0" destOrd="0" presId="urn:microsoft.com/office/officeart/2005/8/layout/chevron2"/>
    <dgm:cxn modelId="{586D1A75-C627-4884-9D91-B09D25FB83ED}" type="presParOf" srcId="{DD23DF76-AB17-4A54-B753-D8B45F6BBECF}" destId="{13683344-93D2-4421-A21D-5FF9EE87576B}" srcOrd="1" destOrd="0" presId="urn:microsoft.com/office/officeart/2005/8/layout/chevron2"/>
    <dgm:cxn modelId="{46768C2F-5AC5-4CE2-9055-8447921C4647}" type="presParOf" srcId="{7FF0D9A9-3745-4A8B-854E-2D1E156580D9}" destId="{9787AFE6-893A-44F3-8E75-C20DDCEB5F79}" srcOrd="1" destOrd="0" presId="urn:microsoft.com/office/officeart/2005/8/layout/chevron2"/>
    <dgm:cxn modelId="{A0996F33-C7F2-46D4-B81D-D51FB2E6C881}" type="presParOf" srcId="{7FF0D9A9-3745-4A8B-854E-2D1E156580D9}" destId="{8C5C3C92-A4A4-4304-A2EF-56F6F1B63FAA}" srcOrd="2" destOrd="0" presId="urn:microsoft.com/office/officeart/2005/8/layout/chevron2"/>
    <dgm:cxn modelId="{4170449B-133B-4851-9198-302CE63FED2A}" type="presParOf" srcId="{8C5C3C92-A4A4-4304-A2EF-56F6F1B63FAA}" destId="{F14F00AE-6B02-453B-9E58-EBDA9C381A3B}" srcOrd="0" destOrd="0" presId="urn:microsoft.com/office/officeart/2005/8/layout/chevron2"/>
    <dgm:cxn modelId="{1C1814AC-D8C0-4382-8C49-0DAD570D63BC}" type="presParOf" srcId="{8C5C3C92-A4A4-4304-A2EF-56F6F1B63FAA}" destId="{8BAA3018-6A34-42AC-B3ED-A164B5999394}" srcOrd="1" destOrd="0" presId="urn:microsoft.com/office/officeart/2005/8/layout/chevron2"/>
    <dgm:cxn modelId="{9E384F1F-45D5-4AA5-AC6E-7844019FF4DA}" type="presParOf" srcId="{7FF0D9A9-3745-4A8B-854E-2D1E156580D9}" destId="{C5265846-67CF-46F9-9189-8643A1C7BFD3}" srcOrd="3" destOrd="0" presId="urn:microsoft.com/office/officeart/2005/8/layout/chevron2"/>
    <dgm:cxn modelId="{DE104F9A-3357-48CD-9073-0D49E3622F43}" type="presParOf" srcId="{7FF0D9A9-3745-4A8B-854E-2D1E156580D9}" destId="{0672F0A8-A20C-4F14-BC39-117C9CAAE0BC}" srcOrd="4" destOrd="0" presId="urn:microsoft.com/office/officeart/2005/8/layout/chevron2"/>
    <dgm:cxn modelId="{9E498807-7D7B-4D55-859C-1367AC64B046}" type="presParOf" srcId="{0672F0A8-A20C-4F14-BC39-117C9CAAE0BC}" destId="{9DBD38FB-B361-49C4-9F36-1967055A19D6}" srcOrd="0" destOrd="0" presId="urn:microsoft.com/office/officeart/2005/8/layout/chevron2"/>
    <dgm:cxn modelId="{97BEA4C2-5EE5-4458-B4C7-CE74BBEE14E2}" type="presParOf" srcId="{0672F0A8-A20C-4F14-BC39-117C9CAAE0BC}" destId="{7D6CEB72-3C15-45EB-9FAC-D8079C5C156A}" srcOrd="1" destOrd="0" presId="urn:microsoft.com/office/officeart/2005/8/layout/chevron2"/>
    <dgm:cxn modelId="{040E72E1-4D0A-4797-93EA-965F9B4AFF5D}" type="presParOf" srcId="{7FF0D9A9-3745-4A8B-854E-2D1E156580D9}" destId="{F02B9B32-D093-48F1-8730-7D0A65BF7F72}" srcOrd="5" destOrd="0" presId="urn:microsoft.com/office/officeart/2005/8/layout/chevron2"/>
    <dgm:cxn modelId="{1ED4C5F2-DF03-4D6F-B0FC-08BD339C8E21}" type="presParOf" srcId="{7FF0D9A9-3745-4A8B-854E-2D1E156580D9}" destId="{5D67FA80-BE5B-443D-BFCA-DA11BD71B04D}" srcOrd="6" destOrd="0" presId="urn:microsoft.com/office/officeart/2005/8/layout/chevron2"/>
    <dgm:cxn modelId="{15E12026-6718-4714-A31F-7C70CC39D98A}" type="presParOf" srcId="{5D67FA80-BE5B-443D-BFCA-DA11BD71B04D}" destId="{4C2ED2B4-8D80-4E3A-BECF-9FEC693A45C9}" srcOrd="0" destOrd="0" presId="urn:microsoft.com/office/officeart/2005/8/layout/chevron2"/>
    <dgm:cxn modelId="{4A725D2E-39BD-4734-BE97-8F169593DECF}" type="presParOf" srcId="{5D67FA80-BE5B-443D-BFCA-DA11BD71B04D}" destId="{CD3F2E0A-6EA6-4226-A134-B9B07CEE43BF}" srcOrd="1" destOrd="0" presId="urn:microsoft.com/office/officeart/2005/8/layout/chevron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17FEE4-47BF-4ED2-8F8D-7DF9CD0F6ADA}" type="doc">
      <dgm:prSet loTypeId="urn:microsoft.com/office/officeart/2005/8/layout/hList3" loCatId="list" qsTypeId="urn:microsoft.com/office/officeart/2005/8/quickstyle/simple3" qsCatId="simple" csTypeId="urn:microsoft.com/office/officeart/2005/8/colors/colorful1" csCatId="colorful" phldr="1"/>
      <dgm:spPr/>
      <dgm:t>
        <a:bodyPr/>
        <a:lstStyle/>
        <a:p>
          <a:endParaRPr lang="en-US"/>
        </a:p>
      </dgm:t>
    </dgm:pt>
    <dgm:pt modelId="{E7E5D7DD-7561-4CAB-8B56-CAC85FCD40DC}">
      <dgm:prSet phldrT="[Text]" phldr="0"/>
      <dgm:spPr/>
      <dgm:t>
        <a:bodyPr/>
        <a:lstStyle/>
        <a:p>
          <a:pPr rtl="0"/>
          <a:r>
            <a:rPr lang="en-US" b="1" err="1">
              <a:solidFill>
                <a:schemeClr val="bg1"/>
              </a:solidFill>
            </a:rPr>
            <a:t>Cipio</a:t>
          </a:r>
          <a:r>
            <a:rPr lang="en-US" b="1">
              <a:solidFill>
                <a:schemeClr val="bg1"/>
              </a:solidFill>
            </a:rPr>
            <a:t> </a:t>
          </a:r>
          <a:r>
            <a:rPr lang="en-US" b="1" err="1">
              <a:solidFill>
                <a:schemeClr val="bg1"/>
              </a:solidFill>
            </a:rPr>
            <a:t>eich</a:t>
          </a:r>
          <a:r>
            <a:rPr lang="en-US" b="1">
              <a:solidFill>
                <a:schemeClr val="bg1"/>
              </a:solidFill>
              <a:latin typeface="Calibri Light"/>
              <a:ea typeface="Calibri Light"/>
              <a:cs typeface="Calibri Light"/>
            </a:rPr>
            <a:t> </a:t>
          </a:r>
          <a:r>
            <a:rPr lang="en-US" b="1" err="1">
              <a:solidFill>
                <a:schemeClr val="bg1"/>
              </a:solidFill>
              <a:latin typeface="Calibri Light"/>
              <a:ea typeface="Calibri Light"/>
              <a:cs typeface="Calibri Light"/>
            </a:rPr>
            <a:t>profiadau</a:t>
          </a:r>
          <a:endParaRPr lang="en-US" b="1">
            <a:solidFill>
              <a:schemeClr val="bg1"/>
            </a:solidFill>
            <a:latin typeface="Calibri Light"/>
            <a:ea typeface="Calibri Light"/>
            <a:cs typeface="Calibri Light"/>
          </a:endParaRPr>
        </a:p>
      </dgm:t>
    </dgm:pt>
    <dgm:pt modelId="{FE67AC06-2C00-439B-91BA-F6AAE5DBED3D}" type="parTrans" cxnId="{6A8C7898-538F-4D1C-8B81-90C28ED9334C}">
      <dgm:prSet/>
      <dgm:spPr/>
      <dgm:t>
        <a:bodyPr/>
        <a:lstStyle/>
        <a:p>
          <a:endParaRPr lang="en-US"/>
        </a:p>
      </dgm:t>
    </dgm:pt>
    <dgm:pt modelId="{956F0014-5F1E-4A3C-A610-8DA2F28FBD69}" type="sibTrans" cxnId="{6A8C7898-538F-4D1C-8B81-90C28ED9334C}">
      <dgm:prSet/>
      <dgm:spPr/>
      <dgm:t>
        <a:bodyPr/>
        <a:lstStyle/>
        <a:p>
          <a:endParaRPr lang="en-US"/>
        </a:p>
      </dgm:t>
    </dgm:pt>
    <dgm:pt modelId="{181F5BB7-C0B8-4962-AFFA-E63DAE5A4F5E}">
      <dgm:prSet phldr="0"/>
      <dgm:spPr/>
      <dgm:t>
        <a:bodyPr/>
        <a:lstStyle/>
        <a:p>
          <a:pPr rtl="0"/>
          <a:r>
            <a:rPr lang="en-US">
              <a:latin typeface="Segoe UI"/>
              <a:cs typeface="Segoe UI"/>
            </a:rPr>
            <a:t>Gallwch hefyd gysylltu eich PDP i ddyfeisiau allanol fel Google Drive neu Dropbox, a chael mynediad i, a defnyddio'r ffeiliau yr ydych eisoes wedi arbed yno.</a:t>
          </a:r>
        </a:p>
      </dgm:t>
    </dgm:pt>
    <dgm:pt modelId="{7D5E534D-5477-4F5A-B49D-6F06CF4CEDDE}" type="parTrans" cxnId="{3FEB4A9A-4592-4DDD-9CE5-E9BB85EDB04B}">
      <dgm:prSet/>
      <dgm:spPr/>
    </dgm:pt>
    <dgm:pt modelId="{6FB03912-CA26-4F30-8794-3602CEB4AEE4}" type="sibTrans" cxnId="{3FEB4A9A-4592-4DDD-9CE5-E9BB85EDB04B}">
      <dgm:prSet/>
      <dgm:spPr/>
    </dgm:pt>
    <dgm:pt modelId="{E033910E-C26F-4F19-95B2-9D3A915781B4}">
      <dgm:prSet phldr="0"/>
      <dgm:spPr/>
      <dgm:t>
        <a:bodyPr/>
        <a:lstStyle/>
        <a:p>
          <a:pPr rtl="0"/>
          <a:r>
            <a:rPr lang="en-US">
              <a:latin typeface="Calibri Light"/>
              <a:ea typeface="Calibri Light"/>
              <a:cs typeface="Calibri Light"/>
            </a:rPr>
            <a:t>Mae eich dyddiau gwaith yn llawn profiadau gwahanol, ac mae nifer ohonynt yn brofiadau dysgu sy'n gallu eich sbarduno i ystyried, ac o basib newid eich arfer. Gallai'r rhain fod yn rhan o'ch arferion o ddydd i ddydd, trafodaeth gyda chydweithwyr, neu fynd i hyfforddiant ffurfiol. Gall eich PDP eich helpu chi i fframio's profiadau hyn.</a:t>
          </a:r>
        </a:p>
      </dgm:t>
    </dgm:pt>
    <dgm:pt modelId="{1C8D3DD5-05B8-46AC-90C3-B2FEC76CAA3C}" type="parTrans" cxnId="{FA67275E-B635-4479-988F-EB5D4A5ECDDB}">
      <dgm:prSet/>
      <dgm:spPr/>
    </dgm:pt>
    <dgm:pt modelId="{D9F8B6D1-81B3-4280-8CCE-7E1C7835F97E}" type="sibTrans" cxnId="{FA67275E-B635-4479-988F-EB5D4A5ECDDB}">
      <dgm:prSet/>
      <dgm:spPr/>
    </dgm:pt>
    <dgm:pt modelId="{665A037E-92B4-4446-9C2C-C8B8849CEDEA}" type="pres">
      <dgm:prSet presAssocID="{5317FEE4-47BF-4ED2-8F8D-7DF9CD0F6ADA}" presName="composite" presStyleCnt="0">
        <dgm:presLayoutVars>
          <dgm:chMax val="1"/>
          <dgm:dir/>
          <dgm:resizeHandles val="exact"/>
        </dgm:presLayoutVars>
      </dgm:prSet>
      <dgm:spPr/>
    </dgm:pt>
    <dgm:pt modelId="{2FE39A48-EFAC-4808-B02D-5C3E1C80943A}" type="pres">
      <dgm:prSet presAssocID="{E7E5D7DD-7561-4CAB-8B56-CAC85FCD40DC}" presName="roof" presStyleLbl="dkBgShp" presStyleIdx="0" presStyleCnt="2"/>
      <dgm:spPr/>
    </dgm:pt>
    <dgm:pt modelId="{0EDEA255-511B-4FBE-9409-F3629CDA4261}" type="pres">
      <dgm:prSet presAssocID="{E7E5D7DD-7561-4CAB-8B56-CAC85FCD40DC}" presName="pillars" presStyleCnt="0"/>
      <dgm:spPr/>
    </dgm:pt>
    <dgm:pt modelId="{058CDF75-0E21-447C-B893-786D1F9B0E05}" type="pres">
      <dgm:prSet presAssocID="{E7E5D7DD-7561-4CAB-8B56-CAC85FCD40DC}" presName="pillar1" presStyleLbl="node1" presStyleIdx="0" presStyleCnt="2">
        <dgm:presLayoutVars>
          <dgm:bulletEnabled val="1"/>
        </dgm:presLayoutVars>
      </dgm:prSet>
      <dgm:spPr/>
    </dgm:pt>
    <dgm:pt modelId="{B9F71B2F-B8EE-4C9D-80DF-A2A0F69633E8}" type="pres">
      <dgm:prSet presAssocID="{181F5BB7-C0B8-4962-AFFA-E63DAE5A4F5E}" presName="pillarX" presStyleLbl="node1" presStyleIdx="1" presStyleCnt="2">
        <dgm:presLayoutVars>
          <dgm:bulletEnabled val="1"/>
        </dgm:presLayoutVars>
      </dgm:prSet>
      <dgm:spPr/>
    </dgm:pt>
    <dgm:pt modelId="{F1498340-55C0-4043-AD2F-2422788D19FE}" type="pres">
      <dgm:prSet presAssocID="{E7E5D7DD-7561-4CAB-8B56-CAC85FCD40DC}" presName="base" presStyleLbl="dkBgShp" presStyleIdx="1" presStyleCnt="2"/>
      <dgm:spPr/>
    </dgm:pt>
  </dgm:ptLst>
  <dgm:cxnLst>
    <dgm:cxn modelId="{3B992114-1D88-42F9-A721-FBC58856C618}" type="presOf" srcId="{181F5BB7-C0B8-4962-AFFA-E63DAE5A4F5E}" destId="{B9F71B2F-B8EE-4C9D-80DF-A2A0F69633E8}" srcOrd="0" destOrd="0" presId="urn:microsoft.com/office/officeart/2005/8/layout/hList3"/>
    <dgm:cxn modelId="{B22E983F-9850-4998-9E4D-DF9600AD759D}" type="presOf" srcId="{E7E5D7DD-7561-4CAB-8B56-CAC85FCD40DC}" destId="{2FE39A48-EFAC-4808-B02D-5C3E1C80943A}" srcOrd="0" destOrd="0" presId="urn:microsoft.com/office/officeart/2005/8/layout/hList3"/>
    <dgm:cxn modelId="{FA67275E-B635-4479-988F-EB5D4A5ECDDB}" srcId="{E7E5D7DD-7561-4CAB-8B56-CAC85FCD40DC}" destId="{E033910E-C26F-4F19-95B2-9D3A915781B4}" srcOrd="0" destOrd="0" parTransId="{1C8D3DD5-05B8-46AC-90C3-B2FEC76CAA3C}" sibTransId="{D9F8B6D1-81B3-4280-8CCE-7E1C7835F97E}"/>
    <dgm:cxn modelId="{6A8C7898-538F-4D1C-8B81-90C28ED9334C}" srcId="{5317FEE4-47BF-4ED2-8F8D-7DF9CD0F6ADA}" destId="{E7E5D7DD-7561-4CAB-8B56-CAC85FCD40DC}" srcOrd="0" destOrd="0" parTransId="{FE67AC06-2C00-439B-91BA-F6AAE5DBED3D}" sibTransId="{956F0014-5F1E-4A3C-A610-8DA2F28FBD69}"/>
    <dgm:cxn modelId="{3FEB4A9A-4592-4DDD-9CE5-E9BB85EDB04B}" srcId="{E7E5D7DD-7561-4CAB-8B56-CAC85FCD40DC}" destId="{181F5BB7-C0B8-4962-AFFA-E63DAE5A4F5E}" srcOrd="1" destOrd="0" parTransId="{7D5E534D-5477-4F5A-B49D-6F06CF4CEDDE}" sibTransId="{6FB03912-CA26-4F30-8794-3602CEB4AEE4}"/>
    <dgm:cxn modelId="{406BA0A7-569B-41B9-A403-B6E6EAAD129B}" type="presOf" srcId="{5317FEE4-47BF-4ED2-8F8D-7DF9CD0F6ADA}" destId="{665A037E-92B4-4446-9C2C-C8B8849CEDEA}" srcOrd="0" destOrd="0" presId="urn:microsoft.com/office/officeart/2005/8/layout/hList3"/>
    <dgm:cxn modelId="{635BFEC9-E508-47EA-8CE6-6548111B068F}" type="presOf" srcId="{E033910E-C26F-4F19-95B2-9D3A915781B4}" destId="{058CDF75-0E21-447C-B893-786D1F9B0E05}" srcOrd="0" destOrd="0" presId="urn:microsoft.com/office/officeart/2005/8/layout/hList3"/>
    <dgm:cxn modelId="{E0710CF9-CD92-4923-A454-1AA6C0FEFEC6}" type="presParOf" srcId="{665A037E-92B4-4446-9C2C-C8B8849CEDEA}" destId="{2FE39A48-EFAC-4808-B02D-5C3E1C80943A}" srcOrd="0" destOrd="0" presId="urn:microsoft.com/office/officeart/2005/8/layout/hList3"/>
    <dgm:cxn modelId="{631747FA-01C6-44CC-BBC7-6D9BAF32A9A1}" type="presParOf" srcId="{665A037E-92B4-4446-9C2C-C8B8849CEDEA}" destId="{0EDEA255-511B-4FBE-9409-F3629CDA4261}" srcOrd="1" destOrd="0" presId="urn:microsoft.com/office/officeart/2005/8/layout/hList3"/>
    <dgm:cxn modelId="{3E62BD43-416A-40D0-922A-B27914C6479A}" type="presParOf" srcId="{0EDEA255-511B-4FBE-9409-F3629CDA4261}" destId="{058CDF75-0E21-447C-B893-786D1F9B0E05}" srcOrd="0" destOrd="0" presId="urn:microsoft.com/office/officeart/2005/8/layout/hList3"/>
    <dgm:cxn modelId="{0C8FFD33-AB98-4D9F-B5B7-7A52AA5957E4}" type="presParOf" srcId="{0EDEA255-511B-4FBE-9409-F3629CDA4261}" destId="{B9F71B2F-B8EE-4C9D-80DF-A2A0F69633E8}" srcOrd="1" destOrd="0" presId="urn:microsoft.com/office/officeart/2005/8/layout/hList3"/>
    <dgm:cxn modelId="{1BF26ADA-0557-4A67-BE3F-89ED63E58A4D}" type="presParOf" srcId="{665A037E-92B4-4446-9C2C-C8B8849CEDEA}" destId="{F1498340-55C0-4043-AD2F-2422788D19FE}"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53765-886C-4DFB-9A24-C62BF8DC90AC}">
      <dsp:nvSpPr>
        <dsp:cNvPr id="0" name=""/>
        <dsp:cNvSpPr/>
      </dsp:nvSpPr>
      <dsp:spPr>
        <a:xfrm>
          <a:off x="4684" y="1426653"/>
          <a:ext cx="4096707" cy="4096707"/>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5455" tIns="30480" rIns="225455" bIns="30480" numCol="1" spcCol="1270" anchor="ctr" anchorCtr="0">
          <a:noAutofit/>
        </a:bodyPr>
        <a:lstStyle/>
        <a:p>
          <a:pPr marL="0" lvl="0" indent="0" algn="l" defTabSz="1066800" rtl="0">
            <a:lnSpc>
              <a:spcPct val="150000"/>
            </a:lnSpc>
            <a:spcBef>
              <a:spcPct val="0"/>
            </a:spcBef>
            <a:spcAft>
              <a:spcPct val="35000"/>
            </a:spcAft>
            <a:buNone/>
          </a:pPr>
          <a:r>
            <a:rPr lang="cy-GB" sz="2400" kern="1200">
              <a:latin typeface="Arial"/>
              <a:cs typeface="Arial"/>
            </a:rPr>
            <a:t>Eiliad o ‘weld y goleuni’ pan syrthiodd rhywbeth i’w le</a:t>
          </a:r>
          <a:endParaRPr lang="en-GB" sz="2400" kern="1200">
            <a:latin typeface="Arial"/>
            <a:cs typeface="Arial"/>
          </a:endParaRPr>
        </a:p>
      </dsp:txBody>
      <dsp:txXfrm>
        <a:off x="604633" y="2026602"/>
        <a:ext cx="2896809" cy="2896809"/>
      </dsp:txXfrm>
    </dsp:sp>
    <dsp:sp modelId="{689D260B-5CEC-4213-A1F8-C4FA0F330794}">
      <dsp:nvSpPr>
        <dsp:cNvPr id="0" name=""/>
        <dsp:cNvSpPr/>
      </dsp:nvSpPr>
      <dsp:spPr>
        <a:xfrm>
          <a:off x="3282051" y="1426653"/>
          <a:ext cx="4096707" cy="4096707"/>
        </a:xfrm>
        <a:prstGeom prst="ellipse">
          <a:avLst/>
        </a:prstGeom>
        <a:solidFill>
          <a:schemeClr val="accent2">
            <a:alpha val="50000"/>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5455" tIns="30480" rIns="225455" bIns="30480" numCol="1" spcCol="1270" anchor="ctr" anchorCtr="0">
          <a:noAutofit/>
        </a:bodyPr>
        <a:lstStyle/>
        <a:p>
          <a:pPr marL="0" lvl="0" indent="0" algn="l" defTabSz="1066800" rtl="0">
            <a:lnSpc>
              <a:spcPct val="150000"/>
            </a:lnSpc>
            <a:spcBef>
              <a:spcPct val="0"/>
            </a:spcBef>
            <a:spcAft>
              <a:spcPct val="35000"/>
            </a:spcAft>
            <a:buNone/>
          </a:pPr>
          <a:r>
            <a:rPr lang="cy-GB" sz="2400" kern="1200"/>
            <a:t>Gweithgaredd dysgu / gwers rydych chi wedi'i mwynhau'n arbennig</a:t>
          </a:r>
          <a:endParaRPr lang="en-GB" sz="2400" kern="1200"/>
        </a:p>
      </dsp:txBody>
      <dsp:txXfrm>
        <a:off x="3882000" y="2026602"/>
        <a:ext cx="2896809" cy="2896809"/>
      </dsp:txXfrm>
    </dsp:sp>
    <dsp:sp modelId="{438A1E34-49B5-4610-9439-E438A71C733F}">
      <dsp:nvSpPr>
        <dsp:cNvPr id="0" name=""/>
        <dsp:cNvSpPr/>
      </dsp:nvSpPr>
      <dsp:spPr>
        <a:xfrm>
          <a:off x="6559417" y="1426653"/>
          <a:ext cx="4096707" cy="4096707"/>
        </a:xfrm>
        <a:prstGeom prst="ellipse">
          <a:avLst/>
        </a:prstGeom>
        <a:solidFill>
          <a:schemeClr val="accent2">
            <a:alpha val="50000"/>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5455" tIns="30480" rIns="225455" bIns="30480" numCol="1" spcCol="1270" anchor="ctr" anchorCtr="0">
          <a:noAutofit/>
        </a:bodyPr>
        <a:lstStyle/>
        <a:p>
          <a:pPr marL="0" lvl="0" indent="0" algn="l" defTabSz="1066800" rtl="0">
            <a:lnSpc>
              <a:spcPct val="150000"/>
            </a:lnSpc>
            <a:spcBef>
              <a:spcPct val="0"/>
            </a:spcBef>
            <a:spcAft>
              <a:spcPct val="35000"/>
            </a:spcAft>
            <a:buNone/>
          </a:pPr>
          <a:r>
            <a:rPr lang="cy-GB" sz="2400" kern="1200">
              <a:latin typeface="Arial"/>
              <a:cs typeface="Arial"/>
            </a:rPr>
            <a:t>Rhywbeth a wnaethoch chi a’ch gwnaeth yn arbennig o falch o’ch hun...</a:t>
          </a:r>
          <a:endParaRPr lang="en-US" sz="2400" kern="1200">
            <a:latin typeface="Arial"/>
            <a:cs typeface="Arial"/>
          </a:endParaRPr>
        </a:p>
      </dsp:txBody>
      <dsp:txXfrm>
        <a:off x="7159366" y="2026602"/>
        <a:ext cx="2896809" cy="28968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33011-0959-4A83-A335-C7EB710449F9}">
      <dsp:nvSpPr>
        <dsp:cNvPr id="0" name=""/>
        <dsp:cNvSpPr/>
      </dsp:nvSpPr>
      <dsp:spPr>
        <a:xfrm rot="5400000">
          <a:off x="-180149" y="183451"/>
          <a:ext cx="1200993" cy="84069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Basic</a:t>
          </a:r>
          <a:endParaRPr lang="en-US" sz="1500" kern="1200"/>
        </a:p>
      </dsp:txBody>
      <dsp:txXfrm rot="-5400000">
        <a:off x="1" y="423650"/>
        <a:ext cx="840695" cy="360298"/>
      </dsp:txXfrm>
    </dsp:sp>
    <dsp:sp modelId="{13683344-93D2-4421-A21D-5FF9EE87576B}">
      <dsp:nvSpPr>
        <dsp:cNvPr id="0" name=""/>
        <dsp:cNvSpPr/>
      </dsp:nvSpPr>
      <dsp:spPr>
        <a:xfrm rot="5400000">
          <a:off x="3967024" y="-3123026"/>
          <a:ext cx="780645" cy="70333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err="1"/>
            <a:t>Nodyn</a:t>
          </a:r>
          <a:r>
            <a:rPr lang="en-US" sz="1600" kern="1200"/>
            <a:t> </a:t>
          </a:r>
          <a:r>
            <a:rPr lang="en-US" sz="1600" kern="1200" err="1"/>
            <a:t>syml</a:t>
          </a:r>
          <a:r>
            <a:rPr lang="en-US" sz="1600" kern="1200"/>
            <a:t> neu </a:t>
          </a:r>
          <a:r>
            <a:rPr lang="en-US" sz="1600" kern="1200" err="1"/>
            <a:t>grynodeb</a:t>
          </a:r>
          <a:r>
            <a:rPr lang="en-US" sz="1600" kern="1200"/>
            <a:t> o </a:t>
          </a:r>
          <a:r>
            <a:rPr lang="en-US" sz="1600" kern="1200" err="1"/>
            <a:t>ddigwyddiadau</a:t>
          </a:r>
          <a:r>
            <a:rPr lang="en-US" sz="1600" kern="1200"/>
            <a:t>. </a:t>
          </a:r>
          <a:r>
            <a:rPr lang="en-US" sz="1600" kern="1200" err="1"/>
            <a:t>Nid</a:t>
          </a:r>
          <a:r>
            <a:rPr lang="en-US" sz="1600" kern="1200"/>
            <a:t> </a:t>
          </a:r>
          <a:r>
            <a:rPr lang="en-US" sz="1600" kern="1200" err="1"/>
            <a:t>oes</a:t>
          </a:r>
          <a:r>
            <a:rPr lang="en-US" sz="1600" kern="1200"/>
            <a:t> </a:t>
          </a:r>
          <a:r>
            <a:rPr lang="en-US" sz="1600" kern="1200" err="1"/>
            <a:t>trafodaeth</a:t>
          </a:r>
          <a:r>
            <a:rPr lang="en-US" sz="1600" kern="1200"/>
            <a:t> y </a:t>
          </a:r>
          <a:r>
            <a:rPr lang="en-US" sz="1600" kern="1200" err="1"/>
            <a:t>tu</a:t>
          </a:r>
          <a:r>
            <a:rPr lang="en-US" sz="1600" kern="1200"/>
            <a:t> </a:t>
          </a:r>
          <a:r>
            <a:rPr lang="en-US" sz="1600" kern="1200" err="1"/>
            <a:t>hwnt</a:t>
          </a:r>
          <a:r>
            <a:rPr lang="en-US" sz="1600" kern="1200"/>
            <a:t> </a:t>
          </a:r>
          <a:r>
            <a:rPr lang="en-US" sz="1600" kern="1200" err="1"/>
            <a:t>i'r</a:t>
          </a:r>
          <a:r>
            <a:rPr lang="en-US" sz="1600" kern="1200"/>
            <a:t> </a:t>
          </a:r>
          <a:r>
            <a:rPr lang="en-US" sz="1600" kern="1200" err="1"/>
            <a:t>disgrifiad</a:t>
          </a:r>
          <a:r>
            <a:rPr lang="en-US" sz="1600" kern="1200"/>
            <a:t>.</a:t>
          </a:r>
        </a:p>
      </dsp:txBody>
      <dsp:txXfrm rot="-5400000">
        <a:off x="840695" y="41411"/>
        <a:ext cx="6995196" cy="704429"/>
      </dsp:txXfrm>
    </dsp:sp>
    <dsp:sp modelId="{F14F00AE-6B02-453B-9E58-EBDA9C381A3B}">
      <dsp:nvSpPr>
        <dsp:cNvPr id="0" name=""/>
        <dsp:cNvSpPr/>
      </dsp:nvSpPr>
      <dsp:spPr>
        <a:xfrm rot="5400000">
          <a:off x="-180149" y="1237185"/>
          <a:ext cx="1200993" cy="84069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err="1"/>
            <a:t>Datblygol</a:t>
          </a:r>
        </a:p>
      </dsp:txBody>
      <dsp:txXfrm rot="-5400000">
        <a:off x="1" y="1477384"/>
        <a:ext cx="840695" cy="360298"/>
      </dsp:txXfrm>
    </dsp:sp>
    <dsp:sp modelId="{8BAA3018-6A34-42AC-B3ED-A164B5999394}">
      <dsp:nvSpPr>
        <dsp:cNvPr id="0" name=""/>
        <dsp:cNvSpPr/>
      </dsp:nvSpPr>
      <dsp:spPr>
        <a:xfrm rot="5400000">
          <a:off x="3967024" y="-2069292"/>
          <a:ext cx="780645" cy="70333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US" sz="1600" kern="1200" err="1"/>
            <a:t>Rhywfaint</a:t>
          </a:r>
          <a:r>
            <a:rPr lang="en-US" sz="1600" kern="1200"/>
            <a:t> o </a:t>
          </a:r>
          <a:r>
            <a:rPr lang="en-US" sz="1600" kern="1200" err="1"/>
            <a:t>dystiolaeth</a:t>
          </a:r>
          <a:r>
            <a:rPr lang="en-US" sz="1600" kern="1200"/>
            <a:t> o </a:t>
          </a:r>
          <a:r>
            <a:rPr lang="en-US" sz="1600" kern="1200" err="1"/>
            <a:t>fyfyrio</a:t>
          </a:r>
          <a:r>
            <a:rPr lang="en-US" sz="1600" kern="1200"/>
            <a:t>, </a:t>
          </a:r>
          <a:r>
            <a:rPr lang="en-US" sz="1600" kern="1200" err="1"/>
            <a:t>cysylltiad</a:t>
          </a:r>
          <a:r>
            <a:rPr lang="en-US" sz="1600" kern="1200"/>
            <a:t> </a:t>
          </a:r>
          <a:r>
            <a:rPr lang="en-US" sz="1600" kern="1200" err="1"/>
            <a:t>achlysurol</a:t>
          </a:r>
          <a:r>
            <a:rPr lang="en-US" sz="1600" kern="1200"/>
            <a:t> â </a:t>
          </a:r>
          <a:r>
            <a:rPr lang="en-US" sz="1600" kern="1200" err="1"/>
            <a:t>gwybodaeth</a:t>
          </a:r>
          <a:r>
            <a:rPr lang="en-US" sz="1600" kern="1200"/>
            <a:t> </a:t>
          </a:r>
          <a:r>
            <a:rPr lang="en-US" sz="1600" kern="1200" err="1"/>
            <a:t>flaenorol</a:t>
          </a:r>
          <a:r>
            <a:rPr lang="en-US" sz="1600" kern="1200"/>
            <a:t> neu </a:t>
          </a:r>
          <a:r>
            <a:rPr lang="en-US" sz="1600" kern="1200" err="1"/>
            <a:t>ddigwyddiad</a:t>
          </a:r>
          <a:r>
            <a:rPr lang="en-US" sz="1600" kern="1200"/>
            <a:t> </a:t>
          </a:r>
          <a:r>
            <a:rPr lang="en-US" sz="1600" kern="1200" err="1"/>
            <a:t>cyfredol</a:t>
          </a:r>
          <a:r>
            <a:rPr lang="en-US" sz="1600" kern="1200"/>
            <a:t>. </a:t>
          </a:r>
          <a:r>
            <a:rPr lang="en-US" sz="1600" kern="1200" err="1"/>
            <a:t>Defnyddio</a:t>
          </a:r>
          <a:r>
            <a:rPr lang="en-US" sz="1600" kern="1200"/>
            <a:t> </a:t>
          </a:r>
          <a:r>
            <a:rPr lang="en-US" sz="1600" kern="1200" err="1"/>
            <a:t>iaith</a:t>
          </a:r>
          <a:r>
            <a:rPr lang="en-US" sz="1600" kern="1200"/>
            <a:t> </a:t>
          </a:r>
          <a:r>
            <a:rPr lang="en-US" sz="1600" kern="1200" err="1"/>
            <a:t>ddisgrifiadol</a:t>
          </a:r>
          <a:r>
            <a:rPr lang="en-US" sz="1600" kern="1200"/>
            <a:t> </a:t>
          </a:r>
          <a:r>
            <a:rPr lang="en-US" sz="1600" kern="1200" err="1"/>
            <a:t>yn</a:t>
          </a:r>
          <a:r>
            <a:rPr lang="en-US" sz="1600" kern="1200"/>
            <a:t> </a:t>
          </a:r>
          <a:r>
            <a:rPr lang="en-US" sz="1600" kern="1200" err="1"/>
            <a:t>bennaf</a:t>
          </a:r>
          <a:r>
            <a:rPr lang="en-US" sz="1600" kern="1200"/>
            <a:t>.</a:t>
          </a:r>
        </a:p>
      </dsp:txBody>
      <dsp:txXfrm rot="-5400000">
        <a:off x="840695" y="1095145"/>
        <a:ext cx="6995196" cy="704429"/>
      </dsp:txXfrm>
    </dsp:sp>
    <dsp:sp modelId="{9DBD38FB-B361-49C4-9F36-1967055A19D6}">
      <dsp:nvSpPr>
        <dsp:cNvPr id="0" name=""/>
        <dsp:cNvSpPr/>
      </dsp:nvSpPr>
      <dsp:spPr>
        <a:xfrm rot="5400000">
          <a:off x="-180149" y="2290919"/>
          <a:ext cx="1200993" cy="84069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Proficient</a:t>
          </a:r>
          <a:endParaRPr lang="en-US" sz="1500" kern="1200"/>
        </a:p>
      </dsp:txBody>
      <dsp:txXfrm rot="-5400000">
        <a:off x="1" y="2531118"/>
        <a:ext cx="840695" cy="360298"/>
      </dsp:txXfrm>
    </dsp:sp>
    <dsp:sp modelId="{7D6CEB72-3C15-45EB-9FAC-D8079C5C156A}">
      <dsp:nvSpPr>
        <dsp:cNvPr id="0" name=""/>
        <dsp:cNvSpPr/>
      </dsp:nvSpPr>
      <dsp:spPr>
        <a:xfrm rot="5400000">
          <a:off x="3967024" y="-1015559"/>
          <a:ext cx="780645" cy="70333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err="1"/>
            <a:t>Dangos</a:t>
          </a:r>
          <a:r>
            <a:rPr lang="en-US" sz="1600" kern="1200"/>
            <a:t> '</a:t>
          </a:r>
          <a:r>
            <a:rPr lang="en-US" sz="1600" kern="1200" err="1"/>
            <a:t>camu'n</a:t>
          </a:r>
          <a:r>
            <a:rPr lang="en-US" sz="1600" kern="1200"/>
            <a:t> </a:t>
          </a:r>
          <a:r>
            <a:rPr lang="en-US" sz="1600" kern="1200" err="1"/>
            <a:t>ôl</a:t>
          </a:r>
          <a:r>
            <a:rPr lang="en-US" sz="1600" kern="1200"/>
            <a:t>' o </a:t>
          </a:r>
          <a:r>
            <a:rPr lang="en-US" sz="1600" kern="1200" err="1"/>
            <a:t>ddigwyddiadau</a:t>
          </a:r>
          <a:r>
            <a:rPr lang="en-US" sz="1600" kern="1200"/>
            <a:t>. Mae </a:t>
          </a:r>
          <a:r>
            <a:rPr lang="en-US" sz="1600" kern="1200" err="1"/>
            <a:t>myfyrdod</a:t>
          </a:r>
          <a:r>
            <a:rPr lang="en-US" sz="1600" kern="1200"/>
            <a:t> </a:t>
          </a:r>
          <a:r>
            <a:rPr lang="en-US" sz="1600" kern="1200" err="1"/>
            <a:t>cyson</a:t>
          </a:r>
          <a:r>
            <a:rPr lang="en-US" sz="1600" kern="1200"/>
            <a:t> </a:t>
          </a:r>
          <a:r>
            <a:rPr lang="en-US" sz="1600" kern="1200" err="1"/>
            <a:t>yn</a:t>
          </a:r>
          <a:r>
            <a:rPr lang="en-US" sz="1600" kern="1200"/>
            <a:t> </a:t>
          </a:r>
          <a:r>
            <a:rPr lang="en-US" sz="1600" kern="1200" err="1"/>
            <a:t>dangos</a:t>
          </a:r>
          <a:r>
            <a:rPr lang="en-US" sz="1600" kern="1200"/>
            <a:t> </a:t>
          </a:r>
          <a:r>
            <a:rPr lang="en-US" sz="1600" kern="1200" err="1"/>
            <a:t>gwahanol</a:t>
          </a:r>
          <a:r>
            <a:rPr lang="en-US" sz="1600" kern="1200"/>
            <a:t> </a:t>
          </a:r>
          <a:r>
            <a:rPr lang="en-US" sz="1600" kern="1200" err="1"/>
            <a:t>gysylltiadau</a:t>
          </a:r>
          <a:r>
            <a:rPr lang="en-US" sz="1600" kern="1200"/>
            <a:t> ac </a:t>
          </a:r>
          <a:r>
            <a:rPr lang="en-US" sz="1600" kern="1200" err="1"/>
            <a:t>ymwybyddiaeth</a:t>
          </a:r>
          <a:r>
            <a:rPr lang="en-US" sz="1600" kern="1200"/>
            <a:t> o </a:t>
          </a:r>
          <a:r>
            <a:rPr lang="en-US" sz="1600" kern="1200" err="1"/>
            <a:t>agweddau</a:t>
          </a:r>
          <a:r>
            <a:rPr lang="en-US" sz="1600" kern="1200"/>
            <a:t> </a:t>
          </a:r>
          <a:r>
            <a:rPr lang="en-US" sz="1600" kern="1200" err="1"/>
            <a:t>dysgu</a:t>
          </a:r>
          <a:r>
            <a:rPr lang="en-US" sz="1600" kern="1200"/>
            <a:t>.</a:t>
          </a:r>
        </a:p>
      </dsp:txBody>
      <dsp:txXfrm rot="-5400000">
        <a:off x="840695" y="2148878"/>
        <a:ext cx="6995196" cy="704429"/>
      </dsp:txXfrm>
    </dsp:sp>
    <dsp:sp modelId="{4C2ED2B4-8D80-4E3A-BECF-9FEC693A45C9}">
      <dsp:nvSpPr>
        <dsp:cNvPr id="0" name=""/>
        <dsp:cNvSpPr/>
      </dsp:nvSpPr>
      <dsp:spPr>
        <a:xfrm rot="5400000">
          <a:off x="-180149" y="3344652"/>
          <a:ext cx="1200993" cy="840695"/>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latin typeface="Calibri Light" panose="020F0302020204030204"/>
            </a:rPr>
            <a:t>Exemplary</a:t>
          </a:r>
        </a:p>
      </dsp:txBody>
      <dsp:txXfrm rot="-5400000">
        <a:off x="1" y="3584851"/>
        <a:ext cx="840695" cy="360298"/>
      </dsp:txXfrm>
    </dsp:sp>
    <dsp:sp modelId="{CD3F2E0A-6EA6-4226-A134-B9B07CEE43BF}">
      <dsp:nvSpPr>
        <dsp:cNvPr id="0" name=""/>
        <dsp:cNvSpPr/>
      </dsp:nvSpPr>
      <dsp:spPr>
        <a:xfrm rot="5400000">
          <a:off x="3967024" y="38174"/>
          <a:ext cx="780645" cy="703330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a:lnSpc>
              <a:spcPct val="90000"/>
            </a:lnSpc>
            <a:spcBef>
              <a:spcPct val="0"/>
            </a:spcBef>
            <a:spcAft>
              <a:spcPct val="15000"/>
            </a:spcAft>
            <a:buChar char="•"/>
          </a:pPr>
          <a:r>
            <a:rPr lang="en-US" sz="1600" kern="1200"/>
            <a:t>Yn </a:t>
          </a:r>
          <a:r>
            <a:rPr lang="en-US" sz="1600" kern="1200" err="1"/>
            <a:t>ogystal</a:t>
          </a:r>
          <a:r>
            <a:rPr lang="en-US" sz="1600" kern="1200"/>
            <a:t>, </a:t>
          </a:r>
          <a:r>
            <a:rPr lang="en-US" sz="1600" kern="1200" err="1"/>
            <a:t>mae'n</a:t>
          </a:r>
          <a:r>
            <a:rPr lang="en-US" sz="1600" kern="1200"/>
            <a:t> </a:t>
          </a:r>
          <a:r>
            <a:rPr lang="en-US" sz="1600" kern="1200" err="1"/>
            <a:t>dangos</a:t>
          </a:r>
          <a:r>
            <a:rPr lang="en-US" sz="1600" kern="1200"/>
            <a:t> </a:t>
          </a:r>
          <a:r>
            <a:rPr lang="en-US" sz="1600" kern="1200" err="1"/>
            <a:t>myfyrdod</a:t>
          </a:r>
          <a:r>
            <a:rPr lang="en-US" sz="1600" kern="1200"/>
            <a:t> </a:t>
          </a:r>
          <a:r>
            <a:rPr lang="en-US" sz="1600" kern="1200" err="1"/>
            <a:t>beirniadol</a:t>
          </a:r>
          <a:r>
            <a:rPr lang="en-US" sz="1600" kern="1200"/>
            <a:t>, </a:t>
          </a:r>
          <a:r>
            <a:rPr lang="en-US" sz="1600" kern="1200" err="1"/>
            <a:t>ymwybyddiaeth</a:t>
          </a:r>
          <a:r>
            <a:rPr lang="en-US" sz="1600" kern="1200"/>
            <a:t> y </a:t>
          </a:r>
          <a:r>
            <a:rPr lang="en-US" sz="1600" kern="1200" err="1"/>
            <a:t>gellir</a:t>
          </a:r>
          <a:r>
            <a:rPr lang="en-US" sz="1600" kern="1200"/>
            <a:t> </a:t>
          </a:r>
          <a:r>
            <a:rPr lang="en-US" sz="1600" kern="1200" err="1"/>
            <a:t>gweld</a:t>
          </a:r>
          <a:r>
            <a:rPr lang="en-US" sz="1600" kern="1200"/>
            <a:t> </a:t>
          </a:r>
          <a:r>
            <a:rPr lang="en-US" sz="1600" kern="1200" err="1"/>
            <a:t>yr</a:t>
          </a:r>
          <a:r>
            <a:rPr lang="en-US" sz="1600" kern="1200"/>
            <a:t> un </a:t>
          </a:r>
          <a:r>
            <a:rPr lang="en-US" sz="1600" kern="1200" err="1"/>
            <a:t>gweithredoedd</a:t>
          </a:r>
          <a:r>
            <a:rPr lang="en-US" sz="1600" kern="1200"/>
            <a:t> a </a:t>
          </a:r>
          <a:r>
            <a:rPr lang="en-US" sz="1600" kern="1200" err="1"/>
            <a:t>digwyddiadau</a:t>
          </a:r>
          <a:r>
            <a:rPr lang="en-US" sz="1600" kern="1200"/>
            <a:t> </a:t>
          </a:r>
          <a:r>
            <a:rPr lang="en-US" sz="1600" kern="1200" err="1"/>
            <a:t>mewn</a:t>
          </a:r>
          <a:r>
            <a:rPr lang="en-US" sz="1600" kern="1200"/>
            <a:t> </a:t>
          </a:r>
          <a:r>
            <a:rPr lang="en-US" sz="1600" kern="1200" err="1"/>
            <a:t>gwahanol</a:t>
          </a:r>
          <a:r>
            <a:rPr lang="en-US" sz="1600" kern="1200"/>
            <a:t> </a:t>
          </a:r>
          <a:r>
            <a:rPr lang="en-US" sz="1600" kern="1200" err="1"/>
            <a:t>gyd-destunau</a:t>
          </a:r>
          <a:r>
            <a:rPr lang="en-US" sz="1600" kern="1200"/>
            <a:t> </a:t>
          </a:r>
          <a:r>
            <a:rPr lang="en-US" sz="1600" kern="1200" err="1"/>
            <a:t>gydag</a:t>
          </a:r>
          <a:r>
            <a:rPr lang="en-US" sz="1600" kern="1200"/>
            <a:t> </a:t>
          </a:r>
          <a:r>
            <a:rPr lang="en-US" sz="1600" kern="1200" err="1"/>
            <a:t>esboniadau</a:t>
          </a:r>
          <a:r>
            <a:rPr lang="en-US" sz="1600" kern="1200"/>
            <a:t> </a:t>
          </a:r>
          <a:r>
            <a:rPr lang="en-US" sz="1600" kern="1200" err="1"/>
            <a:t>gwahanol</a:t>
          </a:r>
          <a:r>
            <a:rPr lang="en-US" sz="1600" kern="1200"/>
            <a:t>.</a:t>
          </a:r>
        </a:p>
      </dsp:txBody>
      <dsp:txXfrm rot="-5400000">
        <a:off x="840695" y="3202611"/>
        <a:ext cx="6995196" cy="7044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39A48-EFAC-4808-B02D-5C3E1C80943A}">
      <dsp:nvSpPr>
        <dsp:cNvPr id="0" name=""/>
        <dsp:cNvSpPr/>
      </dsp:nvSpPr>
      <dsp:spPr>
        <a:xfrm>
          <a:off x="0" y="0"/>
          <a:ext cx="11676348" cy="1569828"/>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txBody>
        <a:bodyPr spcFirstLastPara="0" vert="horz" wrap="square" lIns="247650" tIns="247650" rIns="247650" bIns="247650" numCol="1" spcCol="1270" anchor="ctr" anchorCtr="0">
          <a:noAutofit/>
        </a:bodyPr>
        <a:lstStyle/>
        <a:p>
          <a:pPr marL="0" lvl="0" indent="0" algn="ctr" defTabSz="2889250" rtl="0">
            <a:lnSpc>
              <a:spcPct val="90000"/>
            </a:lnSpc>
            <a:spcBef>
              <a:spcPct val="0"/>
            </a:spcBef>
            <a:spcAft>
              <a:spcPct val="35000"/>
            </a:spcAft>
            <a:buNone/>
          </a:pPr>
          <a:r>
            <a:rPr lang="en-US" sz="6500" b="1" kern="1200" err="1">
              <a:solidFill>
                <a:schemeClr val="bg1"/>
              </a:solidFill>
            </a:rPr>
            <a:t>Cipio</a:t>
          </a:r>
          <a:r>
            <a:rPr lang="en-US" sz="6500" b="1" kern="1200">
              <a:solidFill>
                <a:schemeClr val="bg1"/>
              </a:solidFill>
            </a:rPr>
            <a:t> </a:t>
          </a:r>
          <a:r>
            <a:rPr lang="en-US" sz="6500" b="1" kern="1200" err="1">
              <a:solidFill>
                <a:schemeClr val="bg1"/>
              </a:solidFill>
            </a:rPr>
            <a:t>eich</a:t>
          </a:r>
          <a:r>
            <a:rPr lang="en-US" sz="6500" b="1" kern="1200">
              <a:solidFill>
                <a:schemeClr val="bg1"/>
              </a:solidFill>
              <a:latin typeface="Calibri Light"/>
              <a:ea typeface="Calibri Light"/>
              <a:cs typeface="Calibri Light"/>
            </a:rPr>
            <a:t> </a:t>
          </a:r>
          <a:r>
            <a:rPr lang="en-US" sz="6500" b="1" kern="1200" err="1">
              <a:solidFill>
                <a:schemeClr val="bg1"/>
              </a:solidFill>
              <a:latin typeface="Calibri Light"/>
              <a:ea typeface="Calibri Light"/>
              <a:cs typeface="Calibri Light"/>
            </a:rPr>
            <a:t>profiadau</a:t>
          </a:r>
          <a:endParaRPr lang="en-US" sz="6500" b="1" kern="1200">
            <a:solidFill>
              <a:schemeClr val="bg1"/>
            </a:solidFill>
            <a:latin typeface="Calibri Light"/>
            <a:ea typeface="Calibri Light"/>
            <a:cs typeface="Calibri Light"/>
          </a:endParaRPr>
        </a:p>
      </dsp:txBody>
      <dsp:txXfrm>
        <a:off x="0" y="0"/>
        <a:ext cx="11676348" cy="1569828"/>
      </dsp:txXfrm>
    </dsp:sp>
    <dsp:sp modelId="{058CDF75-0E21-447C-B893-786D1F9B0E05}">
      <dsp:nvSpPr>
        <dsp:cNvPr id="0" name=""/>
        <dsp:cNvSpPr/>
      </dsp:nvSpPr>
      <dsp:spPr>
        <a:xfrm>
          <a:off x="0" y="1569828"/>
          <a:ext cx="5838173" cy="3296639"/>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Calibri Light"/>
              <a:ea typeface="Calibri Light"/>
              <a:cs typeface="Calibri Light"/>
            </a:rPr>
            <a:t>Mae eich dyddiau gwaith yn llawn profiadau gwahanol, ac mae nifer ohonynt yn brofiadau dysgu sy'n gallu eich sbarduno i ystyried, ac o basib newid eich arfer. Gallai'r rhain fod yn rhan o'ch arferion o ddydd i ddydd, trafodaeth gyda chydweithwyr, neu fynd i hyfforddiant ffurfiol. Gall eich PDP eich helpu chi i fframio's profiadau hyn.</a:t>
          </a:r>
        </a:p>
      </dsp:txBody>
      <dsp:txXfrm>
        <a:off x="0" y="1569828"/>
        <a:ext cx="5838173" cy="3296639"/>
      </dsp:txXfrm>
    </dsp:sp>
    <dsp:sp modelId="{B9F71B2F-B8EE-4C9D-80DF-A2A0F69633E8}">
      <dsp:nvSpPr>
        <dsp:cNvPr id="0" name=""/>
        <dsp:cNvSpPr/>
      </dsp:nvSpPr>
      <dsp:spPr>
        <a:xfrm>
          <a:off x="5838174" y="1569828"/>
          <a:ext cx="5838173" cy="3296639"/>
        </a:xfrm>
        <a:prstGeom prst="rect">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a:latin typeface="Segoe UI"/>
              <a:cs typeface="Segoe UI"/>
            </a:rPr>
            <a:t>Gallwch hefyd gysylltu eich PDP i ddyfeisiau allanol fel Google Drive neu Dropbox, a chael mynediad i, a defnyddio'r ffeiliau yr ydych eisoes wedi arbed yno.</a:t>
          </a:r>
        </a:p>
      </dsp:txBody>
      <dsp:txXfrm>
        <a:off x="5838174" y="1569828"/>
        <a:ext cx="5838173" cy="3296639"/>
      </dsp:txXfrm>
    </dsp:sp>
    <dsp:sp modelId="{F1498340-55C0-4043-AD2F-2422788D19FE}">
      <dsp:nvSpPr>
        <dsp:cNvPr id="0" name=""/>
        <dsp:cNvSpPr/>
      </dsp:nvSpPr>
      <dsp:spPr>
        <a:xfrm>
          <a:off x="0" y="4866467"/>
          <a:ext cx="11676348" cy="366293"/>
        </a:xfrm>
        <a:prstGeom prst="rect">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DD1E42-D1E8-4D92-AFA2-758C9576E8BD}" type="datetimeFigureOut">
              <a:t>2/6/2025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09CEEE-235B-4B56-9EFB-C8F16ADD2070}" type="slidenum">
              <a:t>‹#›</a:t>
            </a:fld>
            <a:endParaRPr lang="en-US"/>
          </a:p>
        </p:txBody>
      </p:sp>
    </p:spTree>
    <p:extLst>
      <p:ext uri="{BB962C8B-B14F-4D97-AF65-F5344CB8AC3E}">
        <p14:creationId xmlns:p14="http://schemas.microsoft.com/office/powerpoint/2010/main" val="3133021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GB"/>
              <a:t>As we did in the PGCE lecture – use the questions to initiate discussions. How has School Enrichment been going?</a:t>
            </a:r>
            <a:endParaRPr lang="en-US"/>
          </a:p>
        </p:txBody>
      </p:sp>
      <p:sp>
        <p:nvSpPr>
          <p:cNvPr id="4" name="Slide Number Placeholder 3"/>
          <p:cNvSpPr>
            <a:spLocks noGrp="1"/>
          </p:cNvSpPr>
          <p:nvPr>
            <p:ph type="sldNum" sz="quarter" idx="5"/>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464187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r>
              <a:rPr lang="en-US"/>
              <a:t>Discuss the difference between thinking and reflecting. This resembles Schon's model of reflection </a:t>
            </a:r>
            <a:r>
              <a:rPr lang="en-US" err="1"/>
              <a:t>eg</a:t>
            </a:r>
            <a:r>
              <a:rPr lang="en-US"/>
              <a:t> Reflection in action and Reflection on action.</a:t>
            </a:r>
          </a:p>
          <a:p>
            <a:r>
              <a:rPr lang="en-US"/>
              <a:t>Critical reflection requires you to go back to your notes you made at the time and revisit the learning.</a:t>
            </a:r>
          </a:p>
        </p:txBody>
      </p:sp>
      <p:sp>
        <p:nvSpPr>
          <p:cNvPr id="4" name="Slide Number Placeholder 3"/>
          <p:cNvSpPr>
            <a:spLocks noGrp="1"/>
          </p:cNvSpPr>
          <p:nvPr>
            <p:ph type="sldNum" sz="quarter" idx="5"/>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1221474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BBE13D-E5A8-FCF6-EEE5-953AAC0922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5BDFE0-785E-0E7A-9F1B-4F9A806810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B57247-FB42-5D31-C966-3367F914C378}"/>
              </a:ext>
            </a:extLst>
          </p:cNvPr>
          <p:cNvSpPr>
            <a:spLocks noGrp="1"/>
          </p:cNvSpPr>
          <p:nvPr>
            <p:ph type="body" idx="1"/>
          </p:nvPr>
        </p:nvSpPr>
        <p:spPr/>
        <p:txBody>
          <a:bodyPr/>
          <a:lstStyle/>
          <a:p>
            <a:r>
              <a:rPr lang="en-US"/>
              <a:t>Discuss how to become more reflective. The table gives some ideas for deeper reflection and how to improve your writing. </a:t>
            </a:r>
          </a:p>
        </p:txBody>
      </p:sp>
      <p:sp>
        <p:nvSpPr>
          <p:cNvPr id="4" name="Slide Number Placeholder 3">
            <a:extLst>
              <a:ext uri="{FF2B5EF4-FFF2-40B4-BE49-F238E27FC236}">
                <a16:creationId xmlns:a16="http://schemas.microsoft.com/office/drawing/2014/main" id="{07F4BF20-416E-0351-89B6-B94E6EBE989E}"/>
              </a:ext>
            </a:extLst>
          </p:cNvPr>
          <p:cNvSpPr>
            <a:spLocks noGrp="1"/>
          </p:cNvSpPr>
          <p:nvPr>
            <p:ph type="sldNum" sz="quarter" idx="5"/>
          </p:nvPr>
        </p:nvSpPr>
        <p:spPr/>
        <p:txBody>
          <a:bodyPr/>
          <a:lstStyle/>
          <a:p>
            <a:fld id="{41DFCFF7-21C1-4482-AF2B-175F76C2F8AA}" type="slidenum">
              <a:rPr lang="en-US"/>
              <a:t>6</a:t>
            </a:fld>
            <a:endParaRPr lang="en-US"/>
          </a:p>
        </p:txBody>
      </p:sp>
    </p:spTree>
    <p:extLst>
      <p:ext uri="{BB962C8B-B14F-4D97-AF65-F5344CB8AC3E}">
        <p14:creationId xmlns:p14="http://schemas.microsoft.com/office/powerpoint/2010/main" val="1500304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A8B48-B937-B028-CD4C-0B8E850BEB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8DD88F-766E-02BB-2CD6-CCCD3CC40E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9B8D43-FCB0-E11F-08FC-5B7126D4639D}"/>
              </a:ext>
            </a:extLst>
          </p:cNvPr>
          <p:cNvSpPr>
            <a:spLocks noGrp="1"/>
          </p:cNvSpPr>
          <p:nvPr>
            <p:ph type="body" idx="1"/>
          </p:nvPr>
        </p:nvSpPr>
        <p:spPr/>
        <p:txBody>
          <a:bodyPr/>
          <a:lstStyle/>
          <a:p>
            <a:endParaRPr lang="en-US">
              <a:ea typeface="Calibri"/>
              <a:cs typeface="Calibri"/>
            </a:endParaRPr>
          </a:p>
        </p:txBody>
      </p:sp>
      <p:sp>
        <p:nvSpPr>
          <p:cNvPr id="4" name="Slide Number Placeholder 3">
            <a:extLst>
              <a:ext uri="{FF2B5EF4-FFF2-40B4-BE49-F238E27FC236}">
                <a16:creationId xmlns:a16="http://schemas.microsoft.com/office/drawing/2014/main" id="{33539397-C321-6168-CD67-0625E3D0721A}"/>
              </a:ext>
            </a:extLst>
          </p:cNvPr>
          <p:cNvSpPr>
            <a:spLocks noGrp="1"/>
          </p:cNvSpPr>
          <p:nvPr>
            <p:ph type="sldNum" sz="quarter" idx="5"/>
          </p:nvPr>
        </p:nvSpPr>
        <p:spPr/>
        <p:txBody>
          <a:bodyPr/>
          <a:lstStyle/>
          <a:p>
            <a:fld id="{41DFCFF7-21C1-4482-AF2B-175F76C2F8AA}" type="slidenum">
              <a:rPr lang="en-US"/>
              <a:t>7</a:t>
            </a:fld>
            <a:endParaRPr lang="en-US"/>
          </a:p>
        </p:txBody>
      </p:sp>
    </p:spTree>
    <p:extLst>
      <p:ext uri="{BB962C8B-B14F-4D97-AF65-F5344CB8AC3E}">
        <p14:creationId xmlns:p14="http://schemas.microsoft.com/office/powerpoint/2010/main" val="33269828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a:defRPr/>
            </a:pPr>
            <a:r>
              <a:rPr lang="en-US" spc="-8">
                <a:solidFill>
                  <a:srgbClr val="00B050"/>
                </a:solidFill>
              </a:rPr>
              <a:t>Spend some time allowing and encouraging the students to open their Steer document (OneDrive) and discuss and compare their templates with others who have done the same tasks.  Circulate the room and challenge them to identify if the template contains certain elements </a:t>
            </a:r>
            <a:r>
              <a:rPr lang="en-US" spc="-8" err="1">
                <a:solidFill>
                  <a:srgbClr val="00B050"/>
                </a:solidFill>
              </a:rPr>
              <a:t>eg</a:t>
            </a:r>
            <a:r>
              <a:rPr lang="en-US" spc="-8">
                <a:solidFill>
                  <a:srgbClr val="00B050"/>
                </a:solidFill>
              </a:rPr>
              <a:t> rationale, clear description, impact on learners. </a:t>
            </a:r>
          </a:p>
          <a:p>
            <a:pPr>
              <a:defRPr/>
            </a:pPr>
            <a:endParaRPr lang="en-US" spc="-8">
              <a:solidFill>
                <a:srgbClr val="00B050"/>
              </a:solidFill>
            </a:endParaRPr>
          </a:p>
          <a:p>
            <a:pPr>
              <a:defRPr/>
            </a:pPr>
            <a:r>
              <a:rPr lang="en-US" spc="-8">
                <a:solidFill>
                  <a:srgbClr val="00B050"/>
                </a:solidFill>
              </a:rPr>
              <a:t>Encourage them to make changes to their templates and add things to make their writing more reflective.</a:t>
            </a:r>
            <a:endParaRPr lang="en-US" spc="-8">
              <a:solidFill>
                <a:srgbClr val="00B050"/>
              </a:solidFill>
              <a:cs typeface="Calibri" panose="020F0502020204030204"/>
            </a:endParaRPr>
          </a:p>
          <a:p>
            <a:pPr>
              <a:defRPr/>
            </a:pPr>
            <a:endParaRPr lang="en-US" spc="-8">
              <a:solidFill>
                <a:srgbClr val="00B050"/>
              </a:solidFill>
            </a:endParaRPr>
          </a:p>
          <a:p>
            <a:pPr>
              <a:defRPr/>
            </a:pPr>
            <a:r>
              <a:rPr lang="en-US" spc="-8">
                <a:solidFill>
                  <a:srgbClr val="00B050"/>
                </a:solidFill>
              </a:rPr>
              <a:t>Ryan, M., 2011. Improving reflective writing in higher education: a social semiotic perspective. Teaching in Higher Education, 16(1), 99-111.</a:t>
            </a:r>
            <a:endParaRPr lang="en-US" spc="-8">
              <a:solidFill>
                <a:srgbClr val="00B050"/>
              </a:solidFill>
              <a:cs typeface="Calibri"/>
            </a:endParaRPr>
          </a:p>
          <a:p>
            <a:pPr>
              <a:defRPr/>
            </a:pPr>
            <a:endParaRPr lang="en-US" spc="-8">
              <a:solidFill>
                <a:srgbClr val="00B050"/>
              </a:solidFill>
            </a:endParaRPr>
          </a:p>
          <a:p>
            <a:pPr>
              <a:defRPr/>
            </a:pPr>
            <a:r>
              <a:rPr lang="en-US" spc="-8">
                <a:solidFill>
                  <a:srgbClr val="00B050"/>
                </a:solidFill>
              </a:rPr>
              <a:t>Language points when describing</a:t>
            </a:r>
          </a:p>
          <a:p>
            <a:pPr marL="285750" indent="-285750">
              <a:buFont typeface="Arial,Sans-Serif"/>
              <a:buChar char="•"/>
              <a:defRPr/>
            </a:pPr>
            <a:r>
              <a:rPr lang="en-US" b="1" spc="-8">
                <a:solidFill>
                  <a:srgbClr val="00B050"/>
                </a:solidFill>
              </a:rPr>
              <a:t>Use clear and precise language. </a:t>
            </a:r>
            <a:r>
              <a:rPr lang="en-US" spc="-8">
                <a:solidFill>
                  <a:srgbClr val="00B050"/>
                </a:solidFill>
              </a:rPr>
              <a:t>For example, use ‘working on a group project on […] with three other students’ rather than ‘working on a group project with some other students’</a:t>
            </a:r>
          </a:p>
          <a:p>
            <a:pPr marL="285750" indent="-285750">
              <a:buFont typeface="Arial,Sans-Serif"/>
              <a:buChar char="•"/>
              <a:defRPr/>
            </a:pPr>
            <a:r>
              <a:rPr lang="en-US" b="1" spc="-8">
                <a:solidFill>
                  <a:srgbClr val="00B050"/>
                </a:solidFill>
              </a:rPr>
              <a:t>Be as objective as possible.</a:t>
            </a:r>
            <a:r>
              <a:rPr lang="en-US" spc="-8">
                <a:solidFill>
                  <a:srgbClr val="00B050"/>
                </a:solidFill>
              </a:rPr>
              <a:t> For example ‘The younger children were hanging out at the corner’ rather than ‘the younger children were barricading the corner’ – It may have felt that way but was that actually their intent? If it felt that way, the feelings should be expressed explicitly.</a:t>
            </a:r>
          </a:p>
          <a:p>
            <a:pPr marL="285750" indent="-285750">
              <a:buFont typeface="Arial,Sans-Serif"/>
              <a:buChar char="•"/>
              <a:defRPr/>
            </a:pPr>
            <a:r>
              <a:rPr lang="en-US" b="1" spc="-8">
                <a:solidFill>
                  <a:srgbClr val="00B050"/>
                </a:solidFill>
              </a:rPr>
              <a:t>Be concise.</a:t>
            </a:r>
            <a:endParaRPr lang="en-US" spc="-8">
              <a:solidFill>
                <a:srgbClr val="00B050"/>
              </a:solidFill>
            </a:endParaRPr>
          </a:p>
          <a:p>
            <a:pPr marL="285750" indent="-285750">
              <a:buFont typeface="Arial,Sans-Serif"/>
              <a:buChar char="•"/>
            </a:pPr>
            <a:r>
              <a:rPr lang="en-US" b="1" spc="-8">
                <a:solidFill>
                  <a:srgbClr val="00B050"/>
                </a:solidFill>
              </a:rPr>
              <a:t>Use temporal indicators and transitional language. </a:t>
            </a:r>
            <a:r>
              <a:rPr lang="en-US" spc="-8">
                <a:solidFill>
                  <a:srgbClr val="00B050"/>
                </a:solidFill>
              </a:rPr>
              <a:t>For example: yesterday, last week, then, subsequently, lastly, etc.</a:t>
            </a:r>
          </a:p>
          <a:p>
            <a:r>
              <a:rPr lang="en-US" spc="-8">
                <a:solidFill>
                  <a:srgbClr val="00B050"/>
                </a:solidFill>
              </a:rPr>
              <a:t>Helpful phrases are ‘I saw…’, ‘I noticed…’, ‘I/they said…’, ‘I had…’, ‘I/they did…’, ‘I heard…’</a:t>
            </a:r>
          </a:p>
          <a:p>
            <a:endParaRPr lang="en-US" spc="-8">
              <a:solidFill>
                <a:srgbClr val="00B050"/>
              </a:solidFill>
            </a:endParaRPr>
          </a:p>
          <a:p>
            <a:r>
              <a:rPr lang="en-US" spc="-8">
                <a:solidFill>
                  <a:srgbClr val="00B050"/>
                </a:solidFill>
              </a:rPr>
              <a:t>Language points when writing about thoughts and feelings</a:t>
            </a:r>
          </a:p>
          <a:p>
            <a:pPr marL="285750" indent="-285750">
              <a:buFont typeface="Arial,Sans-Serif"/>
              <a:buChar char="•"/>
            </a:pPr>
            <a:r>
              <a:rPr lang="en-US" b="1" spc="-8">
                <a:solidFill>
                  <a:srgbClr val="00B050"/>
                </a:solidFill>
              </a:rPr>
              <a:t>Use thinking and sensing verbs. </a:t>
            </a:r>
            <a:r>
              <a:rPr lang="en-US" spc="-8">
                <a:solidFill>
                  <a:srgbClr val="00B050"/>
                </a:solidFill>
              </a:rPr>
              <a:t>For example, ‘I believe…’, ‘I think…’, ‘My opinion is…’, ‘I feel…’, ‘I understand…’, ‘I was happy/angry/…’ etc.</a:t>
            </a:r>
          </a:p>
          <a:p>
            <a:pPr marL="285750" indent="-285750">
              <a:buFont typeface="Arial,Sans-Serif"/>
              <a:buChar char="•"/>
            </a:pPr>
            <a:r>
              <a:rPr lang="en-US" b="1" spc="-8">
                <a:solidFill>
                  <a:srgbClr val="00B050"/>
                </a:solidFill>
              </a:rPr>
              <a:t>Be cautious not to use ‘feel’ to hide judgement or opinion. </a:t>
            </a:r>
            <a:r>
              <a:rPr lang="en-US" spc="-8">
                <a:solidFill>
                  <a:srgbClr val="00B050"/>
                </a:solidFill>
              </a:rPr>
              <a:t>For instance ‘I felt they were wrong’, or ‘my feeling was that it was a good choice’.  Both of these sentences use feelings as a way to pass judgement. The latter of the examples can be rewritten as ‘I felt confident while making the choice, because…’</a:t>
            </a:r>
          </a:p>
          <a:p>
            <a:pPr marL="285750" indent="-285750">
              <a:buFont typeface="Arial,Sans-Serif"/>
              <a:buChar char="•"/>
            </a:pPr>
            <a:r>
              <a:rPr lang="en-US" b="1" spc="-8">
                <a:solidFill>
                  <a:srgbClr val="00B050"/>
                </a:solidFill>
              </a:rPr>
              <a:t>Be aware of tense. </a:t>
            </a:r>
            <a:r>
              <a:rPr lang="en-US" spc="-8">
                <a:solidFill>
                  <a:srgbClr val="00B050"/>
                </a:solidFill>
              </a:rPr>
              <a:t>Sometimes you are remembering feelings you had at the time of the event, which should be written in past tense.  Sometimes you are talking about current and persistent feelings. Use present tense for feelings you have at the time of writing.</a:t>
            </a:r>
          </a:p>
          <a:p>
            <a:pPr marL="285750" indent="-285750">
              <a:buFont typeface="Arial,Sans-Serif"/>
              <a:buChar char="•"/>
            </a:pPr>
            <a:r>
              <a:rPr lang="en-US" b="1" spc="-8">
                <a:solidFill>
                  <a:srgbClr val="00B050"/>
                </a:solidFill>
              </a:rPr>
              <a:t>Feelings should be processed. </a:t>
            </a:r>
            <a:r>
              <a:rPr lang="en-US" spc="-8">
                <a:solidFill>
                  <a:srgbClr val="00B050"/>
                </a:solidFill>
              </a:rPr>
              <a:t>For academic reflection you should not write in the heat of the moment. The feelings should be presented to aid the understanding of the situation and help you to make connections – this is not a place to rant.</a:t>
            </a:r>
            <a:endParaRPr lang="en-US" spc="-8">
              <a:solidFill>
                <a:srgbClr val="00B050"/>
              </a:solidFill>
              <a:cs typeface="Calibri"/>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43182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3D7DB3-6CBF-8902-7E24-1683AA7B70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CE6713-8929-1576-22D7-B4B368987A4B}"/>
              </a:ext>
            </a:extLst>
          </p:cNvPr>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BE2E2123-5D5C-1618-6B57-34F67868671B}"/>
              </a:ext>
            </a:extLst>
          </p:cNvPr>
          <p:cNvSpPr>
            <a:spLocks noGrp="1"/>
          </p:cNvSpPr>
          <p:nvPr>
            <p:ph type="body" idx="1"/>
          </p:nvPr>
        </p:nvSpPr>
        <p:spPr/>
        <p:txBody>
          <a:bodyPr/>
          <a:lstStyle/>
          <a:p>
            <a:endParaRPr lang="en-GB">
              <a:ea typeface="Calibri"/>
              <a:cs typeface="Calibri"/>
            </a:endParaRPr>
          </a:p>
        </p:txBody>
      </p:sp>
      <p:sp>
        <p:nvSpPr>
          <p:cNvPr id="4" name="Slide Number Placeholder 3">
            <a:extLst>
              <a:ext uri="{FF2B5EF4-FFF2-40B4-BE49-F238E27FC236}">
                <a16:creationId xmlns:a16="http://schemas.microsoft.com/office/drawing/2014/main" id="{222014C6-B23B-931B-1229-62E9BA58C2C2}"/>
              </a:ext>
            </a:extLst>
          </p:cNvPr>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123036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10</a:t>
            </a:fld>
            <a:endParaRPr lang="en-US"/>
          </a:p>
        </p:txBody>
      </p:sp>
    </p:spTree>
    <p:extLst>
      <p:ext uri="{BB962C8B-B14F-4D97-AF65-F5344CB8AC3E}">
        <p14:creationId xmlns:p14="http://schemas.microsoft.com/office/powerpoint/2010/main" val="38786918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r>
              <a:rPr lang="en-GB" noProof="0"/>
              <a:t>Emphasise the need to </a:t>
            </a:r>
            <a:r>
              <a:rPr lang="en-GB"/>
              <a:t>contact</a:t>
            </a:r>
            <a:r>
              <a:rPr lang="en-GB" noProof="0"/>
              <a:t> EWC should they require help</a:t>
            </a:r>
            <a:r>
              <a:rPr lang="en-GB"/>
              <a:t> and cc their Personal Tutor/Allocated Tutor</a:t>
            </a:r>
            <a:endParaRPr lang="en-GB" noProof="0"/>
          </a:p>
          <a:p>
            <a:endParaRPr lang="en-GB" noProof="0"/>
          </a:p>
          <a:p>
            <a:pPr marL="0" marR="0" lvl="0" indent="0" algn="l" defTabSz="914400" rtl="0" eaLnBrk="1" fontAlgn="auto" latinLnBrk="0" hangingPunct="1">
              <a:lnSpc>
                <a:spcPct val="100000"/>
              </a:lnSpc>
              <a:spcBef>
                <a:spcPts val="0"/>
              </a:spcBef>
              <a:spcAft>
                <a:spcPts val="0"/>
              </a:spcAft>
              <a:buClrTx/>
              <a:buSzTx/>
              <a:buFontTx/>
              <a:buNone/>
              <a:tabLst/>
              <a:defRPr/>
            </a:pPr>
            <a:r>
              <a:rPr lang="cy-GB" err="1"/>
              <a:t>Highlight</a:t>
            </a:r>
            <a:r>
              <a:rPr lang="cy-GB"/>
              <a:t>: </a:t>
            </a:r>
            <a:r>
              <a:rPr lang="cy-GB" err="1"/>
              <a:t>They</a:t>
            </a:r>
            <a:r>
              <a:rPr lang="cy-GB"/>
              <a:t> </a:t>
            </a:r>
            <a:r>
              <a:rPr lang="cy-GB" err="1"/>
              <a:t>should</a:t>
            </a:r>
            <a:r>
              <a:rPr lang="cy-GB"/>
              <a:t> </a:t>
            </a:r>
            <a:r>
              <a:rPr lang="cy-GB" err="1"/>
              <a:t>make</a:t>
            </a:r>
            <a:r>
              <a:rPr lang="cy-GB"/>
              <a:t> a </a:t>
            </a:r>
            <a:r>
              <a:rPr lang="cy-GB" err="1"/>
              <a:t>note</a:t>
            </a:r>
            <a:r>
              <a:rPr lang="cy-GB"/>
              <a:t> of </a:t>
            </a:r>
            <a:r>
              <a:rPr lang="cy-GB" err="1"/>
              <a:t>their</a:t>
            </a:r>
            <a:r>
              <a:rPr lang="cy-GB"/>
              <a:t> ‘</a:t>
            </a:r>
            <a:r>
              <a:rPr lang="cy-GB" err="1"/>
              <a:t>Username</a:t>
            </a:r>
            <a:r>
              <a:rPr lang="cy-GB"/>
              <a:t>’ </a:t>
            </a:r>
            <a:r>
              <a:rPr lang="cy-GB" err="1"/>
              <a:t>and</a:t>
            </a:r>
            <a:r>
              <a:rPr lang="cy-GB"/>
              <a:t> ‘</a:t>
            </a:r>
            <a:r>
              <a:rPr lang="cy-GB" err="1"/>
              <a:t>Password</a:t>
            </a:r>
            <a:r>
              <a:rPr lang="cy-GB"/>
              <a:t>’. </a:t>
            </a:r>
            <a:r>
              <a:rPr lang="cy-GB" err="1"/>
              <a:t>They</a:t>
            </a:r>
            <a:r>
              <a:rPr lang="cy-GB"/>
              <a:t> </a:t>
            </a:r>
            <a:r>
              <a:rPr lang="cy-GB" err="1"/>
              <a:t>will</a:t>
            </a:r>
            <a:r>
              <a:rPr lang="cy-GB"/>
              <a:t> </a:t>
            </a:r>
            <a:r>
              <a:rPr lang="cy-GB" err="1"/>
              <a:t>need</a:t>
            </a:r>
            <a:r>
              <a:rPr lang="cy-GB"/>
              <a:t> </a:t>
            </a:r>
            <a:r>
              <a:rPr lang="cy-GB" err="1"/>
              <a:t>them</a:t>
            </a:r>
            <a:r>
              <a:rPr lang="cy-GB"/>
              <a:t> </a:t>
            </a:r>
            <a:r>
              <a:rPr lang="cy-GB" err="1"/>
              <a:t>until</a:t>
            </a:r>
            <a:r>
              <a:rPr lang="cy-GB"/>
              <a:t> the </a:t>
            </a:r>
            <a:r>
              <a:rPr lang="cy-GB" err="1"/>
              <a:t>end</a:t>
            </a:r>
            <a:r>
              <a:rPr lang="cy-GB"/>
              <a:t> of </a:t>
            </a:r>
            <a:r>
              <a:rPr lang="cy-GB" err="1"/>
              <a:t>their</a:t>
            </a:r>
            <a:r>
              <a:rPr lang="cy-GB"/>
              <a:t> 3rd </a:t>
            </a:r>
            <a:r>
              <a:rPr lang="cy-GB" err="1"/>
              <a:t>year</a:t>
            </a:r>
            <a:r>
              <a:rPr lang="cy-GB"/>
              <a:t>. </a:t>
            </a:r>
            <a:endParaRPr lang="cy-GB">
              <a:ea typeface="Calibri"/>
              <a:cs typeface="Calibri"/>
            </a:endParaRP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6627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16</a:t>
            </a:fld>
            <a:endParaRPr lang="en-GB"/>
          </a:p>
        </p:txBody>
      </p:sp>
    </p:spTree>
    <p:extLst>
      <p:ext uri="{BB962C8B-B14F-4D97-AF65-F5344CB8AC3E}">
        <p14:creationId xmlns:p14="http://schemas.microsoft.com/office/powerpoint/2010/main" val="30564534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18</a:t>
            </a:fld>
            <a:endParaRPr lang="en-GB"/>
          </a:p>
        </p:txBody>
      </p:sp>
    </p:spTree>
    <p:extLst>
      <p:ext uri="{BB962C8B-B14F-4D97-AF65-F5344CB8AC3E}">
        <p14:creationId xmlns:p14="http://schemas.microsoft.com/office/powerpoint/2010/main" val="33180431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19</a:t>
            </a:fld>
            <a:endParaRPr lang="en-GB"/>
          </a:p>
        </p:txBody>
      </p:sp>
    </p:spTree>
    <p:extLst>
      <p:ext uri="{BB962C8B-B14F-4D97-AF65-F5344CB8AC3E}">
        <p14:creationId xmlns:p14="http://schemas.microsoft.com/office/powerpoint/2010/main" val="17181739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a:solidFill>
                <a:srgbClr val="000000"/>
              </a:solidFill>
              <a:effectLst/>
              <a:latin typeface="Calibri"/>
              <a:ea typeface="Calibri"/>
              <a:cs typeface="Calibri"/>
            </a:endParaRPr>
          </a:p>
          <a:p>
            <a:endParaRPr lang="en-GB"/>
          </a:p>
        </p:txBody>
      </p:sp>
      <p:sp>
        <p:nvSpPr>
          <p:cNvPr id="4" name="Slide Number Placeholder 3"/>
          <p:cNvSpPr>
            <a:spLocks noGrp="1"/>
          </p:cNvSpPr>
          <p:nvPr>
            <p:ph type="sldNum" sz="quarter" idx="5"/>
          </p:nvPr>
        </p:nvSpPr>
        <p:spPr/>
        <p:txBody>
          <a:bodyPr/>
          <a:lstStyle/>
          <a:p>
            <a:fld id="{41DFCFF7-21C1-4482-AF2B-175F76C2F8AA}" type="slidenum">
              <a:rPr lang="en-GB" smtClean="0"/>
              <a:t>20</a:t>
            </a:fld>
            <a:endParaRPr lang="en-GB"/>
          </a:p>
        </p:txBody>
      </p:sp>
    </p:spTree>
    <p:extLst>
      <p:ext uri="{BB962C8B-B14F-4D97-AF65-F5344CB8AC3E}">
        <p14:creationId xmlns:p14="http://schemas.microsoft.com/office/powerpoint/2010/main" val="25323122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en-GB">
              <a:ea typeface="Calibri"/>
              <a:cs typeface="Calibri"/>
            </a:endParaRP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27742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p:cNvSpPr>
            <a:spLocks noGrp="1"/>
          </p:cNvSpPr>
          <p:nvPr>
            <p:ph type="body" idx="1"/>
          </p:nvPr>
        </p:nvSpPr>
        <p:spPr/>
        <p:txBody>
          <a:bodyPr/>
          <a:lstStyle/>
          <a:p>
            <a:endParaRPr lang="en-GB">
              <a:ea typeface="Calibri"/>
              <a:cs typeface="Calibri"/>
            </a:endParaRPr>
          </a:p>
          <a:p>
            <a:endParaRPr lang="en-GB" noProof="0"/>
          </a:p>
        </p:txBody>
      </p:sp>
      <p:sp>
        <p:nvSpPr>
          <p:cNvPr id="4" name="Dalfan Rhif y Sleid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2949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B8AD7-A5A3-EDD5-5F19-25136EAD741F}"/>
            </a:ext>
          </a:extLst>
        </p:cNvPr>
        <p:cNvGrpSpPr/>
        <p:nvPr/>
      </p:nvGrpSpPr>
      <p:grpSpPr>
        <a:xfrm>
          <a:off x="0" y="0"/>
          <a:ext cx="0" cy="0"/>
          <a:chOff x="0" y="0"/>
          <a:chExt cx="0" cy="0"/>
        </a:xfrm>
      </p:grpSpPr>
      <p:sp>
        <p:nvSpPr>
          <p:cNvPr id="2" name="Dalfan Delwedd Sleid 1">
            <a:extLst>
              <a:ext uri="{FF2B5EF4-FFF2-40B4-BE49-F238E27FC236}">
                <a16:creationId xmlns:a16="http://schemas.microsoft.com/office/drawing/2014/main" id="{BB585526-FD2E-3CDF-377E-D259C04CA357}"/>
              </a:ext>
            </a:extLst>
          </p:cNvPr>
          <p:cNvSpPr>
            <a:spLocks noGrp="1" noRot="1" noChangeAspect="1"/>
          </p:cNvSpPr>
          <p:nvPr>
            <p:ph type="sldImg"/>
          </p:nvPr>
        </p:nvSpPr>
        <p:spPr>
          <a:xfrm>
            <a:off x="407988" y="1219200"/>
            <a:ext cx="5853112" cy="3292475"/>
          </a:xfrm>
          <a:prstGeom prst="rect">
            <a:avLst/>
          </a:prstGeom>
          <a:noFill/>
          <a:ln w="12700">
            <a:solidFill>
              <a:prstClr val="black"/>
            </a:solidFill>
          </a:ln>
        </p:spPr>
      </p:sp>
      <p:sp>
        <p:nvSpPr>
          <p:cNvPr id="3" name="Dalfan Nodiadau 2">
            <a:extLst>
              <a:ext uri="{FF2B5EF4-FFF2-40B4-BE49-F238E27FC236}">
                <a16:creationId xmlns:a16="http://schemas.microsoft.com/office/drawing/2014/main" id="{E7CB2C93-7B8C-9D7D-7F79-1AABB7F811E7}"/>
              </a:ext>
            </a:extLst>
          </p:cNvPr>
          <p:cNvSpPr>
            <a:spLocks noGrp="1"/>
          </p:cNvSpPr>
          <p:nvPr>
            <p:ph type="body" idx="1"/>
          </p:nvPr>
        </p:nvSpPr>
        <p:spPr/>
        <p:txBody>
          <a:bodyPr/>
          <a:lstStyle/>
          <a:p>
            <a:endParaRPr lang="en-GB">
              <a:ea typeface="Calibri"/>
              <a:cs typeface="Calibri"/>
            </a:endParaRPr>
          </a:p>
          <a:p>
            <a:endParaRPr lang="en-GB" noProof="0"/>
          </a:p>
        </p:txBody>
      </p:sp>
      <p:sp>
        <p:nvSpPr>
          <p:cNvPr id="4" name="Dalfan Rhif y Sleid 3">
            <a:extLst>
              <a:ext uri="{FF2B5EF4-FFF2-40B4-BE49-F238E27FC236}">
                <a16:creationId xmlns:a16="http://schemas.microsoft.com/office/drawing/2014/main" id="{38BED66A-1AE5-D89E-0826-52591AD4AB1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12524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ea typeface="Calibri"/>
              <a:cs typeface="Calibri"/>
            </a:endParaRPr>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1340843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how at the start of PTE you will be reflecting through own 'SELF' </a:t>
            </a:r>
            <a:r>
              <a:rPr lang="en-US" err="1"/>
              <a:t>lense</a:t>
            </a:r>
            <a:r>
              <a:rPr lang="en-US"/>
              <a:t>. </a:t>
            </a:r>
          </a:p>
          <a:p>
            <a:r>
              <a:rPr lang="en-US"/>
              <a:t>As you become more practiced you will be able to see through the other lenses better</a:t>
            </a:r>
          </a:p>
        </p:txBody>
      </p:sp>
      <p:sp>
        <p:nvSpPr>
          <p:cNvPr id="4" name="Slide Number Placeholder 3"/>
          <p:cNvSpPr>
            <a:spLocks noGrp="1"/>
          </p:cNvSpPr>
          <p:nvPr>
            <p:ph type="sldNum" sz="quarter" idx="5"/>
          </p:nvPr>
        </p:nvSpPr>
        <p:spPr/>
        <p:txBody>
          <a:bodyPr/>
          <a:lstStyle/>
          <a:p>
            <a:fld id="{B009CEEE-235B-4B56-9EFB-C8F16ADD2070}" type="slidenum">
              <a:rPr lang="en-US"/>
              <a:t>28</a:t>
            </a:fld>
            <a:endParaRPr lang="en-US"/>
          </a:p>
        </p:txBody>
      </p:sp>
    </p:spTree>
    <p:extLst>
      <p:ext uri="{BB962C8B-B14F-4D97-AF65-F5344CB8AC3E}">
        <p14:creationId xmlns:p14="http://schemas.microsoft.com/office/powerpoint/2010/main" val="21731935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endParaRPr lang="en-GB">
              <a:ea typeface="Calibri"/>
              <a:cs typeface="Calibri"/>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543182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34</a:t>
            </a:fld>
            <a:endParaRPr lang="en-US"/>
          </a:p>
        </p:txBody>
      </p:sp>
    </p:spTree>
    <p:extLst>
      <p:ext uri="{BB962C8B-B14F-4D97-AF65-F5344CB8AC3E}">
        <p14:creationId xmlns:p14="http://schemas.microsoft.com/office/powerpoint/2010/main" val="2706470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41DFCFF7-21C1-4482-AF2B-175F76C2F8AA}" type="slidenum">
              <a:rPr lang="en-US"/>
              <a:t>35</a:t>
            </a:fld>
            <a:endParaRPr lang="en-US"/>
          </a:p>
        </p:txBody>
      </p:sp>
    </p:spTree>
    <p:extLst>
      <p:ext uri="{BB962C8B-B14F-4D97-AF65-F5344CB8AC3E}">
        <p14:creationId xmlns:p14="http://schemas.microsoft.com/office/powerpoint/2010/main" val="14754848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6.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7.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7.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7.xml"/><Relationship Id="rId5" Type="http://schemas.openxmlformats.org/officeDocument/2006/relationships/image" Target="../media/image12.svg"/><Relationship Id="rId4" Type="http://schemas.openxmlformats.org/officeDocument/2006/relationships/image" Target="../media/image11.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7.xml"/><Relationship Id="rId5" Type="http://schemas.openxmlformats.org/officeDocument/2006/relationships/image" Target="../media/image12.svg"/><Relationship Id="rId4" Type="http://schemas.openxmlformats.org/officeDocument/2006/relationships/image" Target="../media/image11.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square" lIns="0" tIns="0" rIns="0" bIns="0" rtlCol="0" anchor="t" anchorCtr="0">
            <a:noAutofit/>
          </a:bodyPr>
          <a:lstStyle>
            <a:lvl1pPr>
              <a:defRPr sz="2400" b="0">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670898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60727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587770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556723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638946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2"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4095789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p:nvPr>
        </p:nvSpPr>
        <p:spPr>
          <a:xfrm>
            <a:off x="358219" y="1461331"/>
            <a:ext cx="11481847" cy="3940228"/>
          </a:xfrm>
          <a:prstGeom prst="rect">
            <a:avLst/>
          </a:prstGeom>
        </p:spPr>
        <p:txBody>
          <a:bodyPr vert="horz" lIns="91440" tIns="45720" rIns="91440" bIns="45720" numCol="3" rtlCol="0">
            <a:normAutofit/>
          </a:bodyPr>
          <a:lstStyle>
            <a:lvl1pPr>
              <a:lnSpc>
                <a:spcPct val="150000"/>
              </a:lnSpc>
              <a:defRPr/>
            </a:lvl1pPr>
          </a:lstStyle>
          <a:p>
            <a:pPr lvl="0"/>
            <a:r>
              <a:rPr lang="en-GB"/>
              <a:t>Click to edit Master text styles</a:t>
            </a:r>
          </a:p>
        </p:txBody>
      </p:sp>
    </p:spTree>
    <p:extLst>
      <p:ext uri="{BB962C8B-B14F-4D97-AF65-F5344CB8AC3E}">
        <p14:creationId xmlns:p14="http://schemas.microsoft.com/office/powerpoint/2010/main" val="15596953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8665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6654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2/6/2025</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214217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06/02/2025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4776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564246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6187956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9079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2/6/2025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118592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16239518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2">
    <p:spTree>
      <p:nvGrpSpPr>
        <p:cNvPr id="1" name=""/>
        <p:cNvGrpSpPr/>
        <p:nvPr/>
      </p:nvGrpSpPr>
      <p:grpSpPr>
        <a:xfrm>
          <a:off x="0" y="0"/>
          <a:ext cx="0" cy="0"/>
          <a:chOff x="0" y="0"/>
          <a:chExt cx="0" cy="0"/>
        </a:xfrm>
      </p:grpSpPr>
      <p:sp>
        <p:nvSpPr>
          <p:cNvPr id="5" name="Freeform 4"/>
          <p:cNvSpPr/>
          <p:nvPr userDrawn="1"/>
        </p:nvSpPr>
        <p:spPr>
          <a:xfrm>
            <a:off x="-1" y="0"/>
            <a:ext cx="12192000" cy="6858000"/>
          </a:xfrm>
          <a:custGeom>
            <a:avLst/>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a:gradFill flip="none" rotWithShape="1">
            <a:gsLst>
              <a:gs pos="0">
                <a:schemeClr val="tx1">
                  <a:lumMod val="95000"/>
                  <a:lumOff val="5000"/>
                </a:schemeClr>
              </a:gs>
              <a:gs pos="100000">
                <a:schemeClr val="tx1">
                  <a:lumMod val="75000"/>
                  <a:lumOff val="25000"/>
                </a:schemeClr>
              </a:gs>
            </a:gsLst>
            <a:lin ang="18900000" scaled="1"/>
            <a:tileRect/>
          </a:gradFill>
          <a:ln>
            <a:noFill/>
          </a:ln>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1701" tIns="141701" rIns="141701" bIns="141701" numCol="1" spcCol="1270" anchor="ctr" anchorCtr="0">
            <a:noAutofit/>
          </a:bodyPr>
          <a:lstStyle/>
          <a:p>
            <a:pPr lvl="0" algn="ctr" defTabSz="733425">
              <a:spcBef>
                <a:spcPct val="0"/>
              </a:spcBef>
              <a:spcAft>
                <a:spcPct val="35000"/>
              </a:spcAft>
            </a:pPr>
            <a:endParaRPr lang="en-US" sz="825" b="1" kern="1200"/>
          </a:p>
        </p:txBody>
      </p:sp>
    </p:spTree>
    <p:extLst>
      <p:ext uri="{BB962C8B-B14F-4D97-AF65-F5344CB8AC3E}">
        <p14:creationId xmlns:p14="http://schemas.microsoft.com/office/powerpoint/2010/main" val="19899830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rgbClr val="003B5C"/>
                </a:solidFill>
                <a:latin typeface="Century Gothic" panose="020B0502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20"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 name="Text Placeholder 2">
            <a:extLst>
              <a:ext uri="{FF2B5EF4-FFF2-40B4-BE49-F238E27FC236}">
                <a16:creationId xmlns:a16="http://schemas.microsoft.com/office/drawing/2014/main" id="{3A8836D4-3A3A-86E0-DFEE-34E1E558D5F2}"/>
              </a:ext>
            </a:extLst>
          </p:cNvPr>
          <p:cNvSpPr>
            <a:spLocks noGrp="1"/>
          </p:cNvSpPr>
          <p:nvPr>
            <p:ph idx="10"/>
          </p:nvPr>
        </p:nvSpPr>
        <p:spPr>
          <a:xfrm>
            <a:off x="6389716" y="1825625"/>
            <a:ext cx="5444064" cy="3575934"/>
          </a:xfrm>
          <a:prstGeom prst="rect">
            <a:avLst/>
          </a:prstGeom>
        </p:spPr>
        <p:txBody>
          <a:bodyPr vert="horz" lIns="91440" tIns="45720" rIns="91440" bIns="45720" rtlCol="0">
            <a:normAutofit/>
          </a:bodyPr>
          <a:lstStyle>
            <a:lvl1pPr>
              <a:defRPr>
                <a:latin typeface="Century Gothic" panose="020B0502020202020204" pitchFamily="34" charset="0"/>
              </a:defRPr>
            </a:lvl1pPr>
            <a:lvl2pPr>
              <a:defRPr>
                <a:latin typeface="Century Gothic" panose="020B0502020202020204" pitchFamily="34" charset="0"/>
              </a:defRPr>
            </a:lvl2pPr>
            <a:lvl3pPr>
              <a:defRPr>
                <a:latin typeface="Century Gothic" panose="020B0502020202020204" pitchFamily="34" charset="0"/>
              </a:defRPr>
            </a:lvl3pPr>
            <a:lvl4pPr>
              <a:defRPr>
                <a:latin typeface="Century Gothic" panose="020B0502020202020204" pitchFamily="34" charset="0"/>
              </a:defRPr>
            </a:lvl4pPr>
            <a:lvl5pPr>
              <a:defRPr>
                <a:latin typeface="Century Gothic" panose="020B0502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E4F79-5514-91E3-561C-B85012E7EFF7}"/>
              </a:ext>
            </a:extLst>
          </p:cNvPr>
          <p:cNvSpPr>
            <a:spLocks noGrp="1"/>
          </p:cNvSpPr>
          <p:nvPr>
            <p:ph type="title"/>
          </p:nvPr>
        </p:nvSpPr>
        <p:spPr/>
        <p:txBody>
          <a:bodyPr/>
          <a:lstStyle>
            <a:lvl1pPr>
              <a:defRPr>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25760411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9F156-5794-54D7-695C-4291BDD66D59}"/>
              </a:ext>
            </a:extLst>
          </p:cNvPr>
          <p:cNvSpPr>
            <a:spLocks noGrp="1"/>
          </p:cNvSpPr>
          <p:nvPr>
            <p:ph type="title"/>
          </p:nvPr>
        </p:nvSpPr>
        <p:spPr/>
        <p:txBody>
          <a:bodyPr/>
          <a:lstStyle>
            <a:lvl1pPr>
              <a:defRPr>
                <a:solidFill>
                  <a:srgbClr val="003B5C"/>
                </a:solidFill>
                <a:latin typeface="Century Gothic" panose="020B0502020202020204" pitchFamily="34" charset="0"/>
              </a:defRPr>
            </a:lvl1pPr>
          </a:lstStyle>
          <a:p>
            <a:r>
              <a:rPr lang="en-US"/>
              <a:t>Click to edit Master title style</a:t>
            </a:r>
            <a:endParaRPr lang="en-GB"/>
          </a:p>
        </p:txBody>
      </p:sp>
    </p:spTree>
    <p:extLst>
      <p:ext uri="{BB962C8B-B14F-4D97-AF65-F5344CB8AC3E}">
        <p14:creationId xmlns:p14="http://schemas.microsoft.com/office/powerpoint/2010/main" val="18645327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pic>
        <p:nvPicPr>
          <p:cNvPr id="2" name="Picture 1" descr="A black and blue sign with white text&#10;&#10;Description automatically generated">
            <a:extLst>
              <a:ext uri="{FF2B5EF4-FFF2-40B4-BE49-F238E27FC236}">
                <a16:creationId xmlns:a16="http://schemas.microsoft.com/office/drawing/2014/main" id="{0C27A51C-D3CA-3DDD-6814-9CE3A54393F0}"/>
              </a:ext>
            </a:extLst>
          </p:cNvPr>
          <p:cNvPicPr>
            <a:picLocks noChangeAspect="1"/>
          </p:cNvPicPr>
          <p:nvPr userDrawn="1"/>
        </p:nvPicPr>
        <p:blipFill>
          <a:blip r:embed="rId2"/>
          <a:stretch>
            <a:fillRect/>
          </a:stretch>
        </p:blipFill>
        <p:spPr>
          <a:xfrm>
            <a:off x="131565" y="163833"/>
            <a:ext cx="3145035" cy="550415"/>
          </a:xfrm>
          <a:prstGeom prst="rect">
            <a:avLst/>
          </a:prstGeom>
        </p:spPr>
      </p:pic>
    </p:spTree>
    <p:extLst>
      <p:ext uri="{BB962C8B-B14F-4D97-AF65-F5344CB8AC3E}">
        <p14:creationId xmlns:p14="http://schemas.microsoft.com/office/powerpoint/2010/main" val="33357997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23061583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1095261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6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337550426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3_Custom Layout">
    <p:bg>
      <p:bgPr>
        <a:solidFill>
          <a:schemeClr val="accent1">
            <a:lumMod val="75000"/>
          </a:schemeClr>
        </a:solidFill>
        <a:effectLst/>
      </p:bgPr>
    </p:bg>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5106A418-68CC-4D3D-9032-696498842FBD}"/>
              </a:ext>
            </a:extLst>
          </p:cNvPr>
          <p:cNvSpPr>
            <a:spLocks noGrp="1"/>
          </p:cNvSpPr>
          <p:nvPr>
            <p:ph type="title" hasCustomPrompt="1"/>
          </p:nvPr>
        </p:nvSpPr>
        <p:spPr>
          <a:xfrm>
            <a:off x="914400" y="914401"/>
            <a:ext cx="6400800" cy="685800"/>
          </a:xfrm>
        </p:spPr>
        <p:txBody>
          <a:bodyPr>
            <a:no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E93C440-01C8-4E08-A98E-D76F10D08BF4}"/>
              </a:ext>
            </a:extLst>
          </p:cNvPr>
          <p:cNvSpPr>
            <a:spLocks noGrp="1"/>
          </p:cNvSpPr>
          <p:nvPr>
            <p:ph type="body" sz="quarter" idx="11" hasCustomPrompt="1"/>
          </p:nvPr>
        </p:nvSpPr>
        <p:spPr>
          <a:xfrm>
            <a:off x="914400" y="1913064"/>
            <a:ext cx="6858001" cy="427939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56047614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1220296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186028196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CC92641-A8C8-41F9-8E1C-7C929693C69C}"/>
              </a:ext>
            </a:extLst>
          </p:cNvPr>
          <p:cNvSpPr>
            <a:spLocks noGrp="1"/>
          </p:cNvSpPr>
          <p:nvPr>
            <p:ph type="title" hasCustomPrompt="1"/>
          </p:nvPr>
        </p:nvSpPr>
        <p:spPr>
          <a:xfrm>
            <a:off x="4389119" y="946653"/>
            <a:ext cx="6857999" cy="653547"/>
          </a:xfrm>
        </p:spPr>
        <p:txBody>
          <a:bodyPr>
            <a:normAutofit/>
          </a:bodyPr>
          <a:lstStyle>
            <a:lvl1pPr>
              <a:defRPr sz="4000">
                <a:solidFill>
                  <a:schemeClr val="bg1"/>
                </a:solidFill>
              </a:defRPr>
            </a:lvl1pPr>
          </a:lstStyle>
          <a:p>
            <a:r>
              <a:rPr lang="en-US"/>
              <a:t>Add title</a:t>
            </a:r>
          </a:p>
        </p:txBody>
      </p:sp>
      <p:sp>
        <p:nvSpPr>
          <p:cNvPr id="7" name="Text Placeholder 6">
            <a:extLst>
              <a:ext uri="{FF2B5EF4-FFF2-40B4-BE49-F238E27FC236}">
                <a16:creationId xmlns:a16="http://schemas.microsoft.com/office/drawing/2014/main" id="{97CC55B6-E9DA-4B68-A0D8-957F46B46517}"/>
              </a:ext>
            </a:extLst>
          </p:cNvPr>
          <p:cNvSpPr>
            <a:spLocks noGrp="1"/>
          </p:cNvSpPr>
          <p:nvPr>
            <p:ph type="body" sz="quarter" idx="11" hasCustomPrompt="1"/>
          </p:nvPr>
        </p:nvSpPr>
        <p:spPr>
          <a:xfrm>
            <a:off x="4389120" y="2062956"/>
            <a:ext cx="6858000" cy="4233672"/>
          </a:xfrm>
        </p:spPr>
        <p:txBody>
          <a:bodyPr>
            <a:normAutofit/>
          </a:bodyPr>
          <a:lstStyle>
            <a:lvl1pPr>
              <a:defRPr sz="1800">
                <a:solidFill>
                  <a:schemeClr val="bg1"/>
                </a:solidFill>
              </a:defRPr>
            </a:lvl1pPr>
          </a:lstStyle>
          <a:p>
            <a:pPr lvl="0"/>
            <a:r>
              <a:rPr lang="en-US"/>
              <a:t>Add text</a:t>
            </a:r>
          </a:p>
        </p:txBody>
      </p:sp>
    </p:spTree>
    <p:extLst>
      <p:ext uri="{BB962C8B-B14F-4D97-AF65-F5344CB8AC3E}">
        <p14:creationId xmlns:p14="http://schemas.microsoft.com/office/powerpoint/2010/main" val="26304517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E11DAB-71A2-44C9-B830-25E19DC5833C}"/>
              </a:ext>
            </a:extLst>
          </p:cNvPr>
          <p:cNvSpPr>
            <a:spLocks noGrp="1"/>
          </p:cNvSpPr>
          <p:nvPr>
            <p:ph type="title" hasCustomPrompt="1"/>
          </p:nvPr>
        </p:nvSpPr>
        <p:spPr>
          <a:xfrm>
            <a:off x="914400" y="914401"/>
            <a:ext cx="6400800" cy="685800"/>
          </a:xfrm>
        </p:spPr>
        <p:txBody>
          <a:bodyPr>
            <a:noAutofit/>
          </a:bodyPr>
          <a:lstStyle>
            <a:lvl1pPr>
              <a:defRPr sz="4000">
                <a:solidFill>
                  <a:schemeClr val="tx1">
                    <a:lumMod val="75000"/>
                    <a:lumOff val="25000"/>
                  </a:schemeClr>
                </a:solidFill>
              </a:defRPr>
            </a:lvl1pPr>
          </a:lstStyle>
          <a:p>
            <a:r>
              <a:rPr lang="en-US"/>
              <a:t>Add title</a:t>
            </a:r>
          </a:p>
        </p:txBody>
      </p:sp>
      <p:sp>
        <p:nvSpPr>
          <p:cNvPr id="10" name="Text Placeholder 9">
            <a:extLst>
              <a:ext uri="{FF2B5EF4-FFF2-40B4-BE49-F238E27FC236}">
                <a16:creationId xmlns:a16="http://schemas.microsoft.com/office/drawing/2014/main" id="{5F9B5FD0-EA88-4EA1-89FF-A0346C36D9C6}"/>
              </a:ext>
            </a:extLst>
          </p:cNvPr>
          <p:cNvSpPr>
            <a:spLocks noGrp="1"/>
          </p:cNvSpPr>
          <p:nvPr>
            <p:ph type="body" sz="quarter" idx="11"/>
          </p:nvPr>
        </p:nvSpPr>
        <p:spPr>
          <a:xfrm>
            <a:off x="914400" y="2203704"/>
            <a:ext cx="6400800" cy="4206240"/>
          </a:xfrm>
        </p:spPr>
        <p:txBody>
          <a:bodyPr>
            <a:normAutofit/>
          </a:bodyPr>
          <a:lstStyle>
            <a:lvl1pPr>
              <a:defRPr sz="1800">
                <a:solidFill>
                  <a:schemeClr val="tx1">
                    <a:lumMod val="75000"/>
                    <a:lumOff val="25000"/>
                  </a:schemeClr>
                </a:solidFill>
              </a:defRPr>
            </a:lvl1pPr>
          </a:lstStyle>
          <a:p>
            <a:pPr lvl="0"/>
            <a:r>
              <a:rPr lang="en-US"/>
              <a:t>Click to edit Master text</a:t>
            </a:r>
          </a:p>
        </p:txBody>
      </p:sp>
    </p:spTree>
    <p:extLst>
      <p:ext uri="{BB962C8B-B14F-4D97-AF65-F5344CB8AC3E}">
        <p14:creationId xmlns:p14="http://schemas.microsoft.com/office/powerpoint/2010/main" val="285711634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spli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266F50A3-3F45-C749-8B72-B1A7848A1E13}"/>
              </a:ext>
            </a:extLst>
          </p:cNvPr>
          <p:cNvSpPr>
            <a:spLocks noGrp="1"/>
          </p:cNvSpPr>
          <p:nvPr>
            <p:ph idx="10" hasCustomPrompt="1"/>
          </p:nvPr>
        </p:nvSpPr>
        <p:spPr>
          <a:xfrm>
            <a:off x="6264774" y="1461331"/>
            <a:ext cx="5569009"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14797751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5" name="Title Placeholder 1">
            <a:extLst>
              <a:ext uri="{FF2B5EF4-FFF2-40B4-BE49-F238E27FC236}">
                <a16:creationId xmlns:a16="http://schemas.microsoft.com/office/drawing/2014/main" id="{E3120BAC-8BB6-8D48-AEA4-9B5FFDB10527}"/>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6" name="Text Placeholder 2">
            <a:extLst>
              <a:ext uri="{FF2B5EF4-FFF2-40B4-BE49-F238E27FC236}">
                <a16:creationId xmlns:a16="http://schemas.microsoft.com/office/drawing/2014/main" id="{9BDC37EA-7DCE-E848-AFB4-62911D37D113}"/>
              </a:ext>
            </a:extLst>
          </p:cNvPr>
          <p:cNvSpPr>
            <a:spLocks noGrp="1"/>
          </p:cNvSpPr>
          <p:nvPr>
            <p:ph idx="1" hasCustomPrompt="1"/>
          </p:nvPr>
        </p:nvSpPr>
        <p:spPr>
          <a:xfrm>
            <a:off x="358219" y="1461331"/>
            <a:ext cx="11481847" cy="3940228"/>
          </a:xfrm>
          <a:prstGeom prst="rect">
            <a:avLst/>
          </a:prstGeom>
        </p:spPr>
        <p:txBody>
          <a:bodyPr vert="horz" lIns="91440" tIns="45720" rIns="91440" bIns="45720" rtlCol="0">
            <a:normAutofit/>
          </a:bodyPr>
          <a:lstStyle>
            <a:lvl1pPr>
              <a:lnSpc>
                <a:spcPct val="150000"/>
              </a:lnSpc>
              <a:defRPr sz="2400"/>
            </a:lvl1pPr>
          </a:lstStyle>
          <a:p>
            <a:pPr lvl="0"/>
            <a:r>
              <a:rPr lang="en-GB"/>
              <a:t>Click to edit Master text styles</a:t>
            </a:r>
          </a:p>
        </p:txBody>
      </p:sp>
    </p:spTree>
    <p:extLst>
      <p:ext uri="{BB962C8B-B14F-4D97-AF65-F5344CB8AC3E}">
        <p14:creationId xmlns:p14="http://schemas.microsoft.com/office/powerpoint/2010/main" val="417167675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D288ADB-2A57-46BC-81B5-B7DC124F8A76}" type="datetimeFigureOut">
              <a:rPr lang="en-GB" smtClean="0"/>
              <a:t>06/02/2025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3FA1F3-6F63-48DD-A36D-9370E2594484}" type="slidenum">
              <a:rPr lang="en-GB" smtClean="0"/>
              <a:t>‹#›</a:t>
            </a:fld>
            <a:endParaRPr lang="en-GB"/>
          </a:p>
        </p:txBody>
      </p:sp>
    </p:spTree>
    <p:extLst>
      <p:ext uri="{BB962C8B-B14F-4D97-AF65-F5344CB8AC3E}">
        <p14:creationId xmlns:p14="http://schemas.microsoft.com/office/powerpoint/2010/main" val="3404605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336408394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7486A-D0EC-5049-857E-9D4C4DD0B13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3711A45-A8A7-3A4A-9C49-AEC06EA92E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9088653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6D517-8042-6F43-974D-B680A14F5D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8BEF289-D06E-5046-BD0E-9A35F229D0A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6773961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6ED55-F3DE-754A-9181-C1AE142E0796}"/>
              </a:ext>
            </a:extLst>
          </p:cNvPr>
          <p:cNvSpPr>
            <a:spLocks noGrp="1"/>
          </p:cNvSpPr>
          <p:nvPr>
            <p:ph type="title" hasCustomPrompt="1"/>
          </p:nvPr>
        </p:nvSpPr>
        <p:spPr>
          <a:xfrm>
            <a:off x="831850" y="1709739"/>
            <a:ext cx="5068617" cy="2852737"/>
          </a:xfrm>
        </p:spPr>
        <p:txBody>
          <a:bodyPr anchor="t"/>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67AD93C-EE08-9F45-A5F5-0EB8DB35ACA7}"/>
              </a:ext>
            </a:extLst>
          </p:cNvPr>
          <p:cNvSpPr>
            <a:spLocks noGrp="1"/>
          </p:cNvSpPr>
          <p:nvPr>
            <p:ph type="body" idx="1"/>
          </p:nvPr>
        </p:nvSpPr>
        <p:spPr>
          <a:xfrm>
            <a:off x="831851" y="4589464"/>
            <a:ext cx="10515600" cy="113061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0" name="Text Placeholder 9">
            <a:extLst>
              <a:ext uri="{FF2B5EF4-FFF2-40B4-BE49-F238E27FC236}">
                <a16:creationId xmlns:a16="http://schemas.microsoft.com/office/drawing/2014/main" id="{0110D6CA-5054-4881-A3DD-362F1691537D}"/>
              </a:ext>
            </a:extLst>
          </p:cNvPr>
          <p:cNvSpPr>
            <a:spLocks noGrp="1"/>
          </p:cNvSpPr>
          <p:nvPr>
            <p:ph type="body" sz="quarter" idx="10"/>
          </p:nvPr>
        </p:nvSpPr>
        <p:spPr>
          <a:xfrm>
            <a:off x="6096000" y="1709739"/>
            <a:ext cx="5251451" cy="2852737"/>
          </a:xfrm>
        </p:spPr>
        <p:txBody>
          <a:bodyPr anchor="t">
            <a:noAutofit/>
          </a:bodyPr>
          <a:lstStyle>
            <a:lvl1pPr marL="0" indent="0">
              <a:buNone/>
              <a:defRPr sz="6000">
                <a:latin typeface="+mj-lt"/>
              </a:defRPr>
            </a:lvl1pPr>
          </a:lstStyle>
          <a:p>
            <a:pPr lvl="0"/>
            <a:r>
              <a:rPr lang="en-US"/>
              <a:t>Click to edit Master text styles</a:t>
            </a:r>
          </a:p>
        </p:txBody>
      </p:sp>
    </p:spTree>
    <p:extLst>
      <p:ext uri="{BB962C8B-B14F-4D97-AF65-F5344CB8AC3E}">
        <p14:creationId xmlns:p14="http://schemas.microsoft.com/office/powerpoint/2010/main" val="360974592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wo Content">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BF7F5-86DA-7A4E-B23A-C51D07D0104F}"/>
              </a:ext>
            </a:extLst>
          </p:cNvPr>
          <p:cNvSpPr>
            <a:spLocks noGrp="1"/>
          </p:cNvSpPr>
          <p:nvPr>
            <p:ph type="title"/>
          </p:nvPr>
        </p:nvSpPr>
        <p:spPr>
          <a:xfrm>
            <a:off x="838200" y="365126"/>
            <a:ext cx="5156200" cy="1325563"/>
          </a:xfrm>
        </p:spPr>
        <p:txBody>
          <a:bodyPr anchor="t">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4D368D20-9F11-AD40-A1F9-B00075B9B943}"/>
              </a:ext>
            </a:extLst>
          </p:cNvPr>
          <p:cNvSpPr>
            <a:spLocks noGrp="1"/>
          </p:cNvSpPr>
          <p:nvPr>
            <p:ph sz="half" idx="1"/>
          </p:nvPr>
        </p:nvSpPr>
        <p:spPr>
          <a:xfrm>
            <a:off x="8382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DAABF07-3DF8-DB49-99A4-4E21D58D7EAC}"/>
              </a:ext>
            </a:extLst>
          </p:cNvPr>
          <p:cNvSpPr>
            <a:spLocks noGrp="1"/>
          </p:cNvSpPr>
          <p:nvPr>
            <p:ph sz="half" idx="2"/>
          </p:nvPr>
        </p:nvSpPr>
        <p:spPr>
          <a:xfrm>
            <a:off x="6197600" y="1825626"/>
            <a:ext cx="5156200" cy="384873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D087133-F2AD-498D-B591-37E744092F0C}"/>
              </a:ext>
            </a:extLst>
          </p:cNvPr>
          <p:cNvSpPr>
            <a:spLocks noGrp="1"/>
          </p:cNvSpPr>
          <p:nvPr>
            <p:ph type="body" sz="quarter" idx="10"/>
          </p:nvPr>
        </p:nvSpPr>
        <p:spPr>
          <a:xfrm>
            <a:off x="6197600" y="365126"/>
            <a:ext cx="5156200" cy="1325563"/>
          </a:xfrm>
        </p:spPr>
        <p:txBody>
          <a:bodyPr>
            <a:noAutofit/>
          </a:bodyPr>
          <a:lstStyle>
            <a:lvl1pPr marL="0" indent="0">
              <a:buNone/>
              <a:defRPr sz="4000">
                <a:latin typeface="+mj-lt"/>
              </a:defRPr>
            </a:lvl1pPr>
          </a:lstStyle>
          <a:p>
            <a:pPr lvl="0"/>
            <a:r>
              <a:rPr lang="en-US"/>
              <a:t>Click to edit Master text styles</a:t>
            </a:r>
          </a:p>
        </p:txBody>
      </p:sp>
    </p:spTree>
    <p:extLst>
      <p:ext uri="{BB962C8B-B14F-4D97-AF65-F5344CB8AC3E}">
        <p14:creationId xmlns:p14="http://schemas.microsoft.com/office/powerpoint/2010/main" val="2724859019"/>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10B3-62D6-7343-9FA5-9A10B8AE8F73}"/>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2A07669-4B7A-1F41-82E0-CE9879AA35FA}"/>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7B33D5F-B4C4-2548-893D-74979F2F1545}"/>
              </a:ext>
            </a:extLst>
          </p:cNvPr>
          <p:cNvSpPr>
            <a:spLocks noGrp="1"/>
          </p:cNvSpPr>
          <p:nvPr>
            <p:ph sz="half" idx="2"/>
          </p:nvPr>
        </p:nvSpPr>
        <p:spPr>
          <a:xfrm>
            <a:off x="840318" y="2505076"/>
            <a:ext cx="5158316"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4E56C1-4F14-9C4E-9EF0-74B497B3DA14}"/>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9AC3D23-81AB-A740-9E74-0B7945AADAE3}"/>
              </a:ext>
            </a:extLst>
          </p:cNvPr>
          <p:cNvSpPr>
            <a:spLocks noGrp="1"/>
          </p:cNvSpPr>
          <p:nvPr>
            <p:ph sz="quarter" idx="4"/>
          </p:nvPr>
        </p:nvSpPr>
        <p:spPr>
          <a:xfrm>
            <a:off x="6172200" y="2505076"/>
            <a:ext cx="5183717" cy="339280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5245547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59D8F-6176-F243-99D1-8966E0D34C89}"/>
              </a:ext>
            </a:extLst>
          </p:cNvPr>
          <p:cNvSpPr>
            <a:spLocks noGrp="1"/>
          </p:cNvSpPr>
          <p:nvPr>
            <p:ph type="title"/>
          </p:nvPr>
        </p:nvSpPr>
        <p:spPr>
          <a:xfrm>
            <a:off x="838200" y="365125"/>
            <a:ext cx="10899987" cy="1082675"/>
          </a:xfrm>
        </p:spPr>
        <p:txBody>
          <a:bodyPr/>
          <a:lstStyle/>
          <a:p>
            <a:r>
              <a:rPr lang="en-US"/>
              <a:t>Click to edit Master title style</a:t>
            </a:r>
          </a:p>
        </p:txBody>
      </p:sp>
    </p:spTree>
    <p:extLst>
      <p:ext uri="{BB962C8B-B14F-4D97-AF65-F5344CB8AC3E}">
        <p14:creationId xmlns:p14="http://schemas.microsoft.com/office/powerpoint/2010/main" val="17857181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B15D5-0CCB-5448-AC2C-19DD5EF41516}"/>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150D475-C9BA-A14D-84F6-45D1490D2DE4}"/>
              </a:ext>
            </a:extLst>
          </p:cNvPr>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F75B3CA-29B8-4743-9F7D-EBD98B9BF6A0}"/>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91205837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568D5-5618-6948-8024-44166F5EC12F}"/>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F4970A-963F-A347-BCB0-87A61AA27C6A}"/>
              </a:ext>
            </a:extLst>
          </p:cNvPr>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208E893-37C6-DE4C-9D4D-E87037D4255C}"/>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5943947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18DB-51CB-4CBD-B83B-CF7B06427721}"/>
              </a:ext>
            </a:extLst>
          </p:cNvPr>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240754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838200" y="6356352"/>
            <a:ext cx="2743200" cy="365125"/>
          </a:xfrm>
          <a:prstGeom prst="rect">
            <a:avLst/>
          </a:prstGeom>
        </p:spPr>
        <p:txBody>
          <a:bodyPr/>
          <a:lstStyle/>
          <a:p>
            <a:fld id="{5C958B5D-2B71-F94E-8A2A-2F1F5E391DA3}" type="datetimeFigureOut">
              <a:rPr lang="en-US" smtClean="0"/>
              <a:t>2/6/2025</a:t>
            </a:fld>
            <a:endParaRPr lang="en-US"/>
          </a:p>
        </p:txBody>
      </p:sp>
      <p:sp>
        <p:nvSpPr>
          <p:cNvPr id="5" name="Footer Placeholder 4"/>
          <p:cNvSpPr>
            <a:spLocks noGrp="1"/>
          </p:cNvSpPr>
          <p:nvPr>
            <p:ph type="ftr" sz="quarter" idx="11"/>
          </p:nvPr>
        </p:nvSpPr>
        <p:spPr>
          <a:xfrm>
            <a:off x="4038600" y="6356352"/>
            <a:ext cx="4114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610600" y="6356352"/>
            <a:ext cx="2743200" cy="365125"/>
          </a:xfrm>
          <a:prstGeom prst="rect">
            <a:avLst/>
          </a:prstGeom>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16396088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D288ADB-2A57-46BC-81B5-B7DC124F8A76}" type="datetimeFigureOut">
              <a:rPr lang="en-GB" smtClean="0">
                <a:solidFill>
                  <a:prstClr val="black">
                    <a:tint val="75000"/>
                  </a:prstClr>
                </a:solidFill>
              </a:rPr>
              <a:pPr/>
              <a:t>06/02/2025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083FA1F3-6F63-48DD-A36D-9370E2594484}"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98801421"/>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426043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1_Custom Layou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0ADDF-D82C-4780-9143-87E5F529D813}"/>
              </a:ext>
            </a:extLst>
          </p:cNvPr>
          <p:cNvSpPr>
            <a:spLocks noGrp="1"/>
          </p:cNvSpPr>
          <p:nvPr>
            <p:ph type="title" hasCustomPrompt="1"/>
          </p:nvPr>
        </p:nvSpPr>
        <p:spPr>
          <a:xfrm>
            <a:off x="2898648" y="813816"/>
            <a:ext cx="6400800" cy="640080"/>
          </a:xfrm>
        </p:spPr>
        <p:txBody>
          <a:bodyPr/>
          <a:lstStyle>
            <a:lvl1pPr algn="ctr">
              <a:defRPr sz="2400">
                <a:solidFill>
                  <a:schemeClr val="bg1"/>
                </a:solidFill>
              </a:defRPr>
            </a:lvl1pPr>
          </a:lstStyle>
          <a:p>
            <a:r>
              <a:rPr lang="en-US"/>
              <a:t>Add text</a:t>
            </a:r>
          </a:p>
        </p:txBody>
      </p:sp>
      <p:sp>
        <p:nvSpPr>
          <p:cNvPr id="6" name="Text Placeholder 5">
            <a:extLst>
              <a:ext uri="{FF2B5EF4-FFF2-40B4-BE49-F238E27FC236}">
                <a16:creationId xmlns:a16="http://schemas.microsoft.com/office/drawing/2014/main" id="{D12B550A-AB53-4D15-A89E-6EEBB5151B92}"/>
              </a:ext>
            </a:extLst>
          </p:cNvPr>
          <p:cNvSpPr>
            <a:spLocks noGrp="1"/>
          </p:cNvSpPr>
          <p:nvPr>
            <p:ph type="body" sz="quarter" idx="10" hasCustomPrompt="1"/>
          </p:nvPr>
        </p:nvSpPr>
        <p:spPr>
          <a:xfrm>
            <a:off x="2441448" y="1655064"/>
            <a:ext cx="7315200" cy="1143000"/>
          </a:xfrm>
        </p:spPr>
        <p:txBody>
          <a:bodyPr/>
          <a:lstStyle>
            <a:lvl1pPr algn="ctr">
              <a:defRPr sz="8000">
                <a:solidFill>
                  <a:schemeClr val="bg1"/>
                </a:solidFill>
                <a:latin typeface="+mj-lt"/>
              </a:defRPr>
            </a:lvl1pPr>
          </a:lstStyle>
          <a:p>
            <a:pPr lvl="0"/>
            <a:r>
              <a:rPr lang="en-US"/>
              <a:t>Add text</a:t>
            </a:r>
          </a:p>
        </p:txBody>
      </p:sp>
      <p:sp>
        <p:nvSpPr>
          <p:cNvPr id="8" name="Text Placeholder 7">
            <a:extLst>
              <a:ext uri="{FF2B5EF4-FFF2-40B4-BE49-F238E27FC236}">
                <a16:creationId xmlns:a16="http://schemas.microsoft.com/office/drawing/2014/main" id="{7CDE1EB1-91FE-4CB8-81BD-5BBBFC22C672}"/>
              </a:ext>
            </a:extLst>
          </p:cNvPr>
          <p:cNvSpPr>
            <a:spLocks noGrp="1"/>
          </p:cNvSpPr>
          <p:nvPr>
            <p:ph type="body" sz="quarter" idx="11" hasCustomPrompt="1"/>
          </p:nvPr>
        </p:nvSpPr>
        <p:spPr>
          <a:xfrm>
            <a:off x="2898648" y="3027707"/>
            <a:ext cx="6858000" cy="640080"/>
          </a:xfrm>
        </p:spPr>
        <p:txBody>
          <a:bodyPr/>
          <a:lstStyle>
            <a:lvl1pPr algn="ctr">
              <a:defRPr sz="2400">
                <a:solidFill>
                  <a:schemeClr val="bg1"/>
                </a:solidFill>
                <a:latin typeface="+mj-lt"/>
              </a:defRPr>
            </a:lvl1pPr>
          </a:lstStyle>
          <a:p>
            <a:pPr lvl="0"/>
            <a:r>
              <a:rPr lang="en-US"/>
              <a:t>Add text</a:t>
            </a:r>
          </a:p>
        </p:txBody>
      </p:sp>
    </p:spTree>
    <p:extLst>
      <p:ext uri="{BB962C8B-B14F-4D97-AF65-F5344CB8AC3E}">
        <p14:creationId xmlns:p14="http://schemas.microsoft.com/office/powerpoint/2010/main" val="22131432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userDrawn="1">
  <p:cSld name="2_Custom Layout">
    <p:bg>
      <p:bgPr>
        <a:solidFill>
          <a:schemeClr val="accent4"/>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3E35BBCA-FB90-42AF-995A-AA6CE87BD6E8}"/>
              </a:ext>
            </a:extLst>
          </p:cNvPr>
          <p:cNvPicPr>
            <a:picLocks noChangeAspect="1"/>
          </p:cNvPicPr>
          <p:nvPr userDrawn="1"/>
        </p:nvPicPr>
        <p:blipFill>
          <a:blip r:embed="rId2">
            <a:extLst>
              <a:ext uri="{96DAC541-7B7A-43D3-8B79-37D633B846F1}">
                <asvg:svgBlip xmlns:asvg="http://schemas.microsoft.com/office/drawing/2016/SVG/main" r:embed="rId3"/>
              </a:ext>
            </a:extLst>
          </a:blip>
          <a:srcRect b="13643"/>
          <a:stretch>
            <a:fillRect/>
          </a:stretch>
        </p:blipFill>
        <p:spPr>
          <a:xfrm>
            <a:off x="914400" y="466647"/>
            <a:ext cx="10563726" cy="6391353"/>
          </a:xfrm>
          <a:custGeom>
            <a:avLst/>
            <a:gdLst>
              <a:gd name="connsiteX0" fmla="*/ 0 w 10563726"/>
              <a:gd name="connsiteY0" fmla="*/ 0 h 6391353"/>
              <a:gd name="connsiteX1" fmla="*/ 10563726 w 10563726"/>
              <a:gd name="connsiteY1" fmla="*/ 0 h 6391353"/>
              <a:gd name="connsiteX2" fmla="*/ 10563726 w 10563726"/>
              <a:gd name="connsiteY2" fmla="*/ 6391353 h 6391353"/>
              <a:gd name="connsiteX3" fmla="*/ 0 w 10563726"/>
              <a:gd name="connsiteY3" fmla="*/ 6391353 h 6391353"/>
            </a:gdLst>
            <a:ahLst/>
            <a:cxnLst>
              <a:cxn ang="0">
                <a:pos x="connsiteX0" y="connsiteY0"/>
              </a:cxn>
              <a:cxn ang="0">
                <a:pos x="connsiteX1" y="connsiteY1"/>
              </a:cxn>
              <a:cxn ang="0">
                <a:pos x="connsiteX2" y="connsiteY2"/>
              </a:cxn>
              <a:cxn ang="0">
                <a:pos x="connsiteX3" y="connsiteY3"/>
              </a:cxn>
            </a:cxnLst>
            <a:rect l="l" t="t" r="r" b="b"/>
            <a:pathLst>
              <a:path w="10563726" h="6391353">
                <a:moveTo>
                  <a:pt x="0" y="0"/>
                </a:moveTo>
                <a:lnTo>
                  <a:pt x="10563726" y="0"/>
                </a:lnTo>
                <a:lnTo>
                  <a:pt x="10563726" y="6391353"/>
                </a:lnTo>
                <a:lnTo>
                  <a:pt x="0" y="6391353"/>
                </a:lnTo>
                <a:close/>
              </a:path>
            </a:pathLst>
          </a:custGeom>
        </p:spPr>
      </p:pic>
      <p:sp>
        <p:nvSpPr>
          <p:cNvPr id="2" name="Title 1">
            <a:extLst>
              <a:ext uri="{FF2B5EF4-FFF2-40B4-BE49-F238E27FC236}">
                <a16:creationId xmlns:a16="http://schemas.microsoft.com/office/drawing/2014/main" id="{8DF399BE-6A96-4D58-AF62-861F9AE20C7E}"/>
              </a:ext>
            </a:extLst>
          </p:cNvPr>
          <p:cNvSpPr>
            <a:spLocks noGrp="1"/>
          </p:cNvSpPr>
          <p:nvPr>
            <p:ph type="title" hasCustomPrompt="1"/>
          </p:nvPr>
        </p:nvSpPr>
        <p:spPr>
          <a:xfrm>
            <a:off x="2331718" y="1460692"/>
            <a:ext cx="7772402" cy="685800"/>
          </a:xfrm>
        </p:spPr>
        <p:txBody>
          <a:bodyPr>
            <a:normAutofit/>
          </a:bodyPr>
          <a:lstStyle>
            <a:lvl1pPr>
              <a:defRPr sz="4000">
                <a:solidFill>
                  <a:schemeClr val="tx1">
                    <a:lumMod val="75000"/>
                    <a:lumOff val="25000"/>
                  </a:schemeClr>
                </a:solidFill>
              </a:defRPr>
            </a:lvl1pPr>
          </a:lstStyle>
          <a:p>
            <a:r>
              <a:rPr lang="en-US"/>
              <a:t>Add title</a:t>
            </a:r>
          </a:p>
        </p:txBody>
      </p:sp>
      <p:sp>
        <p:nvSpPr>
          <p:cNvPr id="11" name="Text Placeholder 10">
            <a:extLst>
              <a:ext uri="{FF2B5EF4-FFF2-40B4-BE49-F238E27FC236}">
                <a16:creationId xmlns:a16="http://schemas.microsoft.com/office/drawing/2014/main" id="{0AE12991-70DA-442D-98F3-673914646355}"/>
              </a:ext>
            </a:extLst>
          </p:cNvPr>
          <p:cNvSpPr>
            <a:spLocks noGrp="1"/>
          </p:cNvSpPr>
          <p:nvPr>
            <p:ph type="body" sz="quarter" idx="11" hasCustomPrompt="1"/>
          </p:nvPr>
        </p:nvSpPr>
        <p:spPr>
          <a:xfrm>
            <a:off x="2331720" y="2724912"/>
            <a:ext cx="7772401" cy="3657600"/>
          </a:xfrm>
        </p:spPr>
        <p:txBody>
          <a:bodyPr>
            <a:normAutofit/>
          </a:bodyPr>
          <a:lstStyle>
            <a:lvl1pPr>
              <a:defRPr sz="1800">
                <a:solidFill>
                  <a:schemeClr val="tx1">
                    <a:lumMod val="75000"/>
                    <a:lumOff val="25000"/>
                  </a:schemeClr>
                </a:solidFill>
              </a:defRPr>
            </a:lvl1pPr>
          </a:lstStyle>
          <a:p>
            <a:pPr lvl="0"/>
            <a:r>
              <a:rPr lang="en-US"/>
              <a:t>Add text</a:t>
            </a:r>
          </a:p>
        </p:txBody>
      </p:sp>
      <p:pic>
        <p:nvPicPr>
          <p:cNvPr id="3" name="Graphic 2">
            <a:extLst>
              <a:ext uri="{FF2B5EF4-FFF2-40B4-BE49-F238E27FC236}">
                <a16:creationId xmlns:a16="http://schemas.microsoft.com/office/drawing/2014/main" id="{1F778D16-894A-4379-8B5B-DC2423451519}"/>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flipH="1">
            <a:off x="3021930" y="2240374"/>
            <a:ext cx="6148139" cy="195327"/>
          </a:xfrm>
          <a:prstGeom prst="rect">
            <a:avLst/>
          </a:prstGeom>
        </p:spPr>
      </p:pic>
    </p:spTree>
    <p:extLst>
      <p:ext uri="{BB962C8B-B14F-4D97-AF65-F5344CB8AC3E}">
        <p14:creationId xmlns:p14="http://schemas.microsoft.com/office/powerpoint/2010/main" val="408872637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5.jpe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14.xml"/><Relationship Id="rId13" Type="http://schemas.openxmlformats.org/officeDocument/2006/relationships/slideLayout" Target="../slideLayouts/slideLayout19.xml"/><Relationship Id="rId3" Type="http://schemas.openxmlformats.org/officeDocument/2006/relationships/slideLayout" Target="../slideLayouts/slideLayout9.xml"/><Relationship Id="rId7" Type="http://schemas.openxmlformats.org/officeDocument/2006/relationships/slideLayout" Target="../slideLayouts/slideLayout13.xml"/><Relationship Id="rId12" Type="http://schemas.openxmlformats.org/officeDocument/2006/relationships/slideLayout" Target="../slideLayouts/slideLayout18.xml"/><Relationship Id="rId2" Type="http://schemas.openxmlformats.org/officeDocument/2006/relationships/slideLayout" Target="../slideLayouts/slideLayout8.xml"/><Relationship Id="rId16"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slideLayout" Target="../slideLayouts/slideLayout12.xml"/><Relationship Id="rId11" Type="http://schemas.openxmlformats.org/officeDocument/2006/relationships/slideLayout" Target="../slideLayouts/slideLayout17.xml"/><Relationship Id="rId5" Type="http://schemas.openxmlformats.org/officeDocument/2006/relationships/slideLayout" Target="../slideLayouts/slideLayout11.xml"/><Relationship Id="rId15" Type="http://schemas.openxmlformats.org/officeDocument/2006/relationships/theme" Target="../theme/theme4.xml"/><Relationship Id="rId10" Type="http://schemas.openxmlformats.org/officeDocument/2006/relationships/slideLayout" Target="../slideLayouts/slideLayout16.xml"/><Relationship Id="rId4" Type="http://schemas.openxmlformats.org/officeDocument/2006/relationships/slideLayout" Target="../slideLayouts/slideLayout10.xml"/><Relationship Id="rId9" Type="http://schemas.openxmlformats.org/officeDocument/2006/relationships/slideLayout" Target="../slideLayouts/slideLayout15.xml"/><Relationship Id="rId1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8" Type="http://schemas.openxmlformats.org/officeDocument/2006/relationships/theme" Target="../theme/theme5.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11" Type="http://schemas.openxmlformats.org/officeDocument/2006/relationships/image" Target="../media/image5.jpeg"/><Relationship Id="rId5" Type="http://schemas.openxmlformats.org/officeDocument/2006/relationships/slideLayout" Target="../slideLayouts/slideLayout25.xml"/><Relationship Id="rId10" Type="http://schemas.openxmlformats.org/officeDocument/2006/relationships/image" Target="../media/image2.png"/><Relationship Id="rId4" Type="http://schemas.openxmlformats.org/officeDocument/2006/relationships/slideLayout" Target="../slideLayouts/slideLayout24.xml"/><Relationship Id="rId9" Type="http://schemas.openxmlformats.org/officeDocument/2006/relationships/image" Target="../media/image7.png"/></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slideLayout" Target="../slideLayouts/slideLayout45.xml"/><Relationship Id="rId3" Type="http://schemas.openxmlformats.org/officeDocument/2006/relationships/slideLayout" Target="../slideLayouts/slideLayout30.xml"/><Relationship Id="rId21" Type="http://schemas.openxmlformats.org/officeDocument/2006/relationships/slideLayout" Target="../slideLayouts/slideLayout48.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20" Type="http://schemas.openxmlformats.org/officeDocument/2006/relationships/slideLayout" Target="../slideLayouts/slideLayout47.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24" Type="http://schemas.openxmlformats.org/officeDocument/2006/relationships/theme" Target="../theme/theme6.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23" Type="http://schemas.openxmlformats.org/officeDocument/2006/relationships/slideLayout" Target="../slideLayouts/slideLayout50.xml"/><Relationship Id="rId10" Type="http://schemas.openxmlformats.org/officeDocument/2006/relationships/slideLayout" Target="../slideLayouts/slideLayout37.xml"/><Relationship Id="rId19" Type="http://schemas.openxmlformats.org/officeDocument/2006/relationships/slideLayout" Target="../slideLayouts/slideLayout46.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 Id="rId22" Type="http://schemas.openxmlformats.org/officeDocument/2006/relationships/slideLayout" Target="../slideLayouts/slideLayout4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slideLayout" Target="../slideLayouts/slideLayout63.xml"/><Relationship Id="rId18" Type="http://schemas.openxmlformats.org/officeDocument/2006/relationships/slideLayout" Target="../slideLayouts/slideLayout68.xml"/><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slideLayout" Target="../slideLayouts/slideLayout62.xml"/><Relationship Id="rId17" Type="http://schemas.openxmlformats.org/officeDocument/2006/relationships/slideLayout" Target="../slideLayouts/slideLayout67.xml"/><Relationship Id="rId2" Type="http://schemas.openxmlformats.org/officeDocument/2006/relationships/slideLayout" Target="../slideLayouts/slideLayout52.xml"/><Relationship Id="rId16" Type="http://schemas.openxmlformats.org/officeDocument/2006/relationships/slideLayout" Target="../slideLayouts/slideLayout66.xml"/><Relationship Id="rId20" Type="http://schemas.openxmlformats.org/officeDocument/2006/relationships/image" Target="../media/image13.jpeg"/><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5" Type="http://schemas.openxmlformats.org/officeDocument/2006/relationships/slideLayout" Target="../slideLayouts/slideLayout65.xml"/><Relationship Id="rId10" Type="http://schemas.openxmlformats.org/officeDocument/2006/relationships/slideLayout" Target="../slideLayouts/slideLayout60.xml"/><Relationship Id="rId19" Type="http://schemas.openxmlformats.org/officeDocument/2006/relationships/theme" Target="../theme/theme7.xml"/><Relationship Id="rId4" Type="http://schemas.openxmlformats.org/officeDocument/2006/relationships/slideLayout" Target="../slideLayouts/slideLayout54.xml"/><Relationship Id="rId9" Type="http://schemas.openxmlformats.org/officeDocument/2006/relationships/slideLayout" Target="../slideLayouts/slideLayout59.xml"/><Relationship Id="rId14"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73D5F808-62E1-700B-EA14-EED274781E41}"/>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square" lIns="0" tIns="0" rIns="0" bIns="0" rtlCol="0" anchor="t" anchorCtr="0">
            <a:noAutofit/>
          </a:bodyPr>
          <a:lstStyle/>
          <a:p>
            <a:pPr lvl="0"/>
            <a:r>
              <a:rPr lang="en-GB"/>
              <a:t>Click to edit Master text styles</a:t>
            </a:r>
          </a:p>
        </p:txBody>
      </p:sp>
      <p:pic>
        <p:nvPicPr>
          <p:cNvPr id="3" name="Picture 2" descr="A picture containing chart&#10;&#10;Description automatically generated">
            <a:extLst>
              <a:ext uri="{FF2B5EF4-FFF2-40B4-BE49-F238E27FC236}">
                <a16:creationId xmlns:a16="http://schemas.microsoft.com/office/drawing/2014/main" id="{3972F5A7-F5D8-5E4D-A41B-C078E72B92C6}"/>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800" b="1"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5"/>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9220A7B-CBE9-9178-8552-648DEF07F90C}"/>
              </a:ext>
            </a:extLst>
          </p:cNvPr>
          <p:cNvPicPr>
            <a:picLocks noChangeAspect="1"/>
          </p:cNvPicPr>
          <p:nvPr userDrawn="1"/>
        </p:nvPicPr>
        <p:blipFill rotWithShape="1">
          <a:blip r:embed="rId6"/>
          <a:srcRect l="51836" r="-5866"/>
          <a:stretch/>
        </p:blipFill>
        <p:spPr>
          <a:xfrm>
            <a:off x="275902" y="1094173"/>
            <a:ext cx="1841543" cy="596515"/>
          </a:xfrm>
          <a:prstGeom prst="rect">
            <a:avLst/>
          </a:prstGeom>
        </p:spPr>
      </p:pic>
      <p:pic>
        <p:nvPicPr>
          <p:cNvPr id="5" name="Picture 4" descr="A close-up of a logo&#10;&#10;Description automatically generated">
            <a:extLst>
              <a:ext uri="{FF2B5EF4-FFF2-40B4-BE49-F238E27FC236}">
                <a16:creationId xmlns:a16="http://schemas.microsoft.com/office/drawing/2014/main" id="{7EB65431-F569-DDCE-E91B-875CC670B09B}"/>
              </a:ext>
            </a:extLst>
          </p:cNvPr>
          <p:cNvPicPr>
            <a:picLocks noChangeAspect="1"/>
          </p:cNvPicPr>
          <p:nvPr userDrawn="1"/>
        </p:nvPicPr>
        <p:blipFill rotWithShape="1">
          <a:blip r:embed="rId7"/>
          <a:srcRect l="2410" t="1207" r="2110" b="46813"/>
          <a:stretch/>
        </p:blipFill>
        <p:spPr>
          <a:xfrm>
            <a:off x="275902" y="1825625"/>
            <a:ext cx="1644143" cy="893721"/>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959473"/>
          </a:xfrm>
          <a:prstGeom prst="rect">
            <a:avLst/>
          </a:prstGeom>
        </p:spPr>
        <p:txBody>
          <a:bodyPr vert="horz" lIns="91440" tIns="45720" rIns="91440" bIns="45720" rtlCol="0" anchor="ctr">
            <a:normAutofit/>
          </a:bodyPr>
          <a:lstStyle/>
          <a:p>
            <a:r>
              <a:rPr lang="en-GB"/>
              <a:t>Click to edit Master title style</a:t>
            </a:r>
            <a:endParaRPr lang="en-US"/>
          </a:p>
        </p:txBody>
      </p:sp>
      <p:pic>
        <p:nvPicPr>
          <p:cNvPr id="4" name="Picture 3" descr="Graphical user interface, text, application&#10;&#10;Description automatically generated">
            <a:extLst>
              <a:ext uri="{FF2B5EF4-FFF2-40B4-BE49-F238E27FC236}">
                <a16:creationId xmlns:a16="http://schemas.microsoft.com/office/drawing/2014/main" id="{8CDF4B5A-5BC9-DF46-98BB-700999D8212C}"/>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 id="2147483706" r:id="rId3"/>
    <p:sldLayoutId id="2147483707" r:id="rId4"/>
    <p:sldLayoutId id="2147483726" r:id="rId5"/>
    <p:sldLayoutId id="2147483727" r:id="rId6"/>
    <p:sldLayoutId id="2147483728" r:id="rId7"/>
    <p:sldLayoutId id="2147483758" r:id="rId8"/>
    <p:sldLayoutId id="2147483759" r:id="rId9"/>
    <p:sldLayoutId id="2147483731" r:id="rId10"/>
    <p:sldLayoutId id="2147483732" r:id="rId11"/>
    <p:sldLayoutId id="2147483733" r:id="rId12"/>
    <p:sldLayoutId id="2147483761" r:id="rId13"/>
    <p:sldLayoutId id="2147483730" r:id="rId14"/>
  </p:sldLayoutIdLst>
  <p:txStyles>
    <p:title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914400" rtl="0" eaLnBrk="1" latinLnBrk="0" hangingPunct="1">
        <a:lnSpc>
          <a:spcPct val="150000"/>
        </a:lnSpc>
        <a:spcBef>
          <a:spcPts val="1000"/>
        </a:spcBef>
        <a:buFont typeface="Arial" panose="020B0604020202020204" pitchFamily="34" charset="0"/>
        <a:buNone/>
        <a:defRPr sz="2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pic>
        <p:nvPicPr>
          <p:cNvPr id="4" name="Picture 3" descr="A black and white sign with white text&#10;&#10;Description automatically generated with low confidence">
            <a:extLst>
              <a:ext uri="{FF2B5EF4-FFF2-40B4-BE49-F238E27FC236}">
                <a16:creationId xmlns:a16="http://schemas.microsoft.com/office/drawing/2014/main" id="{3B44A815-9E84-8AD1-EDF3-185B95EA77F1}"/>
              </a:ext>
            </a:extLst>
          </p:cNvPr>
          <p:cNvPicPr>
            <a:picLocks noChangeAspect="1"/>
          </p:cNvPicPr>
          <p:nvPr userDrawn="1"/>
        </p:nvPicPr>
        <p:blipFill rotWithShape="1">
          <a:blip r:embed="rId10"/>
          <a:srcRect l="51836" r="-5866"/>
          <a:stretch/>
        </p:blipFill>
        <p:spPr>
          <a:xfrm>
            <a:off x="2030811" y="5989012"/>
            <a:ext cx="1841543" cy="596515"/>
          </a:xfrm>
          <a:prstGeom prst="rect">
            <a:avLst/>
          </a:prstGeom>
        </p:spPr>
      </p:pic>
      <p:pic>
        <p:nvPicPr>
          <p:cNvPr id="7" name="Picture 6" descr="A close-up of a logo&#10;&#10;Description automatically generated">
            <a:extLst>
              <a:ext uri="{FF2B5EF4-FFF2-40B4-BE49-F238E27FC236}">
                <a16:creationId xmlns:a16="http://schemas.microsoft.com/office/drawing/2014/main" id="{D0E9C5A5-DB80-50E8-B0F6-9359EDC529CC}"/>
              </a:ext>
            </a:extLst>
          </p:cNvPr>
          <p:cNvPicPr>
            <a:picLocks noChangeAspect="1"/>
          </p:cNvPicPr>
          <p:nvPr userDrawn="1"/>
        </p:nvPicPr>
        <p:blipFill rotWithShape="1">
          <a:blip r:embed="rId11"/>
          <a:srcRect l="2410" t="1207" r="2110" b="46813"/>
          <a:stretch/>
        </p:blipFill>
        <p:spPr>
          <a:xfrm>
            <a:off x="3872354" y="5989012"/>
            <a:ext cx="1097385" cy="596515"/>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767" r:id="rId1"/>
    <p:sldLayoutId id="2147483683" r:id="rId2"/>
    <p:sldLayoutId id="2147483722" r:id="rId3"/>
    <p:sldLayoutId id="2147483764" r:id="rId4"/>
    <p:sldLayoutId id="2147483763" r:id="rId5"/>
    <p:sldLayoutId id="2147483765" r:id="rId6"/>
    <p:sldLayoutId id="214748376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9775E2-26ED-4CEF-94F6-7C85D113D53B}"/>
              </a:ext>
            </a:extLst>
          </p:cNvPr>
          <p:cNvSpPr>
            <a:spLocks noGrp="1"/>
          </p:cNvSpPr>
          <p:nvPr>
            <p:ph type="title"/>
          </p:nvPr>
        </p:nvSpPr>
        <p:spPr>
          <a:xfrm>
            <a:off x="914400" y="946653"/>
            <a:ext cx="10058400" cy="1325563"/>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ABF32AB5-76E2-49F4-96EE-B419AF1F03C2}"/>
              </a:ext>
            </a:extLst>
          </p:cNvPr>
          <p:cNvSpPr>
            <a:spLocks noGrp="1"/>
          </p:cNvSpPr>
          <p:nvPr>
            <p:ph type="body" idx="1"/>
          </p:nvPr>
        </p:nvSpPr>
        <p:spPr>
          <a:xfrm>
            <a:off x="914400" y="2294859"/>
            <a:ext cx="10058400" cy="372093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60577"/>
      </p:ext>
    </p:extLst>
  </p:cSld>
  <p:clrMap bg1="lt1" tx1="dk1" bg2="lt2" tx2="dk2" accent1="accent1" accent2="accent2" accent3="accent3" accent4="accent4" accent5="accent5" accent6="accent6" hlink="hlink" folHlink="folHlink"/>
  <p:sldLayoutIdLst>
    <p:sldLayoutId id="2147483663" r:id="rId1"/>
    <p:sldLayoutId id="2147483748" r:id="rId2"/>
    <p:sldLayoutId id="2147483747" r:id="rId3"/>
    <p:sldLayoutId id="2147483746" r:id="rId4"/>
    <p:sldLayoutId id="2147483745" r:id="rId5"/>
    <p:sldLayoutId id="2147483744" r:id="rId6"/>
    <p:sldLayoutId id="2147483743" r:id="rId7"/>
    <p:sldLayoutId id="2147483742" r:id="rId8"/>
    <p:sldLayoutId id="2147483741" r:id="rId9"/>
    <p:sldLayoutId id="2147483740" r:id="rId10"/>
    <p:sldLayoutId id="2147483739" r:id="rId11"/>
    <p:sldLayoutId id="2147483738" r:id="rId12"/>
    <p:sldLayoutId id="2147483737" r:id="rId13"/>
    <p:sldLayoutId id="2147483736" r:id="rId14"/>
    <p:sldLayoutId id="2147483735" r:id="rId15"/>
    <p:sldLayoutId id="2147483662" r:id="rId16"/>
    <p:sldLayoutId id="2147483660" r:id="rId17"/>
    <p:sldLayoutId id="2147483665" r:id="rId18"/>
    <p:sldLayoutId id="2147483661" r:id="rId19"/>
    <p:sldLayoutId id="2147483729" r:id="rId20"/>
    <p:sldLayoutId id="2147483768" r:id="rId21"/>
    <p:sldLayoutId id="2147483719" r:id="rId22"/>
    <p:sldLayoutId id="2147483723" r:id="rId2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76" userDrawn="1">
          <p15:clr>
            <a:srgbClr val="F26B43"/>
          </p15:clr>
        </p15:guide>
        <p15:guide id="2" pos="576" userDrawn="1">
          <p15:clr>
            <a:srgbClr val="F26B43"/>
          </p15:clr>
        </p15:guide>
        <p15:guide id="3" pos="7104" userDrawn="1">
          <p15:clr>
            <a:srgbClr val="F26B43"/>
          </p15:clr>
        </p15:guide>
        <p15:guide id="4" orient="horz" pos="3744" userDrawn="1">
          <p15:clr>
            <a:srgbClr val="F26B43"/>
          </p15:clr>
        </p15:guide>
        <p15:guide id="5" pos="2760" userDrawn="1">
          <p15:clr>
            <a:srgbClr val="F26B43"/>
          </p15:clr>
        </p15:guide>
        <p15:guide id="6" pos="4944" userDrawn="1">
          <p15:clr>
            <a:srgbClr val="F26B43"/>
          </p15:clr>
        </p15:guide>
        <p15:guide id="7" orient="horz" pos="4032" userDrawn="1">
          <p15:clr>
            <a:srgbClr val="F26B43"/>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411850-6C3B-9F4C-84D1-67A574BD573B}"/>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8EAEBB9-9889-CD41-8612-7257E0121D3C}"/>
              </a:ext>
            </a:extLst>
          </p:cNvPr>
          <p:cNvSpPr>
            <a:spLocks noGrp="1"/>
          </p:cNvSpPr>
          <p:nvPr>
            <p:ph type="body" idx="1"/>
          </p:nvPr>
        </p:nvSpPr>
        <p:spPr>
          <a:xfrm>
            <a:off x="838200" y="1825625"/>
            <a:ext cx="10515600" cy="393001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8" name="Picture 7">
            <a:extLst>
              <a:ext uri="{FF2B5EF4-FFF2-40B4-BE49-F238E27FC236}">
                <a16:creationId xmlns:a16="http://schemas.microsoft.com/office/drawing/2014/main" id="{8D0CBFC1-B54C-42EC-AED9-D0B1B3D068E5}"/>
              </a:ext>
            </a:extLst>
          </p:cNvPr>
          <p:cNvPicPr>
            <a:picLocks noChangeAspect="1"/>
          </p:cNvPicPr>
          <p:nvPr userDrawn="1"/>
        </p:nvPicPr>
        <p:blipFill rotWithShape="1">
          <a:blip r:embed="rId20"/>
          <a:srcRect t="87160" b="3910"/>
          <a:stretch/>
        </p:blipFill>
        <p:spPr>
          <a:xfrm>
            <a:off x="0" y="6124754"/>
            <a:ext cx="12192000" cy="733245"/>
          </a:xfrm>
          <a:prstGeom prst="rect">
            <a:avLst/>
          </a:prstGeom>
        </p:spPr>
      </p:pic>
    </p:spTree>
    <p:extLst>
      <p:ext uri="{BB962C8B-B14F-4D97-AF65-F5344CB8AC3E}">
        <p14:creationId xmlns:p14="http://schemas.microsoft.com/office/powerpoint/2010/main" val="40196881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760" r:id="rId5"/>
    <p:sldLayoutId id="2147483678" r:id="rId6"/>
    <p:sldLayoutId id="2147483753" r:id="rId7"/>
    <p:sldLayoutId id="2147483754" r:id="rId8"/>
    <p:sldLayoutId id="2147483756" r:id="rId9"/>
    <p:sldLayoutId id="2147483717" r:id="rId10"/>
    <p:sldLayoutId id="2147483757" r:id="rId11"/>
    <p:sldLayoutId id="2147483715" r:id="rId12"/>
    <p:sldLayoutId id="2147483716" r:id="rId13"/>
    <p:sldLayoutId id="2147483720" r:id="rId14"/>
    <p:sldLayoutId id="2147483752" r:id="rId15"/>
    <p:sldLayoutId id="2147483751" r:id="rId16"/>
    <p:sldLayoutId id="2147483750" r:id="rId17"/>
    <p:sldLayoutId id="214748372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0.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22.png"/></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jpeg"/><Relationship Id="rId7" Type="http://schemas.openxmlformats.org/officeDocument/2006/relationships/image" Target="../media/image30.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 Id="rId9" Type="http://schemas.openxmlformats.org/officeDocument/2006/relationships/image" Target="../media/image32.png"/></Relationships>
</file>

<file path=ppt/slides/_rels/slide1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slideLayout" Target="../slideLayouts/slideLayout15.xml"/><Relationship Id="rId1" Type="http://schemas.openxmlformats.org/officeDocument/2006/relationships/video" Target="https://www.youtube.com/embed/3hoOrwDb6J8?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mailto:datblygiadproffesiynol@CGA.wales" TargetMode="External"/><Relationship Id="rId2" Type="http://schemas.openxmlformats.org/officeDocument/2006/relationships/notesSlide" Target="../notesSlides/notesSlide8.xml"/><Relationship Id="rId1" Type="http://schemas.openxmlformats.org/officeDocument/2006/relationships/slideLayout" Target="../slideLayouts/slideLayout60.xml"/><Relationship Id="rId5" Type="http://schemas.openxmlformats.org/officeDocument/2006/relationships/image" Target="../media/image36.jpeg"/><Relationship Id="rId4" Type="http://schemas.openxmlformats.org/officeDocument/2006/relationships/hyperlink" Target="mailto:professionaldevelopment@ewc.wale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xml"/><Relationship Id="rId4" Type="http://schemas.openxmlformats.org/officeDocument/2006/relationships/hyperlink" Target="file:///\\file\public\N.%20Induction%20%26%20EPD%20Funding\PLP\Development%20of%20enhanced%20PLP\Development%20Pebblepad%26MTL\Uni%20of%20S%20Wales\2021%20student%20mailout\professionaldevelopment@ewc.wale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40.png"/></Relationships>
</file>

<file path=ppt/slides/_rels/slide17.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1.xml"/><Relationship Id="rId1" Type="http://schemas.openxmlformats.org/officeDocument/2006/relationships/slideLayout" Target="../slideLayouts/slideLayout16.xml"/><Relationship Id="rId5" Type="http://schemas.openxmlformats.org/officeDocument/2006/relationships/image" Target="../media/image46.png"/><Relationship Id="rId4" Type="http://schemas.openxmlformats.org/officeDocument/2006/relationships/image" Target="../media/image45.png"/></Relationships>
</file>

<file path=ppt/slides/_rels/slide2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13.xml"/><Relationship Id="rId1" Type="http://schemas.openxmlformats.org/officeDocument/2006/relationships/slideLayout" Target="../slideLayouts/slideLayout60.xml"/><Relationship Id="rId4" Type="http://schemas.openxmlformats.org/officeDocument/2006/relationships/image" Target="../media/image36.jpe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60.xml"/><Relationship Id="rId4" Type="http://schemas.openxmlformats.org/officeDocument/2006/relationships/image" Target="../media/image49.png"/></Relationships>
</file>

<file path=ppt/slides/_rels/slide2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5.xml"/><Relationship Id="rId1" Type="http://schemas.openxmlformats.org/officeDocument/2006/relationships/slideLayout" Target="../slideLayouts/slideLayout60.xml"/><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1.xml"/><Relationship Id="rId4" Type="http://schemas.openxmlformats.org/officeDocument/2006/relationships/image" Target="../media/image25.png"/></Relationships>
</file>

<file path=ppt/slides/_rels/slide2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7.xml"/><Relationship Id="rId1" Type="http://schemas.openxmlformats.org/officeDocument/2006/relationships/slideLayout" Target="../slideLayouts/slideLayout15.xml"/><Relationship Id="rId4" Type="http://schemas.openxmlformats.org/officeDocument/2006/relationships/image" Target="../media/image56.png"/></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1.xml"/><Relationship Id="rId5" Type="http://schemas.openxmlformats.org/officeDocument/2006/relationships/image" Target="../media/image57.png"/><Relationship Id="rId4" Type="http://schemas.openxmlformats.org/officeDocument/2006/relationships/image" Target="../media/image54.png"/></Relationships>
</file>

<file path=ppt/slides/_rels/slide30.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15.xml"/><Relationship Id="rId4" Type="http://schemas.openxmlformats.org/officeDocument/2006/relationships/image" Target="../media/image60.png"/></Relationships>
</file>

<file path=ppt/slides/_rels/slide31.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58.jpe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58.jpe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image" Target="../media/image58.jpe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8" Type="http://schemas.openxmlformats.org/officeDocument/2006/relationships/hyperlink" Target="https://sway.office.com/5r5zRoMIDUIGjBTr?ref=Link&amp;loc=mysways" TargetMode="External"/><Relationship Id="rId13" Type="http://schemas.openxmlformats.org/officeDocument/2006/relationships/image" Target="../media/image66.png"/><Relationship Id="rId18" Type="http://schemas.openxmlformats.org/officeDocument/2006/relationships/image" Target="../media/image71.png"/><Relationship Id="rId26" Type="http://schemas.openxmlformats.org/officeDocument/2006/relationships/image" Target="../media/image79.png"/><Relationship Id="rId3" Type="http://schemas.openxmlformats.org/officeDocument/2006/relationships/hyperlink" Target="https://sway.office.com/a0N834sHWfXgxWg7?ref=Link&amp;loc=mysways" TargetMode="External"/><Relationship Id="rId21" Type="http://schemas.openxmlformats.org/officeDocument/2006/relationships/image" Target="../media/image74.png"/><Relationship Id="rId7" Type="http://schemas.openxmlformats.org/officeDocument/2006/relationships/hyperlink" Target="https://sway.office.com/uokk5oHjA5inCEeJ?ref=Link&amp;loc=mysways" TargetMode="External"/><Relationship Id="rId12" Type="http://schemas.openxmlformats.org/officeDocument/2006/relationships/image" Target="../media/image65.jpeg"/><Relationship Id="rId17" Type="http://schemas.openxmlformats.org/officeDocument/2006/relationships/image" Target="../media/image70.png"/><Relationship Id="rId25" Type="http://schemas.openxmlformats.org/officeDocument/2006/relationships/image" Target="../media/image78.png"/><Relationship Id="rId2" Type="http://schemas.openxmlformats.org/officeDocument/2006/relationships/notesSlide" Target="../notesSlides/notesSlide19.xml"/><Relationship Id="rId16" Type="http://schemas.openxmlformats.org/officeDocument/2006/relationships/image" Target="../media/image69.png"/><Relationship Id="rId20" Type="http://schemas.openxmlformats.org/officeDocument/2006/relationships/image" Target="../media/image73.png"/><Relationship Id="rId29" Type="http://schemas.openxmlformats.org/officeDocument/2006/relationships/image" Target="../media/image81.png"/><Relationship Id="rId1" Type="http://schemas.openxmlformats.org/officeDocument/2006/relationships/slideLayout" Target="../slideLayouts/slideLayout20.xml"/><Relationship Id="rId6" Type="http://schemas.openxmlformats.org/officeDocument/2006/relationships/hyperlink" Target="https://sway.office.com/4k4Rgz5Pfx8nrQiR?ref=Link&amp;loc=mysways" TargetMode="External"/><Relationship Id="rId11" Type="http://schemas.openxmlformats.org/officeDocument/2006/relationships/hyperlink" Target="https://www.uwtsd.ac.uk/cy/" TargetMode="External"/><Relationship Id="rId24" Type="http://schemas.openxmlformats.org/officeDocument/2006/relationships/image" Target="../media/image77.png"/><Relationship Id="rId5" Type="http://schemas.openxmlformats.org/officeDocument/2006/relationships/hyperlink" Target="https://sway.office.com/1yi6ahxZApt6y9ug?ref=Link&amp;loc=mysways" TargetMode="External"/><Relationship Id="rId15" Type="http://schemas.openxmlformats.org/officeDocument/2006/relationships/image" Target="../media/image68.png"/><Relationship Id="rId23" Type="http://schemas.openxmlformats.org/officeDocument/2006/relationships/image" Target="../media/image76.png"/><Relationship Id="rId28" Type="http://schemas.openxmlformats.org/officeDocument/2006/relationships/image" Target="../media/image80.jpeg"/><Relationship Id="rId10" Type="http://schemas.openxmlformats.org/officeDocument/2006/relationships/image" Target="../media/image64.png"/><Relationship Id="rId19" Type="http://schemas.openxmlformats.org/officeDocument/2006/relationships/image" Target="../media/image72.png"/><Relationship Id="rId4" Type="http://schemas.openxmlformats.org/officeDocument/2006/relationships/hyperlink" Target="https://sway.office.com/pOd4d2NsIddaySqy?ref=Link&amp;loc=mysways" TargetMode="External"/><Relationship Id="rId9" Type="http://schemas.openxmlformats.org/officeDocument/2006/relationships/hyperlink" Target="https://sway.office.com/toZph7VrpqSjSmsm?ref=Link&amp;loc=mysways" TargetMode="External"/><Relationship Id="rId14" Type="http://schemas.openxmlformats.org/officeDocument/2006/relationships/image" Target="../media/image67.png"/><Relationship Id="rId22" Type="http://schemas.openxmlformats.org/officeDocument/2006/relationships/image" Target="../media/image75.png"/><Relationship Id="rId27" Type="http://schemas.openxmlformats.org/officeDocument/2006/relationships/hyperlink" Target="https://moodle.uwtsd.ac.uk/login/login.php?errorcode=4" TargetMode="External"/><Relationship Id="rId30" Type="http://schemas.openxmlformats.org/officeDocument/2006/relationships/image" Target="../media/image82.png"/></Relationships>
</file>

<file path=ppt/slides/_rels/slide35.xml.rels><?xml version="1.0" encoding="UTF-8" standalone="yes"?>
<Relationships xmlns="http://schemas.openxmlformats.org/package/2006/relationships"><Relationship Id="rId8" Type="http://schemas.openxmlformats.org/officeDocument/2006/relationships/hyperlink" Target="https://sway.office.com/oMB6zzqtlNLlJOF1?ref=Link&amp;loc=mysways" TargetMode="External"/><Relationship Id="rId13" Type="http://schemas.openxmlformats.org/officeDocument/2006/relationships/image" Target="../media/image65.jpeg"/><Relationship Id="rId18" Type="http://schemas.openxmlformats.org/officeDocument/2006/relationships/image" Target="../media/image88.png"/><Relationship Id="rId26" Type="http://schemas.openxmlformats.org/officeDocument/2006/relationships/image" Target="../media/image72.png"/><Relationship Id="rId3" Type="http://schemas.openxmlformats.org/officeDocument/2006/relationships/hyperlink" Target="https://sway.office.com/Czwqiop91yqDlWtl?ref=Link&amp;loc=mysways" TargetMode="External"/><Relationship Id="rId21" Type="http://schemas.openxmlformats.org/officeDocument/2006/relationships/image" Target="../media/image67.png"/><Relationship Id="rId7" Type="http://schemas.openxmlformats.org/officeDocument/2006/relationships/hyperlink" Target="https://sway.office.com/qk4hhTZ6L3cEBNXG?ref=Link&amp;loc=mysways" TargetMode="External"/><Relationship Id="rId12" Type="http://schemas.openxmlformats.org/officeDocument/2006/relationships/hyperlink" Target="https://www.uwtsd.ac.uk/" TargetMode="External"/><Relationship Id="rId17" Type="http://schemas.openxmlformats.org/officeDocument/2006/relationships/image" Target="../media/image87.png"/><Relationship Id="rId25" Type="http://schemas.openxmlformats.org/officeDocument/2006/relationships/image" Target="../media/image71.png"/><Relationship Id="rId2" Type="http://schemas.openxmlformats.org/officeDocument/2006/relationships/notesSlide" Target="../notesSlides/notesSlide20.xml"/><Relationship Id="rId16" Type="http://schemas.openxmlformats.org/officeDocument/2006/relationships/image" Target="../media/image86.png"/><Relationship Id="rId20" Type="http://schemas.openxmlformats.org/officeDocument/2006/relationships/image" Target="../media/image66.png"/><Relationship Id="rId29" Type="http://schemas.openxmlformats.org/officeDocument/2006/relationships/image" Target="../media/image64.png"/><Relationship Id="rId1" Type="http://schemas.openxmlformats.org/officeDocument/2006/relationships/slideLayout" Target="../slideLayouts/slideLayout20.xml"/><Relationship Id="rId6" Type="http://schemas.openxmlformats.org/officeDocument/2006/relationships/hyperlink" Target="https://sway.office.com/lGqfrmlULbjTrKw6?ref=Link&amp;loc=mysways" TargetMode="External"/><Relationship Id="rId11" Type="http://schemas.openxmlformats.org/officeDocument/2006/relationships/image" Target="../media/image83.png"/><Relationship Id="rId24" Type="http://schemas.openxmlformats.org/officeDocument/2006/relationships/image" Target="../media/image70.png"/><Relationship Id="rId5" Type="http://schemas.openxmlformats.org/officeDocument/2006/relationships/hyperlink" Target="https://sway.office.com/JWKgXTeqCOX2Q1Sr?ref=Link&amp;loc=mysways" TargetMode="External"/><Relationship Id="rId15" Type="http://schemas.openxmlformats.org/officeDocument/2006/relationships/image" Target="../media/image85.png"/><Relationship Id="rId23" Type="http://schemas.openxmlformats.org/officeDocument/2006/relationships/image" Target="../media/image69.png"/><Relationship Id="rId28" Type="http://schemas.openxmlformats.org/officeDocument/2006/relationships/image" Target="../media/image90.png"/><Relationship Id="rId10" Type="http://schemas.openxmlformats.org/officeDocument/2006/relationships/hyperlink" Target="https://sway.office.com/UUscWQEay6l1rY7T?ref=Link&amp;loc=mysways" TargetMode="External"/><Relationship Id="rId19" Type="http://schemas.openxmlformats.org/officeDocument/2006/relationships/image" Target="../media/image89.png"/><Relationship Id="rId31" Type="http://schemas.openxmlformats.org/officeDocument/2006/relationships/image" Target="../media/image80.jpeg"/><Relationship Id="rId4" Type="http://schemas.openxmlformats.org/officeDocument/2006/relationships/hyperlink" Target="https://sway.office.com/fwvF9fG1yLbBJtxJ?ref=Link&amp;loc=mysways" TargetMode="External"/><Relationship Id="rId9" Type="http://schemas.openxmlformats.org/officeDocument/2006/relationships/hyperlink" Target="https://sway.office.com/Gr1EfFmdMewlHp8O?ref=Link&amp;loc=mysways" TargetMode="External"/><Relationship Id="rId14" Type="http://schemas.openxmlformats.org/officeDocument/2006/relationships/image" Target="../media/image84.png"/><Relationship Id="rId22" Type="http://schemas.openxmlformats.org/officeDocument/2006/relationships/image" Target="../media/image68.png"/><Relationship Id="rId27" Type="http://schemas.openxmlformats.org/officeDocument/2006/relationships/image" Target="../media/image73.png"/><Relationship Id="rId30" Type="http://schemas.openxmlformats.org/officeDocument/2006/relationships/hyperlink" Target="https://moodle.uwtsd.ac.uk/login/login.php?errorcode=4"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hyperlink" Target="mailto:professionaldevelopment@ewc.wales" TargetMode="External"/><Relationship Id="rId2" Type="http://schemas.openxmlformats.org/officeDocument/2006/relationships/hyperlink" Target="mailto:datblygiadproffesiynol@CGA.wales" TargetMode="External"/><Relationship Id="rId1" Type="http://schemas.openxmlformats.org/officeDocument/2006/relationships/slideLayout" Target="../slideLayouts/slideLayout4.xml"/><Relationship Id="rId4" Type="http://schemas.openxmlformats.org/officeDocument/2006/relationships/image" Target="../media/image9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B4D6F5E3-237C-B806-E0A6-84DDF700688A}"/>
              </a:ext>
            </a:extLst>
          </p:cNvPr>
          <p:cNvSpPr txBox="1"/>
          <p:nvPr/>
        </p:nvSpPr>
        <p:spPr>
          <a:xfrm>
            <a:off x="5397155" y="404807"/>
            <a:ext cx="6451289" cy="4256484"/>
          </a:xfrm>
          <a:prstGeom prst="roundRect">
            <a:avLst/>
          </a:prstGeom>
          <a:solidFill>
            <a:schemeClr val="accent4"/>
          </a:solidFill>
          <a:ln w="57150">
            <a:solidFill>
              <a:srgbClr val="00206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a:solidFill>
                  <a:srgbClr val="002060"/>
                </a:solidFill>
                <a:ea typeface="Calibri"/>
                <a:cs typeface="Calibri"/>
              </a:rPr>
              <a:t>ECAD4017</a:t>
            </a:r>
            <a:r>
              <a:rPr lang="en-US" sz="3200" b="1">
                <a:solidFill>
                  <a:srgbClr val="002060"/>
                </a:solidFill>
                <a:ea typeface="Calibri"/>
                <a:cs typeface="Calibri"/>
              </a:rPr>
              <a:t> ~ </a:t>
            </a:r>
            <a:r>
              <a:rPr lang="en-US" sz="4000" b="1">
                <a:solidFill>
                  <a:srgbClr val="002060"/>
                </a:solidFill>
                <a:ea typeface="Calibri"/>
                <a:cs typeface="Calibri"/>
              </a:rPr>
              <a:t>BA1</a:t>
            </a:r>
            <a:r>
              <a:rPr lang="en-US" sz="3200" b="1">
                <a:solidFill>
                  <a:srgbClr val="002060"/>
                </a:solidFill>
                <a:ea typeface="Calibri"/>
                <a:cs typeface="Calibri"/>
              </a:rPr>
              <a:t> </a:t>
            </a:r>
            <a:endParaRPr lang="en-US">
              <a:solidFill>
                <a:srgbClr val="000000"/>
              </a:solidFill>
              <a:ea typeface="+mn-lt"/>
              <a:cs typeface="+mn-lt"/>
            </a:endParaRPr>
          </a:p>
          <a:p>
            <a:pPr algn="ctr"/>
            <a:r>
              <a:rPr lang="cy-GB" sz="3200" b="1">
                <a:solidFill>
                  <a:srgbClr val="002060"/>
                </a:solidFill>
                <a:ea typeface="+mn-lt"/>
                <a:cs typeface="+mn-lt"/>
              </a:rPr>
              <a:t>Arwain y Dysgu</a:t>
            </a:r>
            <a:endParaRPr lang="cy-GB" b="1">
              <a:solidFill>
                <a:srgbClr val="000000"/>
              </a:solidFill>
              <a:ea typeface="+mn-lt"/>
              <a:cs typeface="+mn-lt"/>
            </a:endParaRPr>
          </a:p>
          <a:p>
            <a:pPr algn="ctr"/>
            <a:r>
              <a:rPr lang="en-US" sz="3200" b="1">
                <a:solidFill>
                  <a:srgbClr val="002060"/>
                </a:solidFill>
                <a:ea typeface="Calibri"/>
                <a:cs typeface="Calibri"/>
              </a:rPr>
              <a:t>Leading the Learning</a:t>
            </a:r>
            <a:endParaRPr lang="en-US">
              <a:ea typeface="Calibri"/>
              <a:cs typeface="Calibri"/>
            </a:endParaRPr>
          </a:p>
          <a:p>
            <a:pPr algn="ctr"/>
            <a:endParaRPr lang="cy-GB" sz="2800" b="1">
              <a:latin typeface="Calibri"/>
              <a:ea typeface="Calibri"/>
              <a:cs typeface="Calibri"/>
            </a:endParaRPr>
          </a:p>
          <a:p>
            <a:pPr algn="ctr"/>
            <a:r>
              <a:rPr lang="cy-GB" sz="2800" b="1">
                <a:solidFill>
                  <a:srgbClr val="002060"/>
                </a:solidFill>
                <a:latin typeface="Calibri"/>
                <a:ea typeface="Calibri"/>
                <a:cs typeface="Calibri"/>
              </a:rPr>
              <a:t>PDP</a:t>
            </a:r>
            <a:br>
              <a:rPr lang="cy-GB" sz="2800" b="1">
                <a:latin typeface="Calibri"/>
                <a:ea typeface="Calibri"/>
                <a:cs typeface="Calibri"/>
              </a:rPr>
            </a:br>
            <a:r>
              <a:rPr lang="cy-GB" sz="2800" b="1">
                <a:solidFill>
                  <a:srgbClr val="002060"/>
                </a:solidFill>
                <a:latin typeface="Calibri"/>
                <a:ea typeface="Calibri"/>
                <a:cs typeface="Calibri"/>
              </a:rPr>
              <a:t>PLP</a:t>
            </a:r>
            <a:endParaRPr lang="cy-GB">
              <a:ea typeface="Calibri"/>
              <a:cs typeface="Calibri"/>
            </a:endParaRPr>
          </a:p>
          <a:p>
            <a:pPr algn="ctr"/>
            <a:endParaRPr lang="cy-GB" sz="2800" b="1">
              <a:solidFill>
                <a:srgbClr val="002060"/>
              </a:solidFill>
              <a:ea typeface="Calibri"/>
              <a:cs typeface="Calibri"/>
            </a:endParaRPr>
          </a:p>
          <a:p>
            <a:pPr algn="ctr"/>
            <a:r>
              <a:rPr lang="en-US" sz="2800" b="1">
                <a:solidFill>
                  <a:srgbClr val="002060"/>
                </a:solidFill>
                <a:latin typeface="Calibri"/>
                <a:ea typeface="Calibri"/>
                <a:cs typeface="Calibri"/>
              </a:rPr>
              <a:t>06.02.25   11.00-12.40</a:t>
            </a:r>
          </a:p>
        </p:txBody>
      </p:sp>
      <p:pic>
        <p:nvPicPr>
          <p:cNvPr id="4" name="Content Placeholder 3" descr="A person standing in front of a group of students&#10;&#10;Description automatically generated">
            <a:extLst>
              <a:ext uri="{FF2B5EF4-FFF2-40B4-BE49-F238E27FC236}">
                <a16:creationId xmlns:a16="http://schemas.microsoft.com/office/drawing/2014/main" id="{F5086E66-777C-7C55-6E77-9F4EE5D03390}"/>
              </a:ext>
            </a:extLst>
          </p:cNvPr>
          <p:cNvPicPr>
            <a:picLocks noGrp="1" noChangeAspect="1"/>
          </p:cNvPicPr>
          <p:nvPr>
            <p:ph idx="1"/>
          </p:nvPr>
        </p:nvPicPr>
        <p:blipFill>
          <a:blip r:embed="rId2"/>
          <a:stretch>
            <a:fillRect/>
          </a:stretch>
        </p:blipFill>
        <p:spPr>
          <a:xfrm>
            <a:off x="5395114" y="4863648"/>
            <a:ext cx="6443394" cy="1626873"/>
          </a:xfrm>
          <a:prstGeom prst="roundRect">
            <a:avLst>
              <a:gd name="adj" fmla="val 16667"/>
            </a:avLst>
          </a:prstGeom>
          <a:ln w="28575">
            <a:solidFill>
              <a:schemeClr val="tx1"/>
            </a:solid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26121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4" name="TextBox 3">
            <a:extLst>
              <a:ext uri="{FF2B5EF4-FFF2-40B4-BE49-F238E27FC236}">
                <a16:creationId xmlns:a16="http://schemas.microsoft.com/office/drawing/2014/main" id="{8E242B8A-CCD5-A5A5-43D9-7DE0A7A11575}"/>
              </a:ext>
            </a:extLst>
          </p:cNvPr>
          <p:cNvSpPr txBox="1"/>
          <p:nvPr/>
        </p:nvSpPr>
        <p:spPr>
          <a:xfrm>
            <a:off x="3463124" y="1288735"/>
            <a:ext cx="3445003" cy="49705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2800" b="1">
                <a:solidFill>
                  <a:srgbClr val="002060"/>
                </a:solidFill>
                <a:latin typeface="Kristen ITC"/>
                <a:ea typeface="Roboto"/>
                <a:cs typeface="Roboto"/>
              </a:rPr>
              <a:t>Bwriadau Dysgu</a:t>
            </a:r>
            <a:r>
              <a:rPr lang="cy-GB" sz="2800" b="1">
                <a:solidFill>
                  <a:srgbClr val="002060"/>
                </a:solidFill>
                <a:latin typeface="Kristen ITC"/>
                <a:ea typeface="Calibri"/>
                <a:cs typeface="Arial"/>
              </a:rPr>
              <a:t>:</a:t>
            </a:r>
            <a:r>
              <a:rPr lang="cy-GB" sz="3200" b="1">
                <a:solidFill>
                  <a:srgbClr val="002060"/>
                </a:solidFill>
                <a:latin typeface="Kristen ITC"/>
                <a:ea typeface="Calibri"/>
                <a:cs typeface="Arial"/>
              </a:rPr>
              <a:t> </a:t>
            </a:r>
            <a:endParaRPr lang="cy-GB" sz="3200" b="1">
              <a:solidFill>
                <a:srgbClr val="002060"/>
              </a:solidFill>
              <a:latin typeface="Calibri"/>
              <a:ea typeface="Calibri"/>
              <a:cs typeface="Calibri"/>
            </a:endParaRPr>
          </a:p>
          <a:p>
            <a:endParaRPr lang="cy-GB" sz="3200" b="1">
              <a:solidFill>
                <a:srgbClr val="002060"/>
              </a:solidFill>
              <a:latin typeface="Kristen ITC"/>
              <a:ea typeface="Calibri"/>
              <a:cs typeface="Arial"/>
            </a:endParaRPr>
          </a:p>
          <a:p>
            <a:endParaRPr lang="cy-GB" sz="3200" b="1">
              <a:solidFill>
                <a:srgbClr val="002060"/>
              </a:solidFill>
              <a:latin typeface="Kristen ITC"/>
              <a:ea typeface="Calibri"/>
              <a:cs typeface="Arial"/>
            </a:endParaRPr>
          </a:p>
          <a:p>
            <a:pPr algn="ctr"/>
            <a:r>
              <a:rPr lang="en-GB" sz="2500" b="1" err="1">
                <a:solidFill>
                  <a:srgbClr val="002060"/>
                </a:solidFill>
                <a:latin typeface="Calibri"/>
                <a:ea typeface="Calibri"/>
                <a:cs typeface="Arial"/>
              </a:rPr>
              <a:t>i</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gael</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trosolwg</a:t>
            </a:r>
            <a:r>
              <a:rPr lang="en-GB" sz="2500" b="1">
                <a:solidFill>
                  <a:srgbClr val="002060"/>
                </a:solidFill>
                <a:latin typeface="Calibri"/>
                <a:ea typeface="Calibri"/>
                <a:cs typeface="Arial"/>
              </a:rPr>
              <a:t> o </a:t>
            </a:r>
            <a:endParaRPr lang="cy-GB" sz="2500">
              <a:solidFill>
                <a:srgbClr val="002060"/>
              </a:solidFill>
              <a:latin typeface="Calibri"/>
              <a:ea typeface="Calibri"/>
              <a:cs typeface="Arial"/>
            </a:endParaRPr>
          </a:p>
          <a:p>
            <a:pPr algn="ctr"/>
            <a:r>
              <a:rPr lang="en-GB" sz="2500" b="1" err="1">
                <a:solidFill>
                  <a:srgbClr val="002060"/>
                </a:solidFill>
                <a:latin typeface="Calibri"/>
                <a:ea typeface="Calibri"/>
                <a:cs typeface="Arial"/>
              </a:rPr>
              <a:t>ymarfer</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adfyfyriol</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ar</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drawsy</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cwrs</a:t>
            </a:r>
            <a:r>
              <a:rPr lang="en-GB" sz="2500" b="1">
                <a:solidFill>
                  <a:srgbClr val="002060"/>
                </a:solidFill>
                <a:latin typeface="Calibri"/>
                <a:ea typeface="Calibri"/>
                <a:cs typeface="Arial"/>
              </a:rPr>
              <a:t> a </a:t>
            </a:r>
            <a:r>
              <a:rPr lang="en-GB" sz="2500" b="1" err="1">
                <a:solidFill>
                  <a:srgbClr val="002060"/>
                </a:solidFill>
                <a:latin typeface="Calibri"/>
                <a:ea typeface="Calibri"/>
                <a:cs typeface="Arial"/>
              </a:rPr>
              <a:t>sut</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i</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ddefnyddio'ch</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Pasbort</a:t>
            </a:r>
            <a:r>
              <a:rPr lang="en-GB" sz="2500" b="1">
                <a:solidFill>
                  <a:srgbClr val="002060"/>
                </a:solidFill>
                <a:latin typeface="Calibri"/>
                <a:ea typeface="Calibri"/>
                <a:cs typeface="Arial"/>
              </a:rPr>
              <a:t> </a:t>
            </a:r>
            <a:r>
              <a:rPr lang="en-GB" sz="2500" b="1" err="1">
                <a:solidFill>
                  <a:srgbClr val="002060"/>
                </a:solidFill>
                <a:latin typeface="Calibri"/>
                <a:ea typeface="Calibri"/>
                <a:cs typeface="Arial"/>
              </a:rPr>
              <a:t>Dysgu</a:t>
            </a:r>
            <a:r>
              <a:rPr lang="en-GB" sz="2500" b="1">
                <a:solidFill>
                  <a:srgbClr val="002060"/>
                </a:solidFill>
                <a:latin typeface="Calibri"/>
                <a:ea typeface="Calibri"/>
                <a:cs typeface="Arial"/>
              </a:rPr>
              <a:t> </a:t>
            </a:r>
            <a:endParaRPr lang="cy-GB" sz="2500">
              <a:solidFill>
                <a:srgbClr val="002060"/>
              </a:solidFill>
              <a:latin typeface="Calibri"/>
              <a:ea typeface="Calibri"/>
              <a:cs typeface="Arial"/>
            </a:endParaRPr>
          </a:p>
          <a:p>
            <a:pPr algn="ctr"/>
            <a:r>
              <a:rPr lang="en-GB" sz="2500" b="1" err="1">
                <a:solidFill>
                  <a:srgbClr val="002060"/>
                </a:solidFill>
                <a:latin typeface="Calibri"/>
                <a:ea typeface="Calibri"/>
                <a:cs typeface="Arial"/>
              </a:rPr>
              <a:t>Proffesiynol</a:t>
            </a:r>
            <a:endParaRPr lang="cy-GB" sz="2500">
              <a:solidFill>
                <a:srgbClr val="002060"/>
              </a:solidFill>
              <a:latin typeface="Calibri"/>
              <a:ea typeface="Calibri"/>
              <a:cs typeface="Arial"/>
            </a:endParaRPr>
          </a:p>
          <a:p>
            <a:endParaRPr lang="cy-GB" sz="3200" b="1">
              <a:solidFill>
                <a:srgbClr val="002060"/>
              </a:solidFill>
              <a:latin typeface="Calibri"/>
              <a:ea typeface="Calibri"/>
              <a:cs typeface="Arial"/>
            </a:endParaRPr>
          </a:p>
          <a:p>
            <a:endParaRPr lang="en-GB" sz="3200" b="1">
              <a:solidFill>
                <a:srgbClr val="002060"/>
              </a:solidFill>
              <a:latin typeface="Calibri"/>
              <a:ea typeface="Calibri"/>
              <a:cs typeface="Arial"/>
            </a:endParaRPr>
          </a:p>
          <a:p>
            <a:endParaRPr lang="cy-GB" sz="3200" b="1">
              <a:solidFill>
                <a:srgbClr val="002060"/>
              </a:solidFill>
              <a:latin typeface="Calibri"/>
              <a:ea typeface="Calibri"/>
              <a:cs typeface="Arial"/>
            </a:endParaRPr>
          </a:p>
        </p:txBody>
      </p:sp>
      <p:sp>
        <p:nvSpPr>
          <p:cNvPr id="6" name="TextBox 5">
            <a:extLst>
              <a:ext uri="{FF2B5EF4-FFF2-40B4-BE49-F238E27FC236}">
                <a16:creationId xmlns:a16="http://schemas.microsoft.com/office/drawing/2014/main" id="{B6CE6009-3A73-46F2-DBC4-3B15A9ED3D22}"/>
              </a:ext>
            </a:extLst>
          </p:cNvPr>
          <p:cNvSpPr txBox="1"/>
          <p:nvPr/>
        </p:nvSpPr>
        <p:spPr>
          <a:xfrm>
            <a:off x="8164913" y="1307180"/>
            <a:ext cx="3740844" cy="50013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rgbClr val="002060"/>
                </a:solidFill>
                <a:latin typeface="Kristen ITC"/>
                <a:ea typeface="Calibri"/>
                <a:cs typeface="Arial"/>
              </a:rPr>
              <a:t>Learning Intentions:</a:t>
            </a:r>
            <a:endParaRPr lang="en-US" sz="2800">
              <a:solidFill>
                <a:srgbClr val="002060"/>
              </a:solidFill>
              <a:latin typeface="Calibri"/>
              <a:ea typeface="Calibri"/>
              <a:cs typeface="Calibri"/>
            </a:endParaRPr>
          </a:p>
          <a:p>
            <a:endParaRPr lang="en-GB" sz="3300" b="1">
              <a:solidFill>
                <a:srgbClr val="00B050"/>
              </a:solidFill>
              <a:latin typeface="Calibri"/>
              <a:ea typeface="Calibri"/>
              <a:cs typeface="Arial"/>
            </a:endParaRPr>
          </a:p>
          <a:p>
            <a:endParaRPr lang="en-GB" sz="3300" b="1">
              <a:solidFill>
                <a:srgbClr val="00B050"/>
              </a:solidFill>
              <a:latin typeface="Calibri"/>
              <a:ea typeface="Calibri"/>
              <a:cs typeface="Arial"/>
            </a:endParaRPr>
          </a:p>
          <a:p>
            <a:pPr algn="ctr"/>
            <a:r>
              <a:rPr lang="en-GB" sz="3300" b="1">
                <a:solidFill>
                  <a:srgbClr val="00B050"/>
                </a:solidFill>
                <a:latin typeface="Calibri"/>
                <a:ea typeface="Calibri"/>
                <a:cs typeface="Arial"/>
              </a:rPr>
              <a:t> </a:t>
            </a:r>
            <a:r>
              <a:rPr lang="en-GB" sz="2500" b="1">
                <a:solidFill>
                  <a:srgbClr val="002060"/>
                </a:solidFill>
                <a:latin typeface="Calibri"/>
                <a:ea typeface="Calibri"/>
                <a:cs typeface="Arial"/>
              </a:rPr>
              <a:t>to have an overview of reflective practice across the course and how to use your Professional Learning Passport</a:t>
            </a:r>
            <a:endParaRPr lang="en-US" sz="2500">
              <a:solidFill>
                <a:srgbClr val="002060"/>
              </a:solidFill>
              <a:latin typeface="Calibri"/>
              <a:ea typeface="Calibri"/>
              <a:cs typeface="Arial"/>
            </a:endParaRPr>
          </a:p>
          <a:p>
            <a:endParaRPr lang="en-US" sz="2800">
              <a:solidFill>
                <a:srgbClr val="002060"/>
              </a:solidFill>
              <a:latin typeface="Calibri"/>
              <a:ea typeface="Calibri"/>
              <a:cs typeface="Calibri"/>
            </a:endParaRPr>
          </a:p>
          <a:p>
            <a:endParaRPr lang="en-GB" sz="3200" b="1" i="1">
              <a:solidFill>
                <a:srgbClr val="002060"/>
              </a:solidFill>
              <a:latin typeface="Calibri"/>
              <a:ea typeface="Calibri"/>
              <a:cs typeface="Arial"/>
            </a:endParaRPr>
          </a:p>
          <a:p>
            <a:endParaRPr lang="en-GB" sz="3200" b="1" i="1">
              <a:solidFill>
                <a:srgbClr val="002060"/>
              </a:solidFill>
              <a:latin typeface="Calibri"/>
              <a:ea typeface="Calibri"/>
              <a:cs typeface="Arial"/>
            </a:endParaRPr>
          </a:p>
        </p:txBody>
      </p:sp>
      <p:pic>
        <p:nvPicPr>
          <p:cNvPr id="2" name="Picture 1" descr="A dart hitting the target&#10;&#10;Description automatically generated">
            <a:extLst>
              <a:ext uri="{FF2B5EF4-FFF2-40B4-BE49-F238E27FC236}">
                <a16:creationId xmlns:a16="http://schemas.microsoft.com/office/drawing/2014/main" id="{D8A49084-A79E-836E-A90C-B09CA41A8C8B}"/>
              </a:ext>
            </a:extLst>
          </p:cNvPr>
          <p:cNvPicPr>
            <a:picLocks noChangeAspect="1"/>
          </p:cNvPicPr>
          <p:nvPr/>
        </p:nvPicPr>
        <p:blipFill>
          <a:blip r:embed="rId2"/>
          <a:stretch>
            <a:fillRect/>
          </a:stretch>
        </p:blipFill>
        <p:spPr>
          <a:xfrm>
            <a:off x="263450" y="3289526"/>
            <a:ext cx="1722817" cy="148847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089187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13589"/>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7737313" y="1990427"/>
            <a:ext cx="4433996" cy="58785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spcBef>
                <a:spcPts val="1515"/>
              </a:spcBef>
            </a:pPr>
            <a:r>
              <a:rPr lang="en-GB" sz="2000" b="1">
                <a:solidFill>
                  <a:srgbClr val="002060"/>
                </a:solidFill>
                <a:latin typeface="Kristen ITC"/>
                <a:ea typeface="Calibri"/>
                <a:cs typeface="Calibri"/>
              </a:rPr>
              <a:t>By the end of the session, you will have...</a:t>
            </a:r>
            <a:endParaRPr lang="en-US" sz="2000" b="1">
              <a:solidFill>
                <a:srgbClr val="002060"/>
              </a:solidFill>
              <a:latin typeface="Kristen ITC"/>
              <a:ea typeface="Calibri"/>
              <a:cs typeface="Calibri"/>
            </a:endParaRPr>
          </a:p>
          <a:p>
            <a:pPr marL="466725" indent="-457200">
              <a:spcBef>
                <a:spcPts val="1515"/>
              </a:spcBef>
              <a:buFont typeface="Arial,Sans-Serif"/>
              <a:buChar char="•"/>
            </a:pPr>
            <a:r>
              <a:rPr lang="en-GB" b="1">
                <a:solidFill>
                  <a:srgbClr val="002060"/>
                </a:solidFill>
                <a:latin typeface="Calibri"/>
                <a:ea typeface="Calibri"/>
                <a:cs typeface="Calibri"/>
              </a:rPr>
              <a:t>reflected on highlights from School Enrichment Days.</a:t>
            </a:r>
          </a:p>
          <a:p>
            <a:pPr marL="466725" indent="-457200">
              <a:spcBef>
                <a:spcPts val="1515"/>
              </a:spcBef>
              <a:buFont typeface="Arial,Sans-Serif"/>
              <a:buChar char="•"/>
            </a:pPr>
            <a:endParaRPr lang="en-GB" sz="700" b="1">
              <a:solidFill>
                <a:srgbClr val="002060"/>
              </a:solidFill>
              <a:latin typeface="Calibri"/>
              <a:ea typeface="Calibri"/>
              <a:cs typeface="Calibri"/>
            </a:endParaRPr>
          </a:p>
          <a:p>
            <a:pPr marL="466725" indent="-457200">
              <a:spcBef>
                <a:spcPts val="1515"/>
              </a:spcBef>
              <a:buFont typeface="Arial,Sans-Serif"/>
              <a:buChar char="•"/>
            </a:pPr>
            <a:r>
              <a:rPr lang="en-GB" b="1">
                <a:solidFill>
                  <a:srgbClr val="002060"/>
                </a:solidFill>
                <a:latin typeface="Calibri"/>
                <a:ea typeface="Calibri"/>
                <a:cs typeface="Calibri"/>
              </a:rPr>
              <a:t>discussed your written reflections and considered improvements.</a:t>
            </a:r>
          </a:p>
          <a:p>
            <a:pPr marL="466725" indent="-457200">
              <a:spcBef>
                <a:spcPts val="1515"/>
              </a:spcBef>
              <a:buFont typeface="Arial,Sans-Serif"/>
              <a:buChar char="•"/>
            </a:pPr>
            <a:r>
              <a:rPr lang="en-GB" b="1">
                <a:solidFill>
                  <a:srgbClr val="002060"/>
                </a:solidFill>
                <a:latin typeface="Calibri"/>
                <a:ea typeface="Calibri"/>
                <a:cs typeface="Calibri"/>
              </a:rPr>
              <a:t>know what reflective documents you need to complete weekly on PTE.</a:t>
            </a:r>
            <a:endParaRPr lang="en-GB">
              <a:solidFill>
                <a:srgbClr val="000000"/>
              </a:solidFill>
              <a:latin typeface="Calibri"/>
              <a:ea typeface="Calibri"/>
              <a:cs typeface="Calibri"/>
            </a:endParaRPr>
          </a:p>
          <a:p>
            <a:pPr marL="466725" indent="-457200">
              <a:spcBef>
                <a:spcPts val="1515"/>
              </a:spcBef>
              <a:buFont typeface="Arial,Sans-Serif"/>
              <a:buChar char="•"/>
            </a:pPr>
            <a:endParaRPr lang="en-GB" sz="600" b="1">
              <a:solidFill>
                <a:srgbClr val="002060"/>
              </a:solidFill>
              <a:latin typeface="Calibri"/>
              <a:ea typeface="Calibri"/>
              <a:cs typeface="Calibri"/>
            </a:endParaRPr>
          </a:p>
          <a:p>
            <a:pPr marL="466725" indent="-457200">
              <a:spcBef>
                <a:spcPts val="1515"/>
              </a:spcBef>
              <a:buFont typeface="Arial,Sans-Serif"/>
              <a:buChar char="•"/>
            </a:pPr>
            <a:r>
              <a:rPr lang="en-GB" b="1">
                <a:solidFill>
                  <a:srgbClr val="002060"/>
                </a:solidFill>
                <a:latin typeface="Calibri"/>
                <a:ea typeface="Calibri"/>
                <a:cs typeface="Calibri"/>
              </a:rPr>
              <a:t>know what </a:t>
            </a:r>
            <a:r>
              <a:rPr lang="en-GB" b="1" err="1">
                <a:solidFill>
                  <a:srgbClr val="002060"/>
                </a:solidFill>
                <a:latin typeface="Calibri"/>
                <a:ea typeface="Calibri"/>
                <a:cs typeface="Calibri"/>
              </a:rPr>
              <a:t>Pebblepad</a:t>
            </a:r>
            <a:r>
              <a:rPr lang="en-GB" b="1">
                <a:solidFill>
                  <a:srgbClr val="002060"/>
                </a:solidFill>
                <a:latin typeface="Calibri"/>
                <a:ea typeface="Calibri"/>
                <a:cs typeface="Calibri"/>
              </a:rPr>
              <a:t> and the Professional Learning Passport is.</a:t>
            </a:r>
            <a:endParaRPr lang="en-US">
              <a:solidFill>
                <a:srgbClr val="000000"/>
              </a:solidFill>
              <a:latin typeface="Calibri"/>
              <a:ea typeface="Calibri"/>
              <a:cs typeface="Calibri"/>
            </a:endParaRPr>
          </a:p>
          <a:p>
            <a:pPr marL="466725" indent="-457200">
              <a:lnSpc>
                <a:spcPct val="150000"/>
              </a:lnSpc>
              <a:spcBef>
                <a:spcPts val="1515"/>
              </a:spcBef>
              <a:buFont typeface="Arial,Sans-Serif"/>
              <a:buChar char="•"/>
            </a:pPr>
            <a:endParaRPr lang="en-GB" b="1">
              <a:solidFill>
                <a:srgbClr val="002060"/>
              </a:solidFill>
              <a:ea typeface="Calibri"/>
              <a:cs typeface="Calibri"/>
            </a:endParaRPr>
          </a:p>
          <a:p>
            <a:pPr marL="466725" indent="-457200">
              <a:spcBef>
                <a:spcPts val="1515"/>
              </a:spcBef>
              <a:buFont typeface="Arial,Sans-Serif"/>
              <a:buChar char="•"/>
            </a:pPr>
            <a:endParaRPr lang="en-GB" sz="2000" b="1" i="1">
              <a:solidFill>
                <a:srgbClr val="002060"/>
              </a:solidFill>
              <a:latin typeface="Calibri"/>
              <a:ea typeface="Calibri"/>
              <a:cs typeface="Arial"/>
            </a:endParaRPr>
          </a:p>
          <a:p>
            <a:endParaRPr lang="cy-GB" sz="2000" b="1">
              <a:solidFill>
                <a:srgbClr val="00B050"/>
              </a:solidFill>
              <a:latin typeface="Arial"/>
              <a:ea typeface="Calibri"/>
              <a:cs typeface="Arial"/>
            </a:endParaRPr>
          </a:p>
        </p:txBody>
      </p:sp>
      <p:sp>
        <p:nvSpPr>
          <p:cNvPr id="7" name="TextBox 6">
            <a:extLst>
              <a:ext uri="{FF2B5EF4-FFF2-40B4-BE49-F238E27FC236}">
                <a16:creationId xmlns:a16="http://schemas.microsoft.com/office/drawing/2014/main" id="{B414CDA4-4E93-18F2-DD37-D5D6E78A4787}"/>
              </a:ext>
            </a:extLst>
          </p:cNvPr>
          <p:cNvSpPr txBox="1"/>
          <p:nvPr/>
        </p:nvSpPr>
        <p:spPr>
          <a:xfrm>
            <a:off x="2999607" y="1989217"/>
            <a:ext cx="4411015" cy="58349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spcBef>
                <a:spcPts val="1515"/>
              </a:spcBef>
            </a:pPr>
            <a:r>
              <a:rPr lang="cy-GB" sz="2000" b="1">
                <a:solidFill>
                  <a:srgbClr val="002060"/>
                </a:solidFill>
                <a:latin typeface="Kristen ITC"/>
                <a:ea typeface="Calibri"/>
                <a:cs typeface="Arial"/>
              </a:rPr>
              <a:t>Erbyn diwedd y sesiwn byddwch wedi...</a:t>
            </a:r>
            <a:endParaRPr lang="en-US" sz="2000" b="1">
              <a:solidFill>
                <a:srgbClr val="002060"/>
              </a:solidFill>
              <a:latin typeface="Kristen ITC"/>
              <a:ea typeface="Calibri"/>
              <a:cs typeface="Arial"/>
            </a:endParaRPr>
          </a:p>
          <a:p>
            <a:pPr marL="295275" indent="-285750">
              <a:spcBef>
                <a:spcPts val="1515"/>
              </a:spcBef>
              <a:buFont typeface="Arial"/>
              <a:buChar char="•"/>
            </a:pPr>
            <a:r>
              <a:rPr lang="en-GB" b="1" err="1">
                <a:solidFill>
                  <a:srgbClr val="002060"/>
                </a:solidFill>
                <a:latin typeface="Calibri"/>
                <a:ea typeface="Calibri"/>
                <a:cs typeface="Calibri"/>
              </a:rPr>
              <a:t>myfyrio</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ar</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uchafbwyntiau</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Diwrnodau</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Cyfoethogi</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Ysgolion</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a'r</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defnydd</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effeithiolo'ch</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Templedi</a:t>
            </a:r>
            <a:r>
              <a:rPr lang="en-GB" b="1">
                <a:solidFill>
                  <a:srgbClr val="002060"/>
                </a:solidFill>
                <a:latin typeface="Calibri"/>
                <a:ea typeface="Calibri"/>
                <a:cs typeface="Calibri"/>
              </a:rPr>
              <a:t> </a:t>
            </a:r>
            <a:r>
              <a:rPr lang="en-GB" b="1" err="1">
                <a:solidFill>
                  <a:srgbClr val="002060"/>
                </a:solidFill>
                <a:latin typeface="Calibri"/>
                <a:ea typeface="Calibri"/>
                <a:cs typeface="Calibri"/>
              </a:rPr>
              <a:t>Adfyfyrio</a:t>
            </a:r>
            <a:r>
              <a:rPr lang="en-GB" b="1">
                <a:solidFill>
                  <a:srgbClr val="002060"/>
                </a:solidFill>
                <a:latin typeface="Calibri"/>
                <a:ea typeface="Calibri"/>
                <a:cs typeface="Calibri"/>
              </a:rPr>
              <a:t>.</a:t>
            </a:r>
            <a:endParaRPr lang="en-US" b="1">
              <a:solidFill>
                <a:srgbClr val="002060"/>
              </a:solidFill>
              <a:latin typeface="Calibri"/>
              <a:ea typeface="Calibri"/>
              <a:cs typeface="Calibri"/>
            </a:endParaRPr>
          </a:p>
          <a:p>
            <a:pPr marL="295275" indent="-285750">
              <a:spcBef>
                <a:spcPts val="1515"/>
              </a:spcBef>
              <a:buFont typeface="Arial"/>
              <a:buChar char="•"/>
            </a:pPr>
            <a:r>
              <a:rPr lang="en-GB" b="1" err="1">
                <a:solidFill>
                  <a:srgbClr val="002060"/>
                </a:solidFill>
                <a:latin typeface="Calibri"/>
                <a:ea typeface="Roboto"/>
                <a:cs typeface="Roboto"/>
              </a:rPr>
              <a:t>trafodwch</a:t>
            </a:r>
            <a:r>
              <a:rPr lang="en-GB" b="1">
                <a:solidFill>
                  <a:srgbClr val="002060"/>
                </a:solidFill>
                <a:latin typeface="Calibri"/>
                <a:ea typeface="Roboto"/>
                <a:cs typeface="Roboto"/>
              </a:rPr>
              <a:t> </a:t>
            </a:r>
            <a:r>
              <a:rPr lang="en-GB" b="1" err="1">
                <a:solidFill>
                  <a:srgbClr val="002060"/>
                </a:solidFill>
                <a:latin typeface="Calibri"/>
                <a:ea typeface="Roboto"/>
                <a:cs typeface="Roboto"/>
              </a:rPr>
              <a:t>eich</a:t>
            </a:r>
            <a:r>
              <a:rPr lang="en-GB" b="1">
                <a:solidFill>
                  <a:srgbClr val="002060"/>
                </a:solidFill>
                <a:latin typeface="Calibri"/>
                <a:ea typeface="Roboto"/>
                <a:cs typeface="Roboto"/>
              </a:rPr>
              <a:t> </a:t>
            </a:r>
            <a:r>
              <a:rPr lang="en-GB" b="1" err="1">
                <a:solidFill>
                  <a:srgbClr val="002060"/>
                </a:solidFill>
                <a:latin typeface="Calibri"/>
                <a:ea typeface="Roboto"/>
                <a:cs typeface="Roboto"/>
              </a:rPr>
              <a:t>myfyrdodau</a:t>
            </a:r>
            <a:r>
              <a:rPr lang="en-GB" b="1">
                <a:solidFill>
                  <a:srgbClr val="002060"/>
                </a:solidFill>
                <a:latin typeface="Calibri"/>
                <a:ea typeface="Roboto"/>
                <a:cs typeface="Roboto"/>
              </a:rPr>
              <a:t> </a:t>
            </a:r>
            <a:r>
              <a:rPr lang="en-GB" b="1" err="1">
                <a:solidFill>
                  <a:srgbClr val="002060"/>
                </a:solidFill>
                <a:latin typeface="Calibri"/>
                <a:ea typeface="Roboto"/>
                <a:cs typeface="Roboto"/>
              </a:rPr>
              <a:t>ysgrifenedig</a:t>
            </a:r>
            <a:r>
              <a:rPr lang="en-GB" b="1">
                <a:solidFill>
                  <a:srgbClr val="002060"/>
                </a:solidFill>
                <a:latin typeface="Calibri"/>
                <a:ea typeface="Roboto"/>
                <a:cs typeface="Roboto"/>
              </a:rPr>
              <a:t> ac </a:t>
            </a:r>
            <a:r>
              <a:rPr lang="en-GB" b="1" err="1">
                <a:solidFill>
                  <a:srgbClr val="002060"/>
                </a:solidFill>
                <a:latin typeface="Calibri"/>
                <a:ea typeface="Roboto"/>
                <a:cs typeface="Roboto"/>
              </a:rPr>
              <a:t>ystyriwch</a:t>
            </a:r>
            <a:r>
              <a:rPr lang="en-GB" b="1">
                <a:solidFill>
                  <a:srgbClr val="002060"/>
                </a:solidFill>
                <a:latin typeface="Calibri"/>
                <a:ea typeface="Roboto"/>
                <a:cs typeface="Roboto"/>
              </a:rPr>
              <a:t> </a:t>
            </a:r>
            <a:r>
              <a:rPr lang="en-GB" b="1" err="1">
                <a:solidFill>
                  <a:srgbClr val="002060"/>
                </a:solidFill>
                <a:latin typeface="Calibri"/>
                <a:ea typeface="Roboto"/>
                <a:cs typeface="Roboto"/>
              </a:rPr>
              <a:t>welliannau</a:t>
            </a:r>
            <a:r>
              <a:rPr lang="en-GB" b="1">
                <a:solidFill>
                  <a:srgbClr val="002060"/>
                </a:solidFill>
                <a:latin typeface="Calibri"/>
                <a:ea typeface="Roboto"/>
                <a:cs typeface="Roboto"/>
              </a:rPr>
              <a:t>.</a:t>
            </a:r>
            <a:endParaRPr lang="en-US" b="1">
              <a:solidFill>
                <a:srgbClr val="002060"/>
              </a:solidFill>
              <a:latin typeface="Calibri"/>
              <a:ea typeface="Roboto"/>
              <a:cs typeface="Roboto"/>
            </a:endParaRPr>
          </a:p>
          <a:p>
            <a:pPr marL="352425" indent="-342900">
              <a:spcBef>
                <a:spcPts val="1515"/>
              </a:spcBef>
              <a:buFont typeface="Arial"/>
              <a:buChar char="•"/>
            </a:pPr>
            <a:r>
              <a:rPr lang="en-US" b="1" err="1">
                <a:solidFill>
                  <a:srgbClr val="002060"/>
                </a:solidFill>
                <a:latin typeface="Calibri"/>
                <a:ea typeface="Calibri"/>
                <a:cs typeface="Calibri"/>
              </a:rPr>
              <a:t>gwybod</a:t>
            </a:r>
            <a:r>
              <a:rPr lang="en-US" b="1">
                <a:solidFill>
                  <a:srgbClr val="002060"/>
                </a:solidFill>
                <a:latin typeface="Calibri"/>
                <a:ea typeface="Calibri"/>
                <a:cs typeface="Calibri"/>
              </a:rPr>
              <a:t> pa </a:t>
            </a:r>
            <a:r>
              <a:rPr lang="en-US" b="1" err="1">
                <a:solidFill>
                  <a:srgbClr val="002060"/>
                </a:solidFill>
                <a:latin typeface="Calibri"/>
                <a:ea typeface="Calibri"/>
                <a:cs typeface="Calibri"/>
              </a:rPr>
              <a:t>ddogfennau</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adfyfyrio</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sydd</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eu</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hangen</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arnoch</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i'w</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cwblhau'n</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wythnosol</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ar</a:t>
            </a:r>
            <a:r>
              <a:rPr lang="en-US" b="1">
                <a:solidFill>
                  <a:srgbClr val="002060"/>
                </a:solidFill>
                <a:latin typeface="Calibri"/>
                <a:ea typeface="Calibri"/>
                <a:cs typeface="Calibri"/>
              </a:rPr>
              <a:t> PAP.</a:t>
            </a:r>
            <a:endParaRPr lang="en-US">
              <a:solidFill>
                <a:srgbClr val="000000"/>
              </a:solidFill>
              <a:latin typeface="Calibri"/>
              <a:ea typeface="Calibri"/>
              <a:cs typeface="Calibri"/>
            </a:endParaRPr>
          </a:p>
          <a:p>
            <a:pPr marL="352425" indent="-342900">
              <a:spcBef>
                <a:spcPts val="1515"/>
              </a:spcBef>
              <a:buFont typeface="Arial"/>
              <a:buChar char="•"/>
            </a:pPr>
            <a:r>
              <a:rPr lang="en-US" b="1" err="1">
                <a:solidFill>
                  <a:srgbClr val="002060"/>
                </a:solidFill>
                <a:latin typeface="Calibri"/>
                <a:ea typeface="Calibri"/>
                <a:cs typeface="Calibri"/>
              </a:rPr>
              <a:t>gwybod</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beth</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yw'r</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Pebblepad</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a'r</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Pasbort</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Dysgu</a:t>
            </a:r>
            <a:r>
              <a:rPr lang="en-US" b="1">
                <a:solidFill>
                  <a:srgbClr val="002060"/>
                </a:solidFill>
                <a:latin typeface="Calibri"/>
                <a:ea typeface="Calibri"/>
                <a:cs typeface="Calibri"/>
              </a:rPr>
              <a:t> </a:t>
            </a:r>
            <a:r>
              <a:rPr lang="en-US" b="1" err="1">
                <a:solidFill>
                  <a:srgbClr val="002060"/>
                </a:solidFill>
                <a:latin typeface="Calibri"/>
                <a:ea typeface="Calibri"/>
                <a:cs typeface="Calibri"/>
              </a:rPr>
              <a:t>Proffesiynol</a:t>
            </a:r>
            <a:r>
              <a:rPr lang="en-US" b="1">
                <a:solidFill>
                  <a:srgbClr val="002060"/>
                </a:solidFill>
                <a:latin typeface="Calibri"/>
                <a:ea typeface="Calibri"/>
                <a:cs typeface="Calibri"/>
              </a:rPr>
              <a:t>.</a:t>
            </a:r>
            <a:endParaRPr lang="en-US">
              <a:solidFill>
                <a:srgbClr val="000000"/>
              </a:solidFill>
              <a:latin typeface="Calibri"/>
              <a:ea typeface="Calibri"/>
              <a:cs typeface="Calibri"/>
            </a:endParaRPr>
          </a:p>
          <a:p>
            <a:pPr marL="352425" indent="-342900">
              <a:lnSpc>
                <a:spcPct val="150000"/>
              </a:lnSpc>
              <a:spcBef>
                <a:spcPts val="1515"/>
              </a:spcBef>
              <a:buFont typeface="Arial"/>
              <a:buChar char="•"/>
            </a:pPr>
            <a:endParaRPr lang="en-US" b="1">
              <a:solidFill>
                <a:srgbClr val="002060"/>
              </a:solidFill>
              <a:ea typeface="Calibri"/>
              <a:cs typeface="Calibri"/>
            </a:endParaRPr>
          </a:p>
          <a:p>
            <a:pPr marL="466725" indent="-457200">
              <a:spcBef>
                <a:spcPts val="1440"/>
              </a:spcBef>
              <a:buFont typeface="Arial"/>
              <a:buChar char="•"/>
            </a:pPr>
            <a:endParaRPr lang="cy-GB" sz="2000" b="1">
              <a:solidFill>
                <a:srgbClr val="002060"/>
              </a:solidFill>
              <a:latin typeface="Calibri"/>
              <a:ea typeface="Calibri"/>
              <a:cs typeface="Arial"/>
            </a:endParaRPr>
          </a:p>
          <a:p>
            <a:endParaRPr lang="cy-GB" sz="3200" b="1">
              <a:solidFill>
                <a:srgbClr val="00B050"/>
              </a:solidFill>
              <a:latin typeface="Arial"/>
              <a:ea typeface="Calibri"/>
              <a:cs typeface="Arial"/>
            </a:endParaRPr>
          </a:p>
        </p:txBody>
      </p:sp>
      <p:pic>
        <p:nvPicPr>
          <p:cNvPr id="13" name="Picture 12" descr="A close-up of a logo&#10;&#10;Description automatically generated">
            <a:extLst>
              <a:ext uri="{FF2B5EF4-FFF2-40B4-BE49-F238E27FC236}">
                <a16:creationId xmlns:a16="http://schemas.microsoft.com/office/drawing/2014/main" id="{476F76CE-C129-8514-A47E-2C1E9C833996}"/>
              </a:ext>
            </a:extLst>
          </p:cNvPr>
          <p:cNvPicPr>
            <a:picLocks noChangeAspect="1"/>
          </p:cNvPicPr>
          <p:nvPr/>
        </p:nvPicPr>
        <p:blipFill>
          <a:blip r:embed="rId2"/>
          <a:stretch>
            <a:fillRect/>
          </a:stretch>
        </p:blipFill>
        <p:spPr>
          <a:xfrm>
            <a:off x="3664812" y="625007"/>
            <a:ext cx="2720265" cy="109326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4" name="Picture 13" descr="Text&#10;&#10;Description automatically generated">
            <a:extLst>
              <a:ext uri="{FF2B5EF4-FFF2-40B4-BE49-F238E27FC236}">
                <a16:creationId xmlns:a16="http://schemas.microsoft.com/office/drawing/2014/main" id="{BCAEA113-2897-F5C1-389A-75B2E80ECCD5}"/>
              </a:ext>
            </a:extLst>
          </p:cNvPr>
          <p:cNvPicPr>
            <a:picLocks noChangeAspect="1"/>
          </p:cNvPicPr>
          <p:nvPr/>
        </p:nvPicPr>
        <p:blipFill>
          <a:blip r:embed="rId3"/>
          <a:stretch>
            <a:fillRect/>
          </a:stretch>
        </p:blipFill>
        <p:spPr>
          <a:xfrm>
            <a:off x="8511646" y="623586"/>
            <a:ext cx="2679852" cy="108721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Picture 1" descr="A blue check mark in a square&#10;&#10;Description automatically generated">
            <a:extLst>
              <a:ext uri="{FF2B5EF4-FFF2-40B4-BE49-F238E27FC236}">
                <a16:creationId xmlns:a16="http://schemas.microsoft.com/office/drawing/2014/main" id="{C091A3AD-0E01-A12C-C271-BB7A5751214E}"/>
              </a:ext>
            </a:extLst>
          </p:cNvPr>
          <p:cNvPicPr>
            <a:picLocks noChangeAspect="1"/>
          </p:cNvPicPr>
          <p:nvPr/>
        </p:nvPicPr>
        <p:blipFill>
          <a:blip r:embed="rId4"/>
          <a:stretch>
            <a:fillRect/>
          </a:stretch>
        </p:blipFill>
        <p:spPr>
          <a:xfrm>
            <a:off x="326343" y="3222776"/>
            <a:ext cx="1584932" cy="157359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622569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C3587B9-CA4D-E614-D961-C0A5189AF2AC}"/>
              </a:ext>
            </a:extLst>
          </p:cNvPr>
          <p:cNvSpPr txBox="1"/>
          <p:nvPr/>
        </p:nvSpPr>
        <p:spPr>
          <a:xfrm>
            <a:off x="-1945" y="-12904"/>
            <a:ext cx="12193945" cy="5738904"/>
          </a:xfrm>
          <a:prstGeom prst="rect">
            <a:avLst/>
          </a:prstGeom>
          <a:solidFill>
            <a:schemeClr val="accent2">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1911A517-B6A6-9CC4-3B76-03445D580800}"/>
              </a:ext>
            </a:extLst>
          </p:cNvPr>
          <p:cNvSpPr>
            <a:spLocks noGrp="1"/>
          </p:cNvSpPr>
          <p:nvPr>
            <p:ph type="title"/>
          </p:nvPr>
        </p:nvSpPr>
        <p:spPr/>
        <p:txBody>
          <a:bodyPr/>
          <a:lstStyle/>
          <a:p>
            <a:r>
              <a:rPr lang="cy-GB">
                <a:solidFill>
                  <a:srgbClr val="00B050"/>
                </a:solidFill>
              </a:rPr>
              <a:t>Uchafbwyntiau</a:t>
            </a:r>
            <a:r>
              <a:rPr lang="en-GB">
                <a:solidFill>
                  <a:srgbClr val="00B050"/>
                </a:solidFill>
              </a:rPr>
              <a:t>….</a:t>
            </a:r>
          </a:p>
        </p:txBody>
      </p:sp>
      <p:sp>
        <p:nvSpPr>
          <p:cNvPr id="4" name="Content Placeholder 3">
            <a:extLst>
              <a:ext uri="{FF2B5EF4-FFF2-40B4-BE49-F238E27FC236}">
                <a16:creationId xmlns:a16="http://schemas.microsoft.com/office/drawing/2014/main" id="{744CBB77-1D59-A91A-4546-76D2F7F1B23B}"/>
              </a:ext>
            </a:extLst>
          </p:cNvPr>
          <p:cNvSpPr>
            <a:spLocks noGrp="1"/>
          </p:cNvSpPr>
          <p:nvPr>
            <p:ph idx="10"/>
          </p:nvPr>
        </p:nvSpPr>
        <p:spPr>
          <a:xfrm>
            <a:off x="2673597" y="505236"/>
            <a:ext cx="11488225" cy="683758"/>
          </a:xfrm>
        </p:spPr>
        <p:txBody>
          <a:bodyPr vert="horz" lIns="91440" tIns="45720" rIns="91440" bIns="45720" rtlCol="0" anchor="t">
            <a:normAutofit/>
          </a:bodyPr>
          <a:lstStyle/>
          <a:p>
            <a:endParaRPr lang="en-GB"/>
          </a:p>
          <a:p>
            <a:pPr marL="342900" indent="-342900">
              <a:buFont typeface="Calibri" panose="020B0604020202020204" pitchFamily="34" charset="0"/>
              <a:buChar char="-"/>
            </a:pPr>
            <a:endParaRPr lang="en-GB">
              <a:latin typeface="Arial"/>
              <a:cs typeface="Arial"/>
            </a:endParaRPr>
          </a:p>
          <a:p>
            <a:pPr marL="342900" indent="-342900">
              <a:buFont typeface="Calibri" panose="020B0604020202020204" pitchFamily="34" charset="0"/>
              <a:buChar char="-"/>
            </a:pPr>
            <a:endParaRPr lang="en-GB"/>
          </a:p>
        </p:txBody>
      </p:sp>
      <p:graphicFrame>
        <p:nvGraphicFramePr>
          <p:cNvPr id="3" name="Diagram 2">
            <a:extLst>
              <a:ext uri="{FF2B5EF4-FFF2-40B4-BE49-F238E27FC236}">
                <a16:creationId xmlns:a16="http://schemas.microsoft.com/office/drawing/2014/main" id="{437DCA12-4FCF-318A-8434-F86877DC987C}"/>
              </a:ext>
            </a:extLst>
          </p:cNvPr>
          <p:cNvGraphicFramePr/>
          <p:nvPr/>
        </p:nvGraphicFramePr>
        <p:xfrm>
          <a:off x="762000" y="-89138"/>
          <a:ext cx="10660810" cy="69500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1208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3E8DED-43F3-B431-61EC-4C7862F5AAB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89B04BD-633C-10F2-3A77-6ED025705091}"/>
              </a:ext>
            </a:extLst>
          </p:cNvPr>
          <p:cNvSpPr txBox="1"/>
          <p:nvPr/>
        </p:nvSpPr>
        <p:spPr>
          <a:xfrm>
            <a:off x="-1945" y="-12904"/>
            <a:ext cx="12193945" cy="5909310"/>
          </a:xfrm>
          <a:prstGeom prst="rect">
            <a:avLst/>
          </a:prstGeom>
          <a:solidFill>
            <a:schemeClr val="accent2">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828" name="Arrow: Right 827">
            <a:extLst>
              <a:ext uri="{FF2B5EF4-FFF2-40B4-BE49-F238E27FC236}">
                <a16:creationId xmlns:a16="http://schemas.microsoft.com/office/drawing/2014/main" id="{0F2D14D1-9851-0D91-B5FD-74AB9242FE04}"/>
              </a:ext>
            </a:extLst>
          </p:cNvPr>
          <p:cNvSpPr/>
          <p:nvPr/>
        </p:nvSpPr>
        <p:spPr>
          <a:xfrm>
            <a:off x="949960" y="137160"/>
            <a:ext cx="11023599" cy="5613399"/>
          </a:xfrm>
          <a:prstGeom prst="rightArrow">
            <a:avLst/>
          </a:prstGeom>
          <a:solidFill>
            <a:schemeClr val="accent1">
              <a:lumMod val="20000"/>
              <a:lumOff val="80000"/>
            </a:schemeClr>
          </a:solidFill>
          <a:ln w="57150">
            <a:solidFill>
              <a:srgbClr val="00206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9" name="Rectangle: Rounded Corners 828">
            <a:extLst>
              <a:ext uri="{FF2B5EF4-FFF2-40B4-BE49-F238E27FC236}">
                <a16:creationId xmlns:a16="http://schemas.microsoft.com/office/drawing/2014/main" id="{570B4A52-8225-FFEA-5B08-7EEB940DA29B}"/>
              </a:ext>
            </a:extLst>
          </p:cNvPr>
          <p:cNvSpPr/>
          <p:nvPr/>
        </p:nvSpPr>
        <p:spPr>
          <a:xfrm>
            <a:off x="1257300" y="1647190"/>
            <a:ext cx="4114799" cy="2597150"/>
          </a:xfrm>
          <a:prstGeom prst="roundRect">
            <a:avLst/>
          </a:prstGeom>
          <a:solidFill>
            <a:srgbClr val="8EBBD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err="1">
                <a:solidFill>
                  <a:srgbClr val="FFFF00"/>
                </a:solidFill>
                <a:ea typeface="+mn-lt"/>
                <a:cs typeface="+mn-lt"/>
              </a:rPr>
              <a:t>Meddwl</a:t>
            </a:r>
            <a:r>
              <a:rPr lang="en-US" sz="3200" b="1">
                <a:solidFill>
                  <a:srgbClr val="FFFF00"/>
                </a:solidFill>
                <a:ea typeface="+mn-lt"/>
                <a:cs typeface="+mn-lt"/>
              </a:rPr>
              <a:t> </a:t>
            </a:r>
            <a:r>
              <a:rPr lang="en-US" sz="3200" b="1" err="1">
                <a:solidFill>
                  <a:srgbClr val="FFFF00"/>
                </a:solidFill>
                <a:ea typeface="+mn-lt"/>
                <a:cs typeface="+mn-lt"/>
              </a:rPr>
              <a:t>yn</a:t>
            </a:r>
            <a:r>
              <a:rPr lang="en-US" sz="3200" b="1">
                <a:solidFill>
                  <a:srgbClr val="FFFF00"/>
                </a:solidFill>
                <a:ea typeface="+mn-lt"/>
                <a:cs typeface="+mn-lt"/>
              </a:rPr>
              <a:t> </a:t>
            </a:r>
            <a:r>
              <a:rPr lang="en-US" sz="3200" b="1" err="1">
                <a:solidFill>
                  <a:srgbClr val="FFFF00"/>
                </a:solidFill>
                <a:ea typeface="+mn-lt"/>
                <a:cs typeface="+mn-lt"/>
              </a:rPr>
              <a:t>feirniadol</a:t>
            </a:r>
            <a:endParaRPr lang="en-US" b="1" err="1">
              <a:solidFill>
                <a:srgbClr val="FFFF00"/>
              </a:solidFill>
            </a:endParaRPr>
          </a:p>
          <a:p>
            <a:pPr algn="ctr"/>
            <a:r>
              <a:rPr lang="en-US" sz="2000" b="1">
                <a:solidFill>
                  <a:srgbClr val="000000"/>
                </a:solidFill>
                <a:cs typeface="Calibri"/>
              </a:rPr>
              <a:t>  'active interpretation and evaluation of observations' </a:t>
            </a:r>
          </a:p>
          <a:p>
            <a:pPr algn="ctr"/>
            <a:r>
              <a:rPr lang="en-US" sz="2000" b="1">
                <a:solidFill>
                  <a:srgbClr val="000000"/>
                </a:solidFill>
                <a:cs typeface="Calibri"/>
              </a:rPr>
              <a:t>('meta awareness') </a:t>
            </a:r>
            <a:endParaRPr lang="en-US"/>
          </a:p>
          <a:p>
            <a:pPr algn="ctr"/>
            <a:r>
              <a:rPr lang="en-US" sz="2000" b="1">
                <a:solidFill>
                  <a:srgbClr val="FFFF00"/>
                </a:solidFill>
                <a:ea typeface="+mn-lt"/>
                <a:cs typeface="+mn-lt"/>
              </a:rPr>
              <a:t>Mae </a:t>
            </a:r>
            <a:r>
              <a:rPr lang="en-US" sz="2000" b="1" err="1">
                <a:solidFill>
                  <a:srgbClr val="FFFF00"/>
                </a:solidFill>
                <a:ea typeface="+mn-lt"/>
                <a:cs typeface="+mn-lt"/>
              </a:rPr>
              <a:t>hyn</a:t>
            </a:r>
            <a:r>
              <a:rPr lang="en-US" sz="2000" b="1">
                <a:solidFill>
                  <a:srgbClr val="FFFF00"/>
                </a:solidFill>
                <a:ea typeface="+mn-lt"/>
                <a:cs typeface="+mn-lt"/>
              </a:rPr>
              <a:t> bob </a:t>
            </a:r>
            <a:r>
              <a:rPr lang="en-US" sz="2000" b="1" err="1">
                <a:solidFill>
                  <a:srgbClr val="FFFF00"/>
                </a:solidFill>
                <a:ea typeface="+mn-lt"/>
                <a:cs typeface="+mn-lt"/>
              </a:rPr>
              <a:t>amser</a:t>
            </a:r>
            <a:r>
              <a:rPr lang="en-US" sz="2000" b="1">
                <a:solidFill>
                  <a:srgbClr val="FFFF00"/>
                </a:solidFill>
                <a:ea typeface="+mn-lt"/>
                <a:cs typeface="+mn-lt"/>
              </a:rPr>
              <a:t> </a:t>
            </a:r>
            <a:r>
              <a:rPr lang="en-US" sz="2000" b="1" err="1">
                <a:solidFill>
                  <a:srgbClr val="FFFF00"/>
                </a:solidFill>
                <a:ea typeface="+mn-lt"/>
                <a:cs typeface="+mn-lt"/>
              </a:rPr>
              <a:t>yn</a:t>
            </a:r>
            <a:r>
              <a:rPr lang="en-US" sz="2000" b="1">
                <a:solidFill>
                  <a:srgbClr val="FFFF00"/>
                </a:solidFill>
                <a:ea typeface="+mn-lt"/>
                <a:cs typeface="+mn-lt"/>
              </a:rPr>
              <a:t> </a:t>
            </a:r>
            <a:r>
              <a:rPr lang="en-US" sz="2000" b="1" err="1">
                <a:solidFill>
                  <a:srgbClr val="FFFF00"/>
                </a:solidFill>
                <a:ea typeface="+mn-lt"/>
                <a:cs typeface="+mn-lt"/>
              </a:rPr>
              <a:t>canolbwyntio</a:t>
            </a:r>
            <a:r>
              <a:rPr lang="en-US" sz="2000" b="1">
                <a:solidFill>
                  <a:srgbClr val="FFFF00"/>
                </a:solidFill>
                <a:ea typeface="+mn-lt"/>
                <a:cs typeface="+mn-lt"/>
              </a:rPr>
              <a:t> </a:t>
            </a:r>
            <a:r>
              <a:rPr lang="en-US" sz="2000" b="1" err="1">
                <a:solidFill>
                  <a:srgbClr val="FFFF00"/>
                </a:solidFill>
                <a:ea typeface="+mn-lt"/>
                <a:cs typeface="+mn-lt"/>
              </a:rPr>
              <a:t>ar</a:t>
            </a:r>
            <a:r>
              <a:rPr lang="en-US" sz="2000" b="1">
                <a:solidFill>
                  <a:srgbClr val="FFFF00"/>
                </a:solidFill>
                <a:ea typeface="+mn-lt"/>
                <a:cs typeface="+mn-lt"/>
              </a:rPr>
              <a:t> y </a:t>
            </a:r>
            <a:r>
              <a:rPr lang="en-US" sz="2000" b="1" err="1">
                <a:solidFill>
                  <a:srgbClr val="FFFF00"/>
                </a:solidFill>
                <a:ea typeface="+mn-lt"/>
                <a:cs typeface="+mn-lt"/>
              </a:rPr>
              <a:t>presennol</a:t>
            </a:r>
            <a:r>
              <a:rPr lang="en-US" sz="2000" b="1">
                <a:solidFill>
                  <a:srgbClr val="FFFF00"/>
                </a:solidFill>
                <a:ea typeface="+mn-lt"/>
                <a:cs typeface="+mn-lt"/>
              </a:rPr>
              <a:t>.</a:t>
            </a:r>
            <a:endParaRPr lang="en-US" b="1">
              <a:ea typeface="+mn-lt"/>
              <a:cs typeface="+mn-lt"/>
            </a:endParaRPr>
          </a:p>
        </p:txBody>
      </p:sp>
      <p:sp>
        <p:nvSpPr>
          <p:cNvPr id="830" name="Rectangle: Rounded Corners 829">
            <a:extLst>
              <a:ext uri="{FF2B5EF4-FFF2-40B4-BE49-F238E27FC236}">
                <a16:creationId xmlns:a16="http://schemas.microsoft.com/office/drawing/2014/main" id="{589FE6E2-9BB9-5FD1-EA9B-A1A332179C58}"/>
              </a:ext>
            </a:extLst>
          </p:cNvPr>
          <p:cNvSpPr/>
          <p:nvPr/>
        </p:nvSpPr>
        <p:spPr>
          <a:xfrm>
            <a:off x="6813550" y="1647190"/>
            <a:ext cx="3917949" cy="2603500"/>
          </a:xfrm>
          <a:prstGeom prst="roundRect">
            <a:avLst/>
          </a:prstGeom>
          <a:solidFill>
            <a:srgbClr val="3265C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err="1">
                <a:solidFill>
                  <a:srgbClr val="FFFF00"/>
                </a:solidFill>
                <a:ea typeface="+mn-lt"/>
                <a:cs typeface="+mn-lt"/>
              </a:rPr>
              <a:t>Myfyrdod</a:t>
            </a:r>
            <a:r>
              <a:rPr lang="en-US" sz="3200" b="1">
                <a:solidFill>
                  <a:srgbClr val="FFFF00"/>
                </a:solidFill>
                <a:ea typeface="+mn-lt"/>
                <a:cs typeface="+mn-lt"/>
              </a:rPr>
              <a:t> </a:t>
            </a:r>
            <a:r>
              <a:rPr lang="en-US" sz="3200" b="1" err="1">
                <a:solidFill>
                  <a:srgbClr val="FFFF00"/>
                </a:solidFill>
                <a:ea typeface="+mn-lt"/>
                <a:cs typeface="+mn-lt"/>
              </a:rPr>
              <a:t>beirniadol</a:t>
            </a:r>
            <a:endParaRPr lang="en-US" sz="3200" b="1" err="1">
              <a:solidFill>
                <a:srgbClr val="FFFF00"/>
              </a:solidFill>
            </a:endParaRPr>
          </a:p>
          <a:p>
            <a:pPr algn="ctr"/>
            <a:r>
              <a:rPr lang="en-US" sz="2000" b="1">
                <a:solidFill>
                  <a:srgbClr val="000000"/>
                </a:solidFill>
                <a:cs typeface="Calibri"/>
              </a:rPr>
              <a:t> '</a:t>
            </a:r>
            <a:r>
              <a:rPr lang="en-US" sz="2000" b="1" err="1">
                <a:solidFill>
                  <a:srgbClr val="000000"/>
                </a:solidFill>
                <a:ea typeface="+mn-lt"/>
                <a:cs typeface="+mn-lt"/>
              </a:rPr>
              <a:t>meddwl</a:t>
            </a:r>
            <a:r>
              <a:rPr lang="en-US" sz="2000" b="1">
                <a:solidFill>
                  <a:srgbClr val="000000"/>
                </a:solidFill>
                <a:ea typeface="+mn-lt"/>
                <a:cs typeface="+mn-lt"/>
              </a:rPr>
              <a:t> </a:t>
            </a:r>
            <a:r>
              <a:rPr lang="en-US" sz="2000" b="1" err="1">
                <a:solidFill>
                  <a:srgbClr val="000000"/>
                </a:solidFill>
                <a:ea typeface="+mn-lt"/>
                <a:cs typeface="+mn-lt"/>
              </a:rPr>
              <a:t>yn</a:t>
            </a:r>
            <a:r>
              <a:rPr lang="en-US" sz="2000" b="1">
                <a:solidFill>
                  <a:srgbClr val="000000"/>
                </a:solidFill>
                <a:ea typeface="+mn-lt"/>
                <a:cs typeface="+mn-lt"/>
              </a:rPr>
              <a:t> </a:t>
            </a:r>
            <a:r>
              <a:rPr lang="en-US" sz="2000" b="1" err="1">
                <a:solidFill>
                  <a:srgbClr val="000000"/>
                </a:solidFill>
                <a:ea typeface="+mn-lt"/>
                <a:cs typeface="+mn-lt"/>
              </a:rPr>
              <a:t>bwrpasol</a:t>
            </a:r>
            <a:r>
              <a:rPr lang="en-US" sz="2000" b="1">
                <a:solidFill>
                  <a:srgbClr val="000000"/>
                </a:solidFill>
                <a:ea typeface="+mn-lt"/>
                <a:cs typeface="+mn-lt"/>
              </a:rPr>
              <a:t> am </a:t>
            </a:r>
            <a:r>
              <a:rPr lang="en-US" sz="2000" b="1" err="1">
                <a:solidFill>
                  <a:srgbClr val="000000"/>
                </a:solidFill>
                <a:ea typeface="+mn-lt"/>
                <a:cs typeface="+mn-lt"/>
              </a:rPr>
              <a:t>brofiad</a:t>
            </a:r>
            <a:r>
              <a:rPr lang="en-US" sz="2000" b="1">
                <a:solidFill>
                  <a:srgbClr val="000000"/>
                </a:solidFill>
                <a:ea typeface="+mn-lt"/>
                <a:cs typeface="+mn-lt"/>
              </a:rPr>
              <a:t> </a:t>
            </a:r>
            <a:r>
              <a:rPr lang="en-US" sz="2000" b="1" err="1">
                <a:solidFill>
                  <a:srgbClr val="000000"/>
                </a:solidFill>
                <a:ea typeface="+mn-lt"/>
                <a:cs typeface="+mn-lt"/>
              </a:rPr>
              <a:t>i</a:t>
            </a:r>
            <a:r>
              <a:rPr lang="en-US" sz="2000" b="1">
                <a:solidFill>
                  <a:srgbClr val="000000"/>
                </a:solidFill>
                <a:ea typeface="+mn-lt"/>
                <a:cs typeface="+mn-lt"/>
              </a:rPr>
              <a:t> </a:t>
            </a:r>
            <a:r>
              <a:rPr lang="en-US" sz="2000" b="1" err="1">
                <a:solidFill>
                  <a:srgbClr val="000000"/>
                </a:solidFill>
                <a:ea typeface="+mn-lt"/>
                <a:cs typeface="+mn-lt"/>
              </a:rPr>
              <a:t>ddeall</a:t>
            </a:r>
            <a:r>
              <a:rPr lang="en-US" sz="2000" b="1">
                <a:solidFill>
                  <a:srgbClr val="000000"/>
                </a:solidFill>
                <a:ea typeface="+mn-lt"/>
                <a:cs typeface="+mn-lt"/>
              </a:rPr>
              <a:t> a </a:t>
            </a:r>
            <a:r>
              <a:rPr lang="en-US" sz="2000" b="1" err="1">
                <a:solidFill>
                  <a:srgbClr val="000000"/>
                </a:solidFill>
                <a:ea typeface="+mn-lt"/>
                <a:cs typeface="+mn-lt"/>
              </a:rPr>
              <a:t>dysgu</a:t>
            </a:r>
            <a:r>
              <a:rPr lang="en-US" sz="2000" b="1">
                <a:solidFill>
                  <a:srgbClr val="000000"/>
                </a:solidFill>
                <a:ea typeface="+mn-lt"/>
                <a:cs typeface="+mn-lt"/>
              </a:rPr>
              <a:t> </a:t>
            </a:r>
            <a:r>
              <a:rPr lang="en-US" sz="2000" b="1" err="1">
                <a:solidFill>
                  <a:srgbClr val="000000"/>
                </a:solidFill>
                <a:ea typeface="+mn-lt"/>
                <a:cs typeface="+mn-lt"/>
              </a:rPr>
              <a:t>ar</a:t>
            </a:r>
            <a:r>
              <a:rPr lang="en-US" sz="2000" b="1">
                <a:solidFill>
                  <a:srgbClr val="000000"/>
                </a:solidFill>
                <a:ea typeface="+mn-lt"/>
                <a:cs typeface="+mn-lt"/>
              </a:rPr>
              <a:t> </a:t>
            </a:r>
            <a:r>
              <a:rPr lang="en-US" sz="2000" b="1" err="1">
                <a:solidFill>
                  <a:srgbClr val="000000"/>
                </a:solidFill>
                <a:ea typeface="+mn-lt"/>
                <a:cs typeface="+mn-lt"/>
              </a:rPr>
              <a:t>gyfer</a:t>
            </a:r>
            <a:r>
              <a:rPr lang="en-US" sz="2000" b="1">
                <a:solidFill>
                  <a:srgbClr val="000000"/>
                </a:solidFill>
                <a:ea typeface="+mn-lt"/>
                <a:cs typeface="+mn-lt"/>
              </a:rPr>
              <a:t> y </a:t>
            </a:r>
            <a:r>
              <a:rPr lang="en-US" sz="2000" b="1" err="1">
                <a:solidFill>
                  <a:srgbClr val="000000"/>
                </a:solidFill>
                <a:ea typeface="+mn-lt"/>
                <a:cs typeface="+mn-lt"/>
              </a:rPr>
              <a:t>dyfodol</a:t>
            </a:r>
            <a:r>
              <a:rPr lang="en-US" sz="2000" b="1">
                <a:solidFill>
                  <a:srgbClr val="000000"/>
                </a:solidFill>
                <a:ea typeface="+mn-lt"/>
                <a:cs typeface="+mn-lt"/>
              </a:rPr>
              <a:t>'</a:t>
            </a:r>
            <a:endParaRPr lang="en-US" sz="2000" b="1">
              <a:solidFill>
                <a:srgbClr val="FFFF00"/>
              </a:solidFill>
              <a:ea typeface="+mn-lt"/>
              <a:cs typeface="+mn-lt"/>
            </a:endParaRPr>
          </a:p>
          <a:p>
            <a:pPr algn="ctr"/>
            <a:r>
              <a:rPr lang="en-US" sz="2000" b="1">
                <a:solidFill>
                  <a:srgbClr val="FFFF00"/>
                </a:solidFill>
                <a:ea typeface="+mn-lt"/>
                <a:cs typeface="+mn-lt"/>
              </a:rPr>
              <a:t>Mae </a:t>
            </a:r>
            <a:r>
              <a:rPr lang="en-US" sz="2000" b="1" err="1">
                <a:solidFill>
                  <a:srgbClr val="FFFF00"/>
                </a:solidFill>
                <a:ea typeface="+mn-lt"/>
                <a:cs typeface="+mn-lt"/>
              </a:rPr>
              <a:t>hyn</a:t>
            </a:r>
            <a:r>
              <a:rPr lang="en-US" sz="2000" b="1">
                <a:solidFill>
                  <a:srgbClr val="FFFF00"/>
                </a:solidFill>
                <a:ea typeface="+mn-lt"/>
                <a:cs typeface="+mn-lt"/>
              </a:rPr>
              <a:t> bob </a:t>
            </a:r>
            <a:r>
              <a:rPr lang="en-US" sz="2000" b="1" err="1">
                <a:solidFill>
                  <a:srgbClr val="FFFF00"/>
                </a:solidFill>
                <a:ea typeface="+mn-lt"/>
                <a:cs typeface="+mn-lt"/>
              </a:rPr>
              <a:t>amser</a:t>
            </a:r>
            <a:r>
              <a:rPr lang="en-US" sz="2000" b="1">
                <a:solidFill>
                  <a:srgbClr val="FFFF00"/>
                </a:solidFill>
                <a:ea typeface="+mn-lt"/>
                <a:cs typeface="+mn-lt"/>
              </a:rPr>
              <a:t> </a:t>
            </a:r>
            <a:r>
              <a:rPr lang="en-US" sz="2000" b="1" err="1">
                <a:solidFill>
                  <a:srgbClr val="FFFF00"/>
                </a:solidFill>
                <a:ea typeface="+mn-lt"/>
                <a:cs typeface="+mn-lt"/>
              </a:rPr>
              <a:t>yn</a:t>
            </a:r>
            <a:r>
              <a:rPr lang="en-US" sz="2000" b="1">
                <a:solidFill>
                  <a:srgbClr val="FFFF00"/>
                </a:solidFill>
                <a:ea typeface="+mn-lt"/>
                <a:cs typeface="+mn-lt"/>
              </a:rPr>
              <a:t> </a:t>
            </a:r>
            <a:r>
              <a:rPr lang="en-US" sz="2000" b="1" err="1">
                <a:solidFill>
                  <a:srgbClr val="FFFF00"/>
                </a:solidFill>
                <a:ea typeface="+mn-lt"/>
                <a:cs typeface="+mn-lt"/>
              </a:rPr>
              <a:t>canolbwyntio</a:t>
            </a:r>
            <a:r>
              <a:rPr lang="en-US" sz="2000" b="1">
                <a:solidFill>
                  <a:srgbClr val="FFFF00"/>
                </a:solidFill>
                <a:ea typeface="+mn-lt"/>
                <a:cs typeface="+mn-lt"/>
              </a:rPr>
              <a:t> </a:t>
            </a:r>
            <a:r>
              <a:rPr lang="en-US" sz="2000" b="1" err="1">
                <a:solidFill>
                  <a:srgbClr val="FFFF00"/>
                </a:solidFill>
                <a:ea typeface="+mn-lt"/>
                <a:cs typeface="+mn-lt"/>
              </a:rPr>
              <a:t>yn</a:t>
            </a:r>
            <a:r>
              <a:rPr lang="en-US" sz="2000" b="1">
                <a:solidFill>
                  <a:srgbClr val="FFFF00"/>
                </a:solidFill>
                <a:ea typeface="+mn-lt"/>
                <a:cs typeface="+mn-lt"/>
              </a:rPr>
              <a:t> y </a:t>
            </a:r>
            <a:r>
              <a:rPr lang="en-US" sz="2000" b="1" err="1">
                <a:solidFill>
                  <a:srgbClr val="FFFF00"/>
                </a:solidFill>
                <a:ea typeface="+mn-lt"/>
                <a:cs typeface="+mn-lt"/>
              </a:rPr>
              <a:t>gorffennol</a:t>
            </a:r>
            <a:r>
              <a:rPr lang="en-US" sz="2000" b="1">
                <a:solidFill>
                  <a:srgbClr val="FFFF00"/>
                </a:solidFill>
                <a:ea typeface="+mn-lt"/>
                <a:cs typeface="+mn-lt"/>
              </a:rPr>
              <a:t>.</a:t>
            </a:r>
            <a:endParaRPr lang="en-US" b="1" err="1">
              <a:cs typeface="Calibri"/>
            </a:endParaRPr>
          </a:p>
        </p:txBody>
      </p:sp>
    </p:spTree>
    <p:extLst>
      <p:ext uri="{BB962C8B-B14F-4D97-AF65-F5344CB8AC3E}">
        <p14:creationId xmlns:p14="http://schemas.microsoft.com/office/powerpoint/2010/main" val="1701264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8FCBB7-18FF-5ABD-45D7-DAEBABB6FBB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03BEC6D-C410-453E-C525-6C2E4E7CB952}"/>
              </a:ext>
            </a:extLst>
          </p:cNvPr>
          <p:cNvSpPr txBox="1"/>
          <p:nvPr/>
        </p:nvSpPr>
        <p:spPr>
          <a:xfrm>
            <a:off x="15635" y="0"/>
            <a:ext cx="12178551" cy="573890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Rectangle 2">
            <a:extLst>
              <a:ext uri="{FF2B5EF4-FFF2-40B4-BE49-F238E27FC236}">
                <a16:creationId xmlns:a16="http://schemas.microsoft.com/office/drawing/2014/main" id="{E058253E-C260-262F-A1C8-76F3C93024FF}"/>
              </a:ext>
            </a:extLst>
          </p:cNvPr>
          <p:cNvSpPr/>
          <p:nvPr/>
        </p:nvSpPr>
        <p:spPr>
          <a:xfrm>
            <a:off x="3452303" y="62800"/>
            <a:ext cx="5204310" cy="923330"/>
          </a:xfrm>
          <a:prstGeom prst="rect">
            <a:avLst/>
          </a:prstGeom>
          <a:noFill/>
        </p:spPr>
        <p:txBody>
          <a:bodyPr wrap="none" lIns="91440" tIns="45720" rIns="91440" bIns="45720" anchor="t">
            <a:spAutoFit/>
          </a:bodyPr>
          <a:lstStyle/>
          <a:p>
            <a:pPr algn="ctr"/>
            <a:r>
              <a:rPr lang="en-US" sz="5400" b="1" err="1">
                <a:ln w="12700">
                  <a:solidFill>
                    <a:srgbClr val="4472C4"/>
                  </a:solidFill>
                  <a:prstDash val="solid"/>
                </a:ln>
                <a:pattFill prst="pct50">
                  <a:fgClr>
                    <a:schemeClr val="accent1"/>
                  </a:fgClr>
                  <a:bgClr>
                    <a:schemeClr val="accent1">
                      <a:lumMod val="20000"/>
                      <a:lumOff val="80000"/>
                    </a:schemeClr>
                  </a:bgClr>
                </a:pattFill>
                <a:effectLst>
                  <a:outerShdw dist="38100" dir="2640000" algn="bl" rotWithShape="0">
                    <a:srgbClr val="4472C4"/>
                  </a:outerShdw>
                </a:effectLst>
                <a:ea typeface="+mn-lt"/>
                <a:cs typeface="+mn-lt"/>
              </a:rPr>
              <a:t>Lefelau</a:t>
            </a:r>
            <a:r>
              <a:rPr lang="en-US" sz="5400" b="1">
                <a:ln w="12700">
                  <a:solidFill>
                    <a:srgbClr val="4472C4"/>
                  </a:solidFill>
                  <a:prstDash val="solid"/>
                </a:ln>
                <a:pattFill prst="pct50">
                  <a:fgClr>
                    <a:schemeClr val="accent1"/>
                  </a:fgClr>
                  <a:bgClr>
                    <a:schemeClr val="accent1">
                      <a:lumMod val="20000"/>
                      <a:lumOff val="80000"/>
                    </a:schemeClr>
                  </a:bgClr>
                </a:pattFill>
                <a:effectLst>
                  <a:outerShdw dist="38100" dir="2640000" algn="bl" rotWithShape="0">
                    <a:srgbClr val="4472C4"/>
                  </a:outerShdw>
                </a:effectLst>
                <a:ea typeface="+mn-lt"/>
                <a:cs typeface="+mn-lt"/>
              </a:rPr>
              <a:t> </a:t>
            </a:r>
            <a:r>
              <a:rPr lang="en-US" sz="5400" b="1" err="1">
                <a:ln w="12700">
                  <a:solidFill>
                    <a:srgbClr val="4472C4"/>
                  </a:solidFill>
                  <a:prstDash val="solid"/>
                </a:ln>
                <a:pattFill prst="pct50">
                  <a:fgClr>
                    <a:schemeClr val="accent1"/>
                  </a:fgClr>
                  <a:bgClr>
                    <a:schemeClr val="accent1">
                      <a:lumMod val="20000"/>
                      <a:lumOff val="80000"/>
                    </a:schemeClr>
                  </a:bgClr>
                </a:pattFill>
                <a:effectLst>
                  <a:outerShdw dist="38100" dir="2640000" algn="bl" rotWithShape="0">
                    <a:srgbClr val="4472C4"/>
                  </a:outerShdw>
                </a:effectLst>
                <a:ea typeface="+mn-lt"/>
                <a:cs typeface="+mn-lt"/>
              </a:rPr>
              <a:t>myfyrdod</a:t>
            </a:r>
            <a:endParaRPr lang="en-US" err="1">
              <a:pattFill prst="pct50">
                <a:fgClr>
                  <a:schemeClr val="accent1"/>
                </a:fgClr>
                <a:bgClr>
                  <a:schemeClr val="accent1">
                    <a:lumMod val="20000"/>
                    <a:lumOff val="80000"/>
                  </a:schemeClr>
                </a:bgClr>
              </a:pattFill>
            </a:endParaRPr>
          </a:p>
        </p:txBody>
      </p:sp>
      <p:pic>
        <p:nvPicPr>
          <p:cNvPr id="5122" name="Picture 2" descr="Thought clipart - Clipground">
            <a:extLst>
              <a:ext uri="{FF2B5EF4-FFF2-40B4-BE49-F238E27FC236}">
                <a16:creationId xmlns:a16="http://schemas.microsoft.com/office/drawing/2014/main" id="{E90D8DAB-45D3-4B35-156A-12BCAD1EE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336" y="922348"/>
            <a:ext cx="1951679" cy="436294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Diagram 1">
            <a:extLst>
              <a:ext uri="{FF2B5EF4-FFF2-40B4-BE49-F238E27FC236}">
                <a16:creationId xmlns:a16="http://schemas.microsoft.com/office/drawing/2014/main" id="{02D7D4ED-A625-D29D-EAEC-D5A8CA8AC802}"/>
              </a:ext>
            </a:extLst>
          </p:cNvPr>
          <p:cNvGraphicFramePr/>
          <p:nvPr/>
        </p:nvGraphicFramePr>
        <p:xfrm>
          <a:off x="3308350" y="1212850"/>
          <a:ext cx="7874000" cy="4368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749180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A1D11-FB02-A39B-A026-095074E25B2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9EAAE4B-1E2D-200B-DC9F-A2C63FDCF5E1}"/>
              </a:ext>
            </a:extLst>
          </p:cNvPr>
          <p:cNvSpPr txBox="1"/>
          <p:nvPr/>
        </p:nvSpPr>
        <p:spPr>
          <a:xfrm>
            <a:off x="15635" y="0"/>
            <a:ext cx="12178551" cy="5738904"/>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graphicFrame>
        <p:nvGraphicFramePr>
          <p:cNvPr id="5" name="Table 4">
            <a:extLst>
              <a:ext uri="{FF2B5EF4-FFF2-40B4-BE49-F238E27FC236}">
                <a16:creationId xmlns:a16="http://schemas.microsoft.com/office/drawing/2014/main" id="{552FF97E-1FCF-4BB8-E717-6212324A2D52}"/>
              </a:ext>
            </a:extLst>
          </p:cNvPr>
          <p:cNvGraphicFramePr>
            <a:graphicFrameLocks noGrp="1"/>
          </p:cNvGraphicFramePr>
          <p:nvPr/>
        </p:nvGraphicFramePr>
        <p:xfrm>
          <a:off x="876300" y="311150"/>
          <a:ext cx="10454651" cy="5063935"/>
        </p:xfrm>
        <a:graphic>
          <a:graphicData uri="http://schemas.openxmlformats.org/drawingml/2006/table">
            <a:tbl>
              <a:tblPr firstRow="1" bandRow="1">
                <a:tableStyleId>{5C22544A-7EE6-4342-B048-85BDC9FD1C3A}</a:tableStyleId>
              </a:tblPr>
              <a:tblGrid>
                <a:gridCol w="5194619">
                  <a:extLst>
                    <a:ext uri="{9D8B030D-6E8A-4147-A177-3AD203B41FA5}">
                      <a16:colId xmlns:a16="http://schemas.microsoft.com/office/drawing/2014/main" val="670375982"/>
                    </a:ext>
                  </a:extLst>
                </a:gridCol>
                <a:gridCol w="247644">
                  <a:extLst>
                    <a:ext uri="{9D8B030D-6E8A-4147-A177-3AD203B41FA5}">
                      <a16:colId xmlns:a16="http://schemas.microsoft.com/office/drawing/2014/main" val="560755010"/>
                    </a:ext>
                  </a:extLst>
                </a:gridCol>
                <a:gridCol w="5012388">
                  <a:extLst>
                    <a:ext uri="{9D8B030D-6E8A-4147-A177-3AD203B41FA5}">
                      <a16:colId xmlns:a16="http://schemas.microsoft.com/office/drawing/2014/main" val="3881309409"/>
                    </a:ext>
                  </a:extLst>
                </a:gridCol>
              </a:tblGrid>
              <a:tr h="370839">
                <a:tc>
                  <a:txBody>
                    <a:bodyPr/>
                    <a:lstStyle/>
                    <a:p>
                      <a:pPr lvl="0">
                        <a:buNone/>
                      </a:pPr>
                      <a:endParaRPr lang="en-US"/>
                    </a:p>
                    <a:p>
                      <a:pPr lvl="0">
                        <a:buNone/>
                      </a:pPr>
                      <a:endParaRPr lang="en-US"/>
                    </a:p>
                    <a:p>
                      <a:pPr lvl="0">
                        <a:buNone/>
                      </a:pPr>
                      <a:endParaRPr lang="en-US"/>
                    </a:p>
                    <a:p>
                      <a:pPr lvl="0">
                        <a:buNone/>
                      </a:pPr>
                      <a:endParaRPr lang="en-US"/>
                    </a:p>
                    <a:p>
                      <a:pPr lvl="0">
                        <a:buNone/>
                      </a:pPr>
                      <a:endParaRPr lang="en-US"/>
                    </a:p>
                  </a:txBody>
                  <a:tcPr>
                    <a:lnL w="12700">
                      <a:solidFill>
                        <a:schemeClr val="tx1"/>
                      </a:solidFill>
                    </a:lnL>
                    <a:lnT w="12700">
                      <a:solidFill>
                        <a:schemeClr val="tx1"/>
                      </a:solidFill>
                    </a:lnT>
                    <a:solidFill>
                      <a:srgbClr val="DCF5F7"/>
                    </a:solidFill>
                  </a:tcPr>
                </a:tc>
                <a:tc>
                  <a:txBody>
                    <a:bodyPr/>
                    <a:lstStyle/>
                    <a:p>
                      <a:pPr lvl="0">
                        <a:buNone/>
                      </a:pPr>
                      <a:endParaRPr lang="en-US"/>
                    </a:p>
                  </a:txBody>
                  <a:tcPr>
                    <a:lnT w="12700">
                      <a:solidFill>
                        <a:schemeClr val="tx1"/>
                      </a:solidFill>
                    </a:lnT>
                    <a:solidFill>
                      <a:srgbClr val="DCF5F7"/>
                    </a:solidFill>
                  </a:tcPr>
                </a:tc>
                <a:tc>
                  <a:txBody>
                    <a:bodyPr/>
                    <a:lstStyle/>
                    <a:p>
                      <a:pPr lvl="0">
                        <a:buNone/>
                      </a:pPr>
                      <a:endParaRPr lang="en-US"/>
                    </a:p>
                  </a:txBody>
                  <a:tcPr>
                    <a:lnR w="12700">
                      <a:solidFill>
                        <a:schemeClr val="tx1"/>
                      </a:solidFill>
                    </a:lnR>
                    <a:lnT w="12700">
                      <a:solidFill>
                        <a:schemeClr val="tx1"/>
                      </a:solidFill>
                    </a:lnT>
                    <a:solidFill>
                      <a:srgbClr val="DCF5F7"/>
                    </a:solidFill>
                  </a:tcPr>
                </a:tc>
                <a:extLst>
                  <a:ext uri="{0D108BD9-81ED-4DB2-BD59-A6C34878D82A}">
                    <a16:rowId xmlns:a16="http://schemas.microsoft.com/office/drawing/2014/main" val="2502710204"/>
                  </a:ext>
                </a:extLst>
              </a:tr>
              <a:tr h="370840">
                <a:tc>
                  <a:txBody>
                    <a:bodyPr/>
                    <a:lstStyle/>
                    <a:p>
                      <a:pPr lvl="0" algn="ctr">
                        <a:lnSpc>
                          <a:spcPct val="100000"/>
                        </a:lnSpc>
                        <a:spcBef>
                          <a:spcPts val="0"/>
                        </a:spcBef>
                        <a:spcAft>
                          <a:spcPts val="0"/>
                        </a:spcAft>
                        <a:buNone/>
                      </a:pPr>
                      <a:r>
                        <a:rPr lang="en-US" sz="2400" b="1" i="0" u="none" strike="noStrike" noProof="0" err="1">
                          <a:solidFill>
                            <a:srgbClr val="000000"/>
                          </a:solidFill>
                          <a:latin typeface="Calibri"/>
                        </a:rPr>
                        <a:t>Ysgrifennu</a:t>
                      </a:r>
                      <a:r>
                        <a:rPr lang="en-US" sz="2400" b="1" i="0" u="none" strike="noStrike" noProof="0">
                          <a:solidFill>
                            <a:srgbClr val="000000"/>
                          </a:solidFill>
                          <a:latin typeface="Calibri"/>
                        </a:rPr>
                        <a:t> </a:t>
                      </a:r>
                      <a:r>
                        <a:rPr lang="en-US" sz="2400" b="1" i="0" u="none" strike="noStrike" noProof="0" err="1">
                          <a:solidFill>
                            <a:srgbClr val="000000"/>
                          </a:solidFill>
                          <a:latin typeface="Calibri"/>
                        </a:rPr>
                        <a:t>myfyriol</a:t>
                      </a:r>
                      <a:r>
                        <a:rPr lang="en-US" sz="2400" b="1" i="0" u="none" strike="noStrike" noProof="0">
                          <a:solidFill>
                            <a:srgbClr val="000000"/>
                          </a:solidFill>
                          <a:latin typeface="Calibri"/>
                        </a:rPr>
                        <a:t> </a:t>
                      </a:r>
                      <a:r>
                        <a:rPr lang="en-US" sz="2400" b="1" i="0" u="none" strike="noStrike" noProof="0" err="1">
                          <a:solidFill>
                            <a:srgbClr val="000000"/>
                          </a:solidFill>
                          <a:latin typeface="Calibri"/>
                        </a:rPr>
                        <a:t>yw</a:t>
                      </a:r>
                      <a:r>
                        <a:rPr lang="en-US" sz="2400" b="1" i="0" u="none" strike="noStrike" noProof="0">
                          <a:solidFill>
                            <a:srgbClr val="000000"/>
                          </a:solidFill>
                          <a:latin typeface="Calibri"/>
                        </a:rPr>
                        <a:t>. .</a:t>
                      </a:r>
                    </a:p>
                    <a:p>
                      <a:pPr lvl="0" algn="ctr">
                        <a:buNone/>
                      </a:pPr>
                      <a:endParaRPr lang="en-US" sz="2400"/>
                    </a:p>
                  </a:txBody>
                  <a:tcPr>
                    <a:lnL w="12700">
                      <a:solidFill>
                        <a:schemeClr val="tx1"/>
                      </a:solidFill>
                    </a:lnL>
                    <a:solidFill>
                      <a:srgbClr val="DCF5F7"/>
                    </a:solidFill>
                  </a:tcPr>
                </a:tc>
                <a:tc>
                  <a:txBody>
                    <a:bodyPr/>
                    <a:lstStyle/>
                    <a:p>
                      <a:pPr lvl="0" algn="ctr">
                        <a:buNone/>
                      </a:pPr>
                      <a:endParaRPr lang="en-US" sz="2400"/>
                    </a:p>
                  </a:txBody>
                  <a:tcPr>
                    <a:solidFill>
                      <a:srgbClr val="DCF5F7"/>
                    </a:solidFill>
                  </a:tcPr>
                </a:tc>
                <a:tc>
                  <a:txBody>
                    <a:bodyPr/>
                    <a:lstStyle/>
                    <a:p>
                      <a:pPr lvl="0" algn="ctr">
                        <a:buNone/>
                      </a:pPr>
                      <a:r>
                        <a:rPr lang="en-US" sz="2400" b="1" i="0" u="none" strike="noStrike" noProof="0" err="1">
                          <a:latin typeface="Calibri"/>
                        </a:rPr>
                        <a:t>Nid</a:t>
                      </a:r>
                      <a:r>
                        <a:rPr lang="en-US" sz="2400" b="1" i="0" u="none" strike="noStrike" noProof="0">
                          <a:latin typeface="Calibri"/>
                        </a:rPr>
                        <a:t> </a:t>
                      </a:r>
                      <a:r>
                        <a:rPr lang="en-US" sz="2400" b="1" i="0" u="none" strike="noStrike" noProof="0" err="1">
                          <a:latin typeface="Calibri"/>
                        </a:rPr>
                        <a:t>yw</a:t>
                      </a:r>
                      <a:r>
                        <a:rPr lang="en-US" sz="2400" b="1" i="0" u="none" strike="noStrike" noProof="0">
                          <a:latin typeface="Calibri"/>
                        </a:rPr>
                        <a:t> </a:t>
                      </a:r>
                      <a:r>
                        <a:rPr lang="en-US" sz="2400" b="1" i="0" u="none" strike="noStrike" noProof="0" err="1">
                          <a:latin typeface="Calibri"/>
                        </a:rPr>
                        <a:t>ysgrifennu</a:t>
                      </a:r>
                      <a:r>
                        <a:rPr lang="en-US" sz="2400" b="1" i="0" u="none" strike="noStrike" noProof="0">
                          <a:latin typeface="Calibri"/>
                        </a:rPr>
                        <a:t> </a:t>
                      </a:r>
                      <a:r>
                        <a:rPr lang="en-US" sz="2400" b="1" i="0" u="none" strike="noStrike" noProof="0" err="1">
                          <a:latin typeface="Calibri"/>
                        </a:rPr>
                        <a:t>myfyriol</a:t>
                      </a:r>
                      <a:r>
                        <a:rPr lang="en-US" sz="2400" b="1" i="0" u="none" strike="noStrike" noProof="0">
                          <a:latin typeface="Calibri"/>
                        </a:rPr>
                        <a:t> </a:t>
                      </a:r>
                      <a:r>
                        <a:rPr lang="en-US" sz="2400" b="1" i="0" u="none" strike="noStrike" noProof="0" err="1">
                          <a:latin typeface="Calibri"/>
                        </a:rPr>
                        <a:t>yn</a:t>
                      </a:r>
                      <a:r>
                        <a:rPr lang="en-US" sz="2400" b="1" i="0" u="none" strike="noStrike" noProof="0">
                          <a:latin typeface="Calibri"/>
                        </a:rPr>
                        <a:t> ...</a:t>
                      </a:r>
                      <a:endParaRPr lang="en-US" sz="2400" b="1"/>
                    </a:p>
                  </a:txBody>
                  <a:tcPr>
                    <a:lnR w="12700">
                      <a:solidFill>
                        <a:schemeClr val="tx1"/>
                      </a:solidFill>
                    </a:lnR>
                    <a:solidFill>
                      <a:srgbClr val="DCF5F7"/>
                    </a:solidFill>
                  </a:tcPr>
                </a:tc>
                <a:extLst>
                  <a:ext uri="{0D108BD9-81ED-4DB2-BD59-A6C34878D82A}">
                    <a16:rowId xmlns:a16="http://schemas.microsoft.com/office/drawing/2014/main" val="546904682"/>
                  </a:ext>
                </a:extLst>
              </a:tr>
              <a:tr h="370840">
                <a:tc>
                  <a:txBody>
                    <a:bodyPr/>
                    <a:lstStyle/>
                    <a:p>
                      <a:pPr marL="800100" marR="0" lvl="1" indent="-342900" algn="l">
                        <a:lnSpc>
                          <a:spcPct val="150000"/>
                        </a:lnSpc>
                        <a:spcBef>
                          <a:spcPts val="0"/>
                        </a:spcBef>
                        <a:spcAft>
                          <a:spcPts val="0"/>
                        </a:spcAft>
                        <a:buClr>
                          <a:srgbClr val="000000"/>
                        </a:buClr>
                        <a:buFont typeface="Arial"/>
                        <a:buChar char="•"/>
                      </a:pPr>
                      <a:r>
                        <a:rPr lang="en-US" sz="2400" b="0" i="0" u="none" strike="noStrike" noProof="0" err="1">
                          <a:solidFill>
                            <a:srgbClr val="000000"/>
                          </a:solidFill>
                          <a:latin typeface="Calibri"/>
                        </a:rPr>
                        <a:t>sylwadau</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personol</a:t>
                      </a:r>
                    </a:p>
                    <a:p>
                      <a:pPr marL="742950" marR="0" lvl="1" indent="-285750" algn="l">
                        <a:lnSpc>
                          <a:spcPct val="150000"/>
                        </a:lnSpc>
                        <a:spcBef>
                          <a:spcPts val="0"/>
                        </a:spcBef>
                        <a:spcAft>
                          <a:spcPts val="0"/>
                        </a:spcAft>
                        <a:buClr>
                          <a:srgbClr val="000000"/>
                        </a:buClr>
                        <a:buFont typeface="Arial"/>
                        <a:buChar char="•"/>
                      </a:pPr>
                      <a:r>
                        <a:rPr lang="en-US" sz="2400" b="0" i="0" u="none" strike="noStrike" noProof="0" err="1">
                          <a:solidFill>
                            <a:srgbClr val="000000"/>
                          </a:solidFill>
                          <a:latin typeface="Calibri"/>
                        </a:rPr>
                        <a:t>ffordd</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i</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archwilio</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eich</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dysgu</a:t>
                      </a:r>
                      <a:endParaRPr lang="en-US" sz="2400" b="0" i="0" u="none" strike="noStrike" noProof="0">
                        <a:solidFill>
                          <a:srgbClr val="000000"/>
                        </a:solidFill>
                        <a:latin typeface="Calibri"/>
                      </a:endParaRPr>
                    </a:p>
                    <a:p>
                      <a:pPr marL="742950" marR="0" lvl="1" indent="-285750" algn="l">
                        <a:lnSpc>
                          <a:spcPct val="150000"/>
                        </a:lnSpc>
                        <a:spcBef>
                          <a:spcPts val="0"/>
                        </a:spcBef>
                        <a:spcAft>
                          <a:spcPts val="0"/>
                        </a:spcAft>
                        <a:buClr>
                          <a:srgbClr val="000000"/>
                        </a:buClr>
                        <a:buFont typeface="Arial"/>
                        <a:buChar char="•"/>
                      </a:pPr>
                      <a:r>
                        <a:rPr lang="en-US" sz="2400" b="0" i="0" u="none" strike="noStrike" noProof="0" err="1">
                          <a:solidFill>
                            <a:srgbClr val="000000"/>
                          </a:solidFill>
                          <a:latin typeface="Calibri"/>
                        </a:rPr>
                        <a:t>ymateb</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i</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wybodaeth</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newydd</a:t>
                      </a:r>
                      <a:endParaRPr lang="en-US" sz="2400" b="0" i="0" u="none" strike="noStrike" noProof="0">
                        <a:solidFill>
                          <a:srgbClr val="000000"/>
                        </a:solidFill>
                        <a:latin typeface="Calibri"/>
                      </a:endParaRPr>
                    </a:p>
                    <a:p>
                      <a:pPr marL="742950" marR="0" lvl="1" indent="-285750" algn="l">
                        <a:lnSpc>
                          <a:spcPct val="150000"/>
                        </a:lnSpc>
                        <a:spcBef>
                          <a:spcPts val="0"/>
                        </a:spcBef>
                        <a:spcAft>
                          <a:spcPts val="0"/>
                        </a:spcAft>
                        <a:buClr>
                          <a:srgbClr val="000000"/>
                        </a:buClr>
                        <a:buFont typeface="Arial"/>
                        <a:buChar char="•"/>
                      </a:pPr>
                      <a:r>
                        <a:rPr lang="en-US" sz="2400" b="0" i="0" u="none" strike="noStrike" noProof="0" err="1">
                          <a:solidFill>
                            <a:srgbClr val="000000"/>
                          </a:solidFill>
                          <a:latin typeface="Calibri"/>
                        </a:rPr>
                        <a:t>cyfle</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i</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gael</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gwybodaeth</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newydd</a:t>
                      </a:r>
                      <a:endParaRPr lang="en-US" sz="2400" b="0" i="0" u="none" strike="noStrike" noProof="0">
                        <a:solidFill>
                          <a:srgbClr val="000000"/>
                        </a:solidFill>
                        <a:latin typeface="Calibri"/>
                      </a:endParaRPr>
                    </a:p>
                    <a:p>
                      <a:pPr marL="742950" marR="0" lvl="1" indent="-285750" algn="l">
                        <a:lnSpc>
                          <a:spcPct val="150000"/>
                        </a:lnSpc>
                        <a:spcBef>
                          <a:spcPts val="0"/>
                        </a:spcBef>
                        <a:spcAft>
                          <a:spcPts val="0"/>
                        </a:spcAft>
                        <a:buClr>
                          <a:srgbClr val="000000"/>
                        </a:buClr>
                        <a:buFont typeface="Arial"/>
                        <a:buChar char="•"/>
                      </a:pPr>
                      <a:r>
                        <a:rPr lang="en-US" sz="2400" b="0" i="0" u="none" strike="noStrike" noProof="0" err="1">
                          <a:solidFill>
                            <a:srgbClr val="000000"/>
                          </a:solidFill>
                          <a:latin typeface="Calibri"/>
                        </a:rPr>
                        <a:t>sicrhau</a:t>
                      </a:r>
                      <a:r>
                        <a:rPr lang="en-US" sz="2400" b="0" i="0" u="none" strike="noStrike" noProof="0">
                          <a:solidFill>
                            <a:srgbClr val="000000"/>
                          </a:solidFill>
                          <a:latin typeface="Calibri"/>
                        </a:rPr>
                        <a:t> </a:t>
                      </a:r>
                      <a:r>
                        <a:rPr lang="en-US" sz="2400" b="0" i="0" u="none" strike="noStrike" noProof="0" err="1">
                          <a:solidFill>
                            <a:srgbClr val="000000"/>
                          </a:solidFill>
                          <a:latin typeface="Calibri"/>
                        </a:rPr>
                        <a:t>eglurder</a:t>
                      </a:r>
                      <a:r>
                        <a:rPr lang="en-US" sz="2400" b="0" i="0" u="none" strike="noStrike" noProof="0">
                          <a:solidFill>
                            <a:srgbClr val="000000"/>
                          </a:solidFill>
                          <a:latin typeface="Calibri"/>
                        </a:rPr>
                        <a:t> a </a:t>
                      </a:r>
                      <a:r>
                        <a:rPr lang="en-US" sz="2400" b="0" i="0" u="none" strike="noStrike" noProof="0" err="1">
                          <a:solidFill>
                            <a:srgbClr val="000000"/>
                          </a:solidFill>
                          <a:latin typeface="Calibri"/>
                        </a:rPr>
                        <a:t>dealltwriaeth</a:t>
                      </a:r>
                      <a:endParaRPr lang="en-US" sz="2400" err="1"/>
                    </a:p>
                  </a:txBody>
                  <a:tcPr>
                    <a:lnL w="12700">
                      <a:solidFill>
                        <a:schemeClr val="tx1"/>
                      </a:solidFill>
                    </a:lnL>
                    <a:lnB w="12700">
                      <a:solidFill>
                        <a:schemeClr val="tx1"/>
                      </a:solidFill>
                    </a:lnB>
                    <a:solidFill>
                      <a:srgbClr val="DCF5F7"/>
                    </a:solidFill>
                  </a:tcPr>
                </a:tc>
                <a:tc>
                  <a:txBody>
                    <a:bodyPr/>
                    <a:lstStyle/>
                    <a:p>
                      <a:pPr marL="800100" lvl="1" indent="-342900" algn="l">
                        <a:lnSpc>
                          <a:spcPct val="100000"/>
                        </a:lnSpc>
                        <a:spcBef>
                          <a:spcPts val="0"/>
                        </a:spcBef>
                        <a:spcAft>
                          <a:spcPts val="0"/>
                        </a:spcAft>
                        <a:buFont typeface="Arial,Sans-Serif"/>
                        <a:buChar char="•"/>
                      </a:pPr>
                      <a:endParaRPr lang="en-US" sz="2400" b="0" i="0" u="none" strike="noStrike" noProof="0">
                        <a:solidFill>
                          <a:srgbClr val="000000"/>
                        </a:solidFill>
                        <a:latin typeface="Calibri"/>
                      </a:endParaRPr>
                    </a:p>
                  </a:txBody>
                  <a:tcPr>
                    <a:lnB w="12700">
                      <a:solidFill>
                        <a:schemeClr val="tx1"/>
                      </a:solidFill>
                    </a:lnB>
                    <a:solidFill>
                      <a:srgbClr val="DCF5F7"/>
                    </a:solidFill>
                  </a:tcPr>
                </a:tc>
                <a:tc>
                  <a:txBody>
                    <a:bodyPr/>
                    <a:lstStyle/>
                    <a:p>
                      <a:pPr marL="742950" lvl="1" indent="-285750">
                        <a:lnSpc>
                          <a:spcPct val="150000"/>
                        </a:lnSpc>
                        <a:buFont typeface="Arial"/>
                        <a:buChar char="•"/>
                      </a:pPr>
                      <a:r>
                        <a:rPr lang="en-US" sz="2400" b="0" i="0" u="none" strike="noStrike" noProof="0" err="1">
                          <a:latin typeface="Calibri"/>
                        </a:rPr>
                        <a:t>cyfarwyddiadau</a:t>
                      </a:r>
                      <a:r>
                        <a:rPr lang="en-US" sz="2400" b="0" i="0" u="none" strike="noStrike" noProof="0">
                          <a:latin typeface="Calibri"/>
                        </a:rPr>
                        <a:t> neu </a:t>
                      </a:r>
                      <a:r>
                        <a:rPr lang="en-US" sz="2400" b="0" i="0" u="none" strike="noStrike" noProof="0" err="1">
                          <a:latin typeface="Calibri"/>
                        </a:rPr>
                        <a:t>ddadl</a:t>
                      </a:r>
                      <a:endParaRPr lang="en-US" sz="2400" b="0" i="0" u="none" strike="noStrike" noProof="0">
                        <a:latin typeface="Calibri"/>
                      </a:endParaRPr>
                    </a:p>
                    <a:p>
                      <a:pPr marL="742950" lvl="1" indent="-285750">
                        <a:lnSpc>
                          <a:spcPct val="150000"/>
                        </a:lnSpc>
                        <a:buFont typeface="Arial"/>
                        <a:buChar char="•"/>
                      </a:pPr>
                      <a:r>
                        <a:rPr lang="en-US" sz="2400" b="0" i="0" u="none" strike="noStrike" noProof="0" err="1"/>
                        <a:t>datrys</a:t>
                      </a:r>
                      <a:r>
                        <a:rPr lang="en-US" sz="2400" b="0" i="0" u="none" strike="noStrike" noProof="0"/>
                        <a:t> </a:t>
                      </a:r>
                      <a:r>
                        <a:rPr lang="en-US" sz="2400" b="0" i="0" u="none" strike="noStrike" noProof="0" err="1"/>
                        <a:t>problemau</a:t>
                      </a:r>
                      <a:r>
                        <a:rPr lang="en-US" sz="2400" b="0" i="0" u="none" strike="noStrike" noProof="0"/>
                        <a:t> </a:t>
                      </a:r>
                      <a:r>
                        <a:rPr lang="en-US" sz="2400" b="0" i="0" u="none" strike="noStrike" noProof="0" err="1"/>
                        <a:t>syml</a:t>
                      </a:r>
                      <a:endParaRPr lang="en-US" sz="2400" b="0" i="0" u="none" strike="noStrike" noProof="0"/>
                    </a:p>
                    <a:p>
                      <a:pPr marL="742950" lvl="1" indent="-285750">
                        <a:lnSpc>
                          <a:spcPct val="150000"/>
                        </a:lnSpc>
                        <a:buFont typeface="Arial"/>
                        <a:buChar char="•"/>
                      </a:pPr>
                      <a:r>
                        <a:rPr lang="en-US" sz="2400" b="0" i="0" u="none" strike="noStrike" noProof="0" err="1">
                          <a:latin typeface="Calibri"/>
                        </a:rPr>
                        <a:t>disgrifio</a:t>
                      </a:r>
                      <a:r>
                        <a:rPr lang="en-US" sz="2400" b="0" i="0" u="none" strike="noStrike" noProof="0">
                          <a:latin typeface="Calibri"/>
                        </a:rPr>
                        <a:t> </a:t>
                      </a:r>
                      <a:r>
                        <a:rPr lang="en-US" sz="2400" b="0" i="0" u="none" strike="noStrike" noProof="0" err="1">
                          <a:latin typeface="Calibri"/>
                        </a:rPr>
                        <a:t>digwyddiad</a:t>
                      </a:r>
                      <a:endParaRPr lang="en-US" sz="2400" b="0" i="0" u="none" strike="noStrike" noProof="0">
                        <a:latin typeface="Calibri"/>
                      </a:endParaRPr>
                    </a:p>
                    <a:p>
                      <a:pPr marL="742950" lvl="1" indent="-285750">
                        <a:lnSpc>
                          <a:spcPct val="150000"/>
                        </a:lnSpc>
                        <a:buFont typeface="Arial"/>
                        <a:buChar char="•"/>
                      </a:pPr>
                      <a:r>
                        <a:rPr lang="en-US" sz="2400" b="0" i="0" u="none" strike="noStrike" noProof="0" err="1"/>
                        <a:t>barnu'n</a:t>
                      </a:r>
                      <a:r>
                        <a:rPr lang="en-US" sz="2400" b="0" i="0" u="none" strike="noStrike" noProof="0"/>
                        <a:t> </a:t>
                      </a:r>
                      <a:r>
                        <a:rPr lang="en-US" sz="2400" b="0" i="0" u="none" strike="noStrike" noProof="0" err="1"/>
                        <a:t>gywir</a:t>
                      </a:r>
                      <a:r>
                        <a:rPr lang="en-US" sz="2400" b="0" i="0" u="none" strike="noStrike" noProof="0"/>
                        <a:t> </a:t>
                      </a:r>
                      <a:r>
                        <a:rPr lang="en-US" sz="2400" b="0" i="0" u="none" strike="noStrike" noProof="0" err="1"/>
                        <a:t>neu'n</a:t>
                      </a:r>
                      <a:r>
                        <a:rPr lang="en-US" sz="2400" b="0" i="0" u="none" strike="noStrike" noProof="0"/>
                        <a:t> </a:t>
                      </a:r>
                      <a:r>
                        <a:rPr lang="en-US" sz="2400" b="0" i="0" u="none" strike="noStrike" noProof="0" err="1"/>
                        <a:t>anghywir</a:t>
                      </a:r>
                      <a:endParaRPr lang="en-US" sz="2400" b="0" i="0" u="none" strike="noStrike" noProof="0"/>
                    </a:p>
                    <a:p>
                      <a:pPr marL="742950" lvl="1" indent="-285750">
                        <a:lnSpc>
                          <a:spcPct val="150000"/>
                        </a:lnSpc>
                        <a:buFont typeface="Arial"/>
                        <a:buChar char="•"/>
                      </a:pPr>
                      <a:r>
                        <a:rPr lang="en-US" sz="2400" b="0" i="0" u="none" strike="noStrike" noProof="0" err="1">
                          <a:latin typeface="Calibri"/>
                        </a:rPr>
                        <a:t>papur</a:t>
                      </a:r>
                      <a:r>
                        <a:rPr lang="en-US" sz="2400" b="0" i="0" u="none" strike="noStrike" noProof="0">
                          <a:latin typeface="Calibri"/>
                        </a:rPr>
                        <a:t> </a:t>
                      </a:r>
                      <a:r>
                        <a:rPr lang="en-US" sz="2400" b="0" i="0" u="none" strike="noStrike" noProof="0" err="1">
                          <a:latin typeface="Calibri"/>
                        </a:rPr>
                        <a:t>ymchwil</a:t>
                      </a:r>
                      <a:endParaRPr lang="en-US" sz="2400" b="0" i="0" u="none" strike="noStrike" noProof="0"/>
                    </a:p>
                  </a:txBody>
                  <a:tcPr>
                    <a:lnR w="12700">
                      <a:solidFill>
                        <a:schemeClr val="tx1"/>
                      </a:solidFill>
                    </a:lnR>
                    <a:lnB w="12700">
                      <a:solidFill>
                        <a:schemeClr val="tx1"/>
                      </a:solidFill>
                    </a:lnB>
                    <a:solidFill>
                      <a:srgbClr val="DCF5F7"/>
                    </a:solidFill>
                  </a:tcPr>
                </a:tc>
                <a:extLst>
                  <a:ext uri="{0D108BD9-81ED-4DB2-BD59-A6C34878D82A}">
                    <a16:rowId xmlns:a16="http://schemas.microsoft.com/office/drawing/2014/main" val="3686982155"/>
                  </a:ext>
                </a:extLst>
              </a:tr>
            </a:tbl>
          </a:graphicData>
        </a:graphic>
      </p:graphicFrame>
      <p:pic>
        <p:nvPicPr>
          <p:cNvPr id="8" name="Picture 7" descr="A green circle with a white check mark&#10;&#10;Description automatically generated">
            <a:extLst>
              <a:ext uri="{FF2B5EF4-FFF2-40B4-BE49-F238E27FC236}">
                <a16:creationId xmlns:a16="http://schemas.microsoft.com/office/drawing/2014/main" id="{BDDB9E85-EAAA-CD1A-09A1-8C617EBCF669}"/>
              </a:ext>
            </a:extLst>
          </p:cNvPr>
          <p:cNvPicPr>
            <a:picLocks noChangeAspect="1"/>
          </p:cNvPicPr>
          <p:nvPr/>
        </p:nvPicPr>
        <p:blipFill>
          <a:blip r:embed="rId3"/>
          <a:stretch>
            <a:fillRect/>
          </a:stretch>
        </p:blipFill>
        <p:spPr>
          <a:xfrm>
            <a:off x="2713038" y="515938"/>
            <a:ext cx="1374775" cy="1196975"/>
          </a:xfrm>
          <a:prstGeom prst="rect">
            <a:avLst/>
          </a:prstGeom>
        </p:spPr>
      </p:pic>
      <p:pic>
        <p:nvPicPr>
          <p:cNvPr id="10" name="Picture 9" descr="A red and white symbol&#10;&#10;Description automatically generated">
            <a:extLst>
              <a:ext uri="{FF2B5EF4-FFF2-40B4-BE49-F238E27FC236}">
                <a16:creationId xmlns:a16="http://schemas.microsoft.com/office/drawing/2014/main" id="{9B58C18D-68F6-6387-EE39-601158796659}"/>
              </a:ext>
            </a:extLst>
          </p:cNvPr>
          <p:cNvPicPr>
            <a:picLocks noChangeAspect="1"/>
          </p:cNvPicPr>
          <p:nvPr/>
        </p:nvPicPr>
        <p:blipFill>
          <a:blip r:embed="rId4"/>
          <a:stretch>
            <a:fillRect/>
          </a:stretch>
        </p:blipFill>
        <p:spPr>
          <a:xfrm>
            <a:off x="8085138" y="501650"/>
            <a:ext cx="1438275" cy="1212850"/>
          </a:xfrm>
          <a:prstGeom prst="rect">
            <a:avLst/>
          </a:prstGeom>
        </p:spPr>
      </p:pic>
    </p:spTree>
    <p:extLst>
      <p:ext uri="{BB962C8B-B14F-4D97-AF65-F5344CB8AC3E}">
        <p14:creationId xmlns:p14="http://schemas.microsoft.com/office/powerpoint/2010/main" val="6707503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499B7825-E4A1-6235-9AA8-AC411AA5B8EC}"/>
              </a:ext>
            </a:extLst>
          </p:cNvPr>
          <p:cNvSpPr txBox="1"/>
          <p:nvPr/>
        </p:nvSpPr>
        <p:spPr>
          <a:xfrm>
            <a:off x="-1947" y="0"/>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440CDF15-188E-295A-BC3F-191117B99F87}"/>
              </a:ext>
            </a:extLst>
          </p:cNvPr>
          <p:cNvSpPr txBox="1"/>
          <p:nvPr/>
        </p:nvSpPr>
        <p:spPr>
          <a:xfrm>
            <a:off x="1317125" y="4037568"/>
            <a:ext cx="2124764" cy="707886"/>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err="1">
                <a:solidFill>
                  <a:srgbClr val="00B050"/>
                </a:solidFill>
                <a:ea typeface="+mn-lt"/>
                <a:cs typeface="+mn-lt"/>
              </a:rPr>
              <a:t>Templed</a:t>
            </a:r>
            <a:endParaRPr lang="en-US" sz="2000" b="1" err="1">
              <a:solidFill>
                <a:srgbClr val="000000"/>
              </a:solidFill>
              <a:ea typeface="+mn-lt"/>
              <a:cs typeface="+mn-lt"/>
            </a:endParaRPr>
          </a:p>
          <a:p>
            <a:pPr algn="ctr"/>
            <a:r>
              <a:rPr lang="en-US" sz="2000" b="1" err="1">
                <a:solidFill>
                  <a:srgbClr val="00B050"/>
                </a:solidFill>
                <a:ea typeface="+mn-lt"/>
                <a:cs typeface="+mn-lt"/>
              </a:rPr>
              <a:t>myfyrio</a:t>
            </a:r>
            <a:endParaRPr lang="en-US" sz="2000" b="1" err="1">
              <a:cs typeface="Calibri"/>
            </a:endParaRPr>
          </a:p>
        </p:txBody>
      </p:sp>
      <p:sp>
        <p:nvSpPr>
          <p:cNvPr id="7" name="Arrow: Striped Right 6">
            <a:extLst>
              <a:ext uri="{FF2B5EF4-FFF2-40B4-BE49-F238E27FC236}">
                <a16:creationId xmlns:a16="http://schemas.microsoft.com/office/drawing/2014/main" id="{09963C9A-4AA3-2840-322D-3E355CD0D21B}"/>
              </a:ext>
            </a:extLst>
          </p:cNvPr>
          <p:cNvSpPr/>
          <p:nvPr/>
        </p:nvSpPr>
        <p:spPr>
          <a:xfrm>
            <a:off x="4216622" y="1897813"/>
            <a:ext cx="2779937" cy="1428555"/>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ea typeface="+mn-lt"/>
                <a:cs typeface="+mn-lt"/>
              </a:rPr>
              <a:t>Sut </a:t>
            </a:r>
            <a:r>
              <a:rPr lang="en-GB" b="1" err="1">
                <a:ea typeface="+mn-lt"/>
                <a:cs typeface="+mn-lt"/>
              </a:rPr>
              <a:t>mae</a:t>
            </a:r>
            <a:r>
              <a:rPr lang="en-GB" b="1">
                <a:ea typeface="+mn-lt"/>
                <a:cs typeface="+mn-lt"/>
              </a:rPr>
              <a:t> </a:t>
            </a:r>
            <a:r>
              <a:rPr lang="en-GB" b="1" err="1">
                <a:ea typeface="+mn-lt"/>
                <a:cs typeface="+mn-lt"/>
              </a:rPr>
              <a:t>hyn</a:t>
            </a:r>
            <a:r>
              <a:rPr lang="en-GB" b="1">
                <a:ea typeface="+mn-lt"/>
                <a:cs typeface="+mn-lt"/>
              </a:rPr>
              <a:t> </a:t>
            </a:r>
            <a:r>
              <a:rPr lang="en-GB" b="1" err="1">
                <a:ea typeface="+mn-lt"/>
                <a:cs typeface="+mn-lt"/>
              </a:rPr>
              <a:t>yn</a:t>
            </a:r>
            <a:r>
              <a:rPr lang="en-GB" b="1">
                <a:ea typeface="+mn-lt"/>
                <a:cs typeface="+mn-lt"/>
              </a:rPr>
              <a:t> </a:t>
            </a:r>
            <a:r>
              <a:rPr lang="en-GB" b="1" err="1">
                <a:ea typeface="+mn-lt"/>
                <a:cs typeface="+mn-lt"/>
              </a:rPr>
              <a:t>mynd</a:t>
            </a:r>
            <a:r>
              <a:rPr lang="en-GB" b="1">
                <a:ea typeface="+mn-lt"/>
                <a:cs typeface="+mn-lt"/>
              </a:rPr>
              <a:t>?</a:t>
            </a:r>
            <a:endParaRPr lang="en-US" b="1">
              <a:ea typeface="+mn-lt"/>
              <a:cs typeface="+mn-lt"/>
            </a:endParaRPr>
          </a:p>
        </p:txBody>
      </p:sp>
      <p:sp>
        <p:nvSpPr>
          <p:cNvPr id="2" name="Rectangle 1">
            <a:extLst>
              <a:ext uri="{FF2B5EF4-FFF2-40B4-BE49-F238E27FC236}">
                <a16:creationId xmlns:a16="http://schemas.microsoft.com/office/drawing/2014/main" id="{27B079B4-AC8D-18C6-9B81-E96C3EA622A8}"/>
              </a:ext>
            </a:extLst>
          </p:cNvPr>
          <p:cNvSpPr/>
          <p:nvPr/>
        </p:nvSpPr>
        <p:spPr>
          <a:xfrm>
            <a:off x="6857800" y="746147"/>
            <a:ext cx="5408633" cy="4247317"/>
          </a:xfrm>
          <a:prstGeom prst="rect">
            <a:avLst/>
          </a:prstGeom>
          <a:noFill/>
        </p:spPr>
        <p:txBody>
          <a:bodyPr wrap="square" lIns="91440" tIns="45720" rIns="91440" bIns="45720" anchor="t">
            <a:spAutoFit/>
          </a:bodyPr>
          <a:lstStyle/>
          <a:p>
            <a:pPr algn="ctr"/>
            <a:r>
              <a:rPr lang="en-US" sz="5400" cap="none" spc="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Rhannwch</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dempled</a:t>
            </a:r>
            <a:r>
              <a:rPr lang="en-US" sz="540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cap="none" spc="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rydych</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cap="none" spc="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chi'n</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cap="none" spc="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falch</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cap="none" spc="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iawn</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ohono</a:t>
            </a:r>
            <a:r>
              <a:rPr lang="en-US" sz="540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a:t>
            </a:r>
            <a:r>
              <a:rPr lang="en-US" sz="5400" err="1">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esboniwch</a:t>
            </a:r>
            <a:r>
              <a:rPr lang="en-US" sz="5400"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a typeface="+mn-lt"/>
                <a:cs typeface="+mn-lt"/>
              </a:rPr>
              <a:t> pam.</a:t>
            </a:r>
            <a:endParaRPr lang="en-US">
              <a:solidFill>
                <a:schemeClr val="tx1">
                  <a:lumMod val="85000"/>
                  <a:lumOff val="15000"/>
                </a:schemeClr>
              </a:solidFill>
              <a:ea typeface="+mn-lt"/>
              <a:cs typeface="+mn-lt"/>
            </a:endParaRPr>
          </a:p>
        </p:txBody>
      </p:sp>
      <p:pic>
        <p:nvPicPr>
          <p:cNvPr id="4" name="Picture 3" descr="A blue and white rectangular object with black text&#10;&#10;AI-generated content may be incorrect.">
            <a:extLst>
              <a:ext uri="{FF2B5EF4-FFF2-40B4-BE49-F238E27FC236}">
                <a16:creationId xmlns:a16="http://schemas.microsoft.com/office/drawing/2014/main" id="{52B78923-4300-3BB4-F1C9-236FD499F085}"/>
              </a:ext>
            </a:extLst>
          </p:cNvPr>
          <p:cNvPicPr>
            <a:picLocks noChangeAspect="1"/>
          </p:cNvPicPr>
          <p:nvPr/>
        </p:nvPicPr>
        <p:blipFill>
          <a:blip r:embed="rId3"/>
          <a:stretch>
            <a:fillRect/>
          </a:stretch>
        </p:blipFill>
        <p:spPr>
          <a:xfrm>
            <a:off x="1320000" y="775137"/>
            <a:ext cx="2240742" cy="29231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82056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92C71-1FDE-655B-70FC-B5BCCA37B2E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7A7BAA30-66F7-7E90-BEE5-55D640A235A1}"/>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3E970B24-1B0E-8C65-FD87-BFB8E14E18B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D4B2849C-FEC1-70F9-EAB6-2BA62C75B42A}"/>
              </a:ext>
            </a:extLst>
          </p:cNvPr>
          <p:cNvSpPr/>
          <p:nvPr/>
        </p:nvSpPr>
        <p:spPr>
          <a:xfrm>
            <a:off x="546683" y="41768"/>
            <a:ext cx="11136384" cy="5074118"/>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4000" b="1">
              <a:solidFill>
                <a:srgbClr val="002060"/>
              </a:solidFill>
              <a:ea typeface="+mn-lt"/>
              <a:cs typeface="+mn-lt"/>
            </a:endParaRPr>
          </a:p>
          <a:p>
            <a:pPr algn="ctr"/>
            <a:r>
              <a:rPr lang="en-US" sz="5400" b="1">
                <a:solidFill>
                  <a:srgbClr val="002060"/>
                </a:solidFill>
                <a:latin typeface="Calibri"/>
                <a:ea typeface="Roboto"/>
                <a:cs typeface="Roboto"/>
              </a:rPr>
              <a:t>Felly...</a:t>
            </a:r>
            <a:endParaRPr lang="en-US" sz="5400" b="1">
              <a:solidFill>
                <a:srgbClr val="002060"/>
              </a:solidFill>
              <a:ea typeface="Roboto"/>
              <a:cs typeface="Roboto"/>
            </a:endParaRPr>
          </a:p>
          <a:p>
            <a:pPr algn="ctr"/>
            <a:endParaRPr lang="en-US" sz="5400" b="1">
              <a:solidFill>
                <a:srgbClr val="002060"/>
              </a:solidFill>
              <a:ea typeface="Calibri"/>
              <a:cs typeface="Calibri"/>
            </a:endParaRPr>
          </a:p>
          <a:p>
            <a:pPr algn="ctr"/>
            <a:r>
              <a:rPr lang="en-US" sz="5400" b="1">
                <a:solidFill>
                  <a:srgbClr val="002060"/>
                </a:solidFill>
                <a:ea typeface="Calibri"/>
                <a:cs typeface="Calibri"/>
              </a:rPr>
              <a:t>So...</a:t>
            </a:r>
            <a:endParaRPr lang="en-US" sz="5400">
              <a:ea typeface="Calibri"/>
              <a:cs typeface="Calibri"/>
            </a:endParaRPr>
          </a:p>
          <a:p>
            <a:pPr algn="ctr"/>
            <a:endParaRPr lang="en-US" sz="4000">
              <a:solidFill>
                <a:srgbClr val="002060"/>
              </a:solidFill>
              <a:ea typeface="Calibri"/>
              <a:cs typeface="Calibri"/>
            </a:endParaRPr>
          </a:p>
        </p:txBody>
      </p:sp>
    </p:spTree>
    <p:extLst>
      <p:ext uri="{BB962C8B-B14F-4D97-AF65-F5344CB8AC3E}">
        <p14:creationId xmlns:p14="http://schemas.microsoft.com/office/powerpoint/2010/main" val="13435441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1A154762-065F-DF82-A374-ED9B500093D3}"/>
              </a:ext>
            </a:extLst>
          </p:cNvPr>
          <p:cNvSpPr txBox="1"/>
          <p:nvPr/>
        </p:nvSpPr>
        <p:spPr>
          <a:xfrm>
            <a:off x="-1016" y="-1941"/>
            <a:ext cx="12207307" cy="6867526"/>
          </a:xfrm>
          <a:prstGeom prst="rect">
            <a:avLst/>
          </a:prstGeom>
          <a:solidFill>
            <a:srgbClr val="DCF6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9" name="Table 8">
            <a:extLst>
              <a:ext uri="{FF2B5EF4-FFF2-40B4-BE49-F238E27FC236}">
                <a16:creationId xmlns:a16="http://schemas.microsoft.com/office/drawing/2014/main" id="{14EF5A02-A997-A5D2-F325-C24024B6E249}"/>
              </a:ext>
            </a:extLst>
          </p:cNvPr>
          <p:cNvGraphicFramePr>
            <a:graphicFrameLocks noGrp="1"/>
          </p:cNvGraphicFramePr>
          <p:nvPr>
            <p:extLst>
              <p:ext uri="{D42A27DB-BD31-4B8C-83A1-F6EECF244321}">
                <p14:modId xmlns:p14="http://schemas.microsoft.com/office/powerpoint/2010/main" val="3014045035"/>
              </p:ext>
            </p:extLst>
          </p:nvPr>
        </p:nvGraphicFramePr>
        <p:xfrm>
          <a:off x="127434" y="107222"/>
          <a:ext cx="11937132" cy="6378436"/>
        </p:xfrm>
        <a:graphic>
          <a:graphicData uri="http://schemas.openxmlformats.org/drawingml/2006/table">
            <a:tbl>
              <a:tblPr firstRow="1" bandRow="1">
                <a:tableStyleId>{5940675A-B579-460E-94D1-54222C63F5DA}</a:tableStyleId>
              </a:tblPr>
              <a:tblGrid>
                <a:gridCol w="2715929">
                  <a:extLst>
                    <a:ext uri="{9D8B030D-6E8A-4147-A177-3AD203B41FA5}">
                      <a16:colId xmlns:a16="http://schemas.microsoft.com/office/drawing/2014/main" val="621760227"/>
                    </a:ext>
                  </a:extLst>
                </a:gridCol>
                <a:gridCol w="2940917">
                  <a:extLst>
                    <a:ext uri="{9D8B030D-6E8A-4147-A177-3AD203B41FA5}">
                      <a16:colId xmlns:a16="http://schemas.microsoft.com/office/drawing/2014/main" val="1344862699"/>
                    </a:ext>
                  </a:extLst>
                </a:gridCol>
                <a:gridCol w="3198047">
                  <a:extLst>
                    <a:ext uri="{9D8B030D-6E8A-4147-A177-3AD203B41FA5}">
                      <a16:colId xmlns:a16="http://schemas.microsoft.com/office/drawing/2014/main" val="2434314399"/>
                    </a:ext>
                  </a:extLst>
                </a:gridCol>
                <a:gridCol w="3082239">
                  <a:extLst>
                    <a:ext uri="{9D8B030D-6E8A-4147-A177-3AD203B41FA5}">
                      <a16:colId xmlns:a16="http://schemas.microsoft.com/office/drawing/2014/main" val="2974115396"/>
                    </a:ext>
                  </a:extLst>
                </a:gridCol>
              </a:tblGrid>
              <a:tr h="553126">
                <a:tc>
                  <a:txBody>
                    <a:bodyPr/>
                    <a:lstStyle/>
                    <a:p>
                      <a:pPr algn="ctr"/>
                      <a:r>
                        <a:rPr lang="en-US" sz="2000" b="1"/>
                        <a:t>Moodle</a:t>
                      </a:r>
                    </a:p>
                  </a:txBody>
                  <a:tcPr>
                    <a:lnL w="57150">
                      <a:solidFill>
                        <a:schemeClr val="tx1"/>
                      </a:solidFill>
                    </a:lnL>
                    <a:lnR w="57150">
                      <a:solidFill>
                        <a:schemeClr val="tx1"/>
                      </a:solidFill>
                    </a:lnR>
                    <a:lnT w="57150">
                      <a:solidFill>
                        <a:schemeClr val="tx1"/>
                      </a:solidFill>
                    </a:lnT>
                    <a:solidFill>
                      <a:schemeClr val="accent1">
                        <a:lumMod val="20000"/>
                        <a:lumOff val="80000"/>
                      </a:schemeClr>
                    </a:solidFill>
                  </a:tcPr>
                </a:tc>
                <a:tc>
                  <a:txBody>
                    <a:bodyPr/>
                    <a:lstStyle/>
                    <a:p>
                      <a:pPr algn="ctr"/>
                      <a:r>
                        <a:rPr lang="en-US" sz="2000" b="1"/>
                        <a:t>OneDrive </a:t>
                      </a:r>
                    </a:p>
                  </a:txBody>
                  <a:tcPr>
                    <a:lnL w="57150">
                      <a:solidFill>
                        <a:schemeClr val="tx1"/>
                      </a:solidFill>
                    </a:lnL>
                    <a:lnR w="57150">
                      <a:solidFill>
                        <a:schemeClr val="tx1"/>
                      </a:solidFill>
                    </a:lnR>
                    <a:lnT w="57150">
                      <a:solidFill>
                        <a:schemeClr val="tx1"/>
                      </a:solidFill>
                    </a:lnT>
                    <a:solidFill>
                      <a:srgbClr val="70B7FA"/>
                    </a:solidFill>
                  </a:tcPr>
                </a:tc>
                <a:tc>
                  <a:txBody>
                    <a:bodyPr/>
                    <a:lstStyle/>
                    <a:p>
                      <a:pPr algn="ctr"/>
                      <a:r>
                        <a:rPr lang="en-US" sz="2000" b="1"/>
                        <a:t>SharePoint</a:t>
                      </a:r>
                    </a:p>
                  </a:txBody>
                  <a:tcPr>
                    <a:lnL w="57150">
                      <a:solidFill>
                        <a:schemeClr val="tx1"/>
                      </a:solidFill>
                    </a:lnL>
                    <a:lnR w="57150">
                      <a:solidFill>
                        <a:schemeClr val="tx1"/>
                      </a:solidFill>
                    </a:lnR>
                    <a:lnT w="57150">
                      <a:solidFill>
                        <a:schemeClr val="tx1"/>
                      </a:solidFill>
                    </a:lnT>
                    <a:solidFill>
                      <a:schemeClr val="accent6">
                        <a:lumMod val="20000"/>
                        <a:lumOff val="80000"/>
                      </a:schemeClr>
                    </a:solidFill>
                  </a:tcPr>
                </a:tc>
                <a:tc>
                  <a:txBody>
                    <a:bodyPr/>
                    <a:lstStyle/>
                    <a:p>
                      <a:pPr algn="ctr"/>
                      <a:r>
                        <a:rPr lang="en-US" sz="2000" b="1" err="1"/>
                        <a:t>PebblePad</a:t>
                      </a:r>
                      <a:endParaRPr lang="en-US" sz="2000" b="1"/>
                    </a:p>
                  </a:txBody>
                  <a:tcPr>
                    <a:lnL w="57150">
                      <a:solidFill>
                        <a:schemeClr val="tx1"/>
                      </a:solidFill>
                    </a:lnL>
                    <a:lnR w="38100">
                      <a:solidFill>
                        <a:schemeClr val="tx1"/>
                      </a:solidFill>
                    </a:lnR>
                    <a:lnT w="38100">
                      <a:solidFill>
                        <a:schemeClr val="tx1"/>
                      </a:solidFill>
                    </a:lnT>
                    <a:solidFill>
                      <a:schemeClr val="accent4">
                        <a:lumMod val="20000"/>
                        <a:lumOff val="80000"/>
                      </a:schemeClr>
                    </a:solidFill>
                  </a:tcPr>
                </a:tc>
                <a:extLst>
                  <a:ext uri="{0D108BD9-81ED-4DB2-BD59-A6C34878D82A}">
                    <a16:rowId xmlns:a16="http://schemas.microsoft.com/office/drawing/2014/main" val="1079700132"/>
                  </a:ext>
                </a:extLst>
              </a:tr>
              <a:tr h="985256">
                <a:tc>
                  <a:txBody>
                    <a:bodyPr/>
                    <a:lstStyle/>
                    <a:p>
                      <a:r>
                        <a:rPr lang="en-US" err="1"/>
                        <a:t>Llwyfan</a:t>
                      </a:r>
                      <a:r>
                        <a:rPr lang="en-US"/>
                        <a:t> </a:t>
                      </a:r>
                      <a:r>
                        <a:rPr lang="en-US" err="1"/>
                        <a:t>dysgu</a:t>
                      </a:r>
                      <a:r>
                        <a:rPr lang="en-US"/>
                        <a:t> PCYDDS a </a:t>
                      </a:r>
                      <a:r>
                        <a:rPr lang="en-US" err="1"/>
                        <a:t>ddefnyddir</a:t>
                      </a:r>
                      <a:r>
                        <a:rPr lang="en-US"/>
                        <a:t> </a:t>
                      </a:r>
                      <a:r>
                        <a:rPr lang="en-US" err="1"/>
                        <a:t>ar</a:t>
                      </a:r>
                      <a:r>
                        <a:rPr lang="en-US"/>
                        <a:t> </a:t>
                      </a:r>
                      <a:r>
                        <a:rPr lang="en-US" err="1"/>
                        <a:t>gyfer</a:t>
                      </a:r>
                      <a:r>
                        <a:rPr lang="en-US"/>
                        <a:t> </a:t>
                      </a:r>
                      <a:r>
                        <a:rPr lang="en-US" err="1"/>
                        <a:t>dysgu</a:t>
                      </a:r>
                      <a:r>
                        <a:rPr lang="en-US"/>
                        <a:t> </a:t>
                      </a:r>
                      <a:r>
                        <a:rPr lang="en-US" err="1"/>
                        <a:t>cyfunol</a:t>
                      </a:r>
                      <a:r>
                        <a:rPr lang="en-US"/>
                        <a:t> a </a:t>
                      </a:r>
                      <a:r>
                        <a:rPr lang="en-US" err="1"/>
                        <a:t>dysgu</a:t>
                      </a:r>
                      <a:r>
                        <a:rPr lang="en-US"/>
                        <a:t> o bell.</a:t>
                      </a:r>
                    </a:p>
                  </a:txBody>
                  <a:tcPr>
                    <a:lnL w="57150">
                      <a:solidFill>
                        <a:schemeClr val="tx1"/>
                      </a:solidFill>
                    </a:lnL>
                    <a:lnR w="57150">
                      <a:solidFill>
                        <a:schemeClr val="tx1"/>
                      </a:solidFill>
                    </a:lnR>
                    <a:solidFill>
                      <a:schemeClr val="accent1">
                        <a:lumMod val="20000"/>
                        <a:lumOff val="80000"/>
                      </a:schemeClr>
                    </a:solidFill>
                  </a:tcPr>
                </a:tc>
                <a:tc>
                  <a:txBody>
                    <a:bodyPr/>
                    <a:lstStyle/>
                    <a:p>
                      <a:r>
                        <a:rPr lang="en-US" err="1"/>
                        <a:t>Gwasanaeth</a:t>
                      </a:r>
                      <a:r>
                        <a:rPr lang="en-US"/>
                        <a:t> </a:t>
                      </a:r>
                      <a:r>
                        <a:rPr lang="en-US" err="1"/>
                        <a:t>storio</a:t>
                      </a:r>
                      <a:r>
                        <a:rPr lang="en-US"/>
                        <a:t> </a:t>
                      </a:r>
                      <a:r>
                        <a:rPr lang="en-US" err="1"/>
                        <a:t>ar</a:t>
                      </a:r>
                      <a:r>
                        <a:rPr lang="en-US"/>
                        <a:t> </a:t>
                      </a:r>
                      <a:r>
                        <a:rPr lang="en-US" err="1"/>
                        <a:t>lein</a:t>
                      </a:r>
                      <a:r>
                        <a:rPr lang="en-US"/>
                        <a:t> </a:t>
                      </a:r>
                      <a:r>
                        <a:rPr lang="en-US" err="1"/>
                        <a:t>sy'n</a:t>
                      </a:r>
                      <a:r>
                        <a:rPr lang="en-US"/>
                        <a:t> </a:t>
                      </a:r>
                      <a:r>
                        <a:rPr lang="en-US" err="1"/>
                        <a:t>eich</a:t>
                      </a:r>
                      <a:r>
                        <a:rPr lang="en-US"/>
                        <a:t> </a:t>
                      </a:r>
                      <a:r>
                        <a:rPr lang="en-US" err="1"/>
                        <a:t>caniatáu</a:t>
                      </a:r>
                      <a:r>
                        <a:rPr lang="en-US"/>
                        <a:t> </a:t>
                      </a:r>
                      <a:r>
                        <a:rPr lang="en-US" err="1"/>
                        <a:t>i</a:t>
                      </a:r>
                      <a:r>
                        <a:rPr lang="en-US"/>
                        <a:t> </a:t>
                      </a:r>
                      <a:r>
                        <a:rPr lang="en-US" err="1"/>
                        <a:t>storio'ch</a:t>
                      </a:r>
                      <a:r>
                        <a:rPr lang="en-US"/>
                        <a:t> </a:t>
                      </a:r>
                      <a:r>
                        <a:rPr lang="en-US" err="1"/>
                        <a:t>ffeiliau</a:t>
                      </a:r>
                      <a:r>
                        <a:rPr lang="en-US"/>
                        <a:t> </a:t>
                      </a:r>
                      <a:r>
                        <a:rPr lang="en-US" err="1"/>
                        <a:t>personol</a:t>
                      </a:r>
                      <a:r>
                        <a:rPr lang="en-US"/>
                        <a:t> </a:t>
                      </a:r>
                      <a:r>
                        <a:rPr lang="en-US" err="1"/>
                        <a:t>mewn</a:t>
                      </a:r>
                      <a:r>
                        <a:rPr lang="en-US"/>
                        <a:t> un man.</a:t>
                      </a:r>
                    </a:p>
                  </a:txBody>
                  <a:tcPr>
                    <a:lnL w="57150">
                      <a:solidFill>
                        <a:schemeClr val="tx1"/>
                      </a:solidFill>
                    </a:lnL>
                    <a:lnR w="57150">
                      <a:solidFill>
                        <a:schemeClr val="tx1"/>
                      </a:solidFill>
                    </a:lnR>
                    <a:solidFill>
                      <a:srgbClr val="70B7FA"/>
                    </a:solidFill>
                  </a:tcPr>
                </a:tc>
                <a:tc>
                  <a:txBody>
                    <a:bodyPr/>
                    <a:lstStyle/>
                    <a:p>
                      <a:pPr lvl="0">
                        <a:buNone/>
                      </a:pPr>
                      <a:r>
                        <a:rPr lang="en-US" sz="1800" b="0" i="0" u="none" strike="noStrike" noProof="0" err="1">
                          <a:solidFill>
                            <a:srgbClr val="000000"/>
                          </a:solidFill>
                          <a:latin typeface="+mn-lt"/>
                        </a:rPr>
                        <a:t>Llwyfan</a:t>
                      </a:r>
                      <a:r>
                        <a:rPr lang="en-US" sz="1800" b="0" i="0" u="none" strike="noStrike" noProof="0">
                          <a:solidFill>
                            <a:srgbClr val="000000"/>
                          </a:solidFill>
                          <a:latin typeface="+mn-lt"/>
                        </a:rPr>
                        <a:t> </a:t>
                      </a:r>
                      <a:r>
                        <a:rPr lang="en-US" sz="1800" b="0" i="0" u="none" strike="noStrike" noProof="0" err="1">
                          <a:solidFill>
                            <a:srgbClr val="000000"/>
                          </a:solidFill>
                          <a:latin typeface="+mn-lt"/>
                        </a:rPr>
                        <a:t>digidol</a:t>
                      </a:r>
                      <a:r>
                        <a:rPr lang="en-US" sz="1800" b="0" i="0" u="none" strike="noStrike" noProof="0">
                          <a:solidFill>
                            <a:srgbClr val="000000"/>
                          </a:solidFill>
                          <a:latin typeface="+mn-lt"/>
                        </a:rPr>
                        <a:t> </a:t>
                      </a:r>
                      <a:r>
                        <a:rPr lang="en-US" sz="1800" b="0" i="0" u="none" strike="noStrike" noProof="0" err="1">
                          <a:solidFill>
                            <a:srgbClr val="000000"/>
                          </a:solidFill>
                          <a:latin typeface="+mn-lt"/>
                        </a:rPr>
                        <a:t>ar</a:t>
                      </a:r>
                      <a:r>
                        <a:rPr lang="en-US" sz="1800" b="0" i="0" u="none" strike="noStrike" noProof="0">
                          <a:solidFill>
                            <a:srgbClr val="000000"/>
                          </a:solidFill>
                          <a:latin typeface="+mn-lt"/>
                        </a:rPr>
                        <a:t> y we </a:t>
                      </a:r>
                      <a:r>
                        <a:rPr lang="en-US" sz="1800" b="0" i="0" u="none" strike="noStrike" noProof="0" err="1">
                          <a:solidFill>
                            <a:srgbClr val="000000"/>
                          </a:solidFill>
                          <a:latin typeface="+mn-lt"/>
                        </a:rPr>
                        <a:t>sy'n</a:t>
                      </a:r>
                      <a:r>
                        <a:rPr lang="en-US" sz="1800" b="0" i="0" u="none" strike="noStrike" noProof="0">
                          <a:solidFill>
                            <a:srgbClr val="000000"/>
                          </a:solidFill>
                          <a:latin typeface="+mn-lt"/>
                        </a:rPr>
                        <a:t> </a:t>
                      </a:r>
                      <a:r>
                        <a:rPr lang="en-US" sz="1800" b="0" i="0" u="none" strike="noStrike" noProof="0" err="1">
                          <a:solidFill>
                            <a:srgbClr val="000000"/>
                          </a:solidFill>
                          <a:latin typeface="+mn-lt"/>
                        </a:rPr>
                        <a:t>helpu</a:t>
                      </a:r>
                      <a:r>
                        <a:rPr lang="en-US" sz="1800" b="0" i="0" u="none" strike="noStrike" noProof="0">
                          <a:solidFill>
                            <a:srgbClr val="000000"/>
                          </a:solidFill>
                          <a:latin typeface="+mn-lt"/>
                        </a:rPr>
                        <a:t> </a:t>
                      </a:r>
                      <a:r>
                        <a:rPr lang="en-US" sz="1800" b="0" i="0" u="none" strike="noStrike" noProof="0" err="1">
                          <a:solidFill>
                            <a:srgbClr val="000000"/>
                          </a:solidFill>
                          <a:latin typeface="+mn-lt"/>
                        </a:rPr>
                        <a:t>timau</a:t>
                      </a:r>
                      <a:r>
                        <a:rPr lang="en-US" sz="1800" b="0" i="0" u="none" strike="noStrike" noProof="0">
                          <a:solidFill>
                            <a:srgbClr val="000000"/>
                          </a:solidFill>
                          <a:latin typeface="+mn-lt"/>
                        </a:rPr>
                        <a:t> </a:t>
                      </a:r>
                      <a:r>
                        <a:rPr lang="en-US" sz="1800" b="0" i="0" u="none" strike="noStrike" noProof="0" err="1">
                          <a:solidFill>
                            <a:srgbClr val="000000"/>
                          </a:solidFill>
                          <a:latin typeface="+mn-lt"/>
                        </a:rPr>
                        <a:t>i</a:t>
                      </a:r>
                      <a:r>
                        <a:rPr lang="en-US" sz="1800" b="0" i="0" u="none" strike="noStrike" noProof="0">
                          <a:solidFill>
                            <a:srgbClr val="000000"/>
                          </a:solidFill>
                          <a:latin typeface="+mn-lt"/>
                        </a:rPr>
                        <a:t> </a:t>
                      </a:r>
                      <a:r>
                        <a:rPr lang="en-US" sz="1800" b="0" i="0" u="none" strike="noStrike" noProof="0" err="1">
                          <a:solidFill>
                            <a:srgbClr val="000000"/>
                          </a:solidFill>
                          <a:latin typeface="+mn-lt"/>
                        </a:rPr>
                        <a:t>gydweithio</a:t>
                      </a:r>
                      <a:r>
                        <a:rPr lang="en-US" sz="1800" b="0" i="0" u="none" strike="noStrike" noProof="0">
                          <a:solidFill>
                            <a:srgbClr val="000000"/>
                          </a:solidFill>
                          <a:latin typeface="+mn-lt"/>
                        </a:rPr>
                        <a:t>, </a:t>
                      </a:r>
                      <a:r>
                        <a:rPr lang="en-US" sz="1800" b="0" i="0" u="none" strike="noStrike" noProof="0" err="1">
                          <a:solidFill>
                            <a:srgbClr val="000000"/>
                          </a:solidFill>
                          <a:latin typeface="+mn-lt"/>
                        </a:rPr>
                        <a:t>rhannu</a:t>
                      </a:r>
                      <a:r>
                        <a:rPr lang="en-US" sz="1800" b="0" i="0" u="none" strike="noStrike" noProof="0">
                          <a:solidFill>
                            <a:srgbClr val="000000"/>
                          </a:solidFill>
                          <a:latin typeface="+mn-lt"/>
                        </a:rPr>
                        <a:t> a </a:t>
                      </a:r>
                      <a:r>
                        <a:rPr lang="en-US" sz="1800" b="0" i="0" u="none" strike="noStrike" noProof="0" err="1">
                          <a:solidFill>
                            <a:srgbClr val="000000"/>
                          </a:solidFill>
                          <a:latin typeface="+mn-lt"/>
                        </a:rPr>
                        <a:t>rheoli</a:t>
                      </a:r>
                      <a:r>
                        <a:rPr lang="en-US" sz="1800" b="0" i="0" u="none" strike="noStrike" noProof="0">
                          <a:solidFill>
                            <a:srgbClr val="000000"/>
                          </a:solidFill>
                          <a:latin typeface="+mn-lt"/>
                        </a:rPr>
                        <a:t> </a:t>
                      </a:r>
                      <a:r>
                        <a:rPr lang="en-US" sz="1800" b="0" i="0" u="none" strike="noStrike" noProof="0" err="1">
                          <a:solidFill>
                            <a:srgbClr val="000000"/>
                          </a:solidFill>
                          <a:latin typeface="+mn-lt"/>
                        </a:rPr>
                        <a:t>dogfennau</a:t>
                      </a:r>
                      <a:r>
                        <a:rPr lang="en-US" sz="1800" b="0" i="0" u="none" strike="noStrike" noProof="0">
                          <a:solidFill>
                            <a:srgbClr val="000000"/>
                          </a:solidFill>
                          <a:latin typeface="+mn-lt"/>
                        </a:rPr>
                        <a:t> a data.</a:t>
                      </a:r>
                      <a:endParaRPr lang="en-US" sz="1800"/>
                    </a:p>
                  </a:txBody>
                  <a:tcPr>
                    <a:lnL w="57150">
                      <a:solidFill>
                        <a:schemeClr val="tx1"/>
                      </a:solidFill>
                    </a:lnL>
                    <a:lnR w="57150">
                      <a:solidFill>
                        <a:schemeClr val="tx1"/>
                      </a:solidFill>
                    </a:lnR>
                    <a:solidFill>
                      <a:schemeClr val="accent6">
                        <a:lumMod val="20000"/>
                        <a:lumOff val="80000"/>
                      </a:schemeClr>
                    </a:solidFill>
                  </a:tcPr>
                </a:tc>
                <a:tc>
                  <a:txBody>
                    <a:bodyPr/>
                    <a:lstStyle/>
                    <a:p>
                      <a:r>
                        <a:rPr lang="en-US" sz="1600"/>
                        <a:t>System </a:t>
                      </a:r>
                      <a:r>
                        <a:rPr lang="en-US" sz="1600" err="1"/>
                        <a:t>portffolio</a:t>
                      </a:r>
                      <a:r>
                        <a:rPr lang="en-US" sz="1600"/>
                        <a:t> </a:t>
                      </a:r>
                      <a:r>
                        <a:rPr lang="en-US" sz="1600" err="1"/>
                        <a:t>electronig</a:t>
                      </a:r>
                      <a:r>
                        <a:rPr lang="en-US" sz="1600"/>
                        <a:t> </a:t>
                      </a:r>
                      <a:r>
                        <a:rPr lang="en-US" sz="1600" err="1"/>
                        <a:t>wedi'i</a:t>
                      </a:r>
                      <a:r>
                        <a:rPr lang="en-US" sz="1600"/>
                        <a:t> </a:t>
                      </a:r>
                      <a:r>
                        <a:rPr lang="en-US" sz="1600" err="1"/>
                        <a:t>chynllunio</a:t>
                      </a:r>
                      <a:r>
                        <a:rPr lang="en-US" sz="1600"/>
                        <a:t> </a:t>
                      </a:r>
                      <a:r>
                        <a:rPr lang="en-US" sz="1600" err="1"/>
                        <a:t>i</a:t>
                      </a:r>
                      <a:r>
                        <a:rPr lang="en-US" sz="1600"/>
                        <a:t> </a:t>
                      </a:r>
                      <a:r>
                        <a:rPr lang="en-US" sz="1600" err="1"/>
                        <a:t>gefnogi</a:t>
                      </a:r>
                      <a:r>
                        <a:rPr lang="en-US" sz="1600"/>
                        <a:t> </a:t>
                      </a:r>
                      <a:r>
                        <a:rPr lang="en-US" sz="1600" err="1"/>
                        <a:t>myfyrwyr</a:t>
                      </a:r>
                      <a:r>
                        <a:rPr lang="en-US" sz="1600"/>
                        <a:t> yn </a:t>
                      </a:r>
                      <a:r>
                        <a:rPr lang="en-US" sz="1600" err="1"/>
                        <a:t>eu</a:t>
                      </a:r>
                      <a:r>
                        <a:rPr lang="en-US" sz="1600"/>
                        <a:t> </a:t>
                      </a:r>
                      <a:r>
                        <a:rPr lang="en-US" sz="1600" err="1"/>
                        <a:t>datblygiad</a:t>
                      </a:r>
                      <a:r>
                        <a:rPr lang="en-US" sz="1600"/>
                        <a:t> </a:t>
                      </a:r>
                      <a:r>
                        <a:rPr lang="en-US" sz="1600" err="1"/>
                        <a:t>personol</a:t>
                      </a:r>
                      <a:r>
                        <a:rPr lang="en-US" sz="1600"/>
                        <a:t>.</a:t>
                      </a:r>
                    </a:p>
                  </a:txBody>
                  <a:tcPr>
                    <a:lnL w="57150">
                      <a:solidFill>
                        <a:schemeClr val="tx1"/>
                      </a:solidFill>
                    </a:lnL>
                    <a:lnR w="38100">
                      <a:solidFill>
                        <a:schemeClr val="tx1"/>
                      </a:solidFill>
                    </a:lnR>
                    <a:solidFill>
                      <a:schemeClr val="accent4">
                        <a:lumMod val="20000"/>
                        <a:lumOff val="80000"/>
                      </a:schemeClr>
                    </a:solidFill>
                  </a:tcPr>
                </a:tc>
                <a:extLst>
                  <a:ext uri="{0D108BD9-81ED-4DB2-BD59-A6C34878D82A}">
                    <a16:rowId xmlns:a16="http://schemas.microsoft.com/office/drawing/2014/main" val="2788483040"/>
                  </a:ext>
                </a:extLst>
              </a:tr>
              <a:tr h="2406804">
                <a:tc>
                  <a:txBody>
                    <a:bodyPr/>
                    <a:lstStyle/>
                    <a:p>
                      <a:pPr marL="285750" lvl="0" indent="-285750">
                        <a:buFont typeface="Arial"/>
                        <a:buChar char="•"/>
                      </a:pPr>
                      <a:r>
                        <a:rPr lang="en-US" sz="1600" err="1"/>
                        <a:t>Cewch</a:t>
                      </a:r>
                      <a:r>
                        <a:rPr lang="en-US" sz="1600"/>
                        <a:t> </a:t>
                      </a:r>
                      <a:r>
                        <a:rPr lang="en-US" sz="1600" err="1"/>
                        <a:t>fynediad</a:t>
                      </a:r>
                      <a:r>
                        <a:rPr lang="en-US" sz="1600"/>
                        <a:t> </a:t>
                      </a:r>
                      <a:r>
                        <a:rPr lang="en-US" sz="1600" err="1"/>
                        <a:t>i</a:t>
                      </a:r>
                      <a:r>
                        <a:rPr lang="en-US" sz="1600"/>
                        <a:t> </a:t>
                      </a:r>
                      <a:r>
                        <a:rPr lang="en-US" sz="1600" err="1"/>
                        <a:t>Pwyntiau</a:t>
                      </a:r>
                      <a:r>
                        <a:rPr lang="en-US" sz="1600"/>
                        <a:t> </a:t>
                      </a:r>
                      <a:r>
                        <a:rPr lang="en-US" sz="1600" err="1"/>
                        <a:t>Pwer</a:t>
                      </a:r>
                      <a:r>
                        <a:rPr lang="en-US" sz="1600"/>
                        <a:t> y </a:t>
                      </a:r>
                      <a:r>
                        <a:rPr lang="en-US" sz="1600" err="1"/>
                        <a:t>modiwl</a:t>
                      </a:r>
                      <a:r>
                        <a:rPr lang="en-US" sz="1600"/>
                        <a:t>.</a:t>
                      </a:r>
                    </a:p>
                    <a:p>
                      <a:pPr marL="285750" lvl="0" indent="-285750">
                        <a:buFont typeface="Arial"/>
                        <a:buChar char="•"/>
                      </a:pPr>
                      <a:r>
                        <a:rPr lang="en-US" sz="1600" err="1"/>
                        <a:t>Mynediad</a:t>
                      </a:r>
                      <a:r>
                        <a:rPr lang="en-US" sz="1600"/>
                        <a:t> </a:t>
                      </a:r>
                      <a:r>
                        <a:rPr lang="en-US" sz="1600" err="1"/>
                        <a:t>i</a:t>
                      </a:r>
                      <a:r>
                        <a:rPr lang="en-US" sz="1600"/>
                        <a:t> </a:t>
                      </a:r>
                      <a:r>
                        <a:rPr lang="en-US" sz="1600" err="1"/>
                        <a:t>ddogfennau</a:t>
                      </a:r>
                      <a:r>
                        <a:rPr lang="en-US" sz="1600"/>
                        <a:t> </a:t>
                      </a:r>
                      <a:r>
                        <a:rPr lang="en-US" sz="1600" err="1"/>
                        <a:t>pwysig</a:t>
                      </a:r>
                      <a:r>
                        <a:rPr lang="en-US" sz="1600"/>
                        <a:t>.</a:t>
                      </a:r>
                    </a:p>
                    <a:p>
                      <a:pPr marL="285750" lvl="0" indent="-285750">
                        <a:buFont typeface="Arial"/>
                        <a:buChar char="•"/>
                      </a:pPr>
                      <a:r>
                        <a:rPr lang="en-US" sz="1600"/>
                        <a:t>Dyma </a:t>
                      </a:r>
                      <a:r>
                        <a:rPr lang="en-US" sz="1600" err="1"/>
                        <a:t>ble</a:t>
                      </a:r>
                      <a:r>
                        <a:rPr lang="en-US" sz="1600"/>
                        <a:t> </a:t>
                      </a:r>
                      <a:r>
                        <a:rPr lang="en-US" sz="1600" err="1"/>
                        <a:t>i</a:t>
                      </a:r>
                      <a:r>
                        <a:rPr lang="en-US" sz="1600"/>
                        <a:t> Uwchlwythwch </a:t>
                      </a:r>
                      <a:r>
                        <a:rPr lang="en-US" sz="1600" err="1"/>
                        <a:t>eich</a:t>
                      </a:r>
                      <a:r>
                        <a:rPr lang="en-US" sz="1600"/>
                        <a:t> </a:t>
                      </a:r>
                      <a:r>
                        <a:rPr lang="en-US" sz="1600" err="1"/>
                        <a:t>aseiniadau</a:t>
                      </a:r>
                      <a:r>
                        <a:rPr lang="en-US" sz="1600"/>
                        <a:t> </a:t>
                      </a:r>
                      <a:r>
                        <a:rPr lang="en-US" sz="1600" err="1"/>
                        <a:t>i</a:t>
                      </a:r>
                      <a:r>
                        <a:rPr lang="en-US" sz="1600"/>
                        <a:t> Turnitin.</a:t>
                      </a:r>
                    </a:p>
                    <a:p>
                      <a:pPr marL="285750" lvl="0" indent="-285750">
                        <a:buFont typeface="Arial"/>
                        <a:buChar char="•"/>
                      </a:pPr>
                      <a:r>
                        <a:rPr lang="en-US" sz="1600" err="1"/>
                        <a:t>Derbyniwch</a:t>
                      </a:r>
                      <a:r>
                        <a:rPr lang="en-US" sz="1600"/>
                        <a:t> </a:t>
                      </a:r>
                      <a:r>
                        <a:rPr lang="en-US" sz="1600" err="1"/>
                        <a:t>hysbysiadau</a:t>
                      </a:r>
                      <a:r>
                        <a:rPr lang="en-US" sz="1600"/>
                        <a:t> a </a:t>
                      </a:r>
                      <a:r>
                        <a:rPr lang="en-US" sz="1600" err="1"/>
                        <a:t>negeseuon</a:t>
                      </a:r>
                      <a:r>
                        <a:rPr lang="en-US" sz="1600"/>
                        <a:t> </a:t>
                      </a:r>
                      <a:r>
                        <a:rPr lang="en-US" sz="1600" err="1"/>
                        <a:t>pwysig</a:t>
                      </a:r>
                      <a:r>
                        <a:rPr lang="en-US" sz="1600"/>
                        <a:t> </a:t>
                      </a:r>
                      <a:r>
                        <a:rPr lang="en-US" sz="1600" err="1"/>
                        <a:t>gan</a:t>
                      </a:r>
                      <a:r>
                        <a:rPr lang="en-US" sz="1600"/>
                        <a:t> </a:t>
                      </a:r>
                      <a:r>
                        <a:rPr lang="en-US" sz="1600" err="1"/>
                        <a:t>diwtoriaid</a:t>
                      </a:r>
                      <a:endParaRPr lang="en-US" sz="1600"/>
                    </a:p>
                  </a:txBody>
                  <a:tcPr>
                    <a:lnL w="57150">
                      <a:solidFill>
                        <a:schemeClr val="tx1"/>
                      </a:solidFill>
                    </a:lnL>
                    <a:lnR w="57150">
                      <a:solidFill>
                        <a:schemeClr val="tx1"/>
                      </a:solidFill>
                    </a:lnR>
                    <a:solidFill>
                      <a:schemeClr val="accent1">
                        <a:lumMod val="20000"/>
                        <a:lumOff val="80000"/>
                      </a:schemeClr>
                    </a:solidFill>
                  </a:tcPr>
                </a:tc>
                <a:tc>
                  <a:txBody>
                    <a:bodyPr/>
                    <a:lstStyle/>
                    <a:p>
                      <a:pPr marL="285750" lvl="0" indent="-285750">
                        <a:buFont typeface="Arial"/>
                        <a:buChar char="•"/>
                      </a:pPr>
                      <a:r>
                        <a:rPr lang="en-US" sz="1600" err="1"/>
                        <a:t>Crëwch</a:t>
                      </a:r>
                      <a:r>
                        <a:rPr lang="en-US" sz="1600"/>
                        <a:t> </a:t>
                      </a:r>
                      <a:r>
                        <a:rPr lang="en-US" sz="1600" err="1"/>
                        <a:t>eich</a:t>
                      </a:r>
                      <a:r>
                        <a:rPr lang="en-US" sz="1600"/>
                        <a:t> </a:t>
                      </a:r>
                      <a:r>
                        <a:rPr lang="en-US" sz="1600" err="1"/>
                        <a:t>ffeiliau</a:t>
                      </a:r>
                      <a:r>
                        <a:rPr lang="en-US" sz="1600"/>
                        <a:t> </a:t>
                      </a:r>
                      <a:r>
                        <a:rPr lang="en-US" sz="1600" err="1"/>
                        <a:t>personol</a:t>
                      </a:r>
                      <a:r>
                        <a:rPr lang="en-US" sz="1600"/>
                        <a:t> </a:t>
                      </a:r>
                      <a:r>
                        <a:rPr lang="en-US" sz="1600" err="1"/>
                        <a:t>eich</a:t>
                      </a:r>
                      <a:r>
                        <a:rPr lang="en-US" sz="1600"/>
                        <a:t> </a:t>
                      </a:r>
                      <a:r>
                        <a:rPr lang="en-US" sz="1600" err="1"/>
                        <a:t>hun</a:t>
                      </a:r>
                      <a:r>
                        <a:rPr lang="en-US" sz="1600"/>
                        <a:t>, er </a:t>
                      </a:r>
                      <a:r>
                        <a:rPr lang="en-US" sz="1600" err="1"/>
                        <a:t>enghraifft</a:t>
                      </a:r>
                      <a:r>
                        <a:rPr lang="en-US" sz="1600"/>
                        <a:t> </a:t>
                      </a:r>
                      <a:r>
                        <a:rPr lang="en-US" sz="1600" err="1"/>
                        <a:t>cynllunio</a:t>
                      </a:r>
                      <a:r>
                        <a:rPr lang="en-US" sz="1600"/>
                        <a:t> </a:t>
                      </a:r>
                      <a:r>
                        <a:rPr lang="en-US" sz="1600" err="1"/>
                        <a:t>gwersi</a:t>
                      </a:r>
                      <a:r>
                        <a:rPr lang="en-US" sz="1600"/>
                        <a:t>.</a:t>
                      </a:r>
                    </a:p>
                    <a:p>
                      <a:pPr marL="285750" lvl="0" indent="-285750">
                        <a:buFont typeface="Arial"/>
                        <a:buChar char="•"/>
                      </a:pPr>
                      <a:r>
                        <a:rPr lang="en-US" sz="1600" err="1"/>
                        <a:t>Rhannwch</a:t>
                      </a:r>
                      <a:r>
                        <a:rPr lang="en-US" sz="1600"/>
                        <a:t> </a:t>
                      </a:r>
                      <a:r>
                        <a:rPr lang="en-US" sz="1600" err="1"/>
                        <a:t>eich</a:t>
                      </a:r>
                      <a:r>
                        <a:rPr lang="en-US" sz="1600"/>
                        <a:t> </a:t>
                      </a:r>
                      <a:r>
                        <a:rPr lang="en-US" sz="1600" err="1"/>
                        <a:t>ffeil</a:t>
                      </a:r>
                      <a:r>
                        <a:rPr lang="en-US" sz="1600"/>
                        <a:t> PAP </a:t>
                      </a:r>
                      <a:r>
                        <a:rPr lang="en-US" sz="1600" err="1"/>
                        <a:t>gyda</a:t>
                      </a:r>
                      <a:r>
                        <a:rPr lang="en-US" sz="1600"/>
                        <a:t> </a:t>
                      </a:r>
                      <a:r>
                        <a:rPr lang="en-US" sz="1600" err="1"/>
                        <a:t>Mentoriaid</a:t>
                      </a:r>
                      <a:r>
                        <a:rPr lang="en-US" sz="1600"/>
                        <a:t> </a:t>
                      </a:r>
                      <a:r>
                        <a:rPr lang="en-US" sz="1600" err="1"/>
                        <a:t>i</a:t>
                      </a:r>
                      <a:r>
                        <a:rPr lang="en-US" sz="1600"/>
                        <a:t> </a:t>
                      </a:r>
                      <a:r>
                        <a:rPr lang="en-US" sz="1600" err="1"/>
                        <a:t>fonitro</a:t>
                      </a:r>
                      <a:r>
                        <a:rPr lang="en-US" sz="1600"/>
                        <a:t> </a:t>
                      </a:r>
                      <a:r>
                        <a:rPr lang="en-US" sz="1600" err="1"/>
                        <a:t>cynnydd</a:t>
                      </a:r>
                      <a:r>
                        <a:rPr lang="en-US" sz="1600"/>
                        <a:t>.</a:t>
                      </a:r>
                    </a:p>
                    <a:p>
                      <a:pPr marL="285750" lvl="0" indent="-285750">
                        <a:buFont typeface="Arial"/>
                        <a:buChar char="•"/>
                      </a:pPr>
                      <a:r>
                        <a:rPr lang="en-US" sz="1600" err="1"/>
                        <a:t>Cadw</a:t>
                      </a:r>
                      <a:r>
                        <a:rPr lang="en-US" sz="1600"/>
                        <a:t> </a:t>
                      </a:r>
                      <a:r>
                        <a:rPr lang="en-US" sz="1600" err="1"/>
                        <a:t>polisïau</a:t>
                      </a:r>
                      <a:r>
                        <a:rPr lang="en-US" sz="1600"/>
                        <a:t>, </a:t>
                      </a:r>
                      <a:r>
                        <a:rPr lang="en-US" sz="1600" err="1"/>
                        <a:t>dogfennau</a:t>
                      </a:r>
                      <a:r>
                        <a:rPr lang="en-US" sz="1600"/>
                        <a:t> a </a:t>
                      </a:r>
                      <a:r>
                        <a:rPr lang="en-US" sz="1600" err="1"/>
                        <a:t>llyfrynnau</a:t>
                      </a:r>
                      <a:r>
                        <a:rPr lang="en-US" sz="1600"/>
                        <a:t> </a:t>
                      </a:r>
                      <a:r>
                        <a:rPr lang="en-US" sz="1600" err="1"/>
                        <a:t>canllaw</a:t>
                      </a:r>
                      <a:r>
                        <a:rPr lang="en-US" sz="1600"/>
                        <a:t> </a:t>
                      </a:r>
                      <a:r>
                        <a:rPr lang="en-US" sz="1600" err="1"/>
                        <a:t>pwysig</a:t>
                      </a:r>
                      <a:r>
                        <a:rPr lang="en-US" sz="1600"/>
                        <a:t>.</a:t>
                      </a:r>
                    </a:p>
                  </a:txBody>
                  <a:tcPr>
                    <a:lnL w="57150">
                      <a:solidFill>
                        <a:schemeClr val="tx1"/>
                      </a:solidFill>
                    </a:lnL>
                    <a:lnR w="57150">
                      <a:solidFill>
                        <a:schemeClr val="tx1"/>
                      </a:solidFill>
                    </a:lnR>
                    <a:solidFill>
                      <a:srgbClr val="70B7FA"/>
                    </a:solidFill>
                  </a:tcPr>
                </a:tc>
                <a:tc>
                  <a:txBody>
                    <a:bodyPr/>
                    <a:lstStyle/>
                    <a:p>
                      <a:pPr marL="285750" lvl="0" indent="-285750">
                        <a:buFont typeface="Arial"/>
                        <a:buChar char="•"/>
                      </a:pPr>
                      <a:r>
                        <a:rPr lang="en-US" sz="1600" b="0" i="0" u="none" strike="noStrike" noProof="0" err="1">
                          <a:solidFill>
                            <a:srgbClr val="000000"/>
                          </a:solidFill>
                          <a:latin typeface="+mn-lt"/>
                        </a:rPr>
                        <a:t>Cadwch</a:t>
                      </a:r>
                      <a:r>
                        <a:rPr lang="en-US" sz="1600" b="0" i="0" u="none" strike="noStrike" noProof="0">
                          <a:solidFill>
                            <a:srgbClr val="000000"/>
                          </a:solidFill>
                          <a:latin typeface="+mn-lt"/>
                        </a:rPr>
                        <a:t> </a:t>
                      </a:r>
                      <a:r>
                        <a:rPr lang="en-US" sz="1600" b="0" i="0" u="none" strike="noStrike" noProof="0" err="1">
                          <a:solidFill>
                            <a:srgbClr val="000000"/>
                          </a:solidFill>
                          <a:latin typeface="+mn-lt"/>
                        </a:rPr>
                        <a:t>eich</a:t>
                      </a:r>
                      <a:r>
                        <a:rPr lang="en-US" sz="1600" b="0" i="0" u="none" strike="noStrike" noProof="0">
                          <a:solidFill>
                            <a:srgbClr val="000000"/>
                          </a:solidFill>
                          <a:latin typeface="+mn-lt"/>
                        </a:rPr>
                        <a:t> </a:t>
                      </a:r>
                      <a:r>
                        <a:rPr lang="en-US" sz="1600" b="0" i="0" u="none" strike="noStrike" noProof="0" err="1">
                          <a:solidFill>
                            <a:srgbClr val="000000"/>
                          </a:solidFill>
                          <a:latin typeface="+mn-lt"/>
                        </a:rPr>
                        <a:t>dolenni</a:t>
                      </a:r>
                      <a:r>
                        <a:rPr lang="en-US" sz="1600" b="0" i="0" u="none" strike="noStrike" noProof="0">
                          <a:solidFill>
                            <a:srgbClr val="000000"/>
                          </a:solidFill>
                          <a:latin typeface="+mn-lt"/>
                        </a:rPr>
                        <a:t> OneDrive a PDP </a:t>
                      </a:r>
                      <a:r>
                        <a:rPr lang="en-US" sz="1600" b="0" i="0" u="none" strike="noStrike" noProof="0" err="1">
                          <a:solidFill>
                            <a:srgbClr val="000000"/>
                          </a:solidFill>
                          <a:latin typeface="+mn-lt"/>
                        </a:rPr>
                        <a:t>ar</a:t>
                      </a:r>
                      <a:r>
                        <a:rPr lang="en-US" sz="1600" b="0" i="0" u="none" strike="noStrike" noProof="0">
                          <a:solidFill>
                            <a:srgbClr val="000000"/>
                          </a:solidFill>
                          <a:latin typeface="+mn-lt"/>
                        </a:rPr>
                        <a:t> </a:t>
                      </a:r>
                      <a:r>
                        <a:rPr lang="en-US" sz="1600" b="0" i="0" u="none" strike="noStrike" noProof="0" err="1">
                          <a:solidFill>
                            <a:srgbClr val="000000"/>
                          </a:solidFill>
                          <a:latin typeface="+mn-lt"/>
                        </a:rPr>
                        <a:t>gyfer</a:t>
                      </a:r>
                      <a:r>
                        <a:rPr lang="en-US" sz="1600" b="0" i="0" u="none" strike="noStrike" noProof="0">
                          <a:solidFill>
                            <a:srgbClr val="000000"/>
                          </a:solidFill>
                          <a:latin typeface="+mn-lt"/>
                        </a:rPr>
                        <a:t> y </a:t>
                      </a:r>
                      <a:r>
                        <a:rPr lang="en-US" sz="1600" b="0" i="0" u="none" strike="noStrike" noProof="0" err="1">
                          <a:solidFill>
                            <a:srgbClr val="000000"/>
                          </a:solidFill>
                          <a:latin typeface="+mn-lt"/>
                        </a:rPr>
                        <a:t>Mentoriaid</a:t>
                      </a:r>
                      <a:r>
                        <a:rPr lang="en-US" sz="1600" b="0" i="0" u="none" strike="noStrike" noProof="0">
                          <a:solidFill>
                            <a:srgbClr val="000000"/>
                          </a:solidFill>
                          <a:latin typeface="+mn-lt"/>
                        </a:rPr>
                        <a:t> </a:t>
                      </a:r>
                      <a:r>
                        <a:rPr lang="en-US" sz="1600" b="0" i="0" u="none" strike="noStrike" noProof="0" err="1">
                          <a:solidFill>
                            <a:srgbClr val="000000"/>
                          </a:solidFill>
                          <a:latin typeface="+mn-lt"/>
                        </a:rPr>
                        <a:t>yma</a:t>
                      </a:r>
                      <a:r>
                        <a:rPr lang="en-US" sz="1600" b="0" i="0" u="none" strike="noStrike" noProof="0">
                          <a:solidFill>
                            <a:srgbClr val="000000"/>
                          </a:solidFill>
                          <a:latin typeface="+mn-lt"/>
                        </a:rPr>
                        <a:t>.</a:t>
                      </a:r>
                    </a:p>
                    <a:p>
                      <a:pPr marL="285750" lvl="0" indent="-285750">
                        <a:buFont typeface="Arial"/>
                        <a:buChar char="•"/>
                      </a:pPr>
                      <a:r>
                        <a:rPr lang="en-US" sz="1400" b="0" i="0" u="none" strike="noStrike" noProof="0" err="1">
                          <a:solidFill>
                            <a:srgbClr val="111111"/>
                          </a:solidFill>
                          <a:latin typeface="Roboto"/>
                        </a:rPr>
                        <a:t>Bydd</a:t>
                      </a:r>
                      <a:r>
                        <a:rPr lang="en-US" sz="1400" b="0" i="0" u="none" strike="noStrike" noProof="0">
                          <a:solidFill>
                            <a:srgbClr val="111111"/>
                          </a:solidFill>
                          <a:latin typeface="Roboto"/>
                        </a:rPr>
                        <a:t> </a:t>
                      </a:r>
                      <a:r>
                        <a:rPr lang="en-US" sz="1400" b="0" i="0" u="none" strike="noStrike" noProof="0" err="1">
                          <a:solidFill>
                            <a:srgbClr val="111111"/>
                          </a:solidFill>
                          <a:latin typeface="Roboto"/>
                        </a:rPr>
                        <a:t>gennych</a:t>
                      </a:r>
                      <a:r>
                        <a:rPr lang="en-US" sz="1400" b="0" i="0" u="none" strike="noStrike" noProof="0">
                          <a:solidFill>
                            <a:srgbClr val="111111"/>
                          </a:solidFill>
                          <a:latin typeface="Roboto"/>
                        </a:rPr>
                        <a:t> </a:t>
                      </a:r>
                      <a:r>
                        <a:rPr lang="en-US" sz="1400" b="0" i="0" u="none" strike="noStrike" noProof="0" err="1">
                          <a:solidFill>
                            <a:srgbClr val="111111"/>
                          </a:solidFill>
                          <a:latin typeface="Roboto"/>
                        </a:rPr>
                        <a:t>fynediad</a:t>
                      </a:r>
                      <a:r>
                        <a:rPr lang="en-US" sz="1400" b="0" i="0" u="none" strike="noStrike" noProof="0">
                          <a:solidFill>
                            <a:srgbClr val="111111"/>
                          </a:solidFill>
                          <a:latin typeface="Roboto"/>
                        </a:rPr>
                        <a:t> </a:t>
                      </a:r>
                      <a:r>
                        <a:rPr lang="en-US" sz="1400" b="0" i="0" u="none" strike="noStrike" noProof="0" err="1">
                          <a:solidFill>
                            <a:srgbClr val="111111"/>
                          </a:solidFill>
                          <a:latin typeface="Roboto"/>
                        </a:rPr>
                        <a:t>i</a:t>
                      </a:r>
                      <a:r>
                        <a:rPr lang="en-US" sz="1400" b="0" i="0" u="none" strike="noStrike" noProof="0">
                          <a:solidFill>
                            <a:srgbClr val="111111"/>
                          </a:solidFill>
                          <a:latin typeface="Roboto"/>
                        </a:rPr>
                        <a:t> </a:t>
                      </a:r>
                      <a:r>
                        <a:rPr lang="en-US" sz="1400" b="0" i="0" u="none" strike="noStrike" noProof="0" err="1">
                          <a:solidFill>
                            <a:srgbClr val="111111"/>
                          </a:solidFill>
                          <a:latin typeface="Roboto"/>
                        </a:rPr>
                        <a:t>Adroddiadau</a:t>
                      </a:r>
                      <a:r>
                        <a:rPr lang="en-US" sz="1400" b="0" i="0" u="none" strike="noStrike" noProof="0">
                          <a:solidFill>
                            <a:srgbClr val="111111"/>
                          </a:solidFill>
                          <a:latin typeface="Roboto"/>
                        </a:rPr>
                        <a:t> </a:t>
                      </a:r>
                      <a:r>
                        <a:rPr lang="en-US" sz="1400" b="0" i="0" u="none" strike="noStrike" noProof="0" err="1">
                          <a:solidFill>
                            <a:srgbClr val="111111"/>
                          </a:solidFill>
                          <a:latin typeface="Roboto"/>
                        </a:rPr>
                        <a:t>Lleoliad</a:t>
                      </a:r>
                      <a:r>
                        <a:rPr lang="en-US" sz="1400" b="0" i="0" u="none" strike="noStrike" noProof="0">
                          <a:solidFill>
                            <a:srgbClr val="111111"/>
                          </a:solidFill>
                          <a:latin typeface="Roboto"/>
                        </a:rPr>
                        <a:t>, </a:t>
                      </a:r>
                      <a:r>
                        <a:rPr lang="en-US" sz="1400" b="0" i="0" u="none" strike="noStrike" noProof="0" err="1">
                          <a:solidFill>
                            <a:srgbClr val="111111"/>
                          </a:solidFill>
                          <a:latin typeface="Roboto"/>
                        </a:rPr>
                        <a:t>Adroddiadau</a:t>
                      </a:r>
                      <a:r>
                        <a:rPr lang="en-US" sz="1400" b="0" i="0" u="none" strike="noStrike" noProof="0">
                          <a:solidFill>
                            <a:srgbClr val="111111"/>
                          </a:solidFill>
                          <a:latin typeface="Roboto"/>
                        </a:rPr>
                        <a:t> </a:t>
                      </a:r>
                      <a:r>
                        <a:rPr lang="en-US" sz="1400" b="0" i="0" u="none" strike="noStrike" noProof="0" err="1">
                          <a:solidFill>
                            <a:srgbClr val="111111"/>
                          </a:solidFill>
                          <a:latin typeface="Roboto"/>
                        </a:rPr>
                        <a:t>Arsylwi</a:t>
                      </a:r>
                      <a:r>
                        <a:rPr lang="en-US" sz="1400" b="0" i="0" u="none" strike="noStrike" noProof="0">
                          <a:solidFill>
                            <a:srgbClr val="111111"/>
                          </a:solidFill>
                          <a:latin typeface="Roboto"/>
                        </a:rPr>
                        <a:t> </a:t>
                      </a:r>
                      <a:r>
                        <a:rPr lang="en-US" sz="1400" b="0" i="0" u="none" strike="noStrike" noProof="0" err="1">
                          <a:solidFill>
                            <a:srgbClr val="111111"/>
                          </a:solidFill>
                          <a:latin typeface="Roboto"/>
                        </a:rPr>
                        <a:t>Gwersi</a:t>
                      </a:r>
                      <a:r>
                        <a:rPr lang="en-US" sz="1400" b="0" i="0" u="none" strike="noStrike" noProof="0">
                          <a:solidFill>
                            <a:srgbClr val="111111"/>
                          </a:solidFill>
                          <a:latin typeface="Roboto"/>
                        </a:rPr>
                        <a:t> a </a:t>
                      </a:r>
                      <a:r>
                        <a:rPr lang="en-US" sz="1400" b="0" i="0" u="none" strike="noStrike" noProof="0" err="1">
                          <a:solidFill>
                            <a:srgbClr val="111111"/>
                          </a:solidFill>
                          <a:latin typeface="Roboto"/>
                        </a:rPr>
                        <a:t>dogfennau</a:t>
                      </a:r>
                      <a:r>
                        <a:rPr lang="en-US" sz="1400" b="0" i="0" u="none" strike="noStrike" noProof="0">
                          <a:solidFill>
                            <a:srgbClr val="111111"/>
                          </a:solidFill>
                          <a:latin typeface="Roboto"/>
                        </a:rPr>
                        <a:t> </a:t>
                      </a:r>
                      <a:r>
                        <a:rPr lang="en-US" sz="1400" b="0" i="0" u="none" strike="noStrike" noProof="0" err="1">
                          <a:solidFill>
                            <a:srgbClr val="111111"/>
                          </a:solidFill>
                          <a:latin typeface="Roboto"/>
                        </a:rPr>
                        <a:t>Ymyrryd</a:t>
                      </a:r>
                      <a:r>
                        <a:rPr lang="en-US" sz="1400" b="0" i="0" u="none" strike="noStrike" noProof="0">
                          <a:solidFill>
                            <a:srgbClr val="111111"/>
                          </a:solidFill>
                          <a:latin typeface="Roboto"/>
                        </a:rPr>
                        <a:t>.</a:t>
                      </a:r>
                      <a:endParaRPr lang="en-US" sz="1400">
                        <a:solidFill>
                          <a:srgbClr val="111111"/>
                        </a:solidFill>
                        <a:latin typeface="Roboto"/>
                      </a:endParaRPr>
                    </a:p>
                    <a:p>
                      <a:pPr marL="285750" lvl="0" indent="-285750">
                        <a:buFont typeface="Arial"/>
                        <a:buChar char="•"/>
                      </a:pPr>
                      <a:r>
                        <a:rPr lang="en-US" sz="1600" b="0" i="0" u="none" strike="noStrike" noProof="0">
                          <a:solidFill>
                            <a:srgbClr val="000000"/>
                          </a:solidFill>
                          <a:latin typeface="+mn-lt"/>
                        </a:rPr>
                        <a:t>Gall </a:t>
                      </a:r>
                      <a:r>
                        <a:rPr lang="en-US" sz="1600" b="0" i="0" u="none" strike="noStrike" noProof="0" err="1">
                          <a:solidFill>
                            <a:srgbClr val="000000"/>
                          </a:solidFill>
                          <a:latin typeface="+mn-lt"/>
                        </a:rPr>
                        <a:t>mentoriaid</a:t>
                      </a:r>
                      <a:r>
                        <a:rPr lang="en-US" sz="1600" b="0" i="0" u="none" strike="noStrike" noProof="0">
                          <a:solidFill>
                            <a:srgbClr val="000000"/>
                          </a:solidFill>
                          <a:latin typeface="+mn-lt"/>
                        </a:rPr>
                        <a:t> </a:t>
                      </a:r>
                      <a:r>
                        <a:rPr lang="en-US" sz="1600" b="0" i="0" u="none" strike="noStrike" noProof="0" err="1">
                          <a:solidFill>
                            <a:srgbClr val="000000"/>
                          </a:solidFill>
                          <a:latin typeface="+mn-lt"/>
                        </a:rPr>
                        <a:t>lawr</a:t>
                      </a:r>
                      <a:r>
                        <a:rPr lang="en-US" sz="1600" b="0" i="0" u="none" strike="noStrike" noProof="0">
                          <a:solidFill>
                            <a:srgbClr val="000000"/>
                          </a:solidFill>
                          <a:latin typeface="+mn-lt"/>
                        </a:rPr>
                        <a:t> </a:t>
                      </a:r>
                      <a:r>
                        <a:rPr lang="en-US" sz="1600" b="0" i="0" u="none" strike="noStrike" noProof="0" err="1">
                          <a:solidFill>
                            <a:srgbClr val="000000"/>
                          </a:solidFill>
                          <a:latin typeface="+mn-lt"/>
                        </a:rPr>
                        <a:t>lwytho</a:t>
                      </a:r>
                      <a:r>
                        <a:rPr lang="en-US" sz="1600" b="0" i="0" u="none" strike="noStrike" noProof="0">
                          <a:solidFill>
                            <a:srgbClr val="000000"/>
                          </a:solidFill>
                          <a:latin typeface="+mn-lt"/>
                        </a:rPr>
                        <a:t> yr </a:t>
                      </a:r>
                      <a:r>
                        <a:rPr lang="en-US" sz="1600" b="0" i="0" u="none" strike="noStrike" noProof="0" err="1">
                          <a:solidFill>
                            <a:srgbClr val="000000"/>
                          </a:solidFill>
                          <a:latin typeface="+mn-lt"/>
                        </a:rPr>
                        <a:t>holl</a:t>
                      </a:r>
                      <a:r>
                        <a:rPr lang="en-US" sz="1600" b="0" i="0" u="none" strike="noStrike" noProof="0">
                          <a:solidFill>
                            <a:srgbClr val="000000"/>
                          </a:solidFill>
                          <a:latin typeface="+mn-lt"/>
                        </a:rPr>
                        <a:t> </a:t>
                      </a:r>
                      <a:r>
                        <a:rPr lang="en-US" sz="1600" b="0" i="0" u="none" strike="noStrike" noProof="0" err="1">
                          <a:solidFill>
                            <a:srgbClr val="000000"/>
                          </a:solidFill>
                          <a:latin typeface="+mn-lt"/>
                        </a:rPr>
                        <a:t>ddogfennau</a:t>
                      </a:r>
                      <a:r>
                        <a:rPr lang="en-US" sz="1600" b="0" i="0" u="none" strike="noStrike" noProof="0">
                          <a:solidFill>
                            <a:srgbClr val="000000"/>
                          </a:solidFill>
                          <a:latin typeface="+mn-lt"/>
                        </a:rPr>
                        <a:t> </a:t>
                      </a:r>
                      <a:r>
                        <a:rPr lang="en-US" sz="1600" b="0" i="0" u="none" strike="noStrike" noProof="0" err="1">
                          <a:solidFill>
                            <a:srgbClr val="000000"/>
                          </a:solidFill>
                          <a:latin typeface="+mn-lt"/>
                        </a:rPr>
                        <a:t>Canllaw</a:t>
                      </a:r>
                      <a:r>
                        <a:rPr lang="en-US" sz="1600" b="0" i="0" u="none" strike="noStrike" noProof="0">
                          <a:solidFill>
                            <a:srgbClr val="000000"/>
                          </a:solidFill>
                          <a:latin typeface="+mn-lt"/>
                        </a:rPr>
                        <a:t> a </a:t>
                      </a:r>
                      <a:r>
                        <a:rPr lang="en-US" sz="1600" b="0" i="0" u="none" strike="noStrike" noProof="0" err="1">
                          <a:solidFill>
                            <a:srgbClr val="000000"/>
                          </a:solidFill>
                          <a:latin typeface="+mn-lt"/>
                        </a:rPr>
                        <a:t>thempledi</a:t>
                      </a:r>
                      <a:r>
                        <a:rPr lang="en-US" sz="1600" b="0" i="0" u="none" strike="noStrike" noProof="0">
                          <a:solidFill>
                            <a:srgbClr val="000000"/>
                          </a:solidFill>
                          <a:latin typeface="+mn-lt"/>
                        </a:rPr>
                        <a:t> </a:t>
                      </a:r>
                      <a:r>
                        <a:rPr lang="en-US" sz="1600" b="0" i="0" u="none" strike="noStrike" noProof="0" err="1">
                          <a:solidFill>
                            <a:srgbClr val="000000"/>
                          </a:solidFill>
                          <a:latin typeface="+mn-lt"/>
                        </a:rPr>
                        <a:t>adroddiadau</a:t>
                      </a:r>
                      <a:r>
                        <a:rPr lang="en-US" sz="1600" b="0" i="0" u="none" strike="noStrike" noProof="0">
                          <a:solidFill>
                            <a:srgbClr val="000000"/>
                          </a:solidFill>
                          <a:latin typeface="+mn-lt"/>
                        </a:rPr>
                        <a:t>.</a:t>
                      </a:r>
                      <a:endParaRPr lang="en-US" sz="1600" b="0" i="0" u="none" strike="noStrike" noProof="0">
                        <a:solidFill>
                          <a:srgbClr val="000000"/>
                        </a:solidFill>
                        <a:latin typeface="Calibri"/>
                      </a:endParaRPr>
                    </a:p>
                  </a:txBody>
                  <a:tcPr>
                    <a:lnL w="57150">
                      <a:solidFill>
                        <a:schemeClr val="tx1"/>
                      </a:solidFill>
                    </a:lnL>
                    <a:lnR w="57150">
                      <a:solidFill>
                        <a:schemeClr val="tx1"/>
                      </a:solidFill>
                    </a:lnR>
                    <a:solidFill>
                      <a:schemeClr val="accent6">
                        <a:lumMod val="20000"/>
                        <a:lumOff val="80000"/>
                      </a:schemeClr>
                    </a:solidFill>
                  </a:tcPr>
                </a:tc>
                <a:tc>
                  <a:txBody>
                    <a:bodyPr/>
                    <a:lstStyle/>
                    <a:p>
                      <a:pPr marL="285750" lvl="0" indent="-285750">
                        <a:buFont typeface="Arial"/>
                        <a:buChar char="•"/>
                      </a:pPr>
                      <a:r>
                        <a:rPr lang="en-US" sz="1600"/>
                        <a:t>Cael </a:t>
                      </a:r>
                      <a:r>
                        <a:rPr lang="en-US" sz="1600" err="1"/>
                        <a:t>mynediad</a:t>
                      </a:r>
                      <a:r>
                        <a:rPr lang="en-US" sz="1600"/>
                        <a:t> at </a:t>
                      </a:r>
                      <a:r>
                        <a:rPr lang="en-US" sz="1600" err="1"/>
                        <a:t>eich</a:t>
                      </a:r>
                      <a:r>
                        <a:rPr lang="en-US" sz="1600"/>
                        <a:t> </a:t>
                      </a:r>
                      <a:r>
                        <a:rPr lang="en-US" sz="1600" err="1"/>
                        <a:t>Pasbort</a:t>
                      </a:r>
                      <a:r>
                        <a:rPr lang="en-US" sz="1600"/>
                        <a:t> </a:t>
                      </a:r>
                      <a:r>
                        <a:rPr lang="en-US" sz="1600" err="1"/>
                        <a:t>Dysgu</a:t>
                      </a:r>
                      <a:r>
                        <a:rPr lang="en-US" sz="1600"/>
                        <a:t> </a:t>
                      </a:r>
                      <a:r>
                        <a:rPr lang="en-US" sz="1600" err="1"/>
                        <a:t>Proffesiynol</a:t>
                      </a:r>
                      <a:r>
                        <a:rPr lang="en-US" sz="1600"/>
                        <a:t> (PDP)</a:t>
                      </a:r>
                    </a:p>
                    <a:p>
                      <a:pPr marL="285750" lvl="0" indent="-285750">
                        <a:buFont typeface="Arial"/>
                        <a:buChar char="•"/>
                      </a:pPr>
                      <a:r>
                        <a:rPr lang="en-US" sz="1600"/>
                        <a:t>Lan </a:t>
                      </a:r>
                      <a:r>
                        <a:rPr lang="en-US" sz="1600" err="1"/>
                        <a:t>lwythwch</a:t>
                      </a:r>
                      <a:r>
                        <a:rPr lang="en-US" sz="1600"/>
                        <a:t> </a:t>
                      </a:r>
                      <a:r>
                        <a:rPr lang="en-US" sz="1600" err="1"/>
                        <a:t>eich</a:t>
                      </a:r>
                      <a:r>
                        <a:rPr lang="en-US" sz="1600"/>
                        <a:t> </a:t>
                      </a:r>
                      <a:r>
                        <a:rPr lang="en-US" sz="1600" err="1"/>
                        <a:t>tystiolaeth</a:t>
                      </a:r>
                      <a:r>
                        <a:rPr lang="en-US" sz="1600"/>
                        <a:t> </a:t>
                      </a:r>
                    </a:p>
                    <a:p>
                      <a:pPr marL="285750" lvl="0" indent="-285750">
                        <a:buFont typeface="Arial"/>
                        <a:buChar char="•"/>
                      </a:pPr>
                      <a:r>
                        <a:rPr lang="en-US" sz="1600" err="1"/>
                        <a:t>Cwblhewch</a:t>
                      </a:r>
                      <a:r>
                        <a:rPr lang="en-US" sz="1600"/>
                        <a:t> </a:t>
                      </a:r>
                      <a:r>
                        <a:rPr lang="en-US" sz="1600" err="1"/>
                        <a:t>eich</a:t>
                      </a:r>
                      <a:r>
                        <a:rPr lang="en-US" sz="1600"/>
                        <a:t> </a:t>
                      </a:r>
                      <a:r>
                        <a:rPr lang="en-US" sz="1600" err="1"/>
                        <a:t>presenoldeb</a:t>
                      </a:r>
                      <a:r>
                        <a:rPr lang="en-US" sz="1600"/>
                        <a:t> PAP.</a:t>
                      </a:r>
                    </a:p>
                    <a:p>
                      <a:pPr marL="285750" lvl="0" indent="-285750">
                        <a:buFont typeface="Arial"/>
                        <a:buChar char="•"/>
                      </a:pPr>
                      <a:r>
                        <a:rPr lang="en-US" sz="1400" b="0" i="0" u="none" strike="noStrike" noProof="0" err="1">
                          <a:solidFill>
                            <a:srgbClr val="111111"/>
                          </a:solidFill>
                          <a:latin typeface="Roboto"/>
                        </a:rPr>
                        <a:t>Cwblhewch</a:t>
                      </a:r>
                      <a:r>
                        <a:rPr lang="en-US" sz="1400" b="0" i="0" u="none" strike="noStrike" noProof="0">
                          <a:solidFill>
                            <a:srgbClr val="111111"/>
                          </a:solidFill>
                          <a:latin typeface="Roboto"/>
                        </a:rPr>
                        <a:t> </a:t>
                      </a:r>
                      <a:r>
                        <a:rPr lang="en-US" sz="1400" b="0" i="0" u="none" strike="noStrike" noProof="0" err="1">
                          <a:solidFill>
                            <a:srgbClr val="111111"/>
                          </a:solidFill>
                          <a:latin typeface="Roboto"/>
                        </a:rPr>
                        <a:t>eich</a:t>
                      </a:r>
                      <a:r>
                        <a:rPr lang="en-US" sz="1400" b="0" i="0" u="none" strike="noStrike" noProof="0">
                          <a:solidFill>
                            <a:srgbClr val="111111"/>
                          </a:solidFill>
                          <a:latin typeface="Roboto"/>
                        </a:rPr>
                        <a:t> </a:t>
                      </a:r>
                      <a:r>
                        <a:rPr lang="en-US" sz="1400" b="0" i="0" u="none" strike="noStrike" noProof="0" err="1">
                          <a:solidFill>
                            <a:srgbClr val="111111"/>
                          </a:solidFill>
                          <a:latin typeface="Roboto"/>
                        </a:rPr>
                        <a:t>templedi</a:t>
                      </a:r>
                      <a:r>
                        <a:rPr lang="en-US" sz="1400" b="0" i="0" u="none" strike="noStrike" noProof="0">
                          <a:solidFill>
                            <a:srgbClr val="111111"/>
                          </a:solidFill>
                          <a:latin typeface="Roboto"/>
                        </a:rPr>
                        <a:t> </a:t>
                      </a:r>
                      <a:r>
                        <a:rPr lang="en-US" sz="1400" b="0" i="0" u="none" strike="noStrike" noProof="0" err="1">
                          <a:solidFill>
                            <a:srgbClr val="111111"/>
                          </a:solidFill>
                          <a:latin typeface="Roboto"/>
                        </a:rPr>
                        <a:t>myfyrdod</a:t>
                      </a:r>
                      <a:r>
                        <a:rPr lang="en-US" sz="1400" b="0" i="0" u="none" strike="noStrike" noProof="0">
                          <a:solidFill>
                            <a:srgbClr val="111111"/>
                          </a:solidFill>
                          <a:latin typeface="Roboto"/>
                        </a:rPr>
                        <a:t> bob </a:t>
                      </a:r>
                      <a:r>
                        <a:rPr lang="en-US" sz="1400" b="0" i="0" u="none" strike="noStrike" noProof="0" err="1">
                          <a:solidFill>
                            <a:srgbClr val="111111"/>
                          </a:solidFill>
                          <a:latin typeface="Roboto"/>
                        </a:rPr>
                        <a:t>pythefnos</a:t>
                      </a:r>
                      <a:r>
                        <a:rPr lang="en-US" sz="1400" b="0" i="0" u="none" strike="noStrike" noProof="0">
                          <a:solidFill>
                            <a:srgbClr val="111111"/>
                          </a:solidFill>
                          <a:latin typeface="Roboto"/>
                        </a:rPr>
                        <a:t>.</a:t>
                      </a:r>
                    </a:p>
                    <a:p>
                      <a:pPr marL="285750" lvl="0" indent="-285750">
                        <a:buFont typeface="Arial"/>
                        <a:buChar char="•"/>
                      </a:pPr>
                      <a:r>
                        <a:rPr lang="en-US" sz="1400" b="0" i="0" u="none" strike="noStrike" noProof="0" err="1">
                          <a:solidFill>
                            <a:srgbClr val="111111"/>
                          </a:solidFill>
                          <a:latin typeface="Roboto"/>
                        </a:rPr>
                        <a:t>Cwblhewch</a:t>
                      </a:r>
                      <a:r>
                        <a:rPr lang="en-US" sz="1400" b="0" i="0" u="none" strike="noStrike" noProof="0">
                          <a:solidFill>
                            <a:srgbClr val="111111"/>
                          </a:solidFill>
                          <a:latin typeface="Roboto"/>
                        </a:rPr>
                        <a:t> </a:t>
                      </a:r>
                      <a:r>
                        <a:rPr lang="en-US" sz="1400" b="0" i="0" u="none" strike="noStrike" noProof="0" err="1">
                          <a:solidFill>
                            <a:srgbClr val="111111"/>
                          </a:solidFill>
                          <a:latin typeface="Roboto"/>
                        </a:rPr>
                        <a:t>eich</a:t>
                      </a:r>
                      <a:r>
                        <a:rPr lang="en-US" sz="1400" b="0" i="0" u="none" strike="noStrike" noProof="0">
                          <a:solidFill>
                            <a:srgbClr val="111111"/>
                          </a:solidFill>
                          <a:latin typeface="Roboto"/>
                        </a:rPr>
                        <a:t> </a:t>
                      </a:r>
                      <a:r>
                        <a:rPr lang="en-US" sz="1400" b="0" i="0" u="none" strike="noStrike" noProof="0" err="1">
                          <a:solidFill>
                            <a:srgbClr val="111111"/>
                          </a:solidFill>
                          <a:latin typeface="Roboto"/>
                        </a:rPr>
                        <a:t>portffolio</a:t>
                      </a:r>
                      <a:r>
                        <a:rPr lang="en-US" sz="1400" b="0" i="0" u="none" strike="noStrike" noProof="0">
                          <a:solidFill>
                            <a:srgbClr val="111111"/>
                          </a:solidFill>
                          <a:latin typeface="Roboto"/>
                        </a:rPr>
                        <a:t> </a:t>
                      </a:r>
                      <a:r>
                        <a:rPr lang="en-US" sz="1400" b="0" i="0" u="none" strike="noStrike" noProof="0" err="1">
                          <a:solidFill>
                            <a:srgbClr val="111111"/>
                          </a:solidFill>
                          <a:latin typeface="Roboto"/>
                        </a:rPr>
                        <a:t>Cymreig</a:t>
                      </a:r>
                    </a:p>
                    <a:p>
                      <a:pPr marL="285750" lvl="0" indent="-285750">
                        <a:buFont typeface="Arial"/>
                        <a:buChar char="•"/>
                      </a:pPr>
                      <a:endParaRPr lang="en-US" sz="1400" b="0" i="0" u="none" strike="noStrike" noProof="0">
                        <a:solidFill>
                          <a:srgbClr val="111111"/>
                        </a:solidFill>
                        <a:latin typeface="Roboto"/>
                      </a:endParaRPr>
                    </a:p>
                  </a:txBody>
                  <a:tcPr>
                    <a:lnL w="57150">
                      <a:solidFill>
                        <a:schemeClr val="tx1"/>
                      </a:solidFill>
                    </a:lnL>
                    <a:lnR w="38100">
                      <a:solidFill>
                        <a:schemeClr val="tx1"/>
                      </a:solidFill>
                    </a:lnR>
                    <a:solidFill>
                      <a:schemeClr val="accent4">
                        <a:lumMod val="20000"/>
                        <a:lumOff val="80000"/>
                      </a:schemeClr>
                    </a:solidFill>
                  </a:tcPr>
                </a:tc>
                <a:extLst>
                  <a:ext uri="{0D108BD9-81ED-4DB2-BD59-A6C34878D82A}">
                    <a16:rowId xmlns:a16="http://schemas.microsoft.com/office/drawing/2014/main" val="3597606426"/>
                  </a:ext>
                </a:extLst>
              </a:tr>
              <a:tr h="2229786">
                <a:tc>
                  <a:txBody>
                    <a:bodyPr/>
                    <a:lstStyle/>
                    <a:p>
                      <a:pPr marL="0" lvl="0" indent="0">
                        <a:buNone/>
                      </a:pPr>
                      <a:r>
                        <a:rPr lang="en-US" err="1"/>
                        <a:t>Mynediad</a:t>
                      </a:r>
                      <a:r>
                        <a:rPr lang="en-US"/>
                        <a:t> </a:t>
                      </a:r>
                      <a:r>
                        <a:rPr lang="en-US" err="1"/>
                        <a:t>drwy</a:t>
                      </a:r>
                      <a:r>
                        <a:rPr lang="en-US"/>
                        <a:t>: </a:t>
                      </a:r>
                    </a:p>
                    <a:p>
                      <a:pPr marL="0" lvl="0" indent="0">
                        <a:buNone/>
                      </a:pPr>
                      <a:r>
                        <a:rPr lang="en-US" err="1"/>
                        <a:t>MyDayUWTSD</a:t>
                      </a:r>
                      <a:r>
                        <a:rPr lang="en-US"/>
                        <a:t> – Hwb</a:t>
                      </a:r>
                    </a:p>
                    <a:p>
                      <a:pPr marL="0" lvl="0" indent="0">
                        <a:buNone/>
                      </a:pPr>
                      <a:endParaRPr lang="en-US"/>
                    </a:p>
                  </a:txBody>
                  <a:tcPr>
                    <a:lnL w="57150">
                      <a:solidFill>
                        <a:schemeClr val="tx1"/>
                      </a:solidFill>
                    </a:lnL>
                    <a:lnR w="57150">
                      <a:solidFill>
                        <a:schemeClr val="tx1"/>
                      </a:solidFill>
                    </a:lnR>
                    <a:lnB w="57150">
                      <a:solidFill>
                        <a:schemeClr val="tx1"/>
                      </a:solidFill>
                    </a:lnB>
                    <a:solidFill>
                      <a:schemeClr val="accent1">
                        <a:lumMod val="20000"/>
                        <a:lumOff val="80000"/>
                      </a:schemeClr>
                    </a:solidFill>
                  </a:tcPr>
                </a:tc>
                <a:tc>
                  <a:txBody>
                    <a:bodyPr/>
                    <a:lstStyle/>
                    <a:p>
                      <a:pPr marL="0" lvl="0" indent="0">
                        <a:buNone/>
                      </a:pPr>
                      <a:r>
                        <a:rPr lang="en-US" err="1"/>
                        <a:t>Mynediad</a:t>
                      </a:r>
                      <a:r>
                        <a:rPr lang="en-US"/>
                        <a:t> </a:t>
                      </a:r>
                      <a:r>
                        <a:rPr lang="en-US" err="1"/>
                        <a:t>drwy</a:t>
                      </a:r>
                      <a:r>
                        <a:rPr lang="en-US"/>
                        <a:t>:</a:t>
                      </a:r>
                    </a:p>
                    <a:p>
                      <a:pPr marL="0" lvl="0" indent="0">
                        <a:buNone/>
                      </a:pPr>
                      <a:r>
                        <a:rPr lang="en-US" err="1"/>
                        <a:t>MyDayUWTSD</a:t>
                      </a:r>
                      <a:r>
                        <a:rPr lang="en-US"/>
                        <a:t> – Hwb </a:t>
                      </a:r>
                    </a:p>
                    <a:p>
                      <a:pPr marL="0" lvl="0" indent="0">
                        <a:buNone/>
                      </a:pPr>
                      <a:endParaRPr lang="en-US"/>
                    </a:p>
                  </a:txBody>
                  <a:tcPr>
                    <a:lnL w="57150">
                      <a:solidFill>
                        <a:schemeClr val="tx1"/>
                      </a:solidFill>
                    </a:lnL>
                    <a:lnR w="57150">
                      <a:solidFill>
                        <a:schemeClr val="tx1"/>
                      </a:solidFill>
                    </a:lnR>
                    <a:lnB w="57150">
                      <a:solidFill>
                        <a:schemeClr val="tx1"/>
                      </a:solidFill>
                    </a:lnB>
                    <a:solidFill>
                      <a:srgbClr val="70B7FA"/>
                    </a:solidFill>
                  </a:tcPr>
                </a:tc>
                <a:tc>
                  <a:txBody>
                    <a:bodyPr/>
                    <a:lstStyle/>
                    <a:p>
                      <a:pPr marL="0" lvl="0" indent="0">
                        <a:buNone/>
                      </a:pPr>
                      <a:r>
                        <a:rPr lang="en-US" err="1"/>
                        <a:t>Mynediad</a:t>
                      </a:r>
                      <a:r>
                        <a:rPr lang="en-US"/>
                        <a:t> </a:t>
                      </a:r>
                      <a:r>
                        <a:rPr lang="en-US" err="1"/>
                        <a:t>drwy</a:t>
                      </a:r>
                      <a:r>
                        <a:rPr lang="en-US" sz="1800" b="0" i="0" u="none" strike="noStrike" noProof="0">
                          <a:solidFill>
                            <a:srgbClr val="000000"/>
                          </a:solidFill>
                          <a:latin typeface="Calibri"/>
                        </a:rPr>
                        <a:t>: </a:t>
                      </a:r>
                    </a:p>
                    <a:p>
                      <a:pPr marL="0" lvl="0" indent="0">
                        <a:buNone/>
                      </a:pPr>
                      <a:r>
                        <a:rPr lang="en-US" sz="1800" b="0" i="0" u="none" strike="noStrike" noProof="0" err="1">
                          <a:solidFill>
                            <a:srgbClr val="000000"/>
                          </a:solidFill>
                          <a:latin typeface="Calibri"/>
                        </a:rPr>
                        <a:t>Teilsen</a:t>
                      </a:r>
                      <a:r>
                        <a:rPr lang="en-US" sz="1800" b="0" i="0" u="none" strike="noStrike" noProof="0">
                          <a:solidFill>
                            <a:srgbClr val="000000"/>
                          </a:solidFill>
                          <a:latin typeface="Calibri"/>
                        </a:rPr>
                        <a:t> Moodle </a:t>
                      </a:r>
                      <a:r>
                        <a:rPr lang="en-US" sz="1800" b="0" i="0" u="none" strike="noStrike" noProof="0" err="1">
                          <a:solidFill>
                            <a:srgbClr val="000000"/>
                          </a:solidFill>
                          <a:latin typeface="Calibri"/>
                        </a:rPr>
                        <a:t>Rhwydwaith</a:t>
                      </a:r>
                      <a:endParaRPr lang="en-US" sz="1800" b="0" i="0" u="none" strike="noStrike" noProof="0">
                        <a:solidFill>
                          <a:srgbClr val="000000"/>
                        </a:solidFill>
                        <a:latin typeface="Calibri"/>
                      </a:endParaRPr>
                    </a:p>
                  </a:txBody>
                  <a:tcPr>
                    <a:lnL w="57150">
                      <a:solidFill>
                        <a:schemeClr val="tx1"/>
                      </a:solidFill>
                    </a:lnL>
                    <a:lnR w="57150">
                      <a:solidFill>
                        <a:schemeClr val="tx1"/>
                      </a:solidFill>
                    </a:lnR>
                    <a:lnB w="57150">
                      <a:solidFill>
                        <a:schemeClr val="tx1"/>
                      </a:solidFill>
                    </a:lnB>
                    <a:solidFill>
                      <a:schemeClr val="accent6">
                        <a:lumMod val="20000"/>
                        <a:lumOff val="80000"/>
                      </a:schemeClr>
                    </a:solidFill>
                  </a:tcPr>
                </a:tc>
                <a:tc>
                  <a:txBody>
                    <a:bodyPr/>
                    <a:lstStyle/>
                    <a:p>
                      <a:pPr marL="0" lvl="0" indent="0">
                        <a:buNone/>
                      </a:pPr>
                      <a:r>
                        <a:rPr lang="en-US" err="1"/>
                        <a:t>Mynediad</a:t>
                      </a:r>
                      <a:r>
                        <a:rPr lang="en-US"/>
                        <a:t> </a:t>
                      </a:r>
                      <a:r>
                        <a:rPr lang="en-US" err="1"/>
                        <a:t>drwy</a:t>
                      </a:r>
                      <a:r>
                        <a:rPr lang="en-US"/>
                        <a:t>: </a:t>
                      </a:r>
                    </a:p>
                    <a:p>
                      <a:pPr marL="0" lvl="0" indent="0">
                        <a:buNone/>
                      </a:pPr>
                      <a:r>
                        <a:rPr lang="en-US" sz="1600" err="1"/>
                        <a:t>Bydd</a:t>
                      </a:r>
                      <a:r>
                        <a:rPr lang="en-US" sz="1600"/>
                        <a:t> CGA yn </a:t>
                      </a:r>
                      <a:r>
                        <a:rPr lang="en-US" sz="1600" err="1"/>
                        <a:t>anfon</a:t>
                      </a:r>
                      <a:r>
                        <a:rPr lang="en-US" sz="1600"/>
                        <a:t> </a:t>
                      </a:r>
                      <a:r>
                        <a:rPr lang="en-US" sz="1600" err="1"/>
                        <a:t>eich</a:t>
                      </a:r>
                      <a:r>
                        <a:rPr lang="en-US" sz="1600"/>
                        <a:t> </a:t>
                      </a:r>
                      <a:r>
                        <a:rPr lang="en-US" sz="1600" err="1"/>
                        <a:t>manylion</a:t>
                      </a:r>
                      <a:r>
                        <a:rPr lang="en-US" sz="1600"/>
                        <a:t> </a:t>
                      </a:r>
                      <a:r>
                        <a:rPr lang="en-US" sz="1600" err="1"/>
                        <a:t>mewngofnodi</a:t>
                      </a:r>
                      <a:r>
                        <a:rPr lang="en-US" sz="1600"/>
                        <a:t> </a:t>
                      </a:r>
                      <a:r>
                        <a:rPr lang="en-US" sz="1600" err="1"/>
                        <a:t>personol</a:t>
                      </a:r>
                      <a:r>
                        <a:rPr lang="en-US" sz="1600"/>
                        <a:t> </a:t>
                      </a:r>
                      <a:r>
                        <a:rPr lang="en-US" sz="1600" err="1"/>
                        <a:t>drwy</a:t>
                      </a:r>
                      <a:r>
                        <a:rPr lang="en-US" sz="1600"/>
                        <a:t> e-</a:t>
                      </a:r>
                      <a:r>
                        <a:rPr lang="en-US" sz="1600" err="1"/>
                        <a:t>bost</a:t>
                      </a:r>
                      <a:endParaRPr lang="en-US" sz="1600"/>
                    </a:p>
                  </a:txBody>
                  <a:tcPr>
                    <a:lnL w="57150">
                      <a:solidFill>
                        <a:schemeClr val="tx1"/>
                      </a:solidFill>
                    </a:lnL>
                    <a:lnR w="38100">
                      <a:solidFill>
                        <a:schemeClr val="tx1"/>
                      </a:solidFill>
                    </a:lnR>
                    <a:lnB w="38100">
                      <a:solidFill>
                        <a:schemeClr val="tx1"/>
                      </a:solidFill>
                    </a:lnB>
                    <a:solidFill>
                      <a:schemeClr val="accent4">
                        <a:lumMod val="20000"/>
                        <a:lumOff val="80000"/>
                      </a:schemeClr>
                    </a:solidFill>
                  </a:tcPr>
                </a:tc>
                <a:extLst>
                  <a:ext uri="{0D108BD9-81ED-4DB2-BD59-A6C34878D82A}">
                    <a16:rowId xmlns:a16="http://schemas.microsoft.com/office/drawing/2014/main" val="878347228"/>
                  </a:ext>
                </a:extLst>
              </a:tr>
            </a:tbl>
          </a:graphicData>
        </a:graphic>
      </p:graphicFrame>
      <p:pic>
        <p:nvPicPr>
          <p:cNvPr id="13" name="Picture 6" descr="A picture containing clipart&#10;&#10;Description automatically generated">
            <a:extLst>
              <a:ext uri="{FF2B5EF4-FFF2-40B4-BE49-F238E27FC236}">
                <a16:creationId xmlns:a16="http://schemas.microsoft.com/office/drawing/2014/main" id="{BCFBA60F-65B2-0D6B-758B-AD87A3150E1E}"/>
              </a:ext>
            </a:extLst>
          </p:cNvPr>
          <p:cNvPicPr>
            <a:picLocks noChangeAspect="1"/>
          </p:cNvPicPr>
          <p:nvPr/>
        </p:nvPicPr>
        <p:blipFill>
          <a:blip r:embed="rId3"/>
          <a:stretch>
            <a:fillRect/>
          </a:stretch>
        </p:blipFill>
        <p:spPr>
          <a:xfrm>
            <a:off x="4994430" y="185842"/>
            <a:ext cx="580846" cy="334849"/>
          </a:xfrm>
          <a:prstGeom prst="rect">
            <a:avLst/>
          </a:prstGeom>
        </p:spPr>
      </p:pic>
      <p:pic>
        <p:nvPicPr>
          <p:cNvPr id="14" name="Picture 13" descr="A blue and white logo with a hat and a blue background&#10;&#10;Description automatically generated">
            <a:extLst>
              <a:ext uri="{FF2B5EF4-FFF2-40B4-BE49-F238E27FC236}">
                <a16:creationId xmlns:a16="http://schemas.microsoft.com/office/drawing/2014/main" id="{D38B94F1-AD50-CC4F-5D4E-2444D87ADDE5}"/>
              </a:ext>
            </a:extLst>
          </p:cNvPr>
          <p:cNvPicPr>
            <a:picLocks noChangeAspect="1"/>
          </p:cNvPicPr>
          <p:nvPr/>
        </p:nvPicPr>
        <p:blipFill>
          <a:blip r:embed="rId4"/>
          <a:stretch>
            <a:fillRect/>
          </a:stretch>
        </p:blipFill>
        <p:spPr>
          <a:xfrm>
            <a:off x="2097148" y="206717"/>
            <a:ext cx="564777" cy="390112"/>
          </a:xfrm>
          <a:prstGeom prst="rect">
            <a:avLst/>
          </a:prstGeom>
        </p:spPr>
      </p:pic>
      <p:pic>
        <p:nvPicPr>
          <p:cNvPr id="15" name="Picture 14" descr="A logo with a white letter&#10;&#10;Description automatically generated">
            <a:extLst>
              <a:ext uri="{FF2B5EF4-FFF2-40B4-BE49-F238E27FC236}">
                <a16:creationId xmlns:a16="http://schemas.microsoft.com/office/drawing/2014/main" id="{A89D0A18-7C3C-7D13-E607-BBC9D291EA26}"/>
              </a:ext>
            </a:extLst>
          </p:cNvPr>
          <p:cNvPicPr>
            <a:picLocks noChangeAspect="1"/>
          </p:cNvPicPr>
          <p:nvPr/>
        </p:nvPicPr>
        <p:blipFill>
          <a:blip r:embed="rId5"/>
          <a:stretch>
            <a:fillRect/>
          </a:stretch>
        </p:blipFill>
        <p:spPr>
          <a:xfrm>
            <a:off x="8219511" y="170534"/>
            <a:ext cx="497849" cy="451059"/>
          </a:xfrm>
          <a:prstGeom prst="rect">
            <a:avLst/>
          </a:prstGeom>
        </p:spPr>
      </p:pic>
      <p:pic>
        <p:nvPicPr>
          <p:cNvPr id="16" name="Picture 15" descr="A logo with four colors&#10;&#10;Description automatically generated">
            <a:extLst>
              <a:ext uri="{FF2B5EF4-FFF2-40B4-BE49-F238E27FC236}">
                <a16:creationId xmlns:a16="http://schemas.microsoft.com/office/drawing/2014/main" id="{A911B16C-7F87-7A40-E390-B7790C388209}"/>
              </a:ext>
            </a:extLst>
          </p:cNvPr>
          <p:cNvPicPr>
            <a:picLocks noChangeAspect="1"/>
          </p:cNvPicPr>
          <p:nvPr/>
        </p:nvPicPr>
        <p:blipFill>
          <a:blip r:embed="rId6"/>
          <a:stretch>
            <a:fillRect/>
          </a:stretch>
        </p:blipFill>
        <p:spPr>
          <a:xfrm>
            <a:off x="11432160" y="187539"/>
            <a:ext cx="449293" cy="430244"/>
          </a:xfrm>
          <a:prstGeom prst="rect">
            <a:avLst/>
          </a:prstGeom>
        </p:spPr>
      </p:pic>
      <p:pic>
        <p:nvPicPr>
          <p:cNvPr id="18" name="Picture 17" descr="A screenshot of a computer&#10;&#10;Description automatically generated">
            <a:extLst>
              <a:ext uri="{FF2B5EF4-FFF2-40B4-BE49-F238E27FC236}">
                <a16:creationId xmlns:a16="http://schemas.microsoft.com/office/drawing/2014/main" id="{1784F3E2-FCC4-1142-7858-C44659AEC684}"/>
              </a:ext>
            </a:extLst>
          </p:cNvPr>
          <p:cNvPicPr>
            <a:picLocks noChangeAspect="1"/>
          </p:cNvPicPr>
          <p:nvPr/>
        </p:nvPicPr>
        <p:blipFill>
          <a:blip r:embed="rId7"/>
          <a:stretch>
            <a:fillRect/>
          </a:stretch>
        </p:blipFill>
        <p:spPr>
          <a:xfrm>
            <a:off x="391148" y="5103135"/>
            <a:ext cx="1988388" cy="122445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0" name="Picture 19" descr="A screenshot of a computer&#10;&#10;Description automatically generated">
            <a:extLst>
              <a:ext uri="{FF2B5EF4-FFF2-40B4-BE49-F238E27FC236}">
                <a16:creationId xmlns:a16="http://schemas.microsoft.com/office/drawing/2014/main" id="{7DCB1D53-1927-7464-FB74-AC2C9BE17DF2}"/>
              </a:ext>
            </a:extLst>
          </p:cNvPr>
          <p:cNvPicPr>
            <a:picLocks noChangeAspect="1"/>
          </p:cNvPicPr>
          <p:nvPr/>
        </p:nvPicPr>
        <p:blipFill>
          <a:blip r:embed="rId7"/>
          <a:stretch>
            <a:fillRect/>
          </a:stretch>
        </p:blipFill>
        <p:spPr>
          <a:xfrm>
            <a:off x="3333884" y="5104128"/>
            <a:ext cx="2038710" cy="12532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22" name="Picture 21" descr="A screenshot of a computer&#10;&#10;Description automatically generated">
            <a:extLst>
              <a:ext uri="{FF2B5EF4-FFF2-40B4-BE49-F238E27FC236}">
                <a16:creationId xmlns:a16="http://schemas.microsoft.com/office/drawing/2014/main" id="{34FE1DAE-FD0C-0E7C-594C-4D90AA4C8D1E}"/>
              </a:ext>
            </a:extLst>
          </p:cNvPr>
          <p:cNvPicPr>
            <a:picLocks noChangeAspect="1"/>
          </p:cNvPicPr>
          <p:nvPr/>
        </p:nvPicPr>
        <p:blipFill>
          <a:blip r:embed="rId8"/>
          <a:stretch>
            <a:fillRect/>
          </a:stretch>
        </p:blipFill>
        <p:spPr>
          <a:xfrm>
            <a:off x="9798279" y="5343745"/>
            <a:ext cx="1858993" cy="1100374"/>
          </a:xfrm>
          <a:prstGeom prst="rect">
            <a:avLst/>
          </a:prstGeom>
        </p:spPr>
      </p:pic>
      <p:pic>
        <p:nvPicPr>
          <p:cNvPr id="3" name="Picture 2" descr="A diagram of a pedagogy&#10;&#10;AI-generated content may be incorrect.">
            <a:extLst>
              <a:ext uri="{FF2B5EF4-FFF2-40B4-BE49-F238E27FC236}">
                <a16:creationId xmlns:a16="http://schemas.microsoft.com/office/drawing/2014/main" id="{F6196419-F7A9-247A-0ABC-926F24D05AFC}"/>
              </a:ext>
            </a:extLst>
          </p:cNvPr>
          <p:cNvPicPr>
            <a:picLocks noChangeAspect="1"/>
          </p:cNvPicPr>
          <p:nvPr/>
        </p:nvPicPr>
        <p:blipFill>
          <a:blip r:embed="rId9"/>
          <a:stretch>
            <a:fillRect/>
          </a:stretch>
        </p:blipFill>
        <p:spPr>
          <a:xfrm>
            <a:off x="6458970" y="5133196"/>
            <a:ext cx="1858169" cy="12229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08055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2">
            <a:extLst>
              <a:ext uri="{FF2B5EF4-FFF2-40B4-BE49-F238E27FC236}">
                <a16:creationId xmlns:a16="http://schemas.microsoft.com/office/drawing/2014/main" id="{B5DA7074-EBE0-D640-8D88-3BC92AE74C3F}"/>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2" name="Title 1">
            <a:extLst>
              <a:ext uri="{FF2B5EF4-FFF2-40B4-BE49-F238E27FC236}">
                <a16:creationId xmlns:a16="http://schemas.microsoft.com/office/drawing/2014/main" id="{9B5C5336-C74D-6D98-BF8F-30EE8113EEAE}"/>
              </a:ext>
            </a:extLst>
          </p:cNvPr>
          <p:cNvSpPr>
            <a:spLocks noGrp="1"/>
          </p:cNvSpPr>
          <p:nvPr>
            <p:ph type="title"/>
          </p:nvPr>
        </p:nvSpPr>
        <p:spPr>
          <a:xfrm>
            <a:off x="2754104" y="173062"/>
            <a:ext cx="8635553" cy="937062"/>
          </a:xfrm>
        </p:spPr>
        <p:txBody>
          <a:bodyPr/>
          <a:lstStyle/>
          <a:p>
            <a:r>
              <a:rPr lang="en-US" err="1">
                <a:solidFill>
                  <a:srgbClr val="002060"/>
                </a:solidFill>
                <a:latin typeface="Arial"/>
                <a:cs typeface="Arial"/>
              </a:rPr>
              <a:t>Cyflwyno'r</a:t>
            </a:r>
            <a:r>
              <a:rPr lang="en-US">
                <a:solidFill>
                  <a:srgbClr val="002060"/>
                </a:solidFill>
                <a:latin typeface="Arial"/>
                <a:cs typeface="Arial"/>
              </a:rPr>
              <a:t> </a:t>
            </a:r>
            <a:r>
              <a:rPr lang="en-US" err="1">
                <a:solidFill>
                  <a:srgbClr val="002060"/>
                </a:solidFill>
                <a:latin typeface="Arial"/>
                <a:cs typeface="Arial"/>
              </a:rPr>
              <a:t>Pebblepad</a:t>
            </a:r>
            <a:r>
              <a:rPr lang="en-US">
                <a:solidFill>
                  <a:srgbClr val="002060"/>
                </a:solidFill>
                <a:latin typeface="Arial"/>
                <a:cs typeface="Arial"/>
              </a:rPr>
              <a:t> </a:t>
            </a:r>
            <a:r>
              <a:rPr lang="en-US">
                <a:latin typeface="Arial"/>
                <a:cs typeface="Arial"/>
              </a:rPr>
              <a:t> </a:t>
            </a:r>
            <a:endParaRPr lang="en-US" err="1"/>
          </a:p>
        </p:txBody>
      </p:sp>
      <p:pic>
        <p:nvPicPr>
          <p:cNvPr id="3" name="Picture 5" descr="Graphical user interface, application&#10;&#10;Description automatically generated">
            <a:extLst>
              <a:ext uri="{FF2B5EF4-FFF2-40B4-BE49-F238E27FC236}">
                <a16:creationId xmlns:a16="http://schemas.microsoft.com/office/drawing/2014/main" id="{3E9BB5F3-3260-2750-60B9-35B7BF31EF93}"/>
              </a:ext>
            </a:extLst>
          </p:cNvPr>
          <p:cNvPicPr>
            <a:picLocks noChangeAspect="1"/>
          </p:cNvPicPr>
          <p:nvPr/>
        </p:nvPicPr>
        <p:blipFill>
          <a:blip r:embed="rId2"/>
          <a:stretch>
            <a:fillRect/>
          </a:stretch>
        </p:blipFill>
        <p:spPr>
          <a:xfrm>
            <a:off x="361985" y="1164939"/>
            <a:ext cx="11631298" cy="440967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5" descr="Diagram&#10;&#10;Description automatically generated">
            <a:extLst>
              <a:ext uri="{FF2B5EF4-FFF2-40B4-BE49-F238E27FC236}">
                <a16:creationId xmlns:a16="http://schemas.microsoft.com/office/drawing/2014/main" id="{4ABE9D82-37D6-BE49-9C13-87B1F1D02A85}"/>
              </a:ext>
            </a:extLst>
          </p:cNvPr>
          <p:cNvPicPr>
            <a:picLocks noChangeAspect="1"/>
          </p:cNvPicPr>
          <p:nvPr/>
        </p:nvPicPr>
        <p:blipFill>
          <a:blip r:embed="rId3"/>
          <a:stretch>
            <a:fillRect/>
          </a:stretch>
        </p:blipFill>
        <p:spPr>
          <a:xfrm>
            <a:off x="568359" y="175517"/>
            <a:ext cx="1054474" cy="9904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58904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5DA7074-EBE0-D640-8D88-3BC92AE74C3F}"/>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2" name="Online Media 1" title="Beth yw'r Pasbort Dysgu Proffesiynol">
            <a:hlinkClick r:id="" action="ppaction://media"/>
            <a:extLst>
              <a:ext uri="{FF2B5EF4-FFF2-40B4-BE49-F238E27FC236}">
                <a16:creationId xmlns:a16="http://schemas.microsoft.com/office/drawing/2014/main" id="{BE69025F-B2B0-346C-FC90-EA6E5B5E3FAA}"/>
              </a:ext>
            </a:extLst>
          </p:cNvPr>
          <p:cNvPicPr>
            <a:picLocks noRot="1" noChangeAspect="1"/>
          </p:cNvPicPr>
          <p:nvPr>
            <a:videoFile r:link="rId1"/>
          </p:nvPr>
        </p:nvPicPr>
        <p:blipFill>
          <a:blip r:embed="rId3"/>
          <a:stretch>
            <a:fillRect/>
          </a:stretch>
        </p:blipFill>
        <p:spPr>
          <a:xfrm>
            <a:off x="2035989" y="959338"/>
            <a:ext cx="8112946" cy="4591302"/>
          </a:xfrm>
          <a:prstGeom prst="rect">
            <a:avLst/>
          </a:prstGeom>
          <a:ln w="57150">
            <a:solidFill>
              <a:srgbClr val="002060"/>
            </a:solidFill>
          </a:ln>
        </p:spPr>
      </p:pic>
      <p:sp>
        <p:nvSpPr>
          <p:cNvPr id="4" name="Title 1">
            <a:extLst>
              <a:ext uri="{FF2B5EF4-FFF2-40B4-BE49-F238E27FC236}">
                <a16:creationId xmlns:a16="http://schemas.microsoft.com/office/drawing/2014/main" id="{CEF1F811-E102-BF5A-64F6-19436E413506}"/>
              </a:ext>
            </a:extLst>
          </p:cNvPr>
          <p:cNvSpPr>
            <a:spLocks noGrp="1"/>
          </p:cNvSpPr>
          <p:nvPr>
            <p:ph type="title"/>
          </p:nvPr>
        </p:nvSpPr>
        <p:spPr>
          <a:xfrm>
            <a:off x="564139" y="-1126"/>
            <a:ext cx="8635553" cy="937062"/>
          </a:xfrm>
        </p:spPr>
        <p:txBody>
          <a:bodyPr/>
          <a:lstStyle/>
          <a:p>
            <a:r>
              <a:rPr lang="en-US" err="1">
                <a:solidFill>
                  <a:srgbClr val="002060"/>
                </a:solidFill>
                <a:latin typeface="Arial"/>
                <a:cs typeface="Arial"/>
              </a:rPr>
              <a:t>Pasbort</a:t>
            </a:r>
            <a:r>
              <a:rPr lang="en-US">
                <a:solidFill>
                  <a:srgbClr val="002060"/>
                </a:solidFill>
                <a:latin typeface="Arial"/>
                <a:cs typeface="Arial"/>
              </a:rPr>
              <a:t> </a:t>
            </a:r>
            <a:r>
              <a:rPr lang="en-US" err="1">
                <a:solidFill>
                  <a:srgbClr val="002060"/>
                </a:solidFill>
                <a:latin typeface="Arial"/>
                <a:cs typeface="Arial"/>
              </a:rPr>
              <a:t>Dysgu</a:t>
            </a:r>
            <a:r>
              <a:rPr lang="en-US">
                <a:solidFill>
                  <a:srgbClr val="002060"/>
                </a:solidFill>
                <a:latin typeface="Arial"/>
                <a:cs typeface="Arial"/>
              </a:rPr>
              <a:t> </a:t>
            </a:r>
            <a:r>
              <a:rPr lang="en-US" err="1">
                <a:solidFill>
                  <a:srgbClr val="002060"/>
                </a:solidFill>
                <a:latin typeface="Arial"/>
                <a:cs typeface="Arial"/>
              </a:rPr>
              <a:t>Proffesiynol</a:t>
            </a:r>
            <a:r>
              <a:rPr lang="en-US">
                <a:solidFill>
                  <a:srgbClr val="002060"/>
                </a:solidFill>
                <a:latin typeface="Arial"/>
                <a:cs typeface="Arial"/>
              </a:rPr>
              <a:t> </a:t>
            </a:r>
            <a:r>
              <a:rPr lang="en-US">
                <a:latin typeface="Arial"/>
                <a:cs typeface="Arial"/>
              </a:rPr>
              <a:t> </a:t>
            </a:r>
            <a:endParaRPr lang="en-US" err="1"/>
          </a:p>
        </p:txBody>
      </p:sp>
    </p:spTree>
    <p:extLst>
      <p:ext uri="{BB962C8B-B14F-4D97-AF65-F5344CB8AC3E}">
        <p14:creationId xmlns:p14="http://schemas.microsoft.com/office/powerpoint/2010/main" val="2688066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2">
            <a:extLst>
              <a:ext uri="{FF2B5EF4-FFF2-40B4-BE49-F238E27FC236}">
                <a16:creationId xmlns:a16="http://schemas.microsoft.com/office/drawing/2014/main" id="{B5DA7074-EBE0-D640-8D88-3BC92AE74C3F}"/>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graphicFrame>
        <p:nvGraphicFramePr>
          <p:cNvPr id="2" name="Diagram 1">
            <a:extLst>
              <a:ext uri="{FF2B5EF4-FFF2-40B4-BE49-F238E27FC236}">
                <a16:creationId xmlns:a16="http://schemas.microsoft.com/office/drawing/2014/main" id="{07672B56-64A0-4F14-F608-0A9AE4B88724}"/>
              </a:ext>
            </a:extLst>
          </p:cNvPr>
          <p:cNvGraphicFramePr/>
          <p:nvPr>
            <p:extLst>
              <p:ext uri="{D42A27DB-BD31-4B8C-83A1-F6EECF244321}">
                <p14:modId xmlns:p14="http://schemas.microsoft.com/office/powerpoint/2010/main" val="1434491302"/>
              </p:ext>
            </p:extLst>
          </p:nvPr>
        </p:nvGraphicFramePr>
        <p:xfrm>
          <a:off x="273717" y="246617"/>
          <a:ext cx="11676348" cy="52327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66451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952BA8-EAC8-5910-D8C8-62DDBD961CA5}"/>
              </a:ext>
            </a:extLst>
          </p:cNvPr>
          <p:cNvSpPr txBox="1"/>
          <p:nvPr/>
        </p:nvSpPr>
        <p:spPr>
          <a:xfrm>
            <a:off x="-902" y="-156"/>
            <a:ext cx="12193945" cy="6186309"/>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a:p>
            <a:endParaRPr lang="en-US">
              <a:cs typeface="Calibri"/>
            </a:endParaRPr>
          </a:p>
        </p:txBody>
      </p:sp>
      <p:sp>
        <p:nvSpPr>
          <p:cNvPr id="4" name="Blwch Testun 3">
            <a:extLst>
              <a:ext uri="{FF2B5EF4-FFF2-40B4-BE49-F238E27FC236}">
                <a16:creationId xmlns:a16="http://schemas.microsoft.com/office/drawing/2014/main" id="{F1969D8F-D693-4336-9E30-4283F9A32270}"/>
              </a:ext>
            </a:extLst>
          </p:cNvPr>
          <p:cNvSpPr txBox="1"/>
          <p:nvPr/>
        </p:nvSpPr>
        <p:spPr>
          <a:xfrm>
            <a:off x="-450171" y="633159"/>
            <a:ext cx="11165656" cy="6432530"/>
          </a:xfrm>
          <a:prstGeom prst="rect">
            <a:avLst/>
          </a:prstGeom>
          <a:noFill/>
        </p:spPr>
        <p:txBody>
          <a:bodyPr wrap="square" lIns="91440" tIns="45720" rIns="91440" bIns="45720" anchor="ctr">
            <a:spAutoFit/>
          </a:bodyPr>
          <a:lstStyle/>
          <a:p>
            <a:pPr>
              <a:defRPr/>
            </a:pPr>
            <a:endParaRPr lang="en-GB" sz="1800" b="0" i="0" u="none" strike="noStrike" kern="1200" cap="none" spc="0" normalizeH="0" baseline="0" noProof="0">
              <a:ln>
                <a:noFill/>
              </a:ln>
              <a:effectLst/>
              <a:uLnTx/>
              <a:uFillTx/>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defRPr/>
            </a:pPr>
            <a:endParaRPr lang="en-GB">
              <a:ea typeface="+mn-lt"/>
              <a:cs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cy-GB" sz="1800" b="0" i="0" u="none" strike="noStrike" kern="1200" cap="none" spc="0" normalizeH="0" baseline="0" noProof="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algn="ctr">
              <a:defRPr/>
            </a:pPr>
            <a:r>
              <a:rPr lang="en-GB" sz="2400" err="1">
                <a:ea typeface="+mn-lt"/>
                <a:cs typeface="+mn-lt"/>
              </a:rPr>
              <a:t>Os</a:t>
            </a:r>
            <a:r>
              <a:rPr lang="en-GB" sz="2400">
                <a:ea typeface="+mn-lt"/>
                <a:cs typeface="+mn-lt"/>
              </a:rPr>
              <a:t> </a:t>
            </a:r>
            <a:r>
              <a:rPr lang="en-GB" sz="2400" err="1">
                <a:ea typeface="+mn-lt"/>
                <a:cs typeface="+mn-lt"/>
              </a:rPr>
              <a:t>oes</a:t>
            </a:r>
            <a:r>
              <a:rPr lang="en-GB" sz="2400">
                <a:ea typeface="+mn-lt"/>
                <a:cs typeface="+mn-lt"/>
              </a:rPr>
              <a:t> </a:t>
            </a:r>
            <a:r>
              <a:rPr lang="en-GB" sz="2400" err="1">
                <a:ea typeface="+mn-lt"/>
                <a:cs typeface="+mn-lt"/>
              </a:rPr>
              <a:t>angen</a:t>
            </a:r>
            <a:r>
              <a:rPr lang="en-GB" sz="2400">
                <a:ea typeface="+mn-lt"/>
                <a:cs typeface="+mn-lt"/>
              </a:rPr>
              <a:t> </a:t>
            </a:r>
            <a:r>
              <a:rPr lang="en-GB" sz="2400" err="1">
                <a:ea typeface="+mn-lt"/>
                <a:cs typeface="+mn-lt"/>
              </a:rPr>
              <a:t>unrhyw</a:t>
            </a:r>
            <a:r>
              <a:rPr lang="en-GB" sz="2400">
                <a:ea typeface="+mn-lt"/>
                <a:cs typeface="+mn-lt"/>
              </a:rPr>
              <a:t> </a:t>
            </a:r>
            <a:r>
              <a:rPr lang="en-GB" sz="2400" err="1">
                <a:ea typeface="+mn-lt"/>
                <a:cs typeface="+mn-lt"/>
              </a:rPr>
              <a:t>gymorth</a:t>
            </a:r>
            <a:r>
              <a:rPr lang="en-GB" sz="2400">
                <a:ea typeface="+mn-lt"/>
                <a:cs typeface="+mn-lt"/>
              </a:rPr>
              <a:t> </a:t>
            </a:r>
            <a:r>
              <a:rPr lang="en-GB" sz="2400" err="1">
                <a:ea typeface="+mn-lt"/>
                <a:cs typeface="+mn-lt"/>
              </a:rPr>
              <a:t>technegol</a:t>
            </a:r>
            <a:r>
              <a:rPr lang="en-GB" sz="2400">
                <a:ea typeface="+mn-lt"/>
                <a:cs typeface="+mn-lt"/>
              </a:rPr>
              <a:t> </a:t>
            </a:r>
            <a:r>
              <a:rPr lang="en-GB" sz="2400" err="1">
                <a:ea typeface="+mn-lt"/>
                <a:cs typeface="+mn-lt"/>
              </a:rPr>
              <a:t>arnoch</a:t>
            </a:r>
            <a:r>
              <a:rPr lang="en-GB" sz="2400">
                <a:ea typeface="+mn-lt"/>
                <a:cs typeface="+mn-lt"/>
              </a:rPr>
              <a:t> </a:t>
            </a:r>
            <a:r>
              <a:rPr lang="en-GB" sz="2400" err="1">
                <a:ea typeface="+mn-lt"/>
                <a:cs typeface="+mn-lt"/>
              </a:rPr>
              <a:t>yn</a:t>
            </a:r>
            <a:r>
              <a:rPr lang="en-GB" sz="2400">
                <a:ea typeface="+mn-lt"/>
                <a:cs typeface="+mn-lt"/>
              </a:rPr>
              <a:t> </a:t>
            </a:r>
            <a:r>
              <a:rPr lang="en-GB" sz="2400" err="1">
                <a:ea typeface="+mn-lt"/>
                <a:cs typeface="+mn-lt"/>
              </a:rPr>
              <a:t>unrhyw</a:t>
            </a:r>
            <a:r>
              <a:rPr lang="en-GB" sz="2400">
                <a:ea typeface="+mn-lt"/>
                <a:cs typeface="+mn-lt"/>
              </a:rPr>
              <a:t> un </a:t>
            </a:r>
            <a:r>
              <a:rPr lang="en-GB" sz="2400" err="1">
                <a:ea typeface="+mn-lt"/>
                <a:cs typeface="+mn-lt"/>
              </a:rPr>
              <a:t>o'r</a:t>
            </a:r>
            <a:r>
              <a:rPr lang="en-GB" sz="2400">
                <a:ea typeface="+mn-lt"/>
                <a:cs typeface="+mn-lt"/>
              </a:rPr>
              <a:t> </a:t>
            </a:r>
            <a:endParaRPr lang="en-GB" sz="3600">
              <a:ea typeface="+mn-lt"/>
              <a:cs typeface="+mn-lt"/>
            </a:endParaRPr>
          </a:p>
          <a:p>
            <a:pPr algn="ctr">
              <a:defRPr/>
            </a:pPr>
            <a:r>
              <a:rPr lang="en-GB" sz="2400" err="1">
                <a:ea typeface="+mn-lt"/>
                <a:cs typeface="+mn-lt"/>
              </a:rPr>
              <a:t>camau</a:t>
            </a:r>
            <a:r>
              <a:rPr lang="en-GB" sz="2400">
                <a:ea typeface="+mn-lt"/>
                <a:cs typeface="+mn-lt"/>
              </a:rPr>
              <a:t> </a:t>
            </a:r>
            <a:r>
              <a:rPr lang="en-GB" sz="2400" err="1">
                <a:ea typeface="+mn-lt"/>
                <a:cs typeface="+mn-lt"/>
              </a:rPr>
              <a:t>uchod</a:t>
            </a:r>
            <a:r>
              <a:rPr kumimoji="0" lang="en-GB" sz="2400" b="0" i="0" u="none" strike="noStrike" kern="1200" cap="none" spc="0" normalizeH="0" baseline="0" noProof="0">
                <a:ln>
                  <a:noFill/>
                </a:ln>
                <a:effectLst/>
                <a:uLnTx/>
                <a:uFillTx/>
                <a:ea typeface="+mn-lt"/>
                <a:cs typeface="+mn-lt"/>
              </a:rPr>
              <a:t>, </a:t>
            </a:r>
            <a:r>
              <a:rPr lang="en-GB" sz="2400" err="1">
                <a:ea typeface="+mn-lt"/>
                <a:cs typeface="+mn-lt"/>
              </a:rPr>
              <a:t>peidiwch</a:t>
            </a:r>
            <a:r>
              <a:rPr lang="en-GB" sz="2400">
                <a:ea typeface="+mn-lt"/>
                <a:cs typeface="+mn-lt"/>
              </a:rPr>
              <a:t> ag </a:t>
            </a:r>
            <a:r>
              <a:rPr lang="en-GB" sz="2400" err="1">
                <a:ea typeface="+mn-lt"/>
                <a:cs typeface="+mn-lt"/>
              </a:rPr>
              <a:t>oedi</a:t>
            </a:r>
            <a:r>
              <a:rPr lang="en-GB" sz="2400">
                <a:ea typeface="+mn-lt"/>
                <a:cs typeface="+mn-lt"/>
              </a:rPr>
              <a:t> </a:t>
            </a:r>
            <a:r>
              <a:rPr lang="en-GB" sz="2400" err="1">
                <a:ea typeface="+mn-lt"/>
                <a:cs typeface="+mn-lt"/>
              </a:rPr>
              <a:t>i</a:t>
            </a:r>
            <a:r>
              <a:rPr lang="en-GB" sz="2400">
                <a:ea typeface="+mn-lt"/>
                <a:cs typeface="+mn-lt"/>
              </a:rPr>
              <a:t> </a:t>
            </a:r>
            <a:r>
              <a:rPr lang="en-GB" sz="2400" err="1">
                <a:ea typeface="+mn-lt"/>
                <a:cs typeface="+mn-lt"/>
              </a:rPr>
              <a:t>gysylltu</a:t>
            </a:r>
            <a:r>
              <a:rPr lang="en-GB" sz="2400">
                <a:ea typeface="+mn-lt"/>
                <a:cs typeface="+mn-lt"/>
              </a:rPr>
              <a:t> ag CGA </a:t>
            </a:r>
            <a:r>
              <a:rPr lang="en-GB" sz="2400" err="1">
                <a:ea typeface="+mn-lt"/>
                <a:cs typeface="+mn-lt"/>
              </a:rPr>
              <a:t>drwy</a:t>
            </a:r>
            <a:r>
              <a:rPr lang="en-GB" sz="2400">
                <a:ea typeface="+mn-lt"/>
                <a:cs typeface="+mn-lt"/>
              </a:rPr>
              <a:t> e-</a:t>
            </a:r>
            <a:r>
              <a:rPr lang="en-GB" sz="2400" err="1">
                <a:ea typeface="+mn-lt"/>
                <a:cs typeface="+mn-lt"/>
              </a:rPr>
              <a:t>bost</a:t>
            </a:r>
            <a:r>
              <a:rPr lang="en-GB" sz="2400">
                <a:ea typeface="+mn-lt"/>
                <a:cs typeface="+mn-lt"/>
              </a:rPr>
              <a:t> </a:t>
            </a:r>
            <a:r>
              <a:rPr lang="en-GB" sz="2400" err="1">
                <a:ea typeface="+mn-lt"/>
                <a:cs typeface="+mn-lt"/>
              </a:rPr>
              <a:t>ar</a:t>
            </a:r>
            <a:r>
              <a:rPr lang="en-GB" sz="2400">
                <a:ea typeface="+mn-lt"/>
                <a:cs typeface="+mn-lt"/>
              </a:rPr>
              <a:t> </a:t>
            </a:r>
            <a:r>
              <a:rPr lang="en-GB" sz="3600">
                <a:ea typeface="+mn-lt"/>
                <a:cs typeface="+mn-lt"/>
                <a:hlinkClick r:id="rId3"/>
              </a:rPr>
              <a:t>datblygiadproffesiynol@CGA.wales</a:t>
            </a:r>
            <a:endParaRPr lang="en-GB" sz="3600">
              <a:ea typeface="Calibri"/>
              <a:cs typeface="Calibri"/>
            </a:endParaRPr>
          </a:p>
          <a:p>
            <a:pPr algn="ctr">
              <a:defRPr/>
            </a:pPr>
            <a:endParaRPr lang="en-GB" sz="3600">
              <a:ea typeface="+mn-lt"/>
              <a:cs typeface="Calibri"/>
            </a:endParaRPr>
          </a:p>
          <a:p>
            <a:pPr algn="ctr">
              <a:defRPr/>
            </a:pPr>
            <a:r>
              <a:rPr lang="en-GB" sz="2400">
                <a:ea typeface="+mn-lt"/>
                <a:cs typeface="+mn-lt"/>
              </a:rPr>
              <a:t>If you need any technical assistance in any of the above steps, </a:t>
            </a:r>
            <a:endParaRPr lang="en-US" sz="2400">
              <a:ea typeface="+mn-lt"/>
              <a:cs typeface="+mn-lt"/>
            </a:endParaRPr>
          </a:p>
          <a:p>
            <a:pPr algn="ctr">
              <a:defRPr/>
            </a:pPr>
            <a:r>
              <a:rPr lang="en-GB" sz="2400">
                <a:ea typeface="+mn-lt"/>
                <a:cs typeface="+mn-lt"/>
              </a:rPr>
              <a:t>please don't hesitate to contact EWC via email on </a:t>
            </a:r>
            <a:r>
              <a:rPr lang="en-GB" sz="3600">
                <a:ea typeface="+mn-lt"/>
                <a:cs typeface="+mn-lt"/>
                <a:hlinkClick r:id="rId4"/>
              </a:rPr>
              <a:t>professionaldevelopment@ewc.wales</a:t>
            </a:r>
            <a:r>
              <a:rPr lang="en-GB" sz="3600">
                <a:ea typeface="+mn-lt"/>
                <a:cs typeface="+mn-lt"/>
              </a:rPr>
              <a:t> </a:t>
            </a:r>
          </a:p>
          <a:p>
            <a:pPr>
              <a:defRPr/>
            </a:pPr>
            <a:endParaRPr lang="en-GB" sz="3600">
              <a:ea typeface="+mn-lt"/>
              <a:cs typeface="+mn-lt"/>
            </a:endParaRPr>
          </a:p>
          <a:p>
            <a:pPr algn="ctr">
              <a:defRPr/>
            </a:pPr>
            <a:endParaRPr lang="en-GB" sz="3600">
              <a:ea typeface="+mn-lt"/>
              <a:cs typeface="+mn-lt"/>
            </a:endParaRPr>
          </a:p>
          <a:p>
            <a:pPr>
              <a:defRPr/>
            </a:pPr>
            <a:endParaRPr lang="en-GB" sz="2800">
              <a:latin typeface="Calibri"/>
              <a:ea typeface="Calibri" panose="020F0502020204030204" pitchFamily="34" charset="0"/>
              <a:cs typeface="Calibri" panose="020F0502020204030204"/>
            </a:endParaRPr>
          </a:p>
          <a:p>
            <a:pPr>
              <a:defRPr/>
            </a:pPr>
            <a:endParaRPr lang="cy-GB">
              <a:latin typeface="Calibri" panose="020F0502020204030204" pitchFamily="34" charset="0"/>
              <a:ea typeface="Calibri" panose="020F0502020204030204" pitchFamily="34" charset="0"/>
              <a:cs typeface="Calibri" panose="020F0502020204030204"/>
            </a:endParaRPr>
          </a:p>
          <a:p>
            <a:pPr>
              <a:defRPr/>
            </a:pPr>
            <a:endParaRPr lang="en-GB">
              <a:latin typeface="Calibri" panose="020F0502020204030204" pitchFamily="34" charset="0"/>
              <a:ea typeface="Calibri" panose="020F0502020204030204" pitchFamily="34" charset="0"/>
              <a:cs typeface="Times New Roman" panose="02020603050405020304" pitchFamily="18" charset="0"/>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69485" y="3847255"/>
            <a:ext cx="2098848" cy="20988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741794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BAE0D33F-8A94-B7B7-5061-F2EC237ECC7A}"/>
              </a:ext>
            </a:extLst>
          </p:cNvPr>
          <p:cNvSpPr>
            <a:spLocks noGrp="1"/>
          </p:cNvSpPr>
          <p:nvPr>
            <p:ph type="title"/>
          </p:nvPr>
        </p:nvSpPr>
        <p:spPr>
          <a:xfrm>
            <a:off x="1705676" y="232001"/>
            <a:ext cx="8442292" cy="1889135"/>
          </a:xfrm>
        </p:spPr>
        <p:txBody>
          <a:bodyPr vert="horz" lIns="91440" tIns="45720" rIns="91440" bIns="45720" rtlCol="0" anchor="b">
            <a:normAutofit/>
          </a:bodyPr>
          <a:lstStyle/>
          <a:p>
            <a:pPr>
              <a:lnSpc>
                <a:spcPct val="90000"/>
              </a:lnSpc>
            </a:pPr>
            <a:r>
              <a:rPr lang="en-US" sz="4800" u="sng">
                <a:latin typeface="+mj-lt"/>
                <a:cs typeface="+mj-cs"/>
              </a:rPr>
              <a:t>Linc</a:t>
            </a:r>
            <a:r>
              <a:rPr lang="en-US" sz="4800" u="sng" kern="1200">
                <a:latin typeface="+mj-lt"/>
                <a:ea typeface="+mj-ea"/>
                <a:cs typeface="+mj-cs"/>
              </a:rPr>
              <a:t> </a:t>
            </a:r>
            <a:r>
              <a:rPr lang="en-US" sz="4800" u="sng" err="1">
                <a:latin typeface="+mj-lt"/>
                <a:cs typeface="+mj-cs"/>
              </a:rPr>
              <a:t>Cychwynol</a:t>
            </a:r>
            <a:r>
              <a:rPr lang="en-US" sz="4800" u="sng">
                <a:latin typeface="+mj-lt"/>
                <a:cs typeface="+mj-cs"/>
              </a:rPr>
              <a:t> </a:t>
            </a:r>
            <a:r>
              <a:rPr lang="en-US" sz="4800" u="sng" kern="1200">
                <a:latin typeface="+mj-lt"/>
                <a:ea typeface="+mj-ea"/>
                <a:cs typeface="+mj-cs"/>
              </a:rPr>
              <a:t>– </a:t>
            </a:r>
            <a:r>
              <a:rPr lang="en-US" sz="4800" u="sng" err="1">
                <a:latin typeface="+mj-lt"/>
                <a:cs typeface="+mj-cs"/>
              </a:rPr>
              <a:t>Tasg</a:t>
            </a:r>
            <a:r>
              <a:rPr lang="en-US" sz="4800" u="sng">
                <a:latin typeface="+mj-lt"/>
                <a:cs typeface="+mj-cs"/>
              </a:rPr>
              <a:t>  10 </a:t>
            </a:r>
            <a:r>
              <a:rPr lang="en-US" sz="4800" u="sng" err="1">
                <a:latin typeface="+mj-lt"/>
                <a:cs typeface="+mj-cs"/>
              </a:rPr>
              <a:t>Munud</a:t>
            </a:r>
            <a:endParaRPr lang="en-US" sz="4800" u="sng" kern="1200" err="1">
              <a:latin typeface="+mj-lt"/>
              <a:cs typeface="Calibri Light"/>
            </a:endParaRPr>
          </a:p>
        </p:txBody>
      </p:sp>
      <p:pic>
        <p:nvPicPr>
          <p:cNvPr id="5" name="Picture 5" descr="Graphical user interface, text, application, email&#10;&#10;Description automatically generated">
            <a:extLst>
              <a:ext uri="{FF2B5EF4-FFF2-40B4-BE49-F238E27FC236}">
                <a16:creationId xmlns:a16="http://schemas.microsoft.com/office/drawing/2014/main" id="{46E84E23-83EA-9BEB-64B1-5C7466EA4BCF}"/>
              </a:ext>
            </a:extLst>
          </p:cNvPr>
          <p:cNvPicPr>
            <a:picLocks noGrp="1" noChangeAspect="1"/>
          </p:cNvPicPr>
          <p:nvPr>
            <p:ph idx="1"/>
          </p:nvPr>
        </p:nvPicPr>
        <p:blipFill>
          <a:blip r:embed="rId3"/>
          <a:stretch>
            <a:fillRect/>
          </a:stretch>
        </p:blipFill>
        <p:spPr>
          <a:xfrm>
            <a:off x="720807" y="2353928"/>
            <a:ext cx="5468347" cy="3639146"/>
          </a:xfrm>
          <a:prstGeom prst="rect">
            <a:avLst/>
          </a:prstGeom>
          <a:solidFill>
            <a:srgbClr val="000000">
              <a:shade val="95000"/>
            </a:srgbClr>
          </a:solidFill>
          <a:ln w="28575">
            <a:solidFill>
              <a:schemeClr val="tx1"/>
            </a:solidFill>
          </a:ln>
        </p:spPr>
      </p:pic>
      <p:sp>
        <p:nvSpPr>
          <p:cNvPr id="4" name="Content Placeholder 3">
            <a:extLst>
              <a:ext uri="{FF2B5EF4-FFF2-40B4-BE49-F238E27FC236}">
                <a16:creationId xmlns:a16="http://schemas.microsoft.com/office/drawing/2014/main" id="{22DB71ED-723A-4B0D-132C-FAB4C361D515}"/>
              </a:ext>
            </a:extLst>
          </p:cNvPr>
          <p:cNvSpPr>
            <a:spLocks noGrp="1"/>
          </p:cNvSpPr>
          <p:nvPr>
            <p:ph idx="10"/>
          </p:nvPr>
        </p:nvSpPr>
        <p:spPr>
          <a:xfrm>
            <a:off x="6579087" y="2321664"/>
            <a:ext cx="4831375" cy="3676148"/>
          </a:xfrm>
          <a:ln>
            <a:solidFill>
              <a:schemeClr val="tx1">
                <a:lumMod val="95000"/>
                <a:lumOff val="5000"/>
              </a:schemeClr>
            </a:solidFill>
          </a:ln>
        </p:spPr>
        <p:txBody>
          <a:bodyPr vert="horz" lIns="91440" tIns="45720" rIns="91440" bIns="45720" rtlCol="0" anchor="t">
            <a:noAutofit/>
          </a:bodyPr>
          <a:lstStyle/>
          <a:p>
            <a:pPr algn="ctr"/>
            <a:r>
              <a:rPr lang="en-US" err="1">
                <a:latin typeface="Arial"/>
                <a:cs typeface="Arial"/>
              </a:rPr>
              <a:t>Dylech</a:t>
            </a:r>
            <a:r>
              <a:rPr lang="en-US">
                <a:latin typeface="Arial"/>
                <a:cs typeface="Arial"/>
              </a:rPr>
              <a:t> </a:t>
            </a:r>
            <a:r>
              <a:rPr lang="en-US" err="1">
                <a:latin typeface="Arial"/>
                <a:cs typeface="Arial"/>
              </a:rPr>
              <a:t>fod</a:t>
            </a:r>
            <a:r>
              <a:rPr lang="en-US">
                <a:latin typeface="Arial"/>
                <a:cs typeface="Arial"/>
              </a:rPr>
              <a:t> </a:t>
            </a:r>
            <a:r>
              <a:rPr lang="en-US" err="1">
                <a:latin typeface="Arial"/>
                <a:cs typeface="Arial"/>
              </a:rPr>
              <a:t>wedi</a:t>
            </a:r>
            <a:r>
              <a:rPr lang="en-US">
                <a:latin typeface="Arial"/>
                <a:cs typeface="Arial"/>
              </a:rPr>
              <a:t> </a:t>
            </a:r>
            <a:r>
              <a:rPr lang="en-US" err="1">
                <a:latin typeface="Arial"/>
                <a:cs typeface="Arial"/>
              </a:rPr>
              <a:t>derbyn</a:t>
            </a:r>
            <a:r>
              <a:rPr lang="en-US">
                <a:latin typeface="Arial"/>
                <a:cs typeface="Arial"/>
              </a:rPr>
              <a:t> </a:t>
            </a:r>
            <a:endParaRPr lang="en-US">
              <a:latin typeface="Calibri" panose="020F0502020204030204"/>
              <a:cs typeface="Calibri" panose="020F0502020204030204"/>
            </a:endParaRPr>
          </a:p>
          <a:p>
            <a:pPr algn="ctr"/>
            <a:r>
              <a:rPr lang="en-US">
                <a:latin typeface="Arial"/>
                <a:cs typeface="Arial"/>
              </a:rPr>
              <a:t>e-</a:t>
            </a:r>
            <a:r>
              <a:rPr lang="en-US" err="1">
                <a:latin typeface="Arial"/>
                <a:cs typeface="Arial"/>
              </a:rPr>
              <a:t>bost</a:t>
            </a:r>
            <a:r>
              <a:rPr lang="en-US">
                <a:latin typeface="Arial"/>
                <a:cs typeface="Arial"/>
              </a:rPr>
              <a:t> </a:t>
            </a:r>
            <a:r>
              <a:rPr lang="en-US" err="1">
                <a:latin typeface="Arial"/>
                <a:cs typeface="Arial"/>
              </a:rPr>
              <a:t>gan</a:t>
            </a:r>
            <a:r>
              <a:rPr lang="en-US">
                <a:latin typeface="Arial"/>
                <a:cs typeface="Arial"/>
              </a:rPr>
              <a:t> EWC.</a:t>
            </a:r>
            <a:endParaRPr lang="en-US">
              <a:latin typeface="Calibri" panose="020F0502020204030204"/>
              <a:cs typeface="Calibri" panose="020F0502020204030204"/>
            </a:endParaRPr>
          </a:p>
          <a:p>
            <a:pPr algn="ctr"/>
            <a:r>
              <a:rPr lang="en-US" err="1">
                <a:latin typeface="Arial"/>
                <a:cs typeface="Arial"/>
              </a:rPr>
              <a:t>Dilynwch</a:t>
            </a:r>
            <a:r>
              <a:rPr lang="en-US">
                <a:latin typeface="Arial"/>
                <a:cs typeface="Arial"/>
              </a:rPr>
              <a:t> y </a:t>
            </a:r>
            <a:r>
              <a:rPr lang="en-US" err="1">
                <a:latin typeface="Arial"/>
                <a:cs typeface="Arial"/>
              </a:rPr>
              <a:t>cyfarwyddiadau</a:t>
            </a:r>
            <a:r>
              <a:rPr lang="en-US">
                <a:latin typeface="Arial"/>
                <a:cs typeface="Arial"/>
              </a:rPr>
              <a:t> </a:t>
            </a:r>
            <a:r>
              <a:rPr lang="en-US" err="1">
                <a:latin typeface="Arial"/>
                <a:cs typeface="Arial"/>
              </a:rPr>
              <a:t>i</a:t>
            </a:r>
            <a:r>
              <a:rPr lang="en-US">
                <a:latin typeface="Arial"/>
                <a:cs typeface="Arial"/>
              </a:rPr>
              <a:t> </a:t>
            </a:r>
            <a:r>
              <a:rPr lang="en-US" err="1">
                <a:latin typeface="Arial"/>
                <a:cs typeface="Arial"/>
              </a:rPr>
              <a:t>gychwyn</a:t>
            </a:r>
            <a:r>
              <a:rPr lang="en-US">
                <a:latin typeface="Arial"/>
                <a:cs typeface="Arial"/>
              </a:rPr>
              <a:t> </a:t>
            </a:r>
            <a:r>
              <a:rPr lang="en-US" err="1">
                <a:latin typeface="Arial"/>
                <a:cs typeface="Arial"/>
              </a:rPr>
              <a:t>eich</a:t>
            </a:r>
            <a:r>
              <a:rPr lang="en-US">
                <a:latin typeface="Arial"/>
                <a:cs typeface="Arial"/>
              </a:rPr>
              <a:t> PDP. </a:t>
            </a:r>
          </a:p>
          <a:p>
            <a:pPr algn="ctr"/>
            <a:r>
              <a:rPr lang="en-US">
                <a:latin typeface="Arial"/>
                <a:cs typeface="Arial"/>
                <a:hlinkClick r:id="rId4"/>
              </a:rPr>
              <a:t>professionaldevelopment@ewc.wales</a:t>
            </a:r>
            <a:endParaRPr lang="en-US" sz="1800"/>
          </a:p>
        </p:txBody>
      </p:sp>
    </p:spTree>
    <p:extLst>
      <p:ext uri="{BB962C8B-B14F-4D97-AF65-F5344CB8AC3E}">
        <p14:creationId xmlns:p14="http://schemas.microsoft.com/office/powerpoint/2010/main" val="1666427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Graphical user interface, application&#10;&#10;Description automatically generated">
            <a:extLst>
              <a:ext uri="{FF2B5EF4-FFF2-40B4-BE49-F238E27FC236}">
                <a16:creationId xmlns:a16="http://schemas.microsoft.com/office/drawing/2014/main" id="{BF08424F-923F-17C3-EC5F-AD8D6CCD575A}"/>
              </a:ext>
            </a:extLst>
          </p:cNvPr>
          <p:cNvPicPr>
            <a:picLocks noChangeAspect="1"/>
          </p:cNvPicPr>
          <p:nvPr/>
        </p:nvPicPr>
        <p:blipFill>
          <a:blip r:embed="rId3"/>
          <a:stretch>
            <a:fillRect/>
          </a:stretch>
        </p:blipFill>
        <p:spPr>
          <a:xfrm>
            <a:off x="6164336" y="132426"/>
            <a:ext cx="5762445" cy="3333040"/>
          </a:xfrm>
          <a:prstGeom prst="rect">
            <a:avLst/>
          </a:prstGeom>
        </p:spPr>
      </p:pic>
      <p:sp>
        <p:nvSpPr>
          <p:cNvPr id="2" name="Title 1">
            <a:extLst>
              <a:ext uri="{FF2B5EF4-FFF2-40B4-BE49-F238E27FC236}">
                <a16:creationId xmlns:a16="http://schemas.microsoft.com/office/drawing/2014/main" id="{EF694473-5204-811A-A1D2-FB329F940E4E}"/>
              </a:ext>
            </a:extLst>
          </p:cNvPr>
          <p:cNvSpPr>
            <a:spLocks noGrp="1"/>
          </p:cNvSpPr>
          <p:nvPr>
            <p:ph type="title"/>
          </p:nvPr>
        </p:nvSpPr>
        <p:spPr>
          <a:xfrm>
            <a:off x="381732" y="372953"/>
            <a:ext cx="4914929" cy="1782082"/>
          </a:xfrm>
        </p:spPr>
        <p:txBody>
          <a:bodyPr>
            <a:normAutofit fontScale="90000"/>
          </a:bodyPr>
          <a:lstStyle/>
          <a:p>
            <a:endParaRPr lang="en-GB"/>
          </a:p>
          <a:p>
            <a:r>
              <a:rPr lang="en-GB" u="sng">
                <a:latin typeface="Arial"/>
                <a:cs typeface="Arial"/>
              </a:rPr>
              <a:t>Cam 1</a:t>
            </a:r>
            <a:endParaRPr lang="en-GB" u="sng"/>
          </a:p>
          <a:p>
            <a:r>
              <a:rPr lang="en-GB" b="0" err="1">
                <a:latin typeface="Arial"/>
                <a:cs typeface="Arial"/>
              </a:rPr>
              <a:t>Cliciwch</a:t>
            </a:r>
            <a:r>
              <a:rPr lang="en-GB" b="0">
                <a:latin typeface="Arial"/>
                <a:cs typeface="Arial"/>
              </a:rPr>
              <a:t> </a:t>
            </a:r>
            <a:r>
              <a:rPr lang="en-GB" b="0" err="1">
                <a:latin typeface="Arial"/>
                <a:cs typeface="Arial"/>
              </a:rPr>
              <a:t>ar</a:t>
            </a:r>
            <a:r>
              <a:rPr lang="en-GB" b="0">
                <a:latin typeface="Arial"/>
                <a:cs typeface="Arial"/>
              </a:rPr>
              <a:t> Yr </a:t>
            </a:r>
            <a:r>
              <a:rPr lang="en-GB" b="0" err="1">
                <a:latin typeface="Arial"/>
                <a:cs typeface="Arial"/>
              </a:rPr>
              <a:t>Adnoddau</a:t>
            </a:r>
            <a:r>
              <a:rPr lang="en-GB" b="0">
                <a:latin typeface="Arial"/>
                <a:cs typeface="Arial"/>
              </a:rPr>
              <a:t> </a:t>
            </a:r>
            <a:br>
              <a:rPr lang="en-GB" b="0">
                <a:latin typeface="Arial"/>
                <a:cs typeface="Arial"/>
              </a:rPr>
            </a:br>
            <a:endParaRPr lang="en-GB" b="0"/>
          </a:p>
        </p:txBody>
      </p:sp>
      <p:sp>
        <p:nvSpPr>
          <p:cNvPr id="7" name="Title 1">
            <a:extLst>
              <a:ext uri="{FF2B5EF4-FFF2-40B4-BE49-F238E27FC236}">
                <a16:creationId xmlns:a16="http://schemas.microsoft.com/office/drawing/2014/main" id="{E32D484D-CE11-9793-D772-F7CD29E32762}"/>
              </a:ext>
            </a:extLst>
          </p:cNvPr>
          <p:cNvSpPr txBox="1">
            <a:spLocks/>
          </p:cNvSpPr>
          <p:nvPr/>
        </p:nvSpPr>
        <p:spPr>
          <a:xfrm>
            <a:off x="235399" y="2940519"/>
            <a:ext cx="5975166" cy="1777439"/>
          </a:xfrm>
          <a:prstGeom prst="rect">
            <a:avLst/>
          </a:prstGeom>
        </p:spPr>
        <p:txBody>
          <a:bodyPr vert="horz" lIns="91440" tIns="45720" rIns="91440" bIns="45720" rtlCol="0" anchor="ctr">
            <a:normAutofit fontScale="97500"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u="sng" err="1">
                <a:latin typeface="Arial"/>
                <a:cs typeface="Arial"/>
              </a:rPr>
              <a:t>Nesaf</a:t>
            </a:r>
            <a:endParaRPr lang="en-GB" u="sng">
              <a:latin typeface="Arial"/>
              <a:cs typeface="Arial"/>
            </a:endParaRPr>
          </a:p>
          <a:p>
            <a:r>
              <a:rPr lang="en-GB" b="0" err="1">
                <a:latin typeface="Arial"/>
                <a:cs typeface="Arial"/>
              </a:rPr>
              <a:t>Cliciwch</a:t>
            </a:r>
            <a:r>
              <a:rPr lang="en-GB" b="0">
                <a:latin typeface="Arial"/>
                <a:cs typeface="Arial"/>
              </a:rPr>
              <a:t> </a:t>
            </a:r>
            <a:r>
              <a:rPr lang="en-GB" b="0" err="1">
                <a:latin typeface="Arial"/>
                <a:cs typeface="Arial"/>
              </a:rPr>
              <a:t>ar</a:t>
            </a:r>
            <a:r>
              <a:rPr lang="en-GB" b="0">
                <a:latin typeface="Arial"/>
                <a:cs typeface="Arial"/>
              </a:rPr>
              <a:t> Yr </a:t>
            </a:r>
            <a:r>
              <a:rPr lang="en-GB" b="0" err="1">
                <a:latin typeface="Arial"/>
                <a:cs typeface="Arial"/>
              </a:rPr>
              <a:t>Athrofa</a:t>
            </a:r>
            <a:r>
              <a:rPr lang="en-GB" b="0">
                <a:latin typeface="Arial"/>
                <a:cs typeface="Arial"/>
              </a:rPr>
              <a:t> </a:t>
            </a:r>
            <a:r>
              <a:rPr lang="en-GB" b="0" err="1">
                <a:latin typeface="Arial"/>
                <a:cs typeface="Arial"/>
              </a:rPr>
              <a:t>Partneriaeth</a:t>
            </a:r>
            <a:r>
              <a:rPr lang="en-GB" b="0">
                <a:latin typeface="Arial"/>
                <a:cs typeface="Arial"/>
              </a:rPr>
              <a:t> </a:t>
            </a:r>
            <a:r>
              <a:rPr lang="en-GB" b="0" err="1">
                <a:latin typeface="Arial"/>
                <a:cs typeface="Arial"/>
              </a:rPr>
              <a:t>Proffesiynol</a:t>
            </a:r>
            <a:r>
              <a:rPr lang="en-GB" b="0">
                <a:latin typeface="Arial"/>
                <a:cs typeface="Arial"/>
              </a:rPr>
              <a:t> 2024/25</a:t>
            </a:r>
            <a:r>
              <a:rPr lang="en-GB" i="1">
                <a:latin typeface="Arial"/>
                <a:cs typeface="Arial"/>
              </a:rPr>
              <a:t> </a:t>
            </a:r>
            <a:endParaRPr lang="en-GB" i="1"/>
          </a:p>
        </p:txBody>
      </p:sp>
      <p:pic>
        <p:nvPicPr>
          <p:cNvPr id="6" name="Picture 5" descr="A screenshot of a search page&#10;&#10;Description automatically generated">
            <a:extLst>
              <a:ext uri="{FF2B5EF4-FFF2-40B4-BE49-F238E27FC236}">
                <a16:creationId xmlns:a16="http://schemas.microsoft.com/office/drawing/2014/main" id="{A5315075-5CC6-4FD0-C57B-B9A313C1E7D9}"/>
              </a:ext>
            </a:extLst>
          </p:cNvPr>
          <p:cNvPicPr>
            <a:picLocks noChangeAspect="1"/>
          </p:cNvPicPr>
          <p:nvPr/>
        </p:nvPicPr>
        <p:blipFill>
          <a:blip r:embed="rId4"/>
          <a:stretch>
            <a:fillRect/>
          </a:stretch>
        </p:blipFill>
        <p:spPr>
          <a:xfrm>
            <a:off x="6059714" y="3596572"/>
            <a:ext cx="5972628" cy="3141027"/>
          </a:xfrm>
          <a:prstGeom prst="rect">
            <a:avLst/>
          </a:prstGeom>
        </p:spPr>
      </p:pic>
      <p:cxnSp>
        <p:nvCxnSpPr>
          <p:cNvPr id="25" name="Straight Arrow Connector 24">
            <a:extLst>
              <a:ext uri="{FF2B5EF4-FFF2-40B4-BE49-F238E27FC236}">
                <a16:creationId xmlns:a16="http://schemas.microsoft.com/office/drawing/2014/main" id="{D1957622-4B65-A0DF-7634-81C64F9B7ACE}"/>
              </a:ext>
            </a:extLst>
          </p:cNvPr>
          <p:cNvCxnSpPr>
            <a:cxnSpLocks/>
          </p:cNvCxnSpPr>
          <p:nvPr/>
        </p:nvCxnSpPr>
        <p:spPr>
          <a:xfrm>
            <a:off x="3940580" y="1136330"/>
            <a:ext cx="7411788" cy="61852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7" name="Straight Arrow Connector 16">
            <a:extLst>
              <a:ext uri="{FF2B5EF4-FFF2-40B4-BE49-F238E27FC236}">
                <a16:creationId xmlns:a16="http://schemas.microsoft.com/office/drawing/2014/main" id="{25659E83-0CA9-42BA-A9FB-1FF092F07E60}"/>
              </a:ext>
            </a:extLst>
          </p:cNvPr>
          <p:cNvCxnSpPr>
            <a:cxnSpLocks/>
          </p:cNvCxnSpPr>
          <p:nvPr/>
        </p:nvCxnSpPr>
        <p:spPr>
          <a:xfrm flipV="1">
            <a:off x="4048905" y="4604074"/>
            <a:ext cx="1907447" cy="9158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9232820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Graphical user interface, website&#10;&#10;Description automatically generated">
            <a:extLst>
              <a:ext uri="{FF2B5EF4-FFF2-40B4-BE49-F238E27FC236}">
                <a16:creationId xmlns:a16="http://schemas.microsoft.com/office/drawing/2014/main" id="{AEC7B448-A789-6854-D555-445BA3A2F171}"/>
              </a:ext>
            </a:extLst>
          </p:cNvPr>
          <p:cNvPicPr>
            <a:picLocks noChangeAspect="1"/>
          </p:cNvPicPr>
          <p:nvPr/>
        </p:nvPicPr>
        <p:blipFill>
          <a:blip r:embed="rId2"/>
          <a:stretch>
            <a:fillRect/>
          </a:stretch>
        </p:blipFill>
        <p:spPr>
          <a:xfrm>
            <a:off x="2834341" y="183011"/>
            <a:ext cx="9093200" cy="4938097"/>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522571" y="230654"/>
            <a:ext cx="1605728" cy="1601942"/>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err="1">
                <a:latin typeface="Arial"/>
                <a:cs typeface="Arial"/>
              </a:rPr>
              <a:t>Manylion</a:t>
            </a:r>
            <a:r>
              <a:rPr lang="en-US">
                <a:latin typeface="Arial"/>
                <a:cs typeface="Arial"/>
              </a:rPr>
              <a:t> </a:t>
            </a:r>
            <a:r>
              <a:rPr lang="en-US" err="1">
                <a:latin typeface="Arial"/>
                <a:cs typeface="Arial"/>
              </a:rPr>
              <a:t>personol</a:t>
            </a:r>
            <a:endParaRPr lang="en-US" sz="2200" err="1"/>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41678" y="2123702"/>
            <a:ext cx="2337846"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solidFill>
                  <a:srgbClr val="002060"/>
                </a:solidFill>
                <a:latin typeface="Arial"/>
                <a:cs typeface="Arial"/>
              </a:rPr>
              <a:t>Ar</a:t>
            </a:r>
            <a:r>
              <a:rPr lang="en-US">
                <a:solidFill>
                  <a:srgbClr val="002060"/>
                </a:solidFill>
                <a:latin typeface="Arial"/>
                <a:cs typeface="Arial"/>
              </a:rPr>
              <a:t> y tab </a:t>
            </a:r>
            <a:r>
              <a:rPr lang="en-US" err="1">
                <a:solidFill>
                  <a:srgbClr val="002060"/>
                </a:solidFill>
                <a:latin typeface="Arial"/>
                <a:cs typeface="Arial"/>
              </a:rPr>
              <a:t>hwn</a:t>
            </a:r>
            <a:r>
              <a:rPr lang="en-US">
                <a:solidFill>
                  <a:srgbClr val="002060"/>
                </a:solidFill>
                <a:latin typeface="Arial"/>
                <a:cs typeface="Arial"/>
              </a:rPr>
              <a:t>, </a:t>
            </a:r>
            <a:r>
              <a:rPr lang="en-US" err="1">
                <a:solidFill>
                  <a:srgbClr val="002060"/>
                </a:solidFill>
                <a:latin typeface="Arial"/>
                <a:cs typeface="Arial"/>
              </a:rPr>
              <a:t>llenwch</a:t>
            </a:r>
            <a:r>
              <a:rPr lang="en-US">
                <a:solidFill>
                  <a:srgbClr val="002060"/>
                </a:solidFill>
                <a:latin typeface="Arial"/>
                <a:cs typeface="Arial"/>
              </a:rPr>
              <a:t> </a:t>
            </a:r>
            <a:r>
              <a:rPr lang="en-US" err="1">
                <a:solidFill>
                  <a:srgbClr val="002060"/>
                </a:solidFill>
                <a:latin typeface="Arial"/>
                <a:cs typeface="Arial"/>
              </a:rPr>
              <a:t>eich</a:t>
            </a:r>
            <a:r>
              <a:rPr lang="en-US">
                <a:solidFill>
                  <a:srgbClr val="002060"/>
                </a:solidFill>
                <a:latin typeface="Arial"/>
                <a:cs typeface="Arial"/>
              </a:rPr>
              <a:t> </a:t>
            </a:r>
            <a:r>
              <a:rPr lang="en-US" err="1">
                <a:solidFill>
                  <a:srgbClr val="002060"/>
                </a:solidFill>
                <a:latin typeface="Arial"/>
                <a:cs typeface="Arial"/>
              </a:rPr>
              <a:t>manylion</a:t>
            </a:r>
            <a:r>
              <a:rPr lang="en-US">
                <a:solidFill>
                  <a:srgbClr val="002060"/>
                </a:solidFill>
                <a:latin typeface="Arial"/>
                <a:cs typeface="Arial"/>
              </a:rPr>
              <a:t> ac </a:t>
            </a:r>
            <a:r>
              <a:rPr lang="en-US" err="1">
                <a:solidFill>
                  <a:srgbClr val="002060"/>
                </a:solidFill>
                <a:latin typeface="Arial"/>
                <a:cs typeface="Arial"/>
              </a:rPr>
              <a:t>arbedwch</a:t>
            </a:r>
            <a:r>
              <a:rPr lang="en-US">
                <a:solidFill>
                  <a:srgbClr val="002060"/>
                </a:solidFill>
                <a:latin typeface="Arial"/>
                <a:cs typeface="Arial"/>
              </a:rPr>
              <a:t> </a:t>
            </a:r>
            <a:r>
              <a:rPr lang="en-US" err="1">
                <a:solidFill>
                  <a:srgbClr val="002060"/>
                </a:solidFill>
                <a:latin typeface="Arial"/>
                <a:cs typeface="Arial"/>
              </a:rPr>
              <a:t>eich</a:t>
            </a:r>
            <a:r>
              <a:rPr lang="en-US">
                <a:solidFill>
                  <a:srgbClr val="002060"/>
                </a:solidFill>
                <a:latin typeface="Arial"/>
                <a:cs typeface="Arial"/>
              </a:rPr>
              <a:t> </a:t>
            </a:r>
            <a:r>
              <a:rPr lang="en-US" err="1">
                <a:solidFill>
                  <a:srgbClr val="002060"/>
                </a:solidFill>
                <a:latin typeface="Arial"/>
                <a:cs typeface="Arial"/>
              </a:rPr>
              <a:t>llyfr</a:t>
            </a:r>
            <a:r>
              <a:rPr lang="en-US">
                <a:solidFill>
                  <a:srgbClr val="002060"/>
                </a:solidFill>
                <a:latin typeface="Arial"/>
                <a:cs typeface="Arial"/>
              </a:rPr>
              <a:t> </a:t>
            </a:r>
            <a:r>
              <a:rPr lang="en-US" err="1">
                <a:solidFill>
                  <a:srgbClr val="002060"/>
                </a:solidFill>
                <a:latin typeface="Arial"/>
                <a:cs typeface="Arial"/>
              </a:rPr>
              <a:t>gwaith</a:t>
            </a:r>
            <a:r>
              <a:rPr lang="en-US">
                <a:solidFill>
                  <a:srgbClr val="002060"/>
                </a:solidFill>
                <a:latin typeface="Arial"/>
                <a:cs typeface="Arial"/>
              </a:rPr>
              <a:t>.</a:t>
            </a:r>
            <a:endParaRPr lang="en-US" b="0">
              <a:solidFill>
                <a:srgbClr val="002060"/>
              </a:solidFill>
            </a:endParaRPr>
          </a:p>
        </p:txBody>
      </p:sp>
      <p:sp>
        <p:nvSpPr>
          <p:cNvPr id="6" name="Oval 5">
            <a:extLst>
              <a:ext uri="{FF2B5EF4-FFF2-40B4-BE49-F238E27FC236}">
                <a16:creationId xmlns:a16="http://schemas.microsoft.com/office/drawing/2014/main" id="{71143DAE-E178-A421-99D2-9D2C332A7009}"/>
              </a:ext>
            </a:extLst>
          </p:cNvPr>
          <p:cNvSpPr/>
          <p:nvPr/>
        </p:nvSpPr>
        <p:spPr>
          <a:xfrm>
            <a:off x="3648635" y="966694"/>
            <a:ext cx="1098176"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150035" y="618564"/>
            <a:ext cx="1377575" cy="42881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45661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Graphical user interface, application&#10;&#10;Description automatically generated">
            <a:extLst>
              <a:ext uri="{FF2B5EF4-FFF2-40B4-BE49-F238E27FC236}">
                <a16:creationId xmlns:a16="http://schemas.microsoft.com/office/drawing/2014/main" id="{94DC1A5D-0EDC-821C-41ED-B7C38AC167A2}"/>
              </a:ext>
            </a:extLst>
          </p:cNvPr>
          <p:cNvPicPr>
            <a:picLocks noChangeAspect="1"/>
          </p:cNvPicPr>
          <p:nvPr/>
        </p:nvPicPr>
        <p:blipFill>
          <a:blip r:embed="rId3"/>
          <a:stretch>
            <a:fillRect/>
          </a:stretch>
        </p:blipFill>
        <p:spPr>
          <a:xfrm>
            <a:off x="6208949" y="252357"/>
            <a:ext cx="5896938" cy="4814372"/>
          </a:xfrm>
          <a:prstGeom prst="rect">
            <a:avLst/>
          </a:prstGeom>
        </p:spPr>
      </p:pic>
      <p:sp>
        <p:nvSpPr>
          <p:cNvPr id="7" name="Title 1">
            <a:extLst>
              <a:ext uri="{FF2B5EF4-FFF2-40B4-BE49-F238E27FC236}">
                <a16:creationId xmlns:a16="http://schemas.microsoft.com/office/drawing/2014/main" id="{E32D484D-CE11-9793-D772-F7CD29E32762}"/>
              </a:ext>
            </a:extLst>
          </p:cNvPr>
          <p:cNvSpPr txBox="1">
            <a:spLocks/>
          </p:cNvSpPr>
          <p:nvPr/>
        </p:nvSpPr>
        <p:spPr>
          <a:xfrm>
            <a:off x="299768" y="1944555"/>
            <a:ext cx="5975166" cy="1777439"/>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u="sng">
                <a:latin typeface="Arial"/>
                <a:cs typeface="Arial"/>
              </a:rPr>
              <a:t>Cam 2</a:t>
            </a:r>
            <a:endParaRPr lang="en-US" u="sng">
              <a:latin typeface="Arial"/>
              <a:cs typeface="Arial"/>
            </a:endParaRPr>
          </a:p>
          <a:p>
            <a:r>
              <a:rPr lang="en-GB" b="0" err="1">
                <a:latin typeface="Arial"/>
                <a:cs typeface="Arial"/>
              </a:rPr>
              <a:t>Cliciwch</a:t>
            </a:r>
            <a:r>
              <a:rPr lang="en-GB" b="0">
                <a:latin typeface="Arial"/>
                <a:cs typeface="Arial"/>
              </a:rPr>
              <a:t> </a:t>
            </a:r>
            <a:r>
              <a:rPr lang="en-GB" b="0" err="1">
                <a:latin typeface="Arial"/>
                <a:cs typeface="Arial"/>
              </a:rPr>
              <a:t>ar</a:t>
            </a:r>
            <a:r>
              <a:rPr lang="en-GB" b="0">
                <a:latin typeface="Arial"/>
                <a:cs typeface="Arial"/>
              </a:rPr>
              <a:t> '</a:t>
            </a:r>
            <a:r>
              <a:rPr lang="en-GB" b="0" err="1">
                <a:latin typeface="Arial"/>
                <a:cs typeface="Arial"/>
              </a:rPr>
              <a:t>Rydw</a:t>
            </a:r>
            <a:r>
              <a:rPr lang="en-GB" b="0">
                <a:latin typeface="Arial"/>
                <a:cs typeface="Arial"/>
              </a:rPr>
              <a:t> </a:t>
            </a:r>
            <a:r>
              <a:rPr lang="en-GB" b="0" err="1">
                <a:latin typeface="Arial"/>
                <a:cs typeface="Arial"/>
              </a:rPr>
              <a:t>i</a:t>
            </a:r>
            <a:r>
              <a:rPr lang="en-GB" b="0">
                <a:latin typeface="Arial"/>
                <a:cs typeface="Arial"/>
              </a:rPr>
              <a:t> am....'</a:t>
            </a:r>
            <a:endParaRPr lang="en-GB" err="1"/>
          </a:p>
          <a:p>
            <a:endParaRPr lang="en-GB"/>
          </a:p>
          <a:p>
            <a:r>
              <a:rPr lang="en-GB" b="0">
                <a:latin typeface="Arial"/>
                <a:cs typeface="Arial"/>
              </a:rPr>
              <a:t>Yna </a:t>
            </a:r>
            <a:r>
              <a:rPr lang="en-GB" b="0" err="1">
                <a:latin typeface="Arial"/>
                <a:cs typeface="Arial"/>
              </a:rPr>
              <a:t>dewiswch</a:t>
            </a:r>
            <a:r>
              <a:rPr lang="en-GB" b="0">
                <a:latin typeface="Arial"/>
                <a:cs typeface="Arial"/>
              </a:rPr>
              <a:t> '</a:t>
            </a:r>
            <a:r>
              <a:rPr lang="en-GB" b="0" err="1">
                <a:latin typeface="Arial"/>
                <a:cs typeface="Arial"/>
              </a:rPr>
              <a:t>Rhannu</a:t>
            </a:r>
            <a:r>
              <a:rPr lang="en-GB" b="0">
                <a:latin typeface="Arial"/>
                <a:cs typeface="Arial"/>
              </a:rPr>
              <a:t>'</a:t>
            </a:r>
            <a:endParaRPr lang="en-GB"/>
          </a:p>
        </p:txBody>
      </p:sp>
      <p:cxnSp>
        <p:nvCxnSpPr>
          <p:cNvPr id="17" name="Straight Arrow Connector 16">
            <a:extLst>
              <a:ext uri="{FF2B5EF4-FFF2-40B4-BE49-F238E27FC236}">
                <a16:creationId xmlns:a16="http://schemas.microsoft.com/office/drawing/2014/main" id="{25659E83-0CA9-42BA-A9FB-1FF092F07E60}"/>
              </a:ext>
            </a:extLst>
          </p:cNvPr>
          <p:cNvCxnSpPr>
            <a:cxnSpLocks/>
          </p:cNvCxnSpPr>
          <p:nvPr/>
        </p:nvCxnSpPr>
        <p:spPr>
          <a:xfrm flipV="1">
            <a:off x="3736629" y="682552"/>
            <a:ext cx="7510081" cy="181472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1" name="Title 4">
            <a:extLst>
              <a:ext uri="{FF2B5EF4-FFF2-40B4-BE49-F238E27FC236}">
                <a16:creationId xmlns:a16="http://schemas.microsoft.com/office/drawing/2014/main" id="{4309D0B7-BC97-B6C6-FC02-308DB448B63A}"/>
              </a:ext>
            </a:extLst>
          </p:cNvPr>
          <p:cNvSpPr txBox="1">
            <a:spLocks/>
          </p:cNvSpPr>
          <p:nvPr/>
        </p:nvSpPr>
        <p:spPr>
          <a:xfrm>
            <a:off x="344592" y="79313"/>
            <a:ext cx="9144000" cy="1157384"/>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sz="7350" u="sng" err="1">
                <a:solidFill>
                  <a:srgbClr val="0070C0"/>
                </a:solidFill>
                <a:latin typeface="+mn-lt"/>
                <a:cs typeface="Calibri"/>
              </a:rPr>
              <a:t>Tasg</a:t>
            </a:r>
            <a:r>
              <a:rPr lang="en-GB" sz="7350" u="sng">
                <a:solidFill>
                  <a:srgbClr val="0070C0"/>
                </a:solidFill>
                <a:latin typeface="+mn-lt"/>
                <a:cs typeface="Calibri"/>
              </a:rPr>
              <a:t>: </a:t>
            </a:r>
            <a:r>
              <a:rPr lang="en-GB" sz="7350" u="sng" err="1">
                <a:solidFill>
                  <a:srgbClr val="0070C0"/>
                </a:solidFill>
                <a:latin typeface="+mn-lt"/>
                <a:cs typeface="Calibri"/>
              </a:rPr>
              <a:t>Rhannu'r</a:t>
            </a:r>
            <a:r>
              <a:rPr lang="en-GB" sz="7350" u="sng">
                <a:solidFill>
                  <a:srgbClr val="0070C0"/>
                </a:solidFill>
                <a:latin typeface="+mn-lt"/>
                <a:cs typeface="Calibri"/>
              </a:rPr>
              <a:t> PDP</a:t>
            </a:r>
            <a:endParaRPr lang="en-US" u="sng">
              <a:solidFill>
                <a:srgbClr val="0070C0"/>
              </a:solidFill>
              <a:cs typeface="Calibri"/>
            </a:endParaRPr>
          </a:p>
        </p:txBody>
      </p:sp>
      <p:pic>
        <p:nvPicPr>
          <p:cNvPr id="3" name="Picture 4" descr="Graphical user interface, application&#10;&#10;Description automatically generated">
            <a:extLst>
              <a:ext uri="{FF2B5EF4-FFF2-40B4-BE49-F238E27FC236}">
                <a16:creationId xmlns:a16="http://schemas.microsoft.com/office/drawing/2014/main" id="{EC25BE5E-7613-DAEB-C512-82697E887BAC}"/>
              </a:ext>
            </a:extLst>
          </p:cNvPr>
          <p:cNvPicPr>
            <a:picLocks noChangeAspect="1"/>
          </p:cNvPicPr>
          <p:nvPr/>
        </p:nvPicPr>
        <p:blipFill>
          <a:blip r:embed="rId4"/>
          <a:stretch>
            <a:fillRect/>
          </a:stretch>
        </p:blipFill>
        <p:spPr>
          <a:xfrm>
            <a:off x="9370741" y="4549578"/>
            <a:ext cx="2743200" cy="2312258"/>
          </a:xfrm>
          <a:prstGeom prst="rect">
            <a:avLst/>
          </a:prstGeom>
        </p:spPr>
      </p:pic>
      <p:cxnSp>
        <p:nvCxnSpPr>
          <p:cNvPr id="5" name="Straight Arrow Connector 4">
            <a:extLst>
              <a:ext uri="{FF2B5EF4-FFF2-40B4-BE49-F238E27FC236}">
                <a16:creationId xmlns:a16="http://schemas.microsoft.com/office/drawing/2014/main" id="{C94A89CC-4663-9010-8862-0600A8FD5123}"/>
              </a:ext>
            </a:extLst>
          </p:cNvPr>
          <p:cNvCxnSpPr>
            <a:cxnSpLocks/>
          </p:cNvCxnSpPr>
          <p:nvPr/>
        </p:nvCxnSpPr>
        <p:spPr>
          <a:xfrm>
            <a:off x="2723726" y="3222107"/>
            <a:ext cx="7956129" cy="2041736"/>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217258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a:extLst>
              <a:ext uri="{FF2B5EF4-FFF2-40B4-BE49-F238E27FC236}">
                <a16:creationId xmlns:a16="http://schemas.microsoft.com/office/drawing/2014/main" id="{9EEFCCAB-FBE4-4CA5-AE1C-DA1218B2A6AD}"/>
              </a:ext>
            </a:extLst>
          </p:cNvPr>
          <p:cNvPicPr>
            <a:picLocks noChangeAspect="1"/>
          </p:cNvPicPr>
          <p:nvPr/>
        </p:nvPicPr>
        <p:blipFill>
          <a:blip r:embed="rId3"/>
          <a:stretch>
            <a:fillRect/>
          </a:stretch>
        </p:blipFill>
        <p:spPr>
          <a:xfrm>
            <a:off x="5031058" y="4438485"/>
            <a:ext cx="2743200" cy="1084785"/>
          </a:xfrm>
          <a:prstGeom prst="rect">
            <a:avLst/>
          </a:prstGeom>
        </p:spPr>
      </p:pic>
      <p:pic>
        <p:nvPicPr>
          <p:cNvPr id="4" name="Picture 5" descr="Graphical user interface, text, application, email&#10;&#10;Description automatically generated">
            <a:extLst>
              <a:ext uri="{FF2B5EF4-FFF2-40B4-BE49-F238E27FC236}">
                <a16:creationId xmlns:a16="http://schemas.microsoft.com/office/drawing/2014/main" id="{4D34B354-13D2-8A15-D24D-E83BD1CFE0A8}"/>
              </a:ext>
            </a:extLst>
          </p:cNvPr>
          <p:cNvPicPr>
            <a:picLocks noChangeAspect="1"/>
          </p:cNvPicPr>
          <p:nvPr/>
        </p:nvPicPr>
        <p:blipFill>
          <a:blip r:embed="rId4"/>
          <a:stretch>
            <a:fillRect/>
          </a:stretch>
        </p:blipFill>
        <p:spPr>
          <a:xfrm>
            <a:off x="8515815" y="502944"/>
            <a:ext cx="2743200" cy="3937819"/>
          </a:xfrm>
          <a:prstGeom prst="rect">
            <a:avLst/>
          </a:prstGeom>
        </p:spPr>
      </p:pic>
      <p:sp>
        <p:nvSpPr>
          <p:cNvPr id="2" name="Title 1">
            <a:extLst>
              <a:ext uri="{FF2B5EF4-FFF2-40B4-BE49-F238E27FC236}">
                <a16:creationId xmlns:a16="http://schemas.microsoft.com/office/drawing/2014/main" id="{EF694473-5204-811A-A1D2-FB329F940E4E}"/>
              </a:ext>
            </a:extLst>
          </p:cNvPr>
          <p:cNvSpPr>
            <a:spLocks noGrp="1"/>
          </p:cNvSpPr>
          <p:nvPr>
            <p:ph type="title"/>
          </p:nvPr>
        </p:nvSpPr>
        <p:spPr>
          <a:xfrm>
            <a:off x="205819" y="356161"/>
            <a:ext cx="2152974" cy="2643071"/>
          </a:xfrm>
        </p:spPr>
        <p:txBody>
          <a:bodyPr>
            <a:normAutofit fontScale="90000"/>
          </a:bodyPr>
          <a:lstStyle/>
          <a:p>
            <a:r>
              <a:rPr lang="en-GB" u="sng">
                <a:latin typeface="Arial"/>
                <a:cs typeface="Arial"/>
              </a:rPr>
              <a:t>Cam 3</a:t>
            </a:r>
            <a:endParaRPr lang="en-US" u="sng"/>
          </a:p>
          <a:p>
            <a:r>
              <a:rPr lang="en-GB" b="0" err="1">
                <a:latin typeface="Arial"/>
                <a:cs typeface="Arial"/>
              </a:rPr>
              <a:t>Cliciwch</a:t>
            </a:r>
            <a:r>
              <a:rPr lang="en-GB" b="0">
                <a:latin typeface="Arial"/>
                <a:cs typeface="Arial"/>
              </a:rPr>
              <a:t> </a:t>
            </a:r>
            <a:r>
              <a:rPr lang="en-GB" b="0" err="1">
                <a:latin typeface="Arial"/>
                <a:cs typeface="Arial"/>
              </a:rPr>
              <a:t>ymlaen</a:t>
            </a:r>
            <a:r>
              <a:rPr lang="en-GB" b="0">
                <a:latin typeface="Arial"/>
                <a:cs typeface="Arial"/>
              </a:rPr>
              <a:t> </a:t>
            </a:r>
            <a:r>
              <a:rPr lang="en-GB" b="0" err="1">
                <a:latin typeface="Arial"/>
                <a:cs typeface="Arial"/>
              </a:rPr>
              <a:t>Gyda'r</a:t>
            </a:r>
            <a:r>
              <a:rPr lang="en-GB" b="0">
                <a:latin typeface="Arial"/>
                <a:cs typeface="Arial"/>
              </a:rPr>
              <a:t> We </a:t>
            </a:r>
            <a:br>
              <a:rPr lang="en-GB" b="0">
                <a:latin typeface="Arial"/>
                <a:cs typeface="Arial"/>
              </a:rPr>
            </a:br>
            <a:r>
              <a:rPr lang="en-GB" b="0">
                <a:latin typeface="Arial"/>
                <a:cs typeface="Arial"/>
              </a:rPr>
              <a:t>(</a:t>
            </a:r>
            <a:r>
              <a:rPr lang="en-GB" b="0" err="1">
                <a:latin typeface="Arial"/>
                <a:cs typeface="Arial"/>
              </a:rPr>
              <a:t>yn</a:t>
            </a:r>
            <a:r>
              <a:rPr lang="en-GB" b="0">
                <a:latin typeface="Arial"/>
                <a:cs typeface="Arial"/>
              </a:rPr>
              <a:t> </a:t>
            </a:r>
            <a:r>
              <a:rPr lang="en-GB" b="0" err="1">
                <a:latin typeface="Arial"/>
                <a:cs typeface="Arial"/>
              </a:rPr>
              <a:t>Gymraeg</a:t>
            </a:r>
            <a:r>
              <a:rPr lang="en-GB" b="0">
                <a:latin typeface="Arial"/>
                <a:cs typeface="Arial"/>
              </a:rPr>
              <a:t>)</a:t>
            </a:r>
            <a:endParaRPr lang="en-GB" b="0"/>
          </a:p>
        </p:txBody>
      </p:sp>
      <p:sp>
        <p:nvSpPr>
          <p:cNvPr id="9" name="Title 1">
            <a:extLst>
              <a:ext uri="{FF2B5EF4-FFF2-40B4-BE49-F238E27FC236}">
                <a16:creationId xmlns:a16="http://schemas.microsoft.com/office/drawing/2014/main" id="{4CD87D75-FCF4-FCDE-B81A-134DBB620E3F}"/>
              </a:ext>
            </a:extLst>
          </p:cNvPr>
          <p:cNvSpPr txBox="1">
            <a:spLocks/>
          </p:cNvSpPr>
          <p:nvPr/>
        </p:nvSpPr>
        <p:spPr>
          <a:xfrm>
            <a:off x="6096000" y="163772"/>
            <a:ext cx="2090929" cy="3603556"/>
          </a:xfrm>
          <a:prstGeom prst="rect">
            <a:avLst/>
          </a:prstGeom>
        </p:spPr>
        <p:txBody>
          <a:bodyPr vert="horz" lIns="91440" tIns="45720" rIns="91440" bIns="45720" rtlCol="0" anchor="ctr">
            <a:normAutofit fontScale="77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GB" u="sng">
                <a:latin typeface="Arial"/>
                <a:cs typeface="Arial"/>
              </a:rPr>
              <a:t>Cam 4</a:t>
            </a:r>
            <a:endParaRPr lang="en-US" u="sng"/>
          </a:p>
          <a:p>
            <a:r>
              <a:rPr lang="en-GB" b="0" err="1">
                <a:latin typeface="Arial"/>
                <a:cs typeface="Arial"/>
              </a:rPr>
              <a:t>Dewiswch</a:t>
            </a:r>
            <a:r>
              <a:rPr lang="en-GB" b="0">
                <a:latin typeface="Arial"/>
                <a:cs typeface="Arial"/>
              </a:rPr>
              <a:t> </a:t>
            </a:r>
            <a:r>
              <a:rPr lang="en-GB" b="0" err="1">
                <a:latin typeface="Arial"/>
                <a:cs typeface="Arial"/>
              </a:rPr>
              <a:t>yr</a:t>
            </a:r>
            <a:r>
              <a:rPr lang="en-GB" b="0">
                <a:latin typeface="Arial"/>
                <a:cs typeface="Arial"/>
              </a:rPr>
              <a:t> </a:t>
            </a:r>
            <a:r>
              <a:rPr lang="en-GB" b="0" err="1">
                <a:latin typeface="Arial"/>
                <a:cs typeface="Arial"/>
              </a:rPr>
              <a:t>opsiwn</a:t>
            </a:r>
            <a:r>
              <a:rPr lang="en-GB" b="0">
                <a:latin typeface="Arial"/>
                <a:cs typeface="Arial"/>
              </a:rPr>
              <a:t> </a:t>
            </a:r>
            <a:r>
              <a:rPr lang="en-GB" b="0" err="1">
                <a:latin typeface="Arial"/>
                <a:cs typeface="Arial"/>
              </a:rPr>
              <a:t>yma</a:t>
            </a:r>
            <a:r>
              <a:rPr lang="en-GB" b="0">
                <a:latin typeface="Arial"/>
                <a:cs typeface="Arial"/>
              </a:rPr>
              <a:t>.</a:t>
            </a:r>
            <a:endParaRPr lang="en-GB" b="0"/>
          </a:p>
          <a:p>
            <a:endParaRPr lang="en-GB"/>
          </a:p>
          <a:p>
            <a:r>
              <a:rPr lang="en-GB" b="0" err="1">
                <a:latin typeface="Arial"/>
                <a:cs typeface="Arial"/>
              </a:rPr>
              <a:t>Cliciwch</a:t>
            </a:r>
            <a:r>
              <a:rPr lang="en-GB" b="0">
                <a:latin typeface="Arial"/>
                <a:cs typeface="Arial"/>
              </a:rPr>
              <a:t> </a:t>
            </a:r>
            <a:r>
              <a:rPr lang="en-GB" b="0" err="1">
                <a:latin typeface="Arial"/>
                <a:cs typeface="Arial"/>
              </a:rPr>
              <a:t>rhannu</a:t>
            </a:r>
            <a:r>
              <a:rPr lang="en-GB" b="0">
                <a:latin typeface="Arial"/>
                <a:cs typeface="Arial"/>
              </a:rPr>
              <a:t> </a:t>
            </a:r>
            <a:r>
              <a:rPr lang="en-GB" b="0" err="1">
                <a:latin typeface="Arial"/>
                <a:cs typeface="Arial"/>
              </a:rPr>
              <a:t>i</a:t>
            </a:r>
            <a:r>
              <a:rPr lang="en-GB" b="0">
                <a:latin typeface="Arial"/>
                <a:cs typeface="Arial"/>
              </a:rPr>
              <a:t> </a:t>
            </a:r>
            <a:r>
              <a:rPr lang="en-GB" b="0" err="1">
                <a:latin typeface="Arial"/>
                <a:cs typeface="Arial"/>
              </a:rPr>
              <a:t>greu</a:t>
            </a:r>
            <a:r>
              <a:rPr lang="en-GB" b="0">
                <a:latin typeface="Arial"/>
                <a:cs typeface="Arial"/>
              </a:rPr>
              <a:t> </a:t>
            </a:r>
            <a:r>
              <a:rPr lang="en-GB" b="0" err="1">
                <a:latin typeface="Arial"/>
                <a:cs typeface="Arial"/>
              </a:rPr>
              <a:t>dolen</a:t>
            </a:r>
            <a:r>
              <a:rPr lang="en-GB" b="0">
                <a:latin typeface="Arial"/>
                <a:cs typeface="Arial"/>
              </a:rPr>
              <a:t> (</a:t>
            </a:r>
            <a:r>
              <a:rPr lang="en-GB" b="0" err="1">
                <a:latin typeface="Arial"/>
                <a:cs typeface="Arial"/>
              </a:rPr>
              <a:t>yn</a:t>
            </a:r>
            <a:r>
              <a:rPr lang="en-GB" b="0">
                <a:latin typeface="Arial"/>
                <a:cs typeface="Arial"/>
              </a:rPr>
              <a:t> y  </a:t>
            </a:r>
            <a:r>
              <a:rPr lang="en-GB" b="0" err="1">
                <a:latin typeface="Arial"/>
                <a:cs typeface="Arial"/>
              </a:rPr>
              <a:t>Gymraeg</a:t>
            </a:r>
            <a:r>
              <a:rPr lang="en-GB" b="0">
                <a:latin typeface="Arial"/>
                <a:cs typeface="Arial"/>
              </a:rPr>
              <a:t>)</a:t>
            </a:r>
            <a:endParaRPr lang="en-GB" b="0"/>
          </a:p>
        </p:txBody>
      </p:sp>
      <p:cxnSp>
        <p:nvCxnSpPr>
          <p:cNvPr id="12" name="Straight Arrow Connector 11">
            <a:extLst>
              <a:ext uri="{FF2B5EF4-FFF2-40B4-BE49-F238E27FC236}">
                <a16:creationId xmlns:a16="http://schemas.microsoft.com/office/drawing/2014/main" id="{09C47AE5-BACA-F08B-121F-076D10E02643}"/>
              </a:ext>
            </a:extLst>
          </p:cNvPr>
          <p:cNvCxnSpPr>
            <a:cxnSpLocks/>
          </p:cNvCxnSpPr>
          <p:nvPr/>
        </p:nvCxnSpPr>
        <p:spPr>
          <a:xfrm>
            <a:off x="530352" y="3267456"/>
            <a:ext cx="1908048"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4" name="Straight Arrow Connector 13">
            <a:extLst>
              <a:ext uri="{FF2B5EF4-FFF2-40B4-BE49-F238E27FC236}">
                <a16:creationId xmlns:a16="http://schemas.microsoft.com/office/drawing/2014/main" id="{9AF03493-FB99-39C7-E479-AA3C26286F7E}"/>
              </a:ext>
            </a:extLst>
          </p:cNvPr>
          <p:cNvCxnSpPr>
            <a:cxnSpLocks/>
          </p:cNvCxnSpPr>
          <p:nvPr/>
        </p:nvCxnSpPr>
        <p:spPr>
          <a:xfrm>
            <a:off x="7760059" y="3679901"/>
            <a:ext cx="797536" cy="43393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9773CC6A-CB73-4F3D-7E16-38D914A46F1D}"/>
              </a:ext>
            </a:extLst>
          </p:cNvPr>
          <p:cNvCxnSpPr>
            <a:cxnSpLocks/>
          </p:cNvCxnSpPr>
          <p:nvPr/>
        </p:nvCxnSpPr>
        <p:spPr>
          <a:xfrm>
            <a:off x="7728019" y="1572923"/>
            <a:ext cx="903917" cy="119770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0" name="Straight Arrow Connector 19">
            <a:extLst>
              <a:ext uri="{FF2B5EF4-FFF2-40B4-BE49-F238E27FC236}">
                <a16:creationId xmlns:a16="http://schemas.microsoft.com/office/drawing/2014/main" id="{CE7EC88C-7935-D611-0D5A-852ADF84DDE7}"/>
              </a:ext>
            </a:extLst>
          </p:cNvPr>
          <p:cNvCxnSpPr>
            <a:cxnSpLocks/>
          </p:cNvCxnSpPr>
          <p:nvPr/>
        </p:nvCxnSpPr>
        <p:spPr>
          <a:xfrm flipH="1">
            <a:off x="7644385" y="4522650"/>
            <a:ext cx="737617" cy="31628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pic>
        <p:nvPicPr>
          <p:cNvPr id="3" name="Picture 3" descr="Graphical user interface, application&#10;&#10;Description automatically generated">
            <a:extLst>
              <a:ext uri="{FF2B5EF4-FFF2-40B4-BE49-F238E27FC236}">
                <a16:creationId xmlns:a16="http://schemas.microsoft.com/office/drawing/2014/main" id="{4C745E88-7917-92F6-0ECA-D1A0FED54CCF}"/>
              </a:ext>
            </a:extLst>
          </p:cNvPr>
          <p:cNvPicPr>
            <a:picLocks noChangeAspect="1"/>
          </p:cNvPicPr>
          <p:nvPr/>
        </p:nvPicPr>
        <p:blipFill>
          <a:blip r:embed="rId5"/>
          <a:stretch>
            <a:fillRect/>
          </a:stretch>
        </p:blipFill>
        <p:spPr>
          <a:xfrm>
            <a:off x="2652132" y="245825"/>
            <a:ext cx="3049858" cy="4312667"/>
          </a:xfrm>
          <a:prstGeom prst="rect">
            <a:avLst/>
          </a:prstGeom>
        </p:spPr>
      </p:pic>
    </p:spTree>
    <p:extLst>
      <p:ext uri="{BB962C8B-B14F-4D97-AF65-F5344CB8AC3E}">
        <p14:creationId xmlns:p14="http://schemas.microsoft.com/office/powerpoint/2010/main" val="3178328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7D8017F-1189-7C76-CB40-12C38526AF3B}"/>
              </a:ext>
            </a:extLst>
          </p:cNvPr>
          <p:cNvSpPr txBox="1"/>
          <p:nvPr/>
        </p:nvSpPr>
        <p:spPr>
          <a:xfrm>
            <a:off x="-902" y="-156"/>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8" name="TextBox 7">
            <a:extLst>
              <a:ext uri="{FF2B5EF4-FFF2-40B4-BE49-F238E27FC236}">
                <a16:creationId xmlns:a16="http://schemas.microsoft.com/office/drawing/2014/main" id="{92166938-849C-9A68-6B92-841A2E0985E8}"/>
              </a:ext>
            </a:extLst>
          </p:cNvPr>
          <p:cNvSpPr txBox="1"/>
          <p:nvPr/>
        </p:nvSpPr>
        <p:spPr>
          <a:xfrm>
            <a:off x="2504753" y="241504"/>
            <a:ext cx="7657747" cy="1015663"/>
          </a:xfrm>
          <a:prstGeom prst="rect">
            <a:avLst/>
          </a:prstGeom>
          <a:noFill/>
        </p:spPr>
        <p:txBody>
          <a:bodyPr wrap="square" lIns="91440" tIns="45720" rIns="91440" bIns="45720" rtlCol="0" anchor="t">
            <a:spAutoFit/>
          </a:bodyPr>
          <a:lstStyle/>
          <a:p>
            <a:pPr algn="ctr"/>
            <a:r>
              <a:rPr lang="en-GB" sz="3200" b="1" u="sng">
                <a:solidFill>
                  <a:srgbClr val="002060"/>
                </a:solidFill>
                <a:latin typeface="Calibri"/>
                <a:ea typeface="Calibri"/>
                <a:cs typeface="Calibri"/>
              </a:rPr>
              <a:t>Sut </a:t>
            </a:r>
            <a:r>
              <a:rPr lang="en-GB" sz="3200" b="1" u="sng" err="1">
                <a:solidFill>
                  <a:srgbClr val="002060"/>
                </a:solidFill>
                <a:latin typeface="Calibri"/>
                <a:ea typeface="Calibri"/>
                <a:cs typeface="Calibri"/>
              </a:rPr>
              <a:t>i</a:t>
            </a:r>
            <a:r>
              <a:rPr lang="en-GB" sz="3200" b="1" u="sng">
                <a:solidFill>
                  <a:srgbClr val="002060"/>
                </a:solidFill>
                <a:latin typeface="Calibri"/>
                <a:ea typeface="Calibri"/>
                <a:cs typeface="Calibri"/>
              </a:rPr>
              <a:t> </a:t>
            </a:r>
            <a:r>
              <a:rPr lang="en-GB" sz="3200" b="1" u="sng" err="1">
                <a:solidFill>
                  <a:srgbClr val="002060"/>
                </a:solidFill>
                <a:latin typeface="Calibri"/>
                <a:ea typeface="Calibri"/>
                <a:cs typeface="Calibri"/>
              </a:rPr>
              <a:t>gael</a:t>
            </a:r>
            <a:r>
              <a:rPr lang="en-GB" sz="3200" b="1" u="sng">
                <a:solidFill>
                  <a:srgbClr val="002060"/>
                </a:solidFill>
                <a:latin typeface="Calibri"/>
                <a:ea typeface="Calibri"/>
                <a:cs typeface="Calibri"/>
              </a:rPr>
              <a:t> </a:t>
            </a:r>
            <a:r>
              <a:rPr lang="en-GB" sz="3200" b="1" u="sng" err="1">
                <a:solidFill>
                  <a:srgbClr val="002060"/>
                </a:solidFill>
                <a:latin typeface="Calibri"/>
                <a:ea typeface="Calibri"/>
                <a:cs typeface="Calibri"/>
              </a:rPr>
              <a:t>mynediad</a:t>
            </a:r>
            <a:r>
              <a:rPr lang="en-GB" sz="3200" b="1" u="sng">
                <a:solidFill>
                  <a:srgbClr val="002060"/>
                </a:solidFill>
                <a:latin typeface="Calibri"/>
                <a:ea typeface="Calibri"/>
                <a:cs typeface="Calibri"/>
              </a:rPr>
              <a:t> </a:t>
            </a:r>
            <a:r>
              <a:rPr lang="en-GB" sz="3200" b="1" u="sng" err="1">
                <a:solidFill>
                  <a:srgbClr val="002060"/>
                </a:solidFill>
                <a:latin typeface="Calibri"/>
                <a:ea typeface="Calibri"/>
                <a:cs typeface="Calibri"/>
              </a:rPr>
              <a:t>i'ch</a:t>
            </a:r>
            <a:r>
              <a:rPr lang="en-GB" sz="3200" b="1" u="sng">
                <a:solidFill>
                  <a:srgbClr val="002060"/>
                </a:solidFill>
                <a:latin typeface="Calibri"/>
                <a:ea typeface="Calibri"/>
                <a:cs typeface="Calibri"/>
              </a:rPr>
              <a:t> </a:t>
            </a:r>
            <a:r>
              <a:rPr lang="en-GB" sz="3200" b="1" u="sng" err="1">
                <a:solidFill>
                  <a:srgbClr val="002060"/>
                </a:solidFill>
                <a:latin typeface="Calibri"/>
                <a:ea typeface="Calibri"/>
                <a:cs typeface="Calibri"/>
              </a:rPr>
              <a:t>Ffolder</a:t>
            </a:r>
            <a:r>
              <a:rPr lang="en-GB" sz="3200" b="1" u="sng">
                <a:solidFill>
                  <a:srgbClr val="002060"/>
                </a:solidFill>
                <a:latin typeface="Calibri"/>
                <a:ea typeface="Calibri"/>
                <a:cs typeface="Calibri"/>
              </a:rPr>
              <a:t> SharePoint </a:t>
            </a:r>
            <a:endParaRPr lang="en-GB" sz="3200">
              <a:solidFill>
                <a:srgbClr val="002060"/>
              </a:solidFill>
              <a:latin typeface="Calibri"/>
              <a:ea typeface="Calibri"/>
              <a:cs typeface="Calibri"/>
            </a:endParaRPr>
          </a:p>
          <a:p>
            <a:pPr algn="ctr"/>
            <a:r>
              <a:rPr lang="en-GB" sz="2800" b="1" u="sng">
                <a:solidFill>
                  <a:srgbClr val="002060"/>
                </a:solidFill>
                <a:latin typeface="Arial"/>
                <a:cs typeface="Arial"/>
              </a:rPr>
              <a:t>How to access your SharePoint Folder</a:t>
            </a:r>
            <a:endParaRPr lang="en-GB">
              <a:solidFill>
                <a:srgbClr val="002060"/>
              </a:solidFill>
              <a:ea typeface="Calibri" panose="020F0502020204030204"/>
              <a:cs typeface="Calibri" panose="020F0502020204030204"/>
            </a:endParaRPr>
          </a:p>
        </p:txBody>
      </p:sp>
      <p:pic>
        <p:nvPicPr>
          <p:cNvPr id="2" name="Picture 1" descr="A logo of a graduation cap&#10;&#10;AI-generated content may be incorrect.">
            <a:extLst>
              <a:ext uri="{FF2B5EF4-FFF2-40B4-BE49-F238E27FC236}">
                <a16:creationId xmlns:a16="http://schemas.microsoft.com/office/drawing/2014/main" id="{3F6E5BA2-C2A9-E0C8-8252-67DE974182C1}"/>
              </a:ext>
            </a:extLst>
          </p:cNvPr>
          <p:cNvPicPr>
            <a:picLocks noChangeAspect="1"/>
          </p:cNvPicPr>
          <p:nvPr/>
        </p:nvPicPr>
        <p:blipFill>
          <a:blip r:embed="rId3"/>
          <a:stretch>
            <a:fillRect/>
          </a:stretch>
        </p:blipFill>
        <p:spPr>
          <a:xfrm>
            <a:off x="287355" y="1854360"/>
            <a:ext cx="3389841" cy="26278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3" name="Picture 2" descr="A diagram of a pedagogy&#10;&#10;AI-generated content may be incorrect.">
            <a:extLst>
              <a:ext uri="{FF2B5EF4-FFF2-40B4-BE49-F238E27FC236}">
                <a16:creationId xmlns:a16="http://schemas.microsoft.com/office/drawing/2014/main" id="{03AD434F-0585-4724-F232-53DB7FB0E70D}"/>
              </a:ext>
            </a:extLst>
          </p:cNvPr>
          <p:cNvPicPr>
            <a:picLocks noChangeAspect="1"/>
          </p:cNvPicPr>
          <p:nvPr/>
        </p:nvPicPr>
        <p:blipFill>
          <a:blip r:embed="rId4"/>
          <a:stretch>
            <a:fillRect/>
          </a:stretch>
        </p:blipFill>
        <p:spPr>
          <a:xfrm>
            <a:off x="4140125" y="1874988"/>
            <a:ext cx="3730323" cy="26484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0467120C-58B4-3125-D550-E2AE47226C2F}"/>
              </a:ext>
            </a:extLst>
          </p:cNvPr>
          <p:cNvSpPr txBox="1"/>
          <p:nvPr/>
        </p:nvSpPr>
        <p:spPr>
          <a:xfrm>
            <a:off x="8240757" y="1859491"/>
            <a:ext cx="3483312" cy="2677656"/>
          </a:xfrm>
          <a:prstGeom prst="rect">
            <a:avLst/>
          </a:prstGeom>
          <a:noFill/>
          <a:ln w="5715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400" b="1">
              <a:solidFill>
                <a:srgbClr val="002060"/>
              </a:solidFill>
              <a:ea typeface="+mn-lt"/>
              <a:cs typeface="+mn-lt"/>
            </a:endParaRPr>
          </a:p>
          <a:p>
            <a:pPr algn="ctr"/>
            <a:r>
              <a:rPr lang="en-US" sz="2400" b="1" err="1">
                <a:solidFill>
                  <a:srgbClr val="002060"/>
                </a:solidFill>
                <a:ea typeface="+mn-lt"/>
                <a:cs typeface="+mn-lt"/>
              </a:rPr>
              <a:t>Dewiswch</a:t>
            </a:r>
            <a:r>
              <a:rPr lang="en-US" sz="2400" b="1">
                <a:solidFill>
                  <a:srgbClr val="002060"/>
                </a:solidFill>
                <a:ea typeface="+mn-lt"/>
                <a:cs typeface="+mn-lt"/>
              </a:rPr>
              <a:t> </a:t>
            </a:r>
            <a:r>
              <a:rPr lang="en-US" sz="2400" b="1" err="1">
                <a:solidFill>
                  <a:srgbClr val="002060"/>
                </a:solidFill>
                <a:ea typeface="+mn-lt"/>
                <a:cs typeface="+mn-lt"/>
              </a:rPr>
              <a:t>eich</a:t>
            </a:r>
            <a:r>
              <a:rPr lang="en-US" sz="2400" b="1">
                <a:solidFill>
                  <a:srgbClr val="002060"/>
                </a:solidFill>
                <a:ea typeface="+mn-lt"/>
                <a:cs typeface="+mn-lt"/>
              </a:rPr>
              <a:t> </a:t>
            </a:r>
            <a:r>
              <a:rPr lang="en-US" sz="2400" b="1" err="1">
                <a:solidFill>
                  <a:srgbClr val="002060"/>
                </a:solidFill>
                <a:ea typeface="+mn-lt"/>
                <a:cs typeface="+mn-lt"/>
              </a:rPr>
              <a:t>rhwydwaith</a:t>
            </a:r>
            <a:r>
              <a:rPr lang="en-US" sz="2400" b="1">
                <a:solidFill>
                  <a:srgbClr val="002060"/>
                </a:solidFill>
                <a:ea typeface="+mn-lt"/>
                <a:cs typeface="+mn-lt"/>
              </a:rPr>
              <a:t> </a:t>
            </a:r>
            <a:r>
              <a:rPr lang="en-US" sz="2400" b="1" err="1">
                <a:solidFill>
                  <a:srgbClr val="002060"/>
                </a:solidFill>
                <a:ea typeface="+mn-lt"/>
                <a:cs typeface="+mn-lt"/>
              </a:rPr>
              <a:t>o'r</a:t>
            </a:r>
            <a:r>
              <a:rPr lang="en-US" sz="2400" b="1">
                <a:solidFill>
                  <a:srgbClr val="002060"/>
                </a:solidFill>
                <a:ea typeface="+mn-lt"/>
                <a:cs typeface="+mn-lt"/>
              </a:rPr>
              <a:t> </a:t>
            </a:r>
            <a:r>
              <a:rPr lang="en-US" sz="2400" b="1" err="1">
                <a:solidFill>
                  <a:srgbClr val="002060"/>
                </a:solidFill>
                <a:ea typeface="+mn-lt"/>
                <a:cs typeface="+mn-lt"/>
              </a:rPr>
              <a:t>rhestr</a:t>
            </a:r>
            <a:endParaRPr lang="en-US" sz="2400" b="1">
              <a:solidFill>
                <a:srgbClr val="002060"/>
              </a:solidFill>
              <a:ea typeface="+mn-lt"/>
              <a:cs typeface="+mn-lt"/>
            </a:endParaRPr>
          </a:p>
          <a:p>
            <a:pPr algn="ctr"/>
            <a:endParaRPr lang="en-US" sz="2400" b="1">
              <a:solidFill>
                <a:srgbClr val="111111"/>
              </a:solidFill>
              <a:ea typeface="Calibri"/>
              <a:cs typeface="Calibri"/>
            </a:endParaRPr>
          </a:p>
          <a:p>
            <a:pPr algn="ctr"/>
            <a:r>
              <a:rPr lang="en-US" sz="2400" b="1">
                <a:solidFill>
                  <a:srgbClr val="002060"/>
                </a:solidFill>
                <a:ea typeface="Calibri"/>
                <a:cs typeface="Calibri"/>
              </a:rPr>
              <a:t>Choose your Network from the list</a:t>
            </a:r>
          </a:p>
          <a:p>
            <a:pPr algn="ctr"/>
            <a:endParaRPr lang="en-US" sz="2400" b="1">
              <a:solidFill>
                <a:srgbClr val="002060"/>
              </a:solidFill>
              <a:ea typeface="Calibri"/>
              <a:cs typeface="Calibri"/>
            </a:endParaRPr>
          </a:p>
        </p:txBody>
      </p:sp>
      <p:sp>
        <p:nvSpPr>
          <p:cNvPr id="5" name="TextBox 4">
            <a:extLst>
              <a:ext uri="{FF2B5EF4-FFF2-40B4-BE49-F238E27FC236}">
                <a16:creationId xmlns:a16="http://schemas.microsoft.com/office/drawing/2014/main" id="{7399A7D6-828E-CFB4-BF22-8D98BD2EA5BB}"/>
              </a:ext>
            </a:extLst>
          </p:cNvPr>
          <p:cNvSpPr txBox="1"/>
          <p:nvPr/>
        </p:nvSpPr>
        <p:spPr>
          <a:xfrm>
            <a:off x="2123724" y="2205481"/>
            <a:ext cx="154496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ea typeface="Calibri"/>
                <a:cs typeface="Calibri"/>
              </a:rPr>
              <a:t>ECAD4017</a:t>
            </a:r>
            <a:endParaRPr lang="en-US" sz="2400" b="1"/>
          </a:p>
        </p:txBody>
      </p:sp>
      <p:cxnSp>
        <p:nvCxnSpPr>
          <p:cNvPr id="7" name="Straight Arrow Connector 6">
            <a:extLst>
              <a:ext uri="{FF2B5EF4-FFF2-40B4-BE49-F238E27FC236}">
                <a16:creationId xmlns:a16="http://schemas.microsoft.com/office/drawing/2014/main" id="{555BCCA9-E919-9D1E-4F47-7BFEA9C75135}"/>
              </a:ext>
            </a:extLst>
          </p:cNvPr>
          <p:cNvCxnSpPr/>
          <p:nvPr/>
        </p:nvCxnSpPr>
        <p:spPr>
          <a:xfrm>
            <a:off x="3723855" y="3231774"/>
            <a:ext cx="372385" cy="1330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801D7FEC-1319-FED6-7A34-63E4CF0BCE84}"/>
              </a:ext>
            </a:extLst>
          </p:cNvPr>
          <p:cNvCxnSpPr>
            <a:cxnSpLocks/>
          </p:cNvCxnSpPr>
          <p:nvPr/>
        </p:nvCxnSpPr>
        <p:spPr>
          <a:xfrm>
            <a:off x="7866473" y="3122916"/>
            <a:ext cx="372385" cy="1330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63640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Blwch Testun 7">
            <a:extLst>
              <a:ext uri="{FF2B5EF4-FFF2-40B4-BE49-F238E27FC236}">
                <a16:creationId xmlns:a16="http://schemas.microsoft.com/office/drawing/2014/main" id="{28B6967E-2606-4A9F-86CE-3723CCBF2114}"/>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err="1">
                <a:solidFill>
                  <a:srgbClr val="00B050"/>
                </a:solidFill>
                <a:ea typeface="+mn-lt"/>
                <a:cs typeface="+mn-lt"/>
              </a:rPr>
              <a:t>Sharepoint</a:t>
            </a:r>
            <a:endParaRPr lang="en-GB" sz="3200" b="1">
              <a:solidFill>
                <a:srgbClr val="00B050"/>
              </a:solidFill>
              <a:ea typeface="+mn-lt"/>
              <a:cs typeface="+mn-lt"/>
            </a:endParaRPr>
          </a:p>
          <a:p>
            <a:pPr>
              <a:defRPr/>
            </a:pPr>
            <a:endParaRPr lang="en-GB" sz="3200" b="1">
              <a:solidFill>
                <a:srgbClr val="00B050"/>
              </a:solidFill>
              <a:ea typeface="+mn-lt"/>
              <a:cs typeface="+mn-lt"/>
            </a:endParaRPr>
          </a:p>
        </p:txBody>
      </p:sp>
      <p:pic>
        <p:nvPicPr>
          <p:cNvPr id="2" name="Picture 2" descr="Graphical user interface, application&#10;&#10;Description automatically generated">
            <a:extLst>
              <a:ext uri="{FF2B5EF4-FFF2-40B4-BE49-F238E27FC236}">
                <a16:creationId xmlns:a16="http://schemas.microsoft.com/office/drawing/2014/main" id="{609AC225-0E23-431F-D100-B70184F062B3}"/>
              </a:ext>
            </a:extLst>
          </p:cNvPr>
          <p:cNvPicPr>
            <a:picLocks noChangeAspect="1"/>
          </p:cNvPicPr>
          <p:nvPr/>
        </p:nvPicPr>
        <p:blipFill>
          <a:blip r:embed="rId3"/>
          <a:stretch>
            <a:fillRect/>
          </a:stretch>
        </p:blipFill>
        <p:spPr>
          <a:xfrm>
            <a:off x="580845" y="613192"/>
            <a:ext cx="11024558" cy="5513493"/>
          </a:xfrm>
          <a:prstGeom prst="rect">
            <a:avLst/>
          </a:prstGeom>
        </p:spPr>
      </p:pic>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10976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Blwch Testun 7">
            <a:extLst>
              <a:ext uri="{FF2B5EF4-FFF2-40B4-BE49-F238E27FC236}">
                <a16:creationId xmlns:a16="http://schemas.microsoft.com/office/drawing/2014/main" id="{28B6967E-2606-4A9F-86CE-3723CCBF2114}"/>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err="1">
                <a:solidFill>
                  <a:srgbClr val="00B050"/>
                </a:solidFill>
                <a:ea typeface="+mn-lt"/>
                <a:cs typeface="+mn-lt"/>
              </a:rPr>
              <a:t>Sharepoint</a:t>
            </a:r>
            <a:endParaRPr lang="en-GB" sz="3200" b="1">
              <a:solidFill>
                <a:srgbClr val="00B050"/>
              </a:solidFill>
              <a:ea typeface="+mn-lt"/>
              <a:cs typeface="+mn-lt"/>
            </a:endParaRPr>
          </a:p>
          <a:p>
            <a:pPr>
              <a:defRPr/>
            </a:pPr>
            <a:endParaRPr lang="en-GB" sz="3200" b="1">
              <a:solidFill>
                <a:srgbClr val="00B050"/>
              </a:solidFill>
              <a:ea typeface="+mn-lt"/>
              <a:cs typeface="+mn-lt"/>
            </a:endParaRPr>
          </a:p>
        </p:txBody>
      </p:sp>
      <p:pic>
        <p:nvPicPr>
          <p:cNvPr id="1026" name="Picture 2" descr="PLP">
            <a:extLst>
              <a:ext uri="{FF2B5EF4-FFF2-40B4-BE49-F238E27FC236}">
                <a16:creationId xmlns:a16="http://schemas.microsoft.com/office/drawing/2014/main" id="{0CC7DBBC-7330-4A07-95BA-C174248B4F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3">
            <a:extLst>
              <a:ext uri="{FF2B5EF4-FFF2-40B4-BE49-F238E27FC236}">
                <a16:creationId xmlns:a16="http://schemas.microsoft.com/office/drawing/2014/main" id="{7D6890A3-3024-8DBA-1B87-3248810FD835}"/>
              </a:ext>
            </a:extLst>
          </p:cNvPr>
          <p:cNvPicPr>
            <a:picLocks noChangeAspect="1"/>
          </p:cNvPicPr>
          <p:nvPr/>
        </p:nvPicPr>
        <p:blipFill>
          <a:blip r:embed="rId4"/>
          <a:stretch>
            <a:fillRect/>
          </a:stretch>
        </p:blipFill>
        <p:spPr>
          <a:xfrm>
            <a:off x="583721" y="559815"/>
            <a:ext cx="9601200" cy="5508333"/>
          </a:xfrm>
          <a:prstGeom prst="rect">
            <a:avLst/>
          </a:prstGeom>
        </p:spPr>
      </p:pic>
    </p:spTree>
    <p:extLst>
      <p:ext uri="{BB962C8B-B14F-4D97-AF65-F5344CB8AC3E}">
        <p14:creationId xmlns:p14="http://schemas.microsoft.com/office/powerpoint/2010/main" val="24201019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D6EF0B-FC09-604E-74E3-F3D2DD091438}"/>
            </a:ext>
          </a:extLst>
        </p:cNvPr>
        <p:cNvGrpSpPr/>
        <p:nvPr/>
      </p:nvGrpSpPr>
      <p:grpSpPr>
        <a:xfrm>
          <a:off x="0" y="0"/>
          <a:ext cx="0" cy="0"/>
          <a:chOff x="0" y="0"/>
          <a:chExt cx="0" cy="0"/>
        </a:xfrm>
      </p:grpSpPr>
      <p:sp>
        <p:nvSpPr>
          <p:cNvPr id="8" name="Blwch Testun 7">
            <a:extLst>
              <a:ext uri="{FF2B5EF4-FFF2-40B4-BE49-F238E27FC236}">
                <a16:creationId xmlns:a16="http://schemas.microsoft.com/office/drawing/2014/main" id="{2148A2FF-FC0B-6230-D326-4B90A284999D}"/>
              </a:ext>
            </a:extLst>
          </p:cNvPr>
          <p:cNvSpPr txBox="1"/>
          <p:nvPr/>
        </p:nvSpPr>
        <p:spPr>
          <a:xfrm>
            <a:off x="450666" y="17487"/>
            <a:ext cx="6097136" cy="1077218"/>
          </a:xfrm>
          <a:prstGeom prst="rect">
            <a:avLst/>
          </a:prstGeom>
          <a:noFill/>
        </p:spPr>
        <p:txBody>
          <a:bodyPr wrap="square" lIns="91440" tIns="45720" rIns="91440" bIns="45720" anchor="t">
            <a:spAutoFit/>
          </a:bodyPr>
          <a:lstStyle/>
          <a:p>
            <a:pPr>
              <a:defRPr/>
            </a:pPr>
            <a:r>
              <a:rPr lang="en-GB" sz="3200" b="1" err="1">
                <a:solidFill>
                  <a:srgbClr val="00B050"/>
                </a:solidFill>
                <a:ea typeface="+mn-lt"/>
                <a:cs typeface="+mn-lt"/>
              </a:rPr>
              <a:t>Sharepoint</a:t>
            </a:r>
            <a:endParaRPr lang="en-GB" sz="3200" b="1">
              <a:solidFill>
                <a:srgbClr val="00B050"/>
              </a:solidFill>
              <a:ea typeface="+mn-lt"/>
              <a:cs typeface="+mn-lt"/>
            </a:endParaRPr>
          </a:p>
          <a:p>
            <a:pPr>
              <a:defRPr/>
            </a:pPr>
            <a:endParaRPr lang="en-GB" sz="3200" b="1">
              <a:solidFill>
                <a:srgbClr val="00B050"/>
              </a:solidFill>
              <a:ea typeface="+mn-lt"/>
              <a:cs typeface="+mn-lt"/>
            </a:endParaRPr>
          </a:p>
        </p:txBody>
      </p:sp>
      <p:pic>
        <p:nvPicPr>
          <p:cNvPr id="2" name="Picture 1" descr="A screenshot of a computer&#10;&#10;AI-generated content may be incorrect.">
            <a:extLst>
              <a:ext uri="{FF2B5EF4-FFF2-40B4-BE49-F238E27FC236}">
                <a16:creationId xmlns:a16="http://schemas.microsoft.com/office/drawing/2014/main" id="{8AA51C40-E151-DD36-96ED-F5717AE88B3B}"/>
              </a:ext>
            </a:extLst>
          </p:cNvPr>
          <p:cNvPicPr>
            <a:picLocks noChangeAspect="1"/>
          </p:cNvPicPr>
          <p:nvPr/>
        </p:nvPicPr>
        <p:blipFill>
          <a:blip r:embed="rId3"/>
          <a:stretch>
            <a:fillRect/>
          </a:stretch>
        </p:blipFill>
        <p:spPr>
          <a:xfrm>
            <a:off x="3787177" y="211666"/>
            <a:ext cx="6214220" cy="5533571"/>
          </a:xfrm>
          <a:prstGeom prst="rect">
            <a:avLst/>
          </a:prstGeom>
        </p:spPr>
      </p:pic>
      <p:pic>
        <p:nvPicPr>
          <p:cNvPr id="1026" name="Picture 2" descr="PLP">
            <a:extLst>
              <a:ext uri="{FF2B5EF4-FFF2-40B4-BE49-F238E27FC236}">
                <a16:creationId xmlns:a16="http://schemas.microsoft.com/office/drawing/2014/main" id="{FF3F145D-31F4-5F1A-C04E-D262589FC2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33402" y="213625"/>
            <a:ext cx="1606176" cy="160617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17811F-E4DF-4609-4CBE-9851EFF056C6}"/>
              </a:ext>
            </a:extLst>
          </p:cNvPr>
          <p:cNvSpPr txBox="1"/>
          <p:nvPr/>
        </p:nvSpPr>
        <p:spPr>
          <a:xfrm>
            <a:off x="611776" y="1343247"/>
            <a:ext cx="2673196"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err="1">
                <a:solidFill>
                  <a:srgbClr val="002060"/>
                </a:solidFill>
                <a:ea typeface="Calibri"/>
                <a:cs typeface="Calibri"/>
              </a:rPr>
              <a:t>Galwch</a:t>
            </a:r>
            <a:r>
              <a:rPr lang="en-US" sz="2400">
                <a:solidFill>
                  <a:srgbClr val="002060"/>
                </a:solidFill>
                <a:ea typeface="Calibri"/>
                <a:cs typeface="Calibri"/>
              </a:rPr>
              <a:t> y </a:t>
            </a:r>
            <a:r>
              <a:rPr lang="en-US" sz="2400" err="1">
                <a:solidFill>
                  <a:srgbClr val="002060"/>
                </a:solidFill>
                <a:ea typeface="Calibri"/>
                <a:cs typeface="Calibri"/>
              </a:rPr>
              <a:t>ffeil</a:t>
            </a:r>
            <a:r>
              <a:rPr lang="en-US" sz="2400">
                <a:solidFill>
                  <a:srgbClr val="002060"/>
                </a:solidFill>
                <a:ea typeface="Calibri"/>
                <a:cs typeface="Calibri"/>
              </a:rPr>
              <a:t> </a:t>
            </a:r>
            <a:r>
              <a:rPr lang="en-US" sz="2400" err="1">
                <a:solidFill>
                  <a:srgbClr val="002060"/>
                </a:solidFill>
                <a:ea typeface="Calibri"/>
                <a:cs typeface="Calibri"/>
              </a:rPr>
              <a:t>rhywbeth</a:t>
            </a:r>
            <a:r>
              <a:rPr lang="en-US" sz="2400">
                <a:solidFill>
                  <a:srgbClr val="002060"/>
                </a:solidFill>
                <a:ea typeface="Calibri"/>
                <a:cs typeface="Calibri"/>
              </a:rPr>
              <a:t> </a:t>
            </a:r>
            <a:r>
              <a:rPr lang="en-US" sz="2400" err="1">
                <a:solidFill>
                  <a:srgbClr val="002060"/>
                </a:solidFill>
                <a:ea typeface="Calibri"/>
                <a:cs typeface="Calibri"/>
              </a:rPr>
              <a:t>perthnasol</a:t>
            </a:r>
            <a:r>
              <a:rPr lang="en-US" sz="2400">
                <a:solidFill>
                  <a:srgbClr val="002060"/>
                </a:solidFill>
                <a:ea typeface="Calibri"/>
                <a:cs typeface="Calibri"/>
              </a:rPr>
              <a:t>, </a:t>
            </a:r>
            <a:r>
              <a:rPr lang="en-US" sz="2400" err="1">
                <a:solidFill>
                  <a:srgbClr val="002060"/>
                </a:solidFill>
                <a:ea typeface="Calibri"/>
                <a:cs typeface="Calibri"/>
              </a:rPr>
              <a:t>clic</a:t>
            </a:r>
            <a:r>
              <a:rPr lang="en-US" sz="2400">
                <a:solidFill>
                  <a:srgbClr val="002060"/>
                </a:solidFill>
                <a:ea typeface="Calibri"/>
                <a:cs typeface="Calibri"/>
              </a:rPr>
              <a:t> </a:t>
            </a:r>
            <a:r>
              <a:rPr lang="en-US" sz="2400" err="1">
                <a:solidFill>
                  <a:srgbClr val="002060"/>
                </a:solidFill>
                <a:ea typeface="Calibri"/>
                <a:cs typeface="Calibri"/>
              </a:rPr>
              <a:t>chwith</a:t>
            </a:r>
            <a:r>
              <a:rPr lang="en-US" sz="2400">
                <a:solidFill>
                  <a:srgbClr val="002060"/>
                </a:solidFill>
                <a:ea typeface="Calibri"/>
                <a:cs typeface="Calibri"/>
              </a:rPr>
              <a:t> </a:t>
            </a:r>
            <a:r>
              <a:rPr lang="en-US" sz="2400" err="1">
                <a:solidFill>
                  <a:srgbClr val="002060"/>
                </a:solidFill>
                <a:ea typeface="Calibri"/>
                <a:cs typeface="Calibri"/>
              </a:rPr>
              <a:t>ar</a:t>
            </a:r>
            <a:r>
              <a:rPr lang="en-US" sz="2400">
                <a:solidFill>
                  <a:srgbClr val="002060"/>
                </a:solidFill>
                <a:ea typeface="Calibri"/>
                <a:cs typeface="Calibri"/>
              </a:rPr>
              <a:t> "Create"</a:t>
            </a:r>
          </a:p>
          <a:p>
            <a:endParaRPr lang="en-US" sz="2400">
              <a:solidFill>
                <a:srgbClr val="002060"/>
              </a:solidFill>
              <a:ea typeface="Calibri"/>
              <a:cs typeface="Calibri"/>
            </a:endParaRPr>
          </a:p>
          <a:p>
            <a:r>
              <a:rPr lang="en-US" sz="2400">
                <a:solidFill>
                  <a:srgbClr val="002060"/>
                </a:solidFill>
                <a:ea typeface="+mn-lt"/>
                <a:cs typeface="+mn-lt"/>
              </a:rPr>
              <a:t>Call the file something relevant, left click on "Create"</a:t>
            </a:r>
          </a:p>
        </p:txBody>
      </p:sp>
    </p:spTree>
    <p:extLst>
      <p:ext uri="{BB962C8B-B14F-4D97-AF65-F5344CB8AC3E}">
        <p14:creationId xmlns:p14="http://schemas.microsoft.com/office/powerpoint/2010/main" val="25202085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41C2158-7EDE-2D59-76CE-A4F3B8A96C4B}"/>
              </a:ext>
            </a:extLst>
          </p:cNvPr>
          <p:cNvPicPr>
            <a:picLocks noChangeAspect="1"/>
          </p:cNvPicPr>
          <p:nvPr/>
        </p:nvPicPr>
        <p:blipFill>
          <a:blip r:embed="rId3"/>
          <a:stretch>
            <a:fillRect/>
          </a:stretch>
        </p:blipFill>
        <p:spPr>
          <a:xfrm>
            <a:off x="1772" y="-9185"/>
            <a:ext cx="12197315" cy="5875136"/>
          </a:xfrm>
          <a:prstGeom prst="rect">
            <a:avLst/>
          </a:prstGeom>
        </p:spPr>
      </p:pic>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2" name="Thought Bubble: Cloud 1">
            <a:extLst>
              <a:ext uri="{FF2B5EF4-FFF2-40B4-BE49-F238E27FC236}">
                <a16:creationId xmlns:a16="http://schemas.microsoft.com/office/drawing/2014/main" id="{65D99740-FD02-2E4D-FA50-8AC039B6FAF0}"/>
              </a:ext>
            </a:extLst>
          </p:cNvPr>
          <p:cNvSpPr/>
          <p:nvPr/>
        </p:nvSpPr>
        <p:spPr>
          <a:xfrm>
            <a:off x="546683" y="41768"/>
            <a:ext cx="11136384" cy="5074118"/>
          </a:xfrm>
          <a:prstGeom prst="cloudCallou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4000" b="1">
              <a:solidFill>
                <a:srgbClr val="002060"/>
              </a:solidFill>
              <a:ea typeface="+mn-lt"/>
              <a:cs typeface="+mn-lt"/>
            </a:endParaRPr>
          </a:p>
          <a:p>
            <a:pPr algn="ctr"/>
            <a:r>
              <a:rPr lang="en-US" sz="4000" b="1">
                <a:solidFill>
                  <a:srgbClr val="002060"/>
                </a:solidFill>
                <a:ea typeface="+mn-lt"/>
                <a:cs typeface="+mn-lt"/>
              </a:rPr>
              <a:t>Sut </a:t>
            </a:r>
            <a:r>
              <a:rPr lang="en-US" sz="4000" b="1" err="1">
                <a:solidFill>
                  <a:srgbClr val="002060"/>
                </a:solidFill>
                <a:ea typeface="+mn-lt"/>
                <a:cs typeface="+mn-lt"/>
              </a:rPr>
              <a:t>ydych</a:t>
            </a:r>
            <a:r>
              <a:rPr lang="en-US" sz="4000" b="1">
                <a:solidFill>
                  <a:srgbClr val="002060"/>
                </a:solidFill>
                <a:ea typeface="+mn-lt"/>
                <a:cs typeface="+mn-lt"/>
              </a:rPr>
              <a:t> </a:t>
            </a:r>
            <a:r>
              <a:rPr lang="en-US" sz="4000" b="1" err="1">
                <a:solidFill>
                  <a:srgbClr val="002060"/>
                </a:solidFill>
                <a:ea typeface="+mn-lt"/>
                <a:cs typeface="+mn-lt"/>
              </a:rPr>
              <a:t>chi’n</a:t>
            </a:r>
            <a:r>
              <a:rPr lang="en-US" sz="4000" b="1">
                <a:solidFill>
                  <a:srgbClr val="002060"/>
                </a:solidFill>
                <a:ea typeface="+mn-lt"/>
                <a:cs typeface="+mn-lt"/>
              </a:rPr>
              <a:t> </a:t>
            </a:r>
            <a:r>
              <a:rPr lang="en-US" sz="4000" b="1" err="1">
                <a:solidFill>
                  <a:srgbClr val="002060"/>
                </a:solidFill>
                <a:ea typeface="+mn-lt"/>
                <a:cs typeface="+mn-lt"/>
              </a:rPr>
              <a:t>cofnodi</a:t>
            </a:r>
            <a:r>
              <a:rPr lang="en-US" sz="4000" b="1">
                <a:solidFill>
                  <a:srgbClr val="002060"/>
                </a:solidFill>
                <a:ea typeface="+mn-lt"/>
                <a:cs typeface="+mn-lt"/>
              </a:rPr>
              <a:t> </a:t>
            </a:r>
            <a:r>
              <a:rPr lang="en-US" sz="4000" b="1" err="1">
                <a:solidFill>
                  <a:srgbClr val="002060"/>
                </a:solidFill>
                <a:ea typeface="+mn-lt"/>
                <a:cs typeface="+mn-lt"/>
              </a:rPr>
              <a:t>eich</a:t>
            </a:r>
            <a:r>
              <a:rPr lang="en-US" sz="4000" b="1">
                <a:solidFill>
                  <a:srgbClr val="002060"/>
                </a:solidFill>
                <a:ea typeface="+mn-lt"/>
                <a:cs typeface="+mn-lt"/>
              </a:rPr>
              <a:t> </a:t>
            </a:r>
            <a:r>
              <a:rPr lang="en-US" sz="4000" b="1" err="1">
                <a:solidFill>
                  <a:srgbClr val="002060"/>
                </a:solidFill>
                <a:ea typeface="+mn-lt"/>
                <a:cs typeface="+mn-lt"/>
              </a:rPr>
              <a:t>myfyrdodau</a:t>
            </a:r>
            <a:r>
              <a:rPr lang="en-US" sz="4000" b="1">
                <a:solidFill>
                  <a:srgbClr val="002060"/>
                </a:solidFill>
                <a:ea typeface="+mn-lt"/>
                <a:cs typeface="+mn-lt"/>
              </a:rPr>
              <a:t> </a:t>
            </a:r>
            <a:r>
              <a:rPr lang="en-US" sz="4000" b="1" err="1">
                <a:solidFill>
                  <a:srgbClr val="002060"/>
                </a:solidFill>
                <a:ea typeface="+mn-lt"/>
                <a:cs typeface="+mn-lt"/>
              </a:rPr>
              <a:t>a’ch</a:t>
            </a:r>
            <a:r>
              <a:rPr lang="en-US" sz="4000" b="1">
                <a:solidFill>
                  <a:srgbClr val="002060"/>
                </a:solidFill>
                <a:ea typeface="+mn-lt"/>
                <a:cs typeface="+mn-lt"/>
              </a:rPr>
              <a:t> </a:t>
            </a:r>
            <a:r>
              <a:rPr lang="en-US" sz="4000" b="1" err="1">
                <a:solidFill>
                  <a:srgbClr val="002060"/>
                </a:solidFill>
                <a:ea typeface="+mn-lt"/>
                <a:cs typeface="+mn-lt"/>
              </a:rPr>
              <a:t>tystiolaeth</a:t>
            </a:r>
            <a:r>
              <a:rPr lang="en-US" sz="4000" b="1">
                <a:solidFill>
                  <a:srgbClr val="002060"/>
                </a:solidFill>
                <a:ea typeface="+mn-lt"/>
                <a:cs typeface="+mn-lt"/>
              </a:rPr>
              <a:t>?</a:t>
            </a:r>
            <a:endParaRPr lang="en-US" sz="4000">
              <a:solidFill>
                <a:srgbClr val="002060"/>
              </a:solidFill>
              <a:ea typeface="+mn-lt"/>
              <a:cs typeface="+mn-lt"/>
            </a:endParaRPr>
          </a:p>
          <a:p>
            <a:pPr algn="ctr"/>
            <a:endParaRPr lang="en-US" sz="4000">
              <a:solidFill>
                <a:srgbClr val="002060"/>
              </a:solidFill>
              <a:ea typeface="Calibri"/>
              <a:cs typeface="Calibri"/>
            </a:endParaRPr>
          </a:p>
          <a:p>
            <a:pPr algn="ctr"/>
            <a:r>
              <a:rPr lang="en-US" sz="4000" b="1">
                <a:solidFill>
                  <a:srgbClr val="002060"/>
                </a:solidFill>
                <a:ea typeface="Calibri"/>
                <a:cs typeface="Calibri"/>
              </a:rPr>
              <a:t>How do you record your reflections and evidence?</a:t>
            </a:r>
            <a:endParaRPr lang="en-US" sz="4000">
              <a:solidFill>
                <a:srgbClr val="000000"/>
              </a:solidFill>
              <a:ea typeface="Calibri"/>
              <a:cs typeface="Calibri"/>
            </a:endParaRPr>
          </a:p>
          <a:p>
            <a:pPr algn="ctr"/>
            <a:endParaRPr lang="en-US" sz="4000">
              <a:solidFill>
                <a:srgbClr val="002060"/>
              </a:solidFill>
              <a:ea typeface="Calibri"/>
              <a:cs typeface="Calibri"/>
            </a:endParaRPr>
          </a:p>
        </p:txBody>
      </p:sp>
    </p:spTree>
    <p:extLst>
      <p:ext uri="{BB962C8B-B14F-4D97-AF65-F5344CB8AC3E}">
        <p14:creationId xmlns:p14="http://schemas.microsoft.com/office/powerpoint/2010/main" val="17928330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297890"/>
            <a:ext cx="1979258" cy="1587002"/>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1</a:t>
            </a:r>
            <a:br>
              <a:rPr lang="en-US">
                <a:latin typeface="Arial"/>
                <a:cs typeface="Arial"/>
              </a:rPr>
            </a:br>
            <a:r>
              <a:rPr lang="cy-GB" sz="2700">
                <a:latin typeface="Arial"/>
                <a:cs typeface="Arial"/>
              </a:rPr>
              <a:t>Adfyfyrio </a:t>
            </a:r>
            <a:br>
              <a:rPr lang="cy-GB" sz="2700">
                <a:latin typeface="Arial"/>
                <a:cs typeface="Arial"/>
              </a:rPr>
            </a:br>
            <a:r>
              <a:rPr lang="cy-GB" sz="2700">
                <a:latin typeface="Arial"/>
                <a:cs typeface="Arial"/>
              </a:rPr>
              <a:t>Wythnosol </a:t>
            </a:r>
            <a:endParaRPr lang="en-US" sz="27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361207" y="2153584"/>
            <a:ext cx="2420023" cy="3282825"/>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77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err="1">
                <a:latin typeface="Arial"/>
                <a:cs typeface="Arial"/>
              </a:rPr>
              <a:t>Ar</a:t>
            </a:r>
            <a:r>
              <a:rPr lang="en-US">
                <a:latin typeface="Arial"/>
                <a:cs typeface="Arial"/>
              </a:rPr>
              <a:t> y tab </a:t>
            </a:r>
            <a:r>
              <a:rPr lang="en-US" err="1">
                <a:latin typeface="Arial"/>
                <a:cs typeface="Arial"/>
              </a:rPr>
              <a:t>hwn</a:t>
            </a:r>
            <a:r>
              <a:rPr lang="en-US">
                <a:latin typeface="Arial"/>
                <a:cs typeface="Arial"/>
              </a:rPr>
              <a:t> </a:t>
            </a:r>
            <a:r>
              <a:rPr lang="en-US" err="1">
                <a:latin typeface="Arial"/>
                <a:cs typeface="Arial"/>
              </a:rPr>
              <a:t>llenwch</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presenoldeb</a:t>
            </a:r>
            <a:r>
              <a:rPr lang="en-US">
                <a:latin typeface="Arial"/>
                <a:cs typeface="Arial"/>
              </a:rPr>
              <a:t> </a:t>
            </a:r>
            <a:r>
              <a:rPr lang="en-US" err="1">
                <a:latin typeface="Arial"/>
                <a:cs typeface="Arial"/>
              </a:rPr>
              <a:t>wythnosol</a:t>
            </a:r>
            <a:r>
              <a:rPr lang="en-US">
                <a:latin typeface="Arial"/>
                <a:cs typeface="Arial"/>
              </a:rPr>
              <a:t>.</a:t>
            </a:r>
            <a:endParaRPr lang="en-US"/>
          </a:p>
          <a:p>
            <a:pPr algn="ctr"/>
            <a:endParaRPr lang="en-US"/>
          </a:p>
          <a:p>
            <a:pPr algn="ctr"/>
            <a:r>
              <a:rPr lang="en-US" err="1">
                <a:latin typeface="Arial"/>
                <a:cs typeface="Arial"/>
              </a:rPr>
              <a:t>Presennol</a:t>
            </a:r>
            <a:r>
              <a:rPr lang="en-US">
                <a:latin typeface="Arial"/>
                <a:cs typeface="Arial"/>
              </a:rPr>
              <a:t> / </a:t>
            </a:r>
            <a:r>
              <a:rPr lang="en-US" err="1">
                <a:latin typeface="Arial"/>
                <a:cs typeface="Arial"/>
              </a:rPr>
              <a:t>Absennol</a:t>
            </a:r>
            <a:endParaRPr lang="en-US" err="1"/>
          </a:p>
        </p:txBody>
      </p:sp>
      <p:pic>
        <p:nvPicPr>
          <p:cNvPr id="3" name="Picture 2" descr="A screenshot of a calendar&#10;&#10;AI-generated content may be incorrect.">
            <a:extLst>
              <a:ext uri="{FF2B5EF4-FFF2-40B4-BE49-F238E27FC236}">
                <a16:creationId xmlns:a16="http://schemas.microsoft.com/office/drawing/2014/main" id="{1A67F0FF-82D5-3B16-D3DE-A21AAFD2CE70}"/>
              </a:ext>
            </a:extLst>
          </p:cNvPr>
          <p:cNvPicPr>
            <a:picLocks noChangeAspect="1"/>
          </p:cNvPicPr>
          <p:nvPr/>
        </p:nvPicPr>
        <p:blipFill>
          <a:blip r:embed="rId2"/>
          <a:stretch>
            <a:fillRect/>
          </a:stretch>
        </p:blipFill>
        <p:spPr>
          <a:xfrm>
            <a:off x="3048000" y="602019"/>
            <a:ext cx="8795845" cy="4740876"/>
          </a:xfrm>
          <a:prstGeom prst="rect">
            <a:avLst/>
          </a:prstGeom>
        </p:spPr>
      </p:pic>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482160" y="481795"/>
            <a:ext cx="2803456" cy="1038475"/>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DFBB51F1-63C9-0805-3A02-3784EFFFD6A1}"/>
              </a:ext>
            </a:extLst>
          </p:cNvPr>
          <p:cNvSpPr/>
          <p:nvPr/>
        </p:nvSpPr>
        <p:spPr>
          <a:xfrm>
            <a:off x="5420846" y="1528605"/>
            <a:ext cx="1098176" cy="60831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597554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297890"/>
            <a:ext cx="2088115" cy="1587002"/>
          </a:xfrm>
          <a:solidFill>
            <a:schemeClr val="accent4">
              <a:lumMod val="60000"/>
              <a:lumOff val="40000"/>
            </a:schemeClr>
          </a:solidFill>
          <a:ln w="57150">
            <a:solidFill>
              <a:schemeClr val="tx1">
                <a:lumMod val="95000"/>
                <a:lumOff val="5000"/>
              </a:schemeClr>
            </a:solidFill>
          </a:ln>
        </p:spPr>
        <p:txBody>
          <a:bodyPr>
            <a:normAutofit fontScale="90000"/>
          </a:bodyPr>
          <a:lstStyle/>
          <a:p>
            <a:pPr algn="ctr">
              <a:lnSpc>
                <a:spcPct val="100000"/>
              </a:lnSpc>
            </a:pPr>
            <a:r>
              <a:rPr lang="en-US">
                <a:latin typeface="Arial"/>
                <a:cs typeface="Arial"/>
              </a:rPr>
              <a:t>Tab 2</a:t>
            </a:r>
            <a:br>
              <a:rPr lang="en-US">
                <a:latin typeface="Arial"/>
                <a:cs typeface="Arial"/>
              </a:rPr>
            </a:br>
            <a:r>
              <a:rPr lang="cy-GB" sz="2700">
                <a:latin typeface="Arial"/>
                <a:cs typeface="Arial"/>
              </a:rPr>
              <a:t>Myfyrio bob pythefnos </a:t>
            </a:r>
            <a:endParaRPr lang="en-US" sz="270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361207" y="2153584"/>
            <a:ext cx="2444213" cy="1474587"/>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77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sz="2400" err="1">
                <a:solidFill>
                  <a:srgbClr val="111111"/>
                </a:solidFill>
                <a:latin typeface="Arial"/>
                <a:cs typeface="Arial"/>
              </a:rPr>
              <a:t>Cwblhau</a:t>
            </a:r>
            <a:r>
              <a:rPr lang="en-US" sz="2400">
                <a:solidFill>
                  <a:srgbClr val="111111"/>
                </a:solidFill>
                <a:latin typeface="Arial"/>
                <a:cs typeface="Arial"/>
              </a:rPr>
              <a:t> </a:t>
            </a:r>
            <a:r>
              <a:rPr lang="en-US" sz="2400" err="1">
                <a:solidFill>
                  <a:srgbClr val="111111"/>
                </a:solidFill>
                <a:latin typeface="Arial"/>
                <a:cs typeface="Arial"/>
              </a:rPr>
              <a:t>Pythefnos</a:t>
            </a:r>
            <a:br>
              <a:rPr lang="en-US" sz="2400">
                <a:latin typeface="Arial"/>
                <a:cs typeface="Arial"/>
              </a:rPr>
            </a:br>
            <a:r>
              <a:rPr lang="en-US" sz="2400">
                <a:solidFill>
                  <a:srgbClr val="111111"/>
                </a:solidFill>
                <a:latin typeface="Arial"/>
                <a:cs typeface="Arial"/>
              </a:rPr>
              <a:t>Templed </a:t>
            </a:r>
            <a:endParaRPr lang="en-US" sz="2400">
              <a:solidFill>
                <a:srgbClr val="000000"/>
              </a:solidFill>
            </a:endParaRPr>
          </a:p>
          <a:p>
            <a:pPr algn="ctr"/>
            <a:r>
              <a:rPr lang="en-US" sz="2400" err="1">
                <a:solidFill>
                  <a:srgbClr val="111111"/>
                </a:solidFill>
                <a:latin typeface="Arial"/>
                <a:cs typeface="Arial"/>
              </a:rPr>
              <a:t>myfyrio</a:t>
            </a:r>
            <a:endParaRPr lang="en-US" sz="2400"/>
          </a:p>
        </p:txBody>
      </p:sp>
      <p:pic>
        <p:nvPicPr>
          <p:cNvPr id="10" name="Picture 9" descr="A screenshot of a computer&#10;&#10;AI-generated content may be incorrect.">
            <a:extLst>
              <a:ext uri="{FF2B5EF4-FFF2-40B4-BE49-F238E27FC236}">
                <a16:creationId xmlns:a16="http://schemas.microsoft.com/office/drawing/2014/main" id="{068FE3E1-6DCC-91F5-3778-4E5DBD5FFF20}"/>
              </a:ext>
            </a:extLst>
          </p:cNvPr>
          <p:cNvPicPr>
            <a:picLocks noChangeAspect="1"/>
          </p:cNvPicPr>
          <p:nvPr/>
        </p:nvPicPr>
        <p:blipFill>
          <a:blip r:embed="rId2"/>
          <a:stretch>
            <a:fillRect/>
          </a:stretch>
        </p:blipFill>
        <p:spPr>
          <a:xfrm>
            <a:off x="3325658" y="423333"/>
            <a:ext cx="8231878" cy="5025573"/>
          </a:xfrm>
          <a:prstGeom prst="rect">
            <a:avLst/>
          </a:prstGeom>
        </p:spPr>
      </p:pic>
      <p:sp>
        <p:nvSpPr>
          <p:cNvPr id="6" name="Oval 5">
            <a:extLst>
              <a:ext uri="{FF2B5EF4-FFF2-40B4-BE49-F238E27FC236}">
                <a16:creationId xmlns:a16="http://schemas.microsoft.com/office/drawing/2014/main" id="{71143DAE-E178-A421-99D2-9D2C332A7009}"/>
              </a:ext>
            </a:extLst>
          </p:cNvPr>
          <p:cNvSpPr/>
          <p:nvPr/>
        </p:nvSpPr>
        <p:spPr>
          <a:xfrm>
            <a:off x="6541394" y="1226468"/>
            <a:ext cx="1835273" cy="493058"/>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476113" y="481795"/>
            <a:ext cx="3889497" cy="789863"/>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BBEC81F1-70C3-3DB5-B5A0-DE6FC621F548}"/>
              </a:ext>
            </a:extLst>
          </p:cNvPr>
          <p:cNvPicPr>
            <a:picLocks noChangeAspect="1"/>
          </p:cNvPicPr>
          <p:nvPr/>
        </p:nvPicPr>
        <p:blipFill>
          <a:blip r:embed="rId3"/>
          <a:stretch>
            <a:fillRect/>
          </a:stretch>
        </p:blipFill>
        <p:spPr>
          <a:xfrm>
            <a:off x="10056283" y="2154313"/>
            <a:ext cx="1622577" cy="129751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 name="Arrow: Striped Right 2">
            <a:extLst>
              <a:ext uri="{FF2B5EF4-FFF2-40B4-BE49-F238E27FC236}">
                <a16:creationId xmlns:a16="http://schemas.microsoft.com/office/drawing/2014/main" id="{09963C9A-4AA3-2840-322D-3E355CD0D21B}"/>
              </a:ext>
            </a:extLst>
          </p:cNvPr>
          <p:cNvSpPr/>
          <p:nvPr/>
        </p:nvSpPr>
        <p:spPr>
          <a:xfrm>
            <a:off x="344870" y="3765126"/>
            <a:ext cx="4073727" cy="1836616"/>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err="1">
                <a:solidFill>
                  <a:schemeClr val="bg1"/>
                </a:solidFill>
                <a:ea typeface="+mn-lt"/>
                <a:cs typeface="+mn-lt"/>
              </a:rPr>
              <a:t>Rydym</a:t>
            </a:r>
            <a:r>
              <a:rPr lang="en-GB">
                <a:solidFill>
                  <a:schemeClr val="bg1"/>
                </a:solidFill>
                <a:ea typeface="+mn-lt"/>
                <a:cs typeface="+mn-lt"/>
              </a:rPr>
              <a:t> </a:t>
            </a:r>
            <a:r>
              <a:rPr lang="en-GB" err="1">
                <a:solidFill>
                  <a:schemeClr val="bg1"/>
                </a:solidFill>
                <a:ea typeface="+mn-lt"/>
                <a:cs typeface="+mn-lt"/>
              </a:rPr>
              <a:t>wedi</a:t>
            </a:r>
            <a:r>
              <a:rPr lang="en-GB">
                <a:solidFill>
                  <a:schemeClr val="bg1"/>
                </a:solidFill>
                <a:ea typeface="+mn-lt"/>
                <a:cs typeface="+mn-lt"/>
              </a:rPr>
              <a:t> bod </a:t>
            </a:r>
            <a:r>
              <a:rPr lang="en-GB" err="1">
                <a:solidFill>
                  <a:schemeClr val="bg1"/>
                </a:solidFill>
                <a:ea typeface="+mn-lt"/>
                <a:cs typeface="+mn-lt"/>
              </a:rPr>
              <a:t>yn</a:t>
            </a:r>
            <a:r>
              <a:rPr lang="en-GB">
                <a:solidFill>
                  <a:schemeClr val="bg1"/>
                </a:solidFill>
                <a:ea typeface="+mn-lt"/>
                <a:cs typeface="+mn-lt"/>
              </a:rPr>
              <a:t> </a:t>
            </a:r>
            <a:r>
              <a:rPr lang="en-GB" err="1">
                <a:solidFill>
                  <a:schemeClr val="bg1"/>
                </a:solidFill>
                <a:ea typeface="+mn-lt"/>
                <a:cs typeface="+mn-lt"/>
              </a:rPr>
              <a:t>defnyddio'r</a:t>
            </a:r>
            <a:r>
              <a:rPr lang="en-GB">
                <a:solidFill>
                  <a:schemeClr val="bg1"/>
                </a:solidFill>
                <a:ea typeface="+mn-lt"/>
                <a:cs typeface="+mn-lt"/>
              </a:rPr>
              <a:t> </a:t>
            </a:r>
            <a:r>
              <a:rPr lang="en-GB" err="1">
                <a:solidFill>
                  <a:schemeClr val="bg1"/>
                </a:solidFill>
                <a:ea typeface="+mn-lt"/>
                <a:cs typeface="+mn-lt"/>
              </a:rPr>
              <a:t>templed</a:t>
            </a:r>
            <a:r>
              <a:rPr lang="en-GB">
                <a:solidFill>
                  <a:schemeClr val="bg1"/>
                </a:solidFill>
                <a:ea typeface="+mn-lt"/>
                <a:cs typeface="+mn-lt"/>
              </a:rPr>
              <a:t> </a:t>
            </a:r>
            <a:r>
              <a:rPr lang="en-GB" err="1">
                <a:solidFill>
                  <a:schemeClr val="bg1"/>
                </a:solidFill>
                <a:ea typeface="+mn-lt"/>
                <a:cs typeface="+mn-lt"/>
              </a:rPr>
              <a:t>hwn</a:t>
            </a:r>
            <a:r>
              <a:rPr lang="en-GB">
                <a:solidFill>
                  <a:schemeClr val="bg1"/>
                </a:solidFill>
                <a:ea typeface="+mn-lt"/>
                <a:cs typeface="+mn-lt"/>
              </a:rPr>
              <a:t> </a:t>
            </a:r>
            <a:r>
              <a:rPr lang="en-GB" err="1">
                <a:solidFill>
                  <a:schemeClr val="bg1"/>
                </a:solidFill>
                <a:ea typeface="+mn-lt"/>
                <a:cs typeface="+mn-lt"/>
              </a:rPr>
              <a:t>ar</a:t>
            </a:r>
            <a:r>
              <a:rPr lang="en-GB">
                <a:solidFill>
                  <a:schemeClr val="bg1"/>
                </a:solidFill>
                <a:ea typeface="+mn-lt"/>
                <a:cs typeface="+mn-lt"/>
              </a:rPr>
              <a:t> </a:t>
            </a:r>
            <a:r>
              <a:rPr lang="en-GB" err="1">
                <a:solidFill>
                  <a:schemeClr val="bg1"/>
                </a:solidFill>
                <a:ea typeface="+mn-lt"/>
                <a:cs typeface="+mn-lt"/>
              </a:rPr>
              <a:t>gyfer</a:t>
            </a:r>
            <a:r>
              <a:rPr lang="en-GB">
                <a:solidFill>
                  <a:schemeClr val="bg1"/>
                </a:solidFill>
                <a:ea typeface="+mn-lt"/>
                <a:cs typeface="+mn-lt"/>
              </a:rPr>
              <a:t> </a:t>
            </a:r>
            <a:r>
              <a:rPr lang="en-GB" err="1">
                <a:solidFill>
                  <a:schemeClr val="bg1"/>
                </a:solidFill>
                <a:ea typeface="+mn-lt"/>
                <a:cs typeface="+mn-lt"/>
              </a:rPr>
              <a:t>ein</a:t>
            </a:r>
            <a:r>
              <a:rPr lang="en-GB">
                <a:solidFill>
                  <a:schemeClr val="bg1"/>
                </a:solidFill>
                <a:ea typeface="+mn-lt"/>
                <a:cs typeface="+mn-lt"/>
              </a:rPr>
              <a:t> </a:t>
            </a:r>
            <a:r>
              <a:rPr lang="en-GB" err="1">
                <a:solidFill>
                  <a:schemeClr val="bg1"/>
                </a:solidFill>
                <a:ea typeface="+mn-lt"/>
                <a:cs typeface="+mn-lt"/>
              </a:rPr>
              <a:t>Cyfoethogi</a:t>
            </a:r>
            <a:r>
              <a:rPr lang="en-GB">
                <a:solidFill>
                  <a:schemeClr val="bg1"/>
                </a:solidFill>
                <a:ea typeface="+mn-lt"/>
                <a:cs typeface="+mn-lt"/>
              </a:rPr>
              <a:t> </a:t>
            </a:r>
            <a:r>
              <a:rPr lang="en-GB" err="1">
                <a:solidFill>
                  <a:schemeClr val="bg1"/>
                </a:solidFill>
                <a:ea typeface="+mn-lt"/>
                <a:cs typeface="+mn-lt"/>
              </a:rPr>
              <a:t>Ysgolion</a:t>
            </a:r>
            <a:endParaRPr lang="en-US" err="1">
              <a:solidFill>
                <a:schemeClr val="bg1"/>
              </a:solidFill>
            </a:endParaRPr>
          </a:p>
        </p:txBody>
      </p:sp>
    </p:spTree>
    <p:extLst>
      <p:ext uri="{BB962C8B-B14F-4D97-AF65-F5344CB8AC3E}">
        <p14:creationId xmlns:p14="http://schemas.microsoft.com/office/powerpoint/2010/main" val="232171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
            <a:extLst>
              <a:ext uri="{FF2B5EF4-FFF2-40B4-BE49-F238E27FC236}">
                <a16:creationId xmlns:a16="http://schemas.microsoft.com/office/drawing/2014/main" id="{B8454140-1AA7-D718-09AB-45FA069FEEC6}"/>
              </a:ext>
            </a:extLst>
          </p:cNvPr>
          <p:cNvSpPr txBox="1"/>
          <p:nvPr/>
        </p:nvSpPr>
        <p:spPr>
          <a:xfrm>
            <a:off x="-20030" y="974"/>
            <a:ext cx="12211141" cy="6848305"/>
          </a:xfrm>
          <a:prstGeom prst="rect">
            <a:avLst/>
          </a:prstGeom>
          <a:solidFill>
            <a:srgbClr val="DEEBF7"/>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pic>
        <p:nvPicPr>
          <p:cNvPr id="4" name="Picture 4" descr="Diagram&#10;&#10;Description automatically generated">
            <a:extLst>
              <a:ext uri="{FF2B5EF4-FFF2-40B4-BE49-F238E27FC236}">
                <a16:creationId xmlns:a16="http://schemas.microsoft.com/office/drawing/2014/main" id="{799281D3-D9D4-9763-FEEB-9016546B368E}"/>
              </a:ext>
            </a:extLst>
          </p:cNvPr>
          <p:cNvPicPr>
            <a:picLocks noChangeAspect="1"/>
          </p:cNvPicPr>
          <p:nvPr/>
        </p:nvPicPr>
        <p:blipFill>
          <a:blip r:embed="rId2"/>
          <a:stretch>
            <a:fillRect/>
          </a:stretch>
        </p:blipFill>
        <p:spPr>
          <a:xfrm rot="120000">
            <a:off x="4972691" y="2331080"/>
            <a:ext cx="2743200" cy="26239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2" name="Title 1">
            <a:extLst>
              <a:ext uri="{FF2B5EF4-FFF2-40B4-BE49-F238E27FC236}">
                <a16:creationId xmlns:a16="http://schemas.microsoft.com/office/drawing/2014/main" id="{0C2A2FC0-300B-9319-DA99-AE623C8C158C}"/>
              </a:ext>
            </a:extLst>
          </p:cNvPr>
          <p:cNvSpPr>
            <a:spLocks noGrp="1"/>
          </p:cNvSpPr>
          <p:nvPr>
            <p:ph type="title"/>
          </p:nvPr>
        </p:nvSpPr>
        <p:spPr>
          <a:xfrm>
            <a:off x="356441" y="-88446"/>
            <a:ext cx="11481847" cy="959473"/>
          </a:xfrm>
        </p:spPr>
        <p:txBody>
          <a:bodyPr/>
          <a:lstStyle/>
          <a:p>
            <a:r>
              <a:rPr lang="en-US" err="1">
                <a:solidFill>
                  <a:srgbClr val="00B050"/>
                </a:solidFill>
                <a:latin typeface="Arial"/>
                <a:cs typeface="Arial"/>
              </a:rPr>
              <a:t>Dyddlyfr</a:t>
            </a:r>
            <a:endParaRPr lang="en-US" err="1">
              <a:solidFill>
                <a:srgbClr val="00B050"/>
              </a:solidFill>
            </a:endParaRPr>
          </a:p>
        </p:txBody>
      </p:sp>
      <p:sp>
        <p:nvSpPr>
          <p:cNvPr id="5" name="Oval 4">
            <a:extLst>
              <a:ext uri="{FF2B5EF4-FFF2-40B4-BE49-F238E27FC236}">
                <a16:creationId xmlns:a16="http://schemas.microsoft.com/office/drawing/2014/main" id="{73F8CD35-5CD0-2D33-D8BA-93D0B531F9EB}"/>
              </a:ext>
            </a:extLst>
          </p:cNvPr>
          <p:cNvSpPr/>
          <p:nvPr/>
        </p:nvSpPr>
        <p:spPr>
          <a:xfrm>
            <a:off x="9251878" y="1482048"/>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err="1">
                <a:solidFill>
                  <a:srgbClr val="0070C0"/>
                </a:solidFill>
                <a:cs typeface="Calibri"/>
              </a:rPr>
              <a:t>Agweddau</a:t>
            </a:r>
            <a:r>
              <a:rPr lang="en-US" sz="2400" b="1">
                <a:solidFill>
                  <a:srgbClr val="0070C0"/>
                </a:solidFill>
                <a:cs typeface="Calibri"/>
              </a:rPr>
              <a:t> '</a:t>
            </a:r>
            <a:r>
              <a:rPr lang="en-US" sz="2400" b="1" err="1">
                <a:solidFill>
                  <a:srgbClr val="0070C0"/>
                </a:solidFill>
                <a:cs typeface="Calibri"/>
              </a:rPr>
              <a:t>parhaus</a:t>
            </a:r>
            <a:r>
              <a:rPr lang="en-US" sz="2400" b="1">
                <a:solidFill>
                  <a:srgbClr val="0070C0"/>
                </a:solidFill>
                <a:cs typeface="Calibri"/>
              </a:rPr>
              <a:t>' y </a:t>
            </a:r>
            <a:r>
              <a:rPr lang="en-US" sz="2400" b="1" err="1">
                <a:solidFill>
                  <a:srgbClr val="0070C0"/>
                </a:solidFill>
                <a:cs typeface="Calibri"/>
              </a:rPr>
              <a:t>mae’r</a:t>
            </a:r>
            <a:r>
              <a:rPr lang="en-US" sz="2400" b="1">
                <a:solidFill>
                  <a:srgbClr val="0070C0"/>
                </a:solidFill>
                <a:cs typeface="Calibri"/>
              </a:rPr>
              <a:t> DA </a:t>
            </a:r>
            <a:r>
              <a:rPr lang="en-US" sz="2400" b="1" err="1">
                <a:solidFill>
                  <a:srgbClr val="0070C0"/>
                </a:solidFill>
                <a:cs typeface="Calibri"/>
              </a:rPr>
              <a:t>yn</a:t>
            </a:r>
            <a:r>
              <a:rPr lang="en-US" sz="2400" b="1">
                <a:solidFill>
                  <a:srgbClr val="0070C0"/>
                </a:solidFill>
                <a:cs typeface="Calibri"/>
              </a:rPr>
              <a:t> </a:t>
            </a:r>
            <a:r>
              <a:rPr lang="en-US" sz="2400" b="1" err="1">
                <a:solidFill>
                  <a:srgbClr val="0070C0"/>
                </a:solidFill>
                <a:cs typeface="Calibri"/>
              </a:rPr>
              <a:t>gweithio</a:t>
            </a:r>
            <a:r>
              <a:rPr lang="en-US" sz="2400" b="1">
                <a:solidFill>
                  <a:srgbClr val="0070C0"/>
                </a:solidFill>
                <a:cs typeface="Calibri"/>
              </a:rPr>
              <a:t> </a:t>
            </a:r>
            <a:r>
              <a:rPr lang="en-US" sz="2400" b="1" err="1">
                <a:solidFill>
                  <a:srgbClr val="0070C0"/>
                </a:solidFill>
                <a:cs typeface="Calibri"/>
              </a:rPr>
              <a:t>arnynt</a:t>
            </a:r>
            <a:endParaRPr lang="en-US" sz="2400" b="1">
              <a:solidFill>
                <a:srgbClr val="0070C0"/>
              </a:solidFill>
              <a:cs typeface="Calibri"/>
            </a:endParaRPr>
          </a:p>
        </p:txBody>
      </p:sp>
      <p:sp>
        <p:nvSpPr>
          <p:cNvPr id="6" name="Oval 5">
            <a:extLst>
              <a:ext uri="{FF2B5EF4-FFF2-40B4-BE49-F238E27FC236}">
                <a16:creationId xmlns:a16="http://schemas.microsoft.com/office/drawing/2014/main" id="{74AD0519-9BF0-2658-A52D-E5356F668333}"/>
              </a:ext>
            </a:extLst>
          </p:cNvPr>
          <p:cNvSpPr/>
          <p:nvPr/>
        </p:nvSpPr>
        <p:spPr>
          <a:xfrm>
            <a:off x="9113178" y="3785170"/>
            <a:ext cx="3078822"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700" b="1">
                <a:solidFill>
                  <a:srgbClr val="0070C0"/>
                </a:solidFill>
                <a:cs typeface="Calibri"/>
              </a:rPr>
              <a:t>Nodi </a:t>
            </a:r>
            <a:r>
              <a:rPr lang="en-US" sz="2700" b="1" err="1">
                <a:solidFill>
                  <a:srgbClr val="0070C0"/>
                </a:solidFill>
                <a:cs typeface="Calibri"/>
              </a:rPr>
              <a:t>awgrymiadau</a:t>
            </a:r>
            <a:r>
              <a:rPr lang="en-US" sz="2700" b="1">
                <a:solidFill>
                  <a:srgbClr val="0070C0"/>
                </a:solidFill>
                <a:cs typeface="Calibri"/>
              </a:rPr>
              <a:t> </a:t>
            </a:r>
            <a:r>
              <a:rPr lang="en-US" sz="2700" b="1" err="1">
                <a:solidFill>
                  <a:srgbClr val="0070C0"/>
                </a:solidFill>
                <a:cs typeface="Calibri"/>
              </a:rPr>
              <a:t>gan</a:t>
            </a:r>
            <a:r>
              <a:rPr lang="en-US" sz="2700" b="1">
                <a:solidFill>
                  <a:srgbClr val="0070C0"/>
                </a:solidFill>
                <a:cs typeface="Calibri"/>
              </a:rPr>
              <a:t> </a:t>
            </a:r>
            <a:r>
              <a:rPr lang="en-US" sz="2700" b="1" err="1">
                <a:solidFill>
                  <a:srgbClr val="0070C0"/>
                </a:solidFill>
                <a:cs typeface="Calibri"/>
              </a:rPr>
              <a:t>fentor</a:t>
            </a:r>
            <a:endParaRPr lang="en-US" sz="2700" b="1">
              <a:solidFill>
                <a:srgbClr val="0070C0"/>
              </a:solidFill>
              <a:cs typeface="Calibri"/>
            </a:endParaRPr>
          </a:p>
        </p:txBody>
      </p:sp>
      <p:sp>
        <p:nvSpPr>
          <p:cNvPr id="7" name="Oval 6">
            <a:extLst>
              <a:ext uri="{FF2B5EF4-FFF2-40B4-BE49-F238E27FC236}">
                <a16:creationId xmlns:a16="http://schemas.microsoft.com/office/drawing/2014/main" id="{83734D1D-F481-A778-ED61-1267BC4CFE0D}"/>
              </a:ext>
            </a:extLst>
          </p:cNvPr>
          <p:cNvSpPr/>
          <p:nvPr/>
        </p:nvSpPr>
        <p:spPr>
          <a:xfrm>
            <a:off x="2393877" y="4607104"/>
            <a:ext cx="3202111"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err="1">
                <a:solidFill>
                  <a:srgbClr val="0070C0"/>
                </a:solidFill>
                <a:cs typeface="Calibri"/>
              </a:rPr>
              <a:t>Meddyliwch</a:t>
            </a:r>
            <a:r>
              <a:rPr lang="en-US" sz="2400" b="1">
                <a:solidFill>
                  <a:srgbClr val="0070C0"/>
                </a:solidFill>
                <a:cs typeface="Calibri"/>
              </a:rPr>
              <a:t> </a:t>
            </a:r>
            <a:r>
              <a:rPr lang="en-US" sz="2400" b="1" err="1">
                <a:solidFill>
                  <a:srgbClr val="0070C0"/>
                </a:solidFill>
                <a:cs typeface="Calibri"/>
              </a:rPr>
              <a:t>drwy</a:t>
            </a:r>
            <a:r>
              <a:rPr lang="en-US" sz="2400" b="1">
                <a:solidFill>
                  <a:srgbClr val="0070C0"/>
                </a:solidFill>
                <a:cs typeface="Calibri"/>
              </a:rPr>
              <a:t> </a:t>
            </a:r>
            <a:r>
              <a:rPr lang="en-US" sz="2400" b="1" err="1">
                <a:solidFill>
                  <a:srgbClr val="0070C0"/>
                </a:solidFill>
                <a:cs typeface="Calibri"/>
              </a:rPr>
              <a:t>awgrymiadau</a:t>
            </a:r>
            <a:r>
              <a:rPr lang="en-US" sz="2400" b="1">
                <a:solidFill>
                  <a:srgbClr val="0070C0"/>
                </a:solidFill>
                <a:cs typeface="Calibri"/>
              </a:rPr>
              <a:t> am </a:t>
            </a:r>
            <a:r>
              <a:rPr lang="en-US" sz="2400" b="1" err="1">
                <a:solidFill>
                  <a:srgbClr val="0070C0"/>
                </a:solidFill>
                <a:cs typeface="Calibri"/>
              </a:rPr>
              <a:t>strategaethau</a:t>
            </a:r>
            <a:endParaRPr lang="en-US" sz="2400" b="1">
              <a:solidFill>
                <a:srgbClr val="0070C0"/>
              </a:solidFill>
              <a:cs typeface="Calibri"/>
            </a:endParaRPr>
          </a:p>
        </p:txBody>
      </p:sp>
      <p:sp>
        <p:nvSpPr>
          <p:cNvPr id="8" name="Oval 7">
            <a:extLst>
              <a:ext uri="{FF2B5EF4-FFF2-40B4-BE49-F238E27FC236}">
                <a16:creationId xmlns:a16="http://schemas.microsoft.com/office/drawing/2014/main" id="{0A53F750-D5B8-D942-F5C0-4113FE7DAB1E}"/>
              </a:ext>
            </a:extLst>
          </p:cNvPr>
          <p:cNvSpPr/>
          <p:nvPr/>
        </p:nvSpPr>
        <p:spPr>
          <a:xfrm>
            <a:off x="6279223" y="4804023"/>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70C0"/>
                </a:solidFill>
                <a:cs typeface="Calibri"/>
              </a:rPr>
              <a:t>Anffurfiol</a:t>
            </a:r>
            <a:r>
              <a:rPr lang="en-US" sz="2800" b="1">
                <a:solidFill>
                  <a:srgbClr val="0070C0"/>
                </a:solidFill>
                <a:cs typeface="Calibri"/>
              </a:rPr>
              <a:t> </a:t>
            </a:r>
            <a:r>
              <a:rPr lang="en-US" sz="2800" b="1" err="1">
                <a:solidFill>
                  <a:srgbClr val="0070C0"/>
                </a:solidFill>
                <a:cs typeface="Calibri"/>
              </a:rPr>
              <a:t>ddim</a:t>
            </a:r>
            <a:r>
              <a:rPr lang="en-US" sz="2800" b="1">
                <a:solidFill>
                  <a:srgbClr val="0070C0"/>
                </a:solidFill>
                <a:cs typeface="Calibri"/>
              </a:rPr>
              <a:t> </a:t>
            </a:r>
            <a:r>
              <a:rPr lang="en-US" sz="2800" b="1" err="1">
                <a:solidFill>
                  <a:srgbClr val="0070C0"/>
                </a:solidFill>
                <a:cs typeface="Calibri"/>
              </a:rPr>
              <a:t>yn</a:t>
            </a:r>
            <a:r>
              <a:rPr lang="en-US" sz="2800" b="1">
                <a:solidFill>
                  <a:srgbClr val="0070C0"/>
                </a:solidFill>
                <a:cs typeface="Calibri"/>
              </a:rPr>
              <a:t> </a:t>
            </a:r>
            <a:r>
              <a:rPr lang="en-US" sz="2800" b="1" err="1">
                <a:solidFill>
                  <a:srgbClr val="0070C0"/>
                </a:solidFill>
                <a:cs typeface="Calibri"/>
              </a:rPr>
              <a:t>ffurfiol</a:t>
            </a:r>
            <a:endParaRPr lang="en-US" sz="2800" b="1">
              <a:solidFill>
                <a:srgbClr val="0070C0"/>
              </a:solidFill>
              <a:cs typeface="Calibri"/>
            </a:endParaRPr>
          </a:p>
        </p:txBody>
      </p:sp>
      <p:sp>
        <p:nvSpPr>
          <p:cNvPr id="9" name="Oval 8">
            <a:extLst>
              <a:ext uri="{FF2B5EF4-FFF2-40B4-BE49-F238E27FC236}">
                <a16:creationId xmlns:a16="http://schemas.microsoft.com/office/drawing/2014/main" id="{F87D052F-D461-A785-DB68-8C7310247EAA}"/>
              </a:ext>
            </a:extLst>
          </p:cNvPr>
          <p:cNvSpPr/>
          <p:nvPr/>
        </p:nvSpPr>
        <p:spPr>
          <a:xfrm>
            <a:off x="741451" y="874160"/>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b="1" err="1">
                <a:solidFill>
                  <a:srgbClr val="0070C0"/>
                </a:solidFill>
                <a:latin typeface="Calibri"/>
                <a:ea typeface="Roboto"/>
                <a:cs typeface="Roboto"/>
              </a:rPr>
              <a:t>Bydd</a:t>
            </a:r>
            <a:r>
              <a:rPr lang="en-US" sz="2400" b="1">
                <a:solidFill>
                  <a:srgbClr val="0070C0"/>
                </a:solidFill>
                <a:latin typeface="Calibri"/>
                <a:ea typeface="Roboto"/>
                <a:cs typeface="Roboto"/>
              </a:rPr>
              <a:t> </a:t>
            </a:r>
            <a:r>
              <a:rPr lang="en-US" sz="2400" b="1" err="1">
                <a:solidFill>
                  <a:srgbClr val="0070C0"/>
                </a:solidFill>
                <a:latin typeface="Calibri"/>
                <a:ea typeface="Roboto"/>
                <a:cs typeface="Roboto"/>
              </a:rPr>
              <a:t>yn</a:t>
            </a:r>
            <a:r>
              <a:rPr lang="en-US" sz="2400" b="1">
                <a:solidFill>
                  <a:srgbClr val="0070C0"/>
                </a:solidFill>
                <a:latin typeface="Calibri"/>
                <a:ea typeface="Roboto"/>
                <a:cs typeface="Roboto"/>
              </a:rPr>
              <a:t> </a:t>
            </a:r>
            <a:r>
              <a:rPr lang="en-US" sz="2400" b="1" err="1">
                <a:solidFill>
                  <a:srgbClr val="0070C0"/>
                </a:solidFill>
                <a:latin typeface="Calibri"/>
                <a:ea typeface="Roboto"/>
                <a:cs typeface="Roboto"/>
              </a:rPr>
              <a:t>arwain</a:t>
            </a:r>
            <a:r>
              <a:rPr lang="en-US" sz="2400" b="1">
                <a:solidFill>
                  <a:srgbClr val="0070C0"/>
                </a:solidFill>
                <a:latin typeface="Calibri"/>
                <a:ea typeface="Roboto"/>
                <a:cs typeface="Roboto"/>
              </a:rPr>
              <a:t> at </a:t>
            </a:r>
            <a:r>
              <a:rPr lang="en-US" sz="2400" b="1" err="1">
                <a:solidFill>
                  <a:srgbClr val="0070C0"/>
                </a:solidFill>
                <a:latin typeface="Calibri"/>
                <a:ea typeface="Roboto"/>
                <a:cs typeface="Roboto"/>
              </a:rPr>
              <a:t>dargedau</a:t>
            </a:r>
            <a:r>
              <a:rPr lang="en-US" sz="2400" b="1">
                <a:solidFill>
                  <a:srgbClr val="0070C0"/>
                </a:solidFill>
                <a:latin typeface="Calibri"/>
                <a:ea typeface="Roboto"/>
                <a:cs typeface="Roboto"/>
              </a:rPr>
              <a:t> </a:t>
            </a:r>
            <a:r>
              <a:rPr lang="en-US" sz="2400" b="1" err="1">
                <a:solidFill>
                  <a:srgbClr val="0070C0"/>
                </a:solidFill>
                <a:latin typeface="Calibri"/>
                <a:ea typeface="Roboto"/>
                <a:cs typeface="Roboto"/>
              </a:rPr>
              <a:t>yn</a:t>
            </a:r>
            <a:r>
              <a:rPr lang="en-US" sz="2400" b="1">
                <a:solidFill>
                  <a:srgbClr val="0070C0"/>
                </a:solidFill>
                <a:latin typeface="Calibri"/>
                <a:ea typeface="Roboto"/>
                <a:cs typeface="Roboto"/>
              </a:rPr>
              <a:t> y </a:t>
            </a:r>
            <a:r>
              <a:rPr lang="en-US" sz="2400" b="1" err="1">
                <a:solidFill>
                  <a:srgbClr val="0070C0"/>
                </a:solidFill>
                <a:latin typeface="Calibri"/>
                <a:ea typeface="Roboto"/>
                <a:cs typeface="Roboto"/>
              </a:rPr>
              <a:t>myfyrdod</a:t>
            </a:r>
            <a:r>
              <a:rPr lang="en-US" sz="2400" b="1">
                <a:solidFill>
                  <a:srgbClr val="0070C0"/>
                </a:solidFill>
                <a:latin typeface="Calibri"/>
                <a:ea typeface="Roboto"/>
                <a:cs typeface="Roboto"/>
              </a:rPr>
              <a:t> bob </a:t>
            </a:r>
            <a:r>
              <a:rPr lang="en-US" sz="2400" b="1" err="1">
                <a:solidFill>
                  <a:srgbClr val="0070C0"/>
                </a:solidFill>
                <a:latin typeface="Calibri"/>
                <a:ea typeface="Roboto"/>
                <a:cs typeface="Roboto"/>
              </a:rPr>
              <a:t>pythefnos</a:t>
            </a:r>
            <a:endParaRPr lang="en-US" sz="2400" b="1">
              <a:solidFill>
                <a:srgbClr val="0070C0"/>
              </a:solidFill>
              <a:latin typeface="Calibri"/>
              <a:ea typeface="Calibri"/>
              <a:cs typeface="Calibri"/>
            </a:endParaRPr>
          </a:p>
        </p:txBody>
      </p:sp>
      <p:sp>
        <p:nvSpPr>
          <p:cNvPr id="10" name="Oval 9">
            <a:extLst>
              <a:ext uri="{FF2B5EF4-FFF2-40B4-BE49-F238E27FC236}">
                <a16:creationId xmlns:a16="http://schemas.microsoft.com/office/drawing/2014/main" id="{D9C93DBB-FDB1-165D-2264-E9427612AF24}"/>
              </a:ext>
            </a:extLst>
          </p:cNvPr>
          <p:cNvSpPr/>
          <p:nvPr/>
        </p:nvSpPr>
        <p:spPr>
          <a:xfrm>
            <a:off x="6768957" y="112160"/>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nn-NO" sz="2400" b="1" err="1">
                <a:solidFill>
                  <a:srgbClr val="0070C0"/>
                </a:solidFill>
                <a:cs typeface="Calibri"/>
              </a:rPr>
              <a:t>Cyflwyno</a:t>
            </a:r>
            <a:r>
              <a:rPr lang="nn-NO" sz="2400" b="1">
                <a:solidFill>
                  <a:srgbClr val="0070C0"/>
                </a:solidFill>
                <a:cs typeface="Calibri"/>
              </a:rPr>
              <a:t> i </a:t>
            </a:r>
            <a:r>
              <a:rPr lang="nn-NO" sz="2400" b="1" err="1">
                <a:solidFill>
                  <a:srgbClr val="0070C0"/>
                </a:solidFill>
                <a:cs typeface="Calibri"/>
              </a:rPr>
              <a:t>fentoriaid</a:t>
            </a:r>
            <a:r>
              <a:rPr lang="nn-NO" sz="2400" b="1">
                <a:solidFill>
                  <a:srgbClr val="0070C0"/>
                </a:solidFill>
                <a:cs typeface="Calibri"/>
              </a:rPr>
              <a:t> ar </a:t>
            </a:r>
            <a:r>
              <a:rPr lang="nn-NO" sz="2400" b="1" err="1">
                <a:solidFill>
                  <a:srgbClr val="0070C0"/>
                </a:solidFill>
                <a:cs typeface="Calibri"/>
              </a:rPr>
              <a:t>gyfer</a:t>
            </a:r>
            <a:r>
              <a:rPr lang="nn-NO" sz="2400" b="1">
                <a:solidFill>
                  <a:srgbClr val="0070C0"/>
                </a:solidFill>
                <a:cs typeface="Calibri"/>
              </a:rPr>
              <a:t> </a:t>
            </a:r>
            <a:r>
              <a:rPr lang="nn-NO" sz="2400" b="1" err="1">
                <a:solidFill>
                  <a:srgbClr val="0070C0"/>
                </a:solidFill>
                <a:cs typeface="Calibri"/>
              </a:rPr>
              <a:t>pob</a:t>
            </a:r>
            <a:r>
              <a:rPr lang="nn-NO" sz="2400" b="1">
                <a:solidFill>
                  <a:srgbClr val="0070C0"/>
                </a:solidFill>
                <a:cs typeface="Calibri"/>
              </a:rPr>
              <a:t> </a:t>
            </a:r>
            <a:r>
              <a:rPr lang="nn-NO" sz="2400" b="1" err="1">
                <a:solidFill>
                  <a:srgbClr val="0070C0"/>
                </a:solidFill>
                <a:cs typeface="Calibri"/>
              </a:rPr>
              <a:t>gwers</a:t>
            </a:r>
            <a:endParaRPr lang="en-US" sz="2400" b="1">
              <a:solidFill>
                <a:srgbClr val="0070C0"/>
              </a:solidFill>
              <a:cs typeface="Calibri"/>
            </a:endParaRPr>
          </a:p>
        </p:txBody>
      </p:sp>
      <p:sp>
        <p:nvSpPr>
          <p:cNvPr id="11" name="Oval 10">
            <a:extLst>
              <a:ext uri="{FF2B5EF4-FFF2-40B4-BE49-F238E27FC236}">
                <a16:creationId xmlns:a16="http://schemas.microsoft.com/office/drawing/2014/main" id="{B1B03765-8BD8-8E3A-AF2D-2EA6B936F173}"/>
              </a:ext>
            </a:extLst>
          </p:cNvPr>
          <p:cNvSpPr/>
          <p:nvPr/>
        </p:nvSpPr>
        <p:spPr>
          <a:xfrm>
            <a:off x="3592529" y="112160"/>
            <a:ext cx="2833954"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70C0"/>
                </a:solidFill>
                <a:cs typeface="Calibri"/>
              </a:rPr>
              <a:t>Adlewyrchu</a:t>
            </a:r>
            <a:r>
              <a:rPr lang="en-US" sz="2800" b="1">
                <a:solidFill>
                  <a:srgbClr val="0070C0"/>
                </a:solidFill>
                <a:cs typeface="Calibri"/>
              </a:rPr>
              <a:t> </a:t>
            </a:r>
            <a:r>
              <a:rPr lang="en-US" sz="2800" b="1" err="1">
                <a:solidFill>
                  <a:srgbClr val="0070C0"/>
                </a:solidFill>
                <a:cs typeface="Calibri"/>
              </a:rPr>
              <a:t>yn</a:t>
            </a:r>
            <a:r>
              <a:rPr lang="en-US" sz="2800" b="1">
                <a:solidFill>
                  <a:srgbClr val="0070C0"/>
                </a:solidFill>
                <a:cs typeface="Calibri"/>
              </a:rPr>
              <a:t> </a:t>
            </a:r>
            <a:r>
              <a:rPr lang="en-US" sz="2800" b="1" err="1">
                <a:solidFill>
                  <a:srgbClr val="0070C0"/>
                </a:solidFill>
                <a:cs typeface="Calibri"/>
              </a:rPr>
              <a:t>ddyddiol</a:t>
            </a:r>
            <a:endParaRPr lang="en-US" sz="2800" b="1">
              <a:solidFill>
                <a:srgbClr val="0070C0"/>
              </a:solidFill>
              <a:cs typeface="Calibri"/>
            </a:endParaRPr>
          </a:p>
        </p:txBody>
      </p:sp>
      <p:sp>
        <p:nvSpPr>
          <p:cNvPr id="12" name="Oval 11">
            <a:extLst>
              <a:ext uri="{FF2B5EF4-FFF2-40B4-BE49-F238E27FC236}">
                <a16:creationId xmlns:a16="http://schemas.microsoft.com/office/drawing/2014/main" id="{9C90678B-6145-65EC-5133-658BBC3E3AB2}"/>
              </a:ext>
            </a:extLst>
          </p:cNvPr>
          <p:cNvSpPr/>
          <p:nvPr/>
        </p:nvSpPr>
        <p:spPr>
          <a:xfrm>
            <a:off x="82193" y="3048856"/>
            <a:ext cx="3193549" cy="2037706"/>
          </a:xfrm>
          <a:prstGeom prst="ellipse">
            <a:avLst/>
          </a:prstGeom>
          <a:solidFill>
            <a:schemeClr val="accent2">
              <a:lumMod val="20000"/>
              <a:lumOff val="80000"/>
            </a:schemeClr>
          </a:solid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b="1" err="1">
                <a:solidFill>
                  <a:srgbClr val="0070C0"/>
                </a:solidFill>
                <a:cs typeface="Calibri"/>
              </a:rPr>
              <a:t>Rhaid</a:t>
            </a:r>
            <a:r>
              <a:rPr lang="en-US" sz="2800" b="1">
                <a:solidFill>
                  <a:srgbClr val="0070C0"/>
                </a:solidFill>
                <a:cs typeface="Calibri"/>
              </a:rPr>
              <a:t> </a:t>
            </a:r>
            <a:r>
              <a:rPr lang="en-US" sz="2800" b="1" err="1">
                <a:solidFill>
                  <a:srgbClr val="0070C0"/>
                </a:solidFill>
                <a:cs typeface="Calibri"/>
              </a:rPr>
              <a:t>ei</a:t>
            </a:r>
            <a:r>
              <a:rPr lang="en-US" sz="2800" b="1">
                <a:solidFill>
                  <a:srgbClr val="0070C0"/>
                </a:solidFill>
                <a:cs typeface="Calibri"/>
              </a:rPr>
              <a:t> </a:t>
            </a:r>
            <a:r>
              <a:rPr lang="en-US" sz="2800" b="1" err="1">
                <a:solidFill>
                  <a:srgbClr val="0070C0"/>
                </a:solidFill>
                <a:cs typeface="Calibri"/>
              </a:rPr>
              <a:t>ysgrifennu'n</a:t>
            </a:r>
            <a:r>
              <a:rPr lang="en-US" sz="2800" b="1">
                <a:solidFill>
                  <a:srgbClr val="0070C0"/>
                </a:solidFill>
                <a:cs typeface="Calibri"/>
              </a:rPr>
              <a:t> </a:t>
            </a:r>
            <a:r>
              <a:rPr lang="en-US" sz="2800" b="1" err="1">
                <a:solidFill>
                  <a:srgbClr val="0070C0"/>
                </a:solidFill>
                <a:cs typeface="Calibri"/>
              </a:rPr>
              <a:t>broffesiynol</a:t>
            </a:r>
            <a:endParaRPr lang="en-US" sz="2800" b="1">
              <a:solidFill>
                <a:srgbClr val="0070C0"/>
              </a:solidFill>
              <a:cs typeface="Calibri"/>
            </a:endParaRPr>
          </a:p>
        </p:txBody>
      </p:sp>
      <p:sp>
        <p:nvSpPr>
          <p:cNvPr id="15" name="Arrow: Right 14">
            <a:extLst>
              <a:ext uri="{FF2B5EF4-FFF2-40B4-BE49-F238E27FC236}">
                <a16:creationId xmlns:a16="http://schemas.microsoft.com/office/drawing/2014/main" id="{D6D7917B-DA52-AD8A-9FDF-1CD866004A5D}"/>
              </a:ext>
            </a:extLst>
          </p:cNvPr>
          <p:cNvSpPr/>
          <p:nvPr/>
        </p:nvSpPr>
        <p:spPr>
          <a:xfrm rot="1320000" flipH="1">
            <a:off x="3491627" y="2574557"/>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Arrow: Right 16">
            <a:extLst>
              <a:ext uri="{FF2B5EF4-FFF2-40B4-BE49-F238E27FC236}">
                <a16:creationId xmlns:a16="http://schemas.microsoft.com/office/drawing/2014/main" id="{1BC79C7B-B829-77C4-AA12-3CB4BD53DF1A}"/>
              </a:ext>
            </a:extLst>
          </p:cNvPr>
          <p:cNvSpPr/>
          <p:nvPr/>
        </p:nvSpPr>
        <p:spPr>
          <a:xfrm flipH="1">
            <a:off x="3388033" y="3702776"/>
            <a:ext cx="1266452" cy="325349"/>
          </a:xfrm>
          <a:prstGeom prst="rightArrow">
            <a:avLst>
              <a:gd name="adj1" fmla="val 38853"/>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row: Right 17">
            <a:extLst>
              <a:ext uri="{FF2B5EF4-FFF2-40B4-BE49-F238E27FC236}">
                <a16:creationId xmlns:a16="http://schemas.microsoft.com/office/drawing/2014/main" id="{A8BF196C-9DBE-076C-35A1-43DBFCDF35CC}"/>
              </a:ext>
            </a:extLst>
          </p:cNvPr>
          <p:cNvSpPr/>
          <p:nvPr/>
        </p:nvSpPr>
        <p:spPr>
          <a:xfrm rot="12480000" flipH="1">
            <a:off x="7952324" y="3798894"/>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Right 18">
            <a:extLst>
              <a:ext uri="{FF2B5EF4-FFF2-40B4-BE49-F238E27FC236}">
                <a16:creationId xmlns:a16="http://schemas.microsoft.com/office/drawing/2014/main" id="{DB155131-C428-8185-A6C4-0EECF1B1651E}"/>
              </a:ext>
            </a:extLst>
          </p:cNvPr>
          <p:cNvSpPr/>
          <p:nvPr/>
        </p:nvSpPr>
        <p:spPr>
          <a:xfrm rot="3540000" flipH="1">
            <a:off x="5523645" y="1895444"/>
            <a:ext cx="839058" cy="40240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Right 19">
            <a:extLst>
              <a:ext uri="{FF2B5EF4-FFF2-40B4-BE49-F238E27FC236}">
                <a16:creationId xmlns:a16="http://schemas.microsoft.com/office/drawing/2014/main" id="{573218FB-1093-9349-1049-F430B8D85A05}"/>
              </a:ext>
            </a:extLst>
          </p:cNvPr>
          <p:cNvSpPr/>
          <p:nvPr/>
        </p:nvSpPr>
        <p:spPr>
          <a:xfrm rot="7200000" flipH="1">
            <a:off x="6571168" y="1877283"/>
            <a:ext cx="787688" cy="376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Right 20">
            <a:extLst>
              <a:ext uri="{FF2B5EF4-FFF2-40B4-BE49-F238E27FC236}">
                <a16:creationId xmlns:a16="http://schemas.microsoft.com/office/drawing/2014/main" id="{3FF1ECD1-16D8-45E4-56AA-B7BF97852EE3}"/>
              </a:ext>
            </a:extLst>
          </p:cNvPr>
          <p:cNvSpPr/>
          <p:nvPr/>
        </p:nvSpPr>
        <p:spPr>
          <a:xfrm rot="18720000" flipH="1">
            <a:off x="4987659" y="5000399"/>
            <a:ext cx="1044541" cy="35103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Right 21">
            <a:extLst>
              <a:ext uri="{FF2B5EF4-FFF2-40B4-BE49-F238E27FC236}">
                <a16:creationId xmlns:a16="http://schemas.microsoft.com/office/drawing/2014/main" id="{5C65200F-494C-4EC5-AF20-2E183F5EA678}"/>
              </a:ext>
            </a:extLst>
          </p:cNvPr>
          <p:cNvSpPr/>
          <p:nvPr/>
        </p:nvSpPr>
        <p:spPr>
          <a:xfrm rot="9900000" flipH="1">
            <a:off x="7952323" y="2745793"/>
            <a:ext cx="1258586" cy="32534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Arrow: Right 22">
            <a:extLst>
              <a:ext uri="{FF2B5EF4-FFF2-40B4-BE49-F238E27FC236}">
                <a16:creationId xmlns:a16="http://schemas.microsoft.com/office/drawing/2014/main" id="{CDA3D586-ACCC-427A-EC31-FCC1D4647422}"/>
              </a:ext>
            </a:extLst>
          </p:cNvPr>
          <p:cNvSpPr/>
          <p:nvPr/>
        </p:nvSpPr>
        <p:spPr>
          <a:xfrm rot="13740000" flipH="1">
            <a:off x="6958285" y="4665561"/>
            <a:ext cx="753440" cy="41096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3334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5"/>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5" grpId="0" animBg="1"/>
      <p:bldP spid="17" grpId="0" animBg="1"/>
      <p:bldP spid="18" grpId="0" animBg="1"/>
      <p:bldP spid="19" grpId="0" animBg="1"/>
      <p:bldP spid="20" grpId="0" animBg="1"/>
      <p:bldP spid="21" grpId="0" animBg="1"/>
      <p:bldP spid="22" grpId="0" animBg="1"/>
      <p:bldP spid="23"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6">
            <a:extLst>
              <a:ext uri="{FF2B5EF4-FFF2-40B4-BE49-F238E27FC236}">
                <a16:creationId xmlns:a16="http://schemas.microsoft.com/office/drawing/2014/main" id="{76B38B6E-75A1-D768-671A-32DB10866F7E}"/>
              </a:ext>
            </a:extLst>
          </p:cNvPr>
          <p:cNvSpPr txBox="1"/>
          <p:nvPr/>
        </p:nvSpPr>
        <p:spPr>
          <a:xfrm>
            <a:off x="-902" y="-156"/>
            <a:ext cx="12193945" cy="7017306"/>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a:p>
            <a:endParaRPr lang="en-US">
              <a:ea typeface="Calibri"/>
              <a:cs typeface="Calibri"/>
            </a:endParaRPr>
          </a:p>
        </p:txBody>
      </p:sp>
      <p:pic>
        <p:nvPicPr>
          <p:cNvPr id="3" name="Picture 3" descr="A picture containing text, electronics, compact disk&#10;&#10;Description automatically generated">
            <a:extLst>
              <a:ext uri="{FF2B5EF4-FFF2-40B4-BE49-F238E27FC236}">
                <a16:creationId xmlns:a16="http://schemas.microsoft.com/office/drawing/2014/main" id="{0C42F645-9D57-6FFC-AC29-BBC320407D43}"/>
              </a:ext>
            </a:extLst>
          </p:cNvPr>
          <p:cNvPicPr>
            <a:picLocks noChangeAspect="1"/>
          </p:cNvPicPr>
          <p:nvPr/>
        </p:nvPicPr>
        <p:blipFill>
          <a:blip r:embed="rId3"/>
          <a:stretch>
            <a:fillRect/>
          </a:stretch>
        </p:blipFill>
        <p:spPr>
          <a:xfrm>
            <a:off x="-1814" y="3352805"/>
            <a:ext cx="12159342" cy="32571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TextBox 3">
            <a:extLst>
              <a:ext uri="{FF2B5EF4-FFF2-40B4-BE49-F238E27FC236}">
                <a16:creationId xmlns:a16="http://schemas.microsoft.com/office/drawing/2014/main" id="{2AAC4454-B86E-ED97-8AD2-7B35C8B02B1C}"/>
              </a:ext>
            </a:extLst>
          </p:cNvPr>
          <p:cNvSpPr txBox="1"/>
          <p:nvPr/>
        </p:nvSpPr>
        <p:spPr>
          <a:xfrm>
            <a:off x="844175" y="3895300"/>
            <a:ext cx="1857188" cy="2062103"/>
          </a:xfrm>
          <a:prstGeom prst="rect">
            <a:avLst/>
          </a:prstGeom>
          <a:solidFill>
            <a:srgbClr val="D6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mn-lt"/>
                <a:cs typeface="+mn-lt"/>
              </a:rPr>
              <a:t>HUNAN </a:t>
            </a:r>
          </a:p>
          <a:p>
            <a:pPr algn="ctr"/>
            <a:r>
              <a:rPr lang="en-US" sz="2000" b="1">
                <a:solidFill>
                  <a:srgbClr val="002060"/>
                </a:solidFill>
                <a:ea typeface="+mn-lt"/>
                <a:cs typeface="+mn-lt"/>
              </a:rPr>
              <a:t>Ein </a:t>
            </a:r>
            <a:r>
              <a:rPr lang="en-US" sz="2000" b="1" err="1">
                <a:solidFill>
                  <a:srgbClr val="002060"/>
                </a:solidFill>
                <a:ea typeface="+mn-lt"/>
                <a:cs typeface="+mn-lt"/>
              </a:rPr>
              <a:t>hunangofiant</a:t>
            </a:r>
            <a:r>
              <a:rPr lang="en-US" sz="2000" b="1">
                <a:solidFill>
                  <a:srgbClr val="002060"/>
                </a:solidFill>
                <a:ea typeface="+mn-lt"/>
                <a:cs typeface="+mn-lt"/>
              </a:rPr>
              <a:t> </a:t>
            </a:r>
            <a:r>
              <a:rPr lang="en-US" sz="2000" b="1" err="1">
                <a:solidFill>
                  <a:srgbClr val="002060"/>
                </a:solidFill>
                <a:ea typeface="+mn-lt"/>
                <a:cs typeface="+mn-lt"/>
              </a:rPr>
              <a:t>ein</a:t>
            </a:r>
            <a:r>
              <a:rPr lang="en-US" sz="2000" b="1">
                <a:solidFill>
                  <a:srgbClr val="002060"/>
                </a:solidFill>
                <a:ea typeface="+mn-lt"/>
                <a:cs typeface="+mn-lt"/>
              </a:rPr>
              <a:t> </a:t>
            </a:r>
            <a:r>
              <a:rPr lang="en-US" sz="2000" b="1" err="1">
                <a:solidFill>
                  <a:srgbClr val="002060"/>
                </a:solidFill>
                <a:ea typeface="+mn-lt"/>
                <a:cs typeface="+mn-lt"/>
              </a:rPr>
              <a:t>hunain</a:t>
            </a:r>
            <a:r>
              <a:rPr lang="en-US" sz="2000" b="1">
                <a:solidFill>
                  <a:srgbClr val="002060"/>
                </a:solidFill>
                <a:ea typeface="+mn-lt"/>
                <a:cs typeface="+mn-lt"/>
              </a:rPr>
              <a:t> </a:t>
            </a:r>
            <a:r>
              <a:rPr lang="en-US" sz="2000" b="1" err="1">
                <a:solidFill>
                  <a:srgbClr val="002060"/>
                </a:solidFill>
                <a:ea typeface="+mn-lt"/>
                <a:cs typeface="+mn-lt"/>
              </a:rPr>
              <a:t>fel</a:t>
            </a:r>
            <a:r>
              <a:rPr lang="en-US" sz="2000" b="1">
                <a:solidFill>
                  <a:srgbClr val="002060"/>
                </a:solidFill>
                <a:ea typeface="+mn-lt"/>
                <a:cs typeface="+mn-lt"/>
              </a:rPr>
              <a:t> </a:t>
            </a:r>
            <a:r>
              <a:rPr lang="en-US" sz="2000" b="1" err="1">
                <a:solidFill>
                  <a:srgbClr val="002060"/>
                </a:solidFill>
                <a:ea typeface="+mn-lt"/>
                <a:cs typeface="+mn-lt"/>
              </a:rPr>
              <a:t>athrawon</a:t>
            </a:r>
            <a:r>
              <a:rPr lang="en-US" sz="2000" b="1">
                <a:solidFill>
                  <a:srgbClr val="002060"/>
                </a:solidFill>
                <a:ea typeface="+mn-lt"/>
                <a:cs typeface="+mn-lt"/>
              </a:rPr>
              <a:t> a </a:t>
            </a:r>
            <a:r>
              <a:rPr lang="en-US" sz="2000" b="1" err="1">
                <a:solidFill>
                  <a:srgbClr val="002060"/>
                </a:solidFill>
                <a:ea typeface="+mn-lt"/>
                <a:cs typeface="+mn-lt"/>
              </a:rPr>
              <a:t>dysgwyr</a:t>
            </a:r>
            <a:endParaRPr lang="en-US" sz="2000" b="1">
              <a:solidFill>
                <a:srgbClr val="002060"/>
              </a:solidFill>
              <a:cs typeface="Calibri"/>
            </a:endParaRPr>
          </a:p>
        </p:txBody>
      </p:sp>
      <p:sp>
        <p:nvSpPr>
          <p:cNvPr id="5" name="TextBox 4">
            <a:extLst>
              <a:ext uri="{FF2B5EF4-FFF2-40B4-BE49-F238E27FC236}">
                <a16:creationId xmlns:a16="http://schemas.microsoft.com/office/drawing/2014/main" id="{0B8B0E34-50F8-D12C-8409-C26D9B2CDE32}"/>
              </a:ext>
            </a:extLst>
          </p:cNvPr>
          <p:cNvSpPr txBox="1"/>
          <p:nvPr/>
        </p:nvSpPr>
        <p:spPr>
          <a:xfrm>
            <a:off x="3653252" y="4050960"/>
            <a:ext cx="2009587" cy="1754326"/>
          </a:xfrm>
          <a:prstGeom prst="rect">
            <a:avLst/>
          </a:prstGeom>
          <a:solidFill>
            <a:srgbClr val="D6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mn-lt"/>
                <a:cs typeface="+mn-lt"/>
              </a:rPr>
              <a:t>MYFYRWYR</a:t>
            </a:r>
            <a:endParaRPr lang="en-US" b="1">
              <a:solidFill>
                <a:srgbClr val="002060"/>
              </a:solidFill>
              <a:cs typeface="Calibri"/>
            </a:endParaRPr>
          </a:p>
          <a:p>
            <a:pPr algn="ctr"/>
            <a:r>
              <a:rPr lang="en-US" sz="2000" b="1" err="1">
                <a:solidFill>
                  <a:srgbClr val="002060"/>
                </a:solidFill>
                <a:ea typeface="+mn-lt"/>
                <a:cs typeface="+mn-lt"/>
              </a:rPr>
              <a:t>Drwy</a:t>
            </a:r>
            <a:r>
              <a:rPr lang="en-US" sz="2000" b="1">
                <a:solidFill>
                  <a:srgbClr val="002060"/>
                </a:solidFill>
                <a:ea typeface="+mn-lt"/>
                <a:cs typeface="+mn-lt"/>
              </a:rPr>
              <a:t> </a:t>
            </a:r>
            <a:r>
              <a:rPr lang="en-US" sz="2000" b="1" err="1">
                <a:solidFill>
                  <a:srgbClr val="002060"/>
                </a:solidFill>
                <a:ea typeface="+mn-lt"/>
                <a:cs typeface="+mn-lt"/>
              </a:rPr>
              <a:t>lygaid</a:t>
            </a:r>
            <a:r>
              <a:rPr lang="en-US" sz="2000" b="1">
                <a:solidFill>
                  <a:srgbClr val="002060"/>
                </a:solidFill>
                <a:ea typeface="+mn-lt"/>
                <a:cs typeface="+mn-lt"/>
              </a:rPr>
              <a:t> </a:t>
            </a:r>
            <a:r>
              <a:rPr lang="en-US" sz="2000" b="1" err="1">
                <a:solidFill>
                  <a:srgbClr val="002060"/>
                </a:solidFill>
                <a:ea typeface="+mn-lt"/>
                <a:cs typeface="+mn-lt"/>
              </a:rPr>
              <a:t>ein</a:t>
            </a:r>
            <a:r>
              <a:rPr lang="en-US" sz="2000" b="1">
                <a:solidFill>
                  <a:srgbClr val="002060"/>
                </a:solidFill>
                <a:ea typeface="+mn-lt"/>
                <a:cs typeface="+mn-lt"/>
              </a:rPr>
              <a:t> </a:t>
            </a:r>
            <a:r>
              <a:rPr lang="en-US" sz="2000" b="1" err="1">
                <a:solidFill>
                  <a:srgbClr val="002060"/>
                </a:solidFill>
                <a:ea typeface="+mn-lt"/>
                <a:cs typeface="+mn-lt"/>
              </a:rPr>
              <a:t>myfyrwyr</a:t>
            </a:r>
            <a:r>
              <a:rPr lang="en-US" sz="2000" b="1">
                <a:solidFill>
                  <a:srgbClr val="002060"/>
                </a:solidFill>
                <a:ea typeface="+mn-lt"/>
                <a:cs typeface="+mn-lt"/>
              </a:rPr>
              <a:t>.</a:t>
            </a:r>
          </a:p>
          <a:p>
            <a:pPr algn="ctr"/>
            <a:endParaRPr lang="en-US" sz="2000" b="1">
              <a:solidFill>
                <a:srgbClr val="002060"/>
              </a:solidFill>
              <a:cs typeface="Calibri"/>
            </a:endParaRPr>
          </a:p>
          <a:p>
            <a:pPr algn="ctr"/>
            <a:endParaRPr lang="en-US" sz="2000" b="1">
              <a:solidFill>
                <a:srgbClr val="002060"/>
              </a:solidFill>
              <a:cs typeface="Calibri"/>
            </a:endParaRPr>
          </a:p>
        </p:txBody>
      </p:sp>
      <p:sp>
        <p:nvSpPr>
          <p:cNvPr id="6" name="TextBox 5">
            <a:extLst>
              <a:ext uri="{FF2B5EF4-FFF2-40B4-BE49-F238E27FC236}">
                <a16:creationId xmlns:a16="http://schemas.microsoft.com/office/drawing/2014/main" id="{2A3002CC-FEE4-9419-618E-8ECC70C4E8BA}"/>
              </a:ext>
            </a:extLst>
          </p:cNvPr>
          <p:cNvSpPr txBox="1"/>
          <p:nvPr/>
        </p:nvSpPr>
        <p:spPr>
          <a:xfrm>
            <a:off x="6542740" y="4050960"/>
            <a:ext cx="2009587" cy="1754326"/>
          </a:xfrm>
          <a:prstGeom prst="rect">
            <a:avLst/>
          </a:prstGeom>
          <a:solidFill>
            <a:srgbClr val="D6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solidFill>
                  <a:srgbClr val="002060"/>
                </a:solidFill>
                <a:ea typeface="+mn-lt"/>
                <a:cs typeface="+mn-lt"/>
              </a:rPr>
              <a:t>CYFOEDION</a:t>
            </a:r>
            <a:endParaRPr lang="en-US" b="1">
              <a:solidFill>
                <a:srgbClr val="002060"/>
              </a:solidFill>
            </a:endParaRPr>
          </a:p>
          <a:p>
            <a:pPr algn="ctr"/>
            <a:r>
              <a:rPr lang="en-US" sz="2000" b="1" err="1">
                <a:solidFill>
                  <a:srgbClr val="002060"/>
                </a:solidFill>
                <a:ea typeface="+mn-lt"/>
                <a:cs typeface="+mn-lt"/>
              </a:rPr>
              <a:t>Profiadau</a:t>
            </a:r>
            <a:r>
              <a:rPr lang="en-US" sz="2000" b="1">
                <a:solidFill>
                  <a:srgbClr val="002060"/>
                </a:solidFill>
                <a:ea typeface="+mn-lt"/>
                <a:cs typeface="+mn-lt"/>
              </a:rPr>
              <a:t> </a:t>
            </a:r>
            <a:r>
              <a:rPr lang="en-US" sz="2000" b="1" err="1">
                <a:solidFill>
                  <a:srgbClr val="002060"/>
                </a:solidFill>
                <a:ea typeface="+mn-lt"/>
                <a:cs typeface="+mn-lt"/>
              </a:rPr>
              <a:t>ein</a:t>
            </a:r>
            <a:r>
              <a:rPr lang="en-US" sz="2000" b="1">
                <a:solidFill>
                  <a:srgbClr val="002060"/>
                </a:solidFill>
                <a:ea typeface="+mn-lt"/>
                <a:cs typeface="+mn-lt"/>
              </a:rPr>
              <a:t> </a:t>
            </a:r>
            <a:r>
              <a:rPr lang="en-US" sz="2000" b="1" err="1">
                <a:solidFill>
                  <a:srgbClr val="002060"/>
                </a:solidFill>
                <a:ea typeface="+mn-lt"/>
                <a:cs typeface="+mn-lt"/>
              </a:rPr>
              <a:t>cydweithwyr</a:t>
            </a:r>
            <a:endParaRPr lang="en-US" b="1" err="1">
              <a:solidFill>
                <a:srgbClr val="000000"/>
              </a:solidFill>
              <a:cs typeface="Calibri" panose="020F0502020204030204"/>
            </a:endParaRPr>
          </a:p>
          <a:p>
            <a:pPr algn="ctr"/>
            <a:endParaRPr lang="en-US" sz="2000" b="1">
              <a:solidFill>
                <a:srgbClr val="002060"/>
              </a:solidFill>
              <a:cs typeface="Calibri"/>
            </a:endParaRPr>
          </a:p>
          <a:p>
            <a:pPr algn="ctr"/>
            <a:endParaRPr lang="en-US" sz="2000" b="1">
              <a:solidFill>
                <a:srgbClr val="002060"/>
              </a:solidFill>
              <a:cs typeface="Calibri"/>
            </a:endParaRPr>
          </a:p>
        </p:txBody>
      </p:sp>
      <p:sp>
        <p:nvSpPr>
          <p:cNvPr id="7" name="TextBox 6">
            <a:extLst>
              <a:ext uri="{FF2B5EF4-FFF2-40B4-BE49-F238E27FC236}">
                <a16:creationId xmlns:a16="http://schemas.microsoft.com/office/drawing/2014/main" id="{4D23CFF6-1985-38BB-2FD2-4473A0925BD1}"/>
              </a:ext>
            </a:extLst>
          </p:cNvPr>
          <p:cNvSpPr txBox="1"/>
          <p:nvPr/>
        </p:nvSpPr>
        <p:spPr>
          <a:xfrm>
            <a:off x="9479768" y="4047700"/>
            <a:ext cx="2009587" cy="1754326"/>
          </a:xfrm>
          <a:prstGeom prst="rect">
            <a:avLst/>
          </a:prstGeom>
          <a:solidFill>
            <a:srgbClr val="D6D4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err="1">
                <a:solidFill>
                  <a:srgbClr val="002060"/>
                </a:solidFill>
                <a:ea typeface="+mn-lt"/>
                <a:cs typeface="+mn-lt"/>
              </a:rPr>
              <a:t>Ysgoloriaeth</a:t>
            </a:r>
            <a:endParaRPr lang="en-US" b="1" err="1">
              <a:solidFill>
                <a:srgbClr val="002060"/>
              </a:solidFill>
            </a:endParaRPr>
          </a:p>
          <a:p>
            <a:pPr algn="ctr"/>
            <a:r>
              <a:rPr lang="en-US" sz="2000" b="1" err="1">
                <a:solidFill>
                  <a:srgbClr val="002060"/>
                </a:solidFill>
                <a:ea typeface="+mn-lt"/>
                <a:cs typeface="+mn-lt"/>
              </a:rPr>
              <a:t>Llenyddiaeth</a:t>
            </a:r>
            <a:r>
              <a:rPr lang="en-US" sz="2000" b="1">
                <a:solidFill>
                  <a:srgbClr val="002060"/>
                </a:solidFill>
                <a:ea typeface="+mn-lt"/>
                <a:cs typeface="+mn-lt"/>
              </a:rPr>
              <a:t> </a:t>
            </a:r>
            <a:endParaRPr lang="en-US" b="1">
              <a:solidFill>
                <a:srgbClr val="002060"/>
              </a:solidFill>
              <a:ea typeface="+mn-lt"/>
              <a:cs typeface="+mn-lt"/>
            </a:endParaRPr>
          </a:p>
          <a:p>
            <a:pPr algn="ctr"/>
            <a:r>
              <a:rPr lang="en-US" sz="2000" b="1" err="1">
                <a:solidFill>
                  <a:srgbClr val="002060"/>
                </a:solidFill>
                <a:ea typeface="+mn-lt"/>
                <a:cs typeface="+mn-lt"/>
              </a:rPr>
              <a:t>ddamcaniaethol</a:t>
            </a:r>
            <a:endParaRPr lang="en-US" b="1" err="1">
              <a:solidFill>
                <a:srgbClr val="002060"/>
              </a:solidFill>
              <a:cs typeface="Calibri"/>
            </a:endParaRPr>
          </a:p>
          <a:p>
            <a:pPr algn="ctr"/>
            <a:endParaRPr lang="en-US" sz="2000" b="1">
              <a:solidFill>
                <a:srgbClr val="002060"/>
              </a:solidFill>
              <a:cs typeface="Calibri"/>
            </a:endParaRPr>
          </a:p>
          <a:p>
            <a:pPr algn="ctr"/>
            <a:endParaRPr lang="en-US" sz="2000" b="1">
              <a:solidFill>
                <a:srgbClr val="002060"/>
              </a:solidFill>
              <a:cs typeface="Calibri"/>
            </a:endParaRPr>
          </a:p>
        </p:txBody>
      </p:sp>
      <p:pic>
        <p:nvPicPr>
          <p:cNvPr id="8" name="Picture 7" descr="A row of filters with different colors&#10;&#10;Description automatically generated">
            <a:extLst>
              <a:ext uri="{FF2B5EF4-FFF2-40B4-BE49-F238E27FC236}">
                <a16:creationId xmlns:a16="http://schemas.microsoft.com/office/drawing/2014/main" id="{5DE40554-5B22-7B77-A599-2CFB6F20D7CF}"/>
              </a:ext>
            </a:extLst>
          </p:cNvPr>
          <p:cNvPicPr>
            <a:picLocks noChangeAspect="1"/>
          </p:cNvPicPr>
          <p:nvPr/>
        </p:nvPicPr>
        <p:blipFill>
          <a:blip r:embed="rId4"/>
          <a:stretch>
            <a:fillRect/>
          </a:stretch>
        </p:blipFill>
        <p:spPr>
          <a:xfrm>
            <a:off x="7875876" y="532101"/>
            <a:ext cx="4143375" cy="2066925"/>
          </a:xfrm>
          <a:prstGeom prst="rect">
            <a:avLst/>
          </a:prstGeom>
        </p:spPr>
      </p:pic>
      <p:sp>
        <p:nvSpPr>
          <p:cNvPr id="10" name="Title 1">
            <a:extLst>
              <a:ext uri="{FF2B5EF4-FFF2-40B4-BE49-F238E27FC236}">
                <a16:creationId xmlns:a16="http://schemas.microsoft.com/office/drawing/2014/main" id="{C1EFC826-A6ED-8E83-6704-98EA7C95EDDE}"/>
              </a:ext>
            </a:extLst>
          </p:cNvPr>
          <p:cNvSpPr>
            <a:spLocks noGrp="1"/>
          </p:cNvSpPr>
          <p:nvPr/>
        </p:nvSpPr>
        <p:spPr>
          <a:xfrm>
            <a:off x="272191" y="368763"/>
            <a:ext cx="7278147" cy="2227163"/>
          </a:xfrm>
          <a:prstGeom prst="rect">
            <a:avLst/>
          </a:prstGeom>
          <a:solidFill>
            <a:schemeClr val="accent6">
              <a:lumMod val="20000"/>
              <a:lumOff val="80000"/>
            </a:schemeClr>
          </a:solidFill>
          <a:ln w="57150">
            <a:solidFill>
              <a:srgbClr val="002060"/>
            </a:solidFill>
          </a:ln>
        </p:spPr>
        <p:txBody>
          <a:bodyPr vert="horz" lIns="91440" tIns="45720" rIns="91440" bIns="45720" rtlCol="0" anchor="ctr">
            <a:normAutofit fontScale="750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r>
              <a:rPr lang="en-US" err="1">
                <a:solidFill>
                  <a:srgbClr val="002060"/>
                </a:solidFill>
                <a:latin typeface="Arial"/>
                <a:cs typeface="Arial"/>
              </a:rPr>
              <a:t>Diffiniodd</a:t>
            </a:r>
            <a:r>
              <a:rPr lang="en-US">
                <a:solidFill>
                  <a:srgbClr val="002060"/>
                </a:solidFill>
                <a:latin typeface="Arial"/>
                <a:cs typeface="Arial"/>
              </a:rPr>
              <a:t> </a:t>
            </a:r>
            <a:r>
              <a:rPr lang="en-US">
                <a:solidFill>
                  <a:srgbClr val="00B050"/>
                </a:solidFill>
                <a:latin typeface="Arial"/>
                <a:cs typeface="Arial"/>
              </a:rPr>
              <a:t>Brookfield (1995)</a:t>
            </a:r>
            <a:r>
              <a:rPr lang="en-US">
                <a:solidFill>
                  <a:srgbClr val="002060"/>
                </a:solidFill>
                <a:latin typeface="Arial"/>
                <a:cs typeface="Arial"/>
              </a:rPr>
              <a:t> </a:t>
            </a:r>
            <a:r>
              <a:rPr lang="en-US" err="1">
                <a:solidFill>
                  <a:srgbClr val="002060"/>
                </a:solidFill>
                <a:latin typeface="Arial"/>
                <a:cs typeface="Arial"/>
              </a:rPr>
              <a:t>bedair</a:t>
            </a:r>
            <a:r>
              <a:rPr lang="en-US">
                <a:solidFill>
                  <a:srgbClr val="002060"/>
                </a:solidFill>
                <a:latin typeface="Arial"/>
                <a:cs typeface="Arial"/>
              </a:rPr>
              <a:t> lens </a:t>
            </a:r>
            <a:r>
              <a:rPr lang="en-US" err="1">
                <a:solidFill>
                  <a:srgbClr val="002060"/>
                </a:solidFill>
                <a:latin typeface="Arial"/>
                <a:cs typeface="Arial"/>
              </a:rPr>
              <a:t>wahanol</a:t>
            </a:r>
            <a:r>
              <a:rPr lang="en-US">
                <a:solidFill>
                  <a:srgbClr val="002060"/>
                </a:solidFill>
                <a:latin typeface="Arial"/>
                <a:cs typeface="Arial"/>
              </a:rPr>
              <a:t> a </a:t>
            </a:r>
            <a:r>
              <a:rPr lang="en-US" err="1">
                <a:solidFill>
                  <a:srgbClr val="002060"/>
                </a:solidFill>
                <a:latin typeface="Arial"/>
                <a:cs typeface="Arial"/>
              </a:rPr>
              <a:t>chyd-gysylltiedig</a:t>
            </a:r>
            <a:r>
              <a:rPr lang="en-US">
                <a:solidFill>
                  <a:srgbClr val="002060"/>
                </a:solidFill>
                <a:latin typeface="Arial"/>
                <a:cs typeface="Arial"/>
              </a:rPr>
              <a:t> y </a:t>
            </a:r>
            <a:r>
              <a:rPr lang="en-US" err="1">
                <a:solidFill>
                  <a:srgbClr val="002060"/>
                </a:solidFill>
                <a:latin typeface="Arial"/>
                <a:cs typeface="Arial"/>
              </a:rPr>
              <a:t>mae</a:t>
            </a:r>
            <a:r>
              <a:rPr lang="en-US">
                <a:solidFill>
                  <a:srgbClr val="002060"/>
                </a:solidFill>
                <a:latin typeface="Arial"/>
                <a:cs typeface="Arial"/>
              </a:rPr>
              <a:t> </a:t>
            </a:r>
            <a:r>
              <a:rPr lang="en-US" err="1">
                <a:solidFill>
                  <a:srgbClr val="002060"/>
                </a:solidFill>
                <a:latin typeface="Arial"/>
                <a:cs typeface="Arial"/>
              </a:rPr>
              <a:t>athrawon</a:t>
            </a:r>
            <a:r>
              <a:rPr lang="en-US">
                <a:solidFill>
                  <a:srgbClr val="002060"/>
                </a:solidFill>
                <a:latin typeface="Arial"/>
                <a:cs typeface="Arial"/>
              </a:rPr>
              <a:t> </a:t>
            </a:r>
            <a:r>
              <a:rPr lang="en-US" err="1">
                <a:solidFill>
                  <a:srgbClr val="002060"/>
                </a:solidFill>
                <a:latin typeface="Arial"/>
                <a:cs typeface="Arial"/>
              </a:rPr>
              <a:t>yn</a:t>
            </a:r>
            <a:r>
              <a:rPr lang="en-US">
                <a:solidFill>
                  <a:srgbClr val="002060"/>
                </a:solidFill>
                <a:latin typeface="Arial"/>
                <a:cs typeface="Arial"/>
              </a:rPr>
              <a:t> </a:t>
            </a:r>
            <a:r>
              <a:rPr lang="en-US" err="1">
                <a:solidFill>
                  <a:srgbClr val="002060"/>
                </a:solidFill>
                <a:latin typeface="Arial"/>
                <a:cs typeface="Arial"/>
              </a:rPr>
              <a:t>darganfod</a:t>
            </a:r>
            <a:r>
              <a:rPr lang="en-US">
                <a:solidFill>
                  <a:srgbClr val="002060"/>
                </a:solidFill>
                <a:latin typeface="Arial"/>
                <a:cs typeface="Arial"/>
              </a:rPr>
              <a:t>, </a:t>
            </a:r>
            <a:r>
              <a:rPr lang="en-US" err="1">
                <a:solidFill>
                  <a:srgbClr val="002060"/>
                </a:solidFill>
                <a:latin typeface="Arial"/>
                <a:cs typeface="Arial"/>
              </a:rPr>
              <a:t>archwilio</a:t>
            </a:r>
            <a:r>
              <a:rPr lang="en-US">
                <a:solidFill>
                  <a:srgbClr val="002060"/>
                </a:solidFill>
                <a:latin typeface="Arial"/>
                <a:cs typeface="Arial"/>
              </a:rPr>
              <a:t> ac </a:t>
            </a:r>
            <a:r>
              <a:rPr lang="en-US" err="1">
                <a:solidFill>
                  <a:srgbClr val="002060"/>
                </a:solidFill>
                <a:latin typeface="Arial"/>
                <a:cs typeface="Arial"/>
              </a:rPr>
              <a:t>adlewyrchu'n</a:t>
            </a:r>
            <a:r>
              <a:rPr lang="en-US">
                <a:solidFill>
                  <a:srgbClr val="002060"/>
                </a:solidFill>
                <a:latin typeface="Arial"/>
                <a:cs typeface="Arial"/>
              </a:rPr>
              <a:t> </a:t>
            </a:r>
            <a:r>
              <a:rPr lang="en-US" err="1">
                <a:solidFill>
                  <a:srgbClr val="002060"/>
                </a:solidFill>
                <a:latin typeface="Arial"/>
                <a:cs typeface="Arial"/>
              </a:rPr>
              <a:t>feirniadol</a:t>
            </a:r>
            <a:r>
              <a:rPr lang="en-US">
                <a:solidFill>
                  <a:srgbClr val="002060"/>
                </a:solidFill>
                <a:latin typeface="Arial"/>
                <a:cs typeface="Arial"/>
              </a:rPr>
              <a:t> </a:t>
            </a:r>
            <a:r>
              <a:rPr lang="en-US" err="1">
                <a:solidFill>
                  <a:srgbClr val="002060"/>
                </a:solidFill>
                <a:latin typeface="Arial"/>
                <a:cs typeface="Arial"/>
              </a:rPr>
              <a:t>ar</a:t>
            </a:r>
            <a:r>
              <a:rPr lang="en-US">
                <a:solidFill>
                  <a:srgbClr val="002060"/>
                </a:solidFill>
                <a:latin typeface="Arial"/>
                <a:cs typeface="Arial"/>
              </a:rPr>
              <a:t> </a:t>
            </a:r>
            <a:r>
              <a:rPr lang="en-US" err="1">
                <a:solidFill>
                  <a:srgbClr val="002060"/>
                </a:solidFill>
                <a:latin typeface="Arial"/>
                <a:cs typeface="Arial"/>
              </a:rPr>
              <a:t>eu</a:t>
            </a:r>
            <a:r>
              <a:rPr lang="en-US">
                <a:solidFill>
                  <a:srgbClr val="002060"/>
                </a:solidFill>
                <a:latin typeface="Arial"/>
                <a:cs typeface="Arial"/>
              </a:rPr>
              <a:t> </a:t>
            </a:r>
            <a:r>
              <a:rPr lang="en-US" err="1">
                <a:solidFill>
                  <a:srgbClr val="002060"/>
                </a:solidFill>
                <a:latin typeface="Arial"/>
                <a:cs typeface="Arial"/>
              </a:rPr>
              <a:t>rhagdybiaethau</a:t>
            </a:r>
            <a:r>
              <a:rPr lang="en-US">
                <a:solidFill>
                  <a:srgbClr val="002060"/>
                </a:solidFill>
                <a:latin typeface="Arial"/>
                <a:cs typeface="Arial"/>
              </a:rPr>
              <a:t> </a:t>
            </a:r>
            <a:r>
              <a:rPr lang="en-US" err="1">
                <a:solidFill>
                  <a:srgbClr val="002060"/>
                </a:solidFill>
                <a:latin typeface="Arial"/>
                <a:cs typeface="Arial"/>
              </a:rPr>
              <a:t>a'u</a:t>
            </a:r>
            <a:r>
              <a:rPr lang="en-US">
                <a:solidFill>
                  <a:srgbClr val="002060"/>
                </a:solidFill>
                <a:latin typeface="Arial"/>
                <a:cs typeface="Arial"/>
              </a:rPr>
              <a:t> </a:t>
            </a:r>
            <a:r>
              <a:rPr lang="en-US" err="1">
                <a:solidFill>
                  <a:srgbClr val="002060"/>
                </a:solidFill>
                <a:latin typeface="Arial"/>
                <a:cs typeface="Arial"/>
              </a:rPr>
              <a:t>gweithredoedd</a:t>
            </a:r>
            <a:r>
              <a:rPr lang="en-US">
                <a:solidFill>
                  <a:srgbClr val="002060"/>
                </a:solidFill>
                <a:latin typeface="Arial"/>
                <a:cs typeface="Arial"/>
              </a:rPr>
              <a:t> </a:t>
            </a:r>
            <a:r>
              <a:rPr lang="en-US" err="1">
                <a:solidFill>
                  <a:srgbClr val="002060"/>
                </a:solidFill>
                <a:latin typeface="Arial"/>
                <a:cs typeface="Arial"/>
              </a:rPr>
              <a:t>eu</a:t>
            </a:r>
            <a:r>
              <a:rPr lang="en-US">
                <a:solidFill>
                  <a:srgbClr val="002060"/>
                </a:solidFill>
                <a:latin typeface="Arial"/>
                <a:cs typeface="Arial"/>
              </a:rPr>
              <a:t> </a:t>
            </a:r>
            <a:r>
              <a:rPr lang="en-US" err="1">
                <a:solidFill>
                  <a:srgbClr val="002060"/>
                </a:solidFill>
                <a:latin typeface="Arial"/>
                <a:cs typeface="Arial"/>
              </a:rPr>
              <a:t>hunain</a:t>
            </a:r>
            <a:r>
              <a:rPr lang="en-US">
                <a:solidFill>
                  <a:srgbClr val="002060"/>
                </a:solidFill>
                <a:latin typeface="Arial"/>
                <a:cs typeface="Arial"/>
              </a:rPr>
              <a:t>.</a:t>
            </a:r>
            <a:endParaRPr lang="en-US"/>
          </a:p>
        </p:txBody>
      </p:sp>
    </p:spTree>
    <p:extLst>
      <p:ext uri="{BB962C8B-B14F-4D97-AF65-F5344CB8AC3E}">
        <p14:creationId xmlns:p14="http://schemas.microsoft.com/office/powerpoint/2010/main" val="29770887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499B7825-E4A1-6235-9AA8-AC411AA5B8EC}"/>
              </a:ext>
            </a:extLst>
          </p:cNvPr>
          <p:cNvSpPr txBox="1"/>
          <p:nvPr/>
        </p:nvSpPr>
        <p:spPr>
          <a:xfrm>
            <a:off x="-1945" y="-3435"/>
            <a:ext cx="12193945" cy="5738904"/>
          </a:xfrm>
          <a:prstGeom prst="rect">
            <a:avLst/>
          </a:prstGeom>
          <a:solidFill>
            <a:schemeClr val="accent4">
              <a:lumMod val="20000"/>
              <a:lumOff val="80000"/>
            </a:scheme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6" name="object 7">
            <a:extLst>
              <a:ext uri="{FF2B5EF4-FFF2-40B4-BE49-F238E27FC236}">
                <a16:creationId xmlns:a16="http://schemas.microsoft.com/office/drawing/2014/main" id="{0A49D13F-A02B-34DF-3E84-B90D79FF944D}"/>
              </a:ext>
            </a:extLst>
          </p:cNvPr>
          <p:cNvSpPr txBox="1">
            <a:spLocks/>
          </p:cNvSpPr>
          <p:nvPr/>
        </p:nvSpPr>
        <p:spPr>
          <a:xfrm>
            <a:off x="2738764" y="300280"/>
            <a:ext cx="7315939" cy="516969"/>
          </a:xfrm>
          <a:prstGeom prst="rect">
            <a:avLst/>
          </a:prstGeom>
        </p:spPr>
        <p:txBody>
          <a:bodyPr vert="horz" wrap="square" lIns="0" tIns="9049" rIns="0" bIns="0" rtlCol="0" anchor="ctr">
            <a:sp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9525">
              <a:lnSpc>
                <a:spcPct val="100000"/>
              </a:lnSpc>
              <a:spcBef>
                <a:spcPts val="71"/>
              </a:spcBef>
              <a:defRPr/>
            </a:pPr>
            <a:r>
              <a:rPr lang="en-GB" sz="3300" b="1" spc="-4">
                <a:solidFill>
                  <a:srgbClr val="00B050"/>
                </a:solidFill>
                <a:latin typeface="Calibri Light" panose="020F0302020204030204"/>
                <a:cs typeface="Calibri Light"/>
              </a:rPr>
              <a:t> </a:t>
            </a:r>
            <a:r>
              <a:rPr lang="en-GB" sz="3300" b="1" spc="-4" err="1">
                <a:solidFill>
                  <a:srgbClr val="00B050"/>
                </a:solidFill>
                <a:cs typeface="Calibri Light"/>
              </a:rPr>
              <a:t>Dyddlyfr</a:t>
            </a:r>
            <a:r>
              <a:rPr lang="en-GB" sz="3300" b="1" spc="-4">
                <a:solidFill>
                  <a:srgbClr val="00B050"/>
                </a:solidFill>
                <a:cs typeface="Calibri Light"/>
              </a:rPr>
              <a:t> ac</a:t>
            </a:r>
            <a:r>
              <a:rPr lang="en-GB" sz="3300" b="1" spc="-4">
                <a:solidFill>
                  <a:srgbClr val="00B050"/>
                </a:solidFill>
                <a:ea typeface="+mj-lt"/>
                <a:cs typeface="+mj-lt"/>
              </a:rPr>
              <a:t> </a:t>
            </a:r>
            <a:r>
              <a:rPr lang="en-GB" sz="3300" b="1" spc="-4" err="1">
                <a:solidFill>
                  <a:srgbClr val="00B050"/>
                </a:solidFill>
                <a:ea typeface="+mj-lt"/>
                <a:cs typeface="+mj-lt"/>
              </a:rPr>
              <a:t>adfyfyrdodau</a:t>
            </a:r>
            <a:r>
              <a:rPr lang="en-GB" sz="3300" b="1" spc="-4">
                <a:solidFill>
                  <a:srgbClr val="00B050"/>
                </a:solidFill>
                <a:ea typeface="+mj-lt"/>
                <a:cs typeface="+mj-lt"/>
              </a:rPr>
              <a:t> </a:t>
            </a:r>
            <a:r>
              <a:rPr lang="en-GB" sz="3300" b="1" spc="-4" err="1">
                <a:solidFill>
                  <a:srgbClr val="00B050"/>
                </a:solidFill>
                <a:ea typeface="+mj-lt"/>
                <a:cs typeface="+mj-lt"/>
              </a:rPr>
              <a:t>wythnosol</a:t>
            </a:r>
            <a:endParaRPr lang="en-US" sz="1400" b="1">
              <a:solidFill>
                <a:srgbClr val="00B050"/>
              </a:solidFill>
              <a:cs typeface="Calibri Light"/>
            </a:endParaRPr>
          </a:p>
        </p:txBody>
      </p:sp>
      <p:pic>
        <p:nvPicPr>
          <p:cNvPr id="4" name="Picture 2" descr="Teacher Education Courses | University of Wales Trinity Saint David">
            <a:extLst>
              <a:ext uri="{FF2B5EF4-FFF2-40B4-BE49-F238E27FC236}">
                <a16:creationId xmlns:a16="http://schemas.microsoft.com/office/drawing/2014/main" id="{62C12048-9EEC-ED59-A247-0AA3AAC3EF7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24630" y="6070117"/>
            <a:ext cx="999526" cy="722990"/>
          </a:xfrm>
          <a:prstGeom prst="rect">
            <a:avLst/>
          </a:prstGeom>
          <a:solidFill>
            <a:schemeClr val="bg1"/>
          </a:solidFill>
        </p:spPr>
      </p:pic>
      <p:sp>
        <p:nvSpPr>
          <p:cNvPr id="7" name="Arrow: Striped Right 6">
            <a:extLst>
              <a:ext uri="{FF2B5EF4-FFF2-40B4-BE49-F238E27FC236}">
                <a16:creationId xmlns:a16="http://schemas.microsoft.com/office/drawing/2014/main" id="{09963C9A-4AA3-2840-322D-3E355CD0D21B}"/>
              </a:ext>
            </a:extLst>
          </p:cNvPr>
          <p:cNvSpPr/>
          <p:nvPr/>
        </p:nvSpPr>
        <p:spPr>
          <a:xfrm>
            <a:off x="4036997" y="1210611"/>
            <a:ext cx="4116059" cy="2078519"/>
          </a:xfrm>
          <a:prstGeom prst="striped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err="1"/>
              <a:t>Dylai</a:t>
            </a:r>
            <a:r>
              <a:rPr lang="en-GB"/>
              <a:t> eich </a:t>
            </a:r>
            <a:r>
              <a:rPr lang="en-GB" err="1"/>
              <a:t>myfyrdodau</a:t>
            </a:r>
            <a:r>
              <a:rPr lang="en-GB"/>
              <a:t> </a:t>
            </a:r>
            <a:r>
              <a:rPr lang="en-GB" err="1"/>
              <a:t>a'ch</a:t>
            </a:r>
            <a:r>
              <a:rPr lang="en-GB"/>
              <a:t> </a:t>
            </a:r>
            <a:r>
              <a:rPr lang="en-GB" err="1"/>
              <a:t>cwestiynau</a:t>
            </a:r>
            <a:r>
              <a:rPr lang="en-GB"/>
              <a:t> </a:t>
            </a:r>
            <a:r>
              <a:rPr lang="en-GB" err="1"/>
              <a:t>lywio</a:t>
            </a:r>
            <a:r>
              <a:rPr lang="en-GB"/>
              <a:t> eich </a:t>
            </a:r>
            <a:r>
              <a:rPr lang="en-GB" err="1"/>
              <a:t>trafodaethau</a:t>
            </a:r>
            <a:r>
              <a:rPr lang="en-GB"/>
              <a:t> </a:t>
            </a:r>
            <a:r>
              <a:rPr lang="en-GB" err="1"/>
              <a:t>gyda'ch</a:t>
            </a:r>
            <a:r>
              <a:rPr lang="en-GB"/>
              <a:t> Mentor</a:t>
            </a:r>
          </a:p>
        </p:txBody>
      </p:sp>
      <p:grpSp>
        <p:nvGrpSpPr>
          <p:cNvPr id="10" name="Group 9">
            <a:extLst>
              <a:ext uri="{FF2B5EF4-FFF2-40B4-BE49-F238E27FC236}">
                <a16:creationId xmlns:a16="http://schemas.microsoft.com/office/drawing/2014/main" id="{24C3A300-F9DA-F43B-D50A-5273428978B4}"/>
              </a:ext>
            </a:extLst>
          </p:cNvPr>
          <p:cNvGrpSpPr/>
          <p:nvPr/>
        </p:nvGrpSpPr>
        <p:grpSpPr>
          <a:xfrm>
            <a:off x="399707" y="1197778"/>
            <a:ext cx="4342032" cy="4293535"/>
            <a:chOff x="399707" y="1197778"/>
            <a:chExt cx="4342032" cy="4293535"/>
          </a:xfrm>
        </p:grpSpPr>
        <p:pic>
          <p:nvPicPr>
            <p:cNvPr id="8" name="Picture 4" descr="Diagram&#10;&#10;Description automatically generated">
              <a:extLst>
                <a:ext uri="{FF2B5EF4-FFF2-40B4-BE49-F238E27FC236}">
                  <a16:creationId xmlns:a16="http://schemas.microsoft.com/office/drawing/2014/main" id="{9E71E4B0-A9CB-A7B4-2522-B6C45A69362A}"/>
                </a:ext>
              </a:extLst>
            </p:cNvPr>
            <p:cNvPicPr>
              <a:picLocks noChangeAspect="1"/>
            </p:cNvPicPr>
            <p:nvPr/>
          </p:nvPicPr>
          <p:blipFill>
            <a:blip r:embed="rId4"/>
            <a:stretch>
              <a:fillRect/>
            </a:stretch>
          </p:blipFill>
          <p:spPr>
            <a:xfrm>
              <a:off x="1392779" y="1197778"/>
              <a:ext cx="1705971" cy="1613320"/>
            </a:xfrm>
            <a:prstGeom prst="rect">
              <a:avLst/>
            </a:prstGeom>
          </p:spPr>
        </p:pic>
        <p:sp>
          <p:nvSpPr>
            <p:cNvPr id="9" name="TextBox 8">
              <a:extLst>
                <a:ext uri="{FF2B5EF4-FFF2-40B4-BE49-F238E27FC236}">
                  <a16:creationId xmlns:a16="http://schemas.microsoft.com/office/drawing/2014/main" id="{440CDF15-188E-295A-BC3F-191117B99F87}"/>
                </a:ext>
              </a:extLst>
            </p:cNvPr>
            <p:cNvSpPr txBox="1"/>
            <p:nvPr/>
          </p:nvSpPr>
          <p:spPr>
            <a:xfrm>
              <a:off x="1221875" y="3059668"/>
              <a:ext cx="2124764" cy="369332"/>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err="1">
                  <a:solidFill>
                    <a:srgbClr val="00B050"/>
                  </a:solidFill>
                  <a:latin typeface="Arial"/>
                  <a:cs typeface="Arial"/>
                </a:rPr>
                <a:t>Dyddlyfr</a:t>
              </a:r>
              <a:r>
                <a:rPr lang="en-US" b="1">
                  <a:solidFill>
                    <a:srgbClr val="00B050"/>
                  </a:solidFill>
                  <a:latin typeface="Arial"/>
                  <a:cs typeface="Arial"/>
                </a:rPr>
                <a:t> </a:t>
              </a:r>
              <a:r>
                <a:rPr lang="en-US" b="1" err="1">
                  <a:solidFill>
                    <a:srgbClr val="00B050"/>
                  </a:solidFill>
                  <a:latin typeface="Arial"/>
                  <a:cs typeface="Arial"/>
                </a:rPr>
                <a:t>Dysgu</a:t>
              </a:r>
              <a:endParaRPr lang="en-GB" err="1">
                <a:ea typeface="+mn-lt"/>
                <a:cs typeface="+mn-lt"/>
              </a:endParaRPr>
            </a:p>
          </p:txBody>
        </p:sp>
        <p:sp>
          <p:nvSpPr>
            <p:cNvPr id="12" name="TextBox 11">
              <a:extLst>
                <a:ext uri="{FF2B5EF4-FFF2-40B4-BE49-F238E27FC236}">
                  <a16:creationId xmlns:a16="http://schemas.microsoft.com/office/drawing/2014/main" id="{1E1E701C-C326-A839-5DF1-A86ACAED632F}"/>
                </a:ext>
              </a:extLst>
            </p:cNvPr>
            <p:cNvSpPr txBox="1"/>
            <p:nvPr/>
          </p:nvSpPr>
          <p:spPr>
            <a:xfrm>
              <a:off x="399707" y="3860097"/>
              <a:ext cx="4342032" cy="1631216"/>
            </a:xfrm>
            <a:prstGeom prst="rect">
              <a:avLst/>
            </a:prstGeom>
            <a:noFill/>
          </p:spPr>
          <p:txBody>
            <a:bodyPr wrap="square" rtlCol="0">
              <a:spAutoFit/>
            </a:bodyPr>
            <a:lstStyle/>
            <a:p>
              <a:pPr algn="ctr"/>
              <a:r>
                <a:rPr lang="en-GB" sz="2000" b="1">
                  <a:solidFill>
                    <a:srgbClr val="002060"/>
                  </a:solidFill>
                </a:rPr>
                <a:t>Mae </a:t>
              </a:r>
              <a:r>
                <a:rPr lang="en-GB" sz="2000" b="1" err="1">
                  <a:solidFill>
                    <a:srgbClr val="002060"/>
                  </a:solidFill>
                </a:rPr>
                <a:t>disgwyl</a:t>
              </a:r>
              <a:r>
                <a:rPr lang="en-GB" sz="2000" b="1">
                  <a:solidFill>
                    <a:srgbClr val="002060"/>
                  </a:solidFill>
                </a:rPr>
                <a:t> </a:t>
              </a:r>
              <a:r>
                <a:rPr lang="en-GB" sz="2000" b="1" err="1">
                  <a:solidFill>
                    <a:srgbClr val="002060"/>
                  </a:solidFill>
                </a:rPr>
                <a:t>i</a:t>
              </a:r>
              <a:r>
                <a:rPr lang="en-GB" sz="2000" b="1">
                  <a:solidFill>
                    <a:srgbClr val="002060"/>
                  </a:solidFill>
                </a:rPr>
                <a:t> </a:t>
              </a:r>
              <a:r>
                <a:rPr lang="en-GB" sz="2000" b="1" err="1">
                  <a:solidFill>
                    <a:srgbClr val="002060"/>
                  </a:solidFill>
                </a:rPr>
                <a:t>ddarpar</a:t>
              </a:r>
              <a:r>
                <a:rPr lang="en-GB" sz="2000" b="1">
                  <a:solidFill>
                    <a:srgbClr val="002060"/>
                  </a:solidFill>
                </a:rPr>
                <a:t> </a:t>
              </a:r>
              <a:r>
                <a:rPr lang="en-GB" sz="2000" b="1" err="1">
                  <a:solidFill>
                    <a:srgbClr val="002060"/>
                  </a:solidFill>
                </a:rPr>
                <a:t>athrawon</a:t>
              </a:r>
              <a:r>
                <a:rPr lang="en-GB" sz="2000" b="1">
                  <a:solidFill>
                    <a:srgbClr val="002060"/>
                  </a:solidFill>
                </a:rPr>
                <a:t> a </a:t>
              </a:r>
              <a:r>
                <a:rPr lang="en-GB" sz="2000" b="1" err="1">
                  <a:solidFill>
                    <a:srgbClr val="002060"/>
                  </a:solidFill>
                </a:rPr>
                <a:t>Mentoriaid</a:t>
              </a:r>
              <a:r>
                <a:rPr lang="en-GB" sz="2000" b="1">
                  <a:solidFill>
                    <a:srgbClr val="002060"/>
                  </a:solidFill>
                </a:rPr>
                <a:t> Dosbarth </a:t>
              </a:r>
              <a:r>
                <a:rPr lang="en-GB" sz="2000" b="1" err="1">
                  <a:solidFill>
                    <a:srgbClr val="002060"/>
                  </a:solidFill>
                </a:rPr>
                <a:t>gwblhau’r</a:t>
              </a:r>
              <a:r>
                <a:rPr lang="en-GB" sz="2000" b="1">
                  <a:solidFill>
                    <a:srgbClr val="002060"/>
                  </a:solidFill>
                </a:rPr>
                <a:t> </a:t>
              </a:r>
              <a:r>
                <a:rPr lang="en-GB" sz="2000" b="1" err="1">
                  <a:solidFill>
                    <a:srgbClr val="002060"/>
                  </a:solidFill>
                </a:rPr>
                <a:t>Dyddlyfr</a:t>
              </a:r>
              <a:r>
                <a:rPr lang="en-GB" sz="2000" b="1">
                  <a:solidFill>
                    <a:srgbClr val="002060"/>
                  </a:solidFill>
                </a:rPr>
                <a:t> ar </a:t>
              </a:r>
              <a:r>
                <a:rPr lang="en-GB" sz="2000" b="1" err="1">
                  <a:solidFill>
                    <a:srgbClr val="002060"/>
                  </a:solidFill>
                </a:rPr>
                <a:t>ôl</a:t>
              </a:r>
              <a:r>
                <a:rPr lang="en-GB" sz="2000" b="1">
                  <a:solidFill>
                    <a:srgbClr val="002060"/>
                  </a:solidFill>
                </a:rPr>
                <a:t> </a:t>
              </a:r>
              <a:r>
                <a:rPr lang="en-GB" sz="2000" b="1" err="1">
                  <a:solidFill>
                    <a:srgbClr val="002060"/>
                  </a:solidFill>
                </a:rPr>
                <a:t>pob</a:t>
              </a:r>
              <a:r>
                <a:rPr lang="en-GB" sz="2000" b="1">
                  <a:solidFill>
                    <a:srgbClr val="002060"/>
                  </a:solidFill>
                </a:rPr>
                <a:t> </a:t>
              </a:r>
              <a:r>
                <a:rPr lang="en-GB" sz="2000" b="1" err="1">
                  <a:solidFill>
                    <a:srgbClr val="002060"/>
                  </a:solidFill>
                </a:rPr>
                <a:t>sesiwn</a:t>
              </a:r>
              <a:r>
                <a:rPr lang="en-GB" sz="2000" b="1">
                  <a:solidFill>
                    <a:srgbClr val="002060"/>
                  </a:solidFill>
                </a:rPr>
                <a:t> </a:t>
              </a:r>
              <a:r>
                <a:rPr lang="en-GB" sz="2000" b="1" err="1">
                  <a:solidFill>
                    <a:srgbClr val="002060"/>
                  </a:solidFill>
                </a:rPr>
                <a:t>addysgu</a:t>
              </a:r>
              <a:r>
                <a:rPr lang="en-GB" sz="2000" b="1">
                  <a:solidFill>
                    <a:srgbClr val="002060"/>
                  </a:solidFill>
                </a:rPr>
                <a:t>, gan gynnwys </a:t>
              </a:r>
              <a:r>
                <a:rPr lang="en-GB" sz="2000" b="1" err="1">
                  <a:solidFill>
                    <a:srgbClr val="002060"/>
                  </a:solidFill>
                </a:rPr>
                <a:t>sylwadau</a:t>
              </a:r>
              <a:r>
                <a:rPr lang="en-GB" sz="2000" b="1">
                  <a:solidFill>
                    <a:srgbClr val="002060"/>
                  </a:solidFill>
                </a:rPr>
                <a:t> </a:t>
              </a:r>
              <a:r>
                <a:rPr lang="en-GB" sz="2000" b="1" err="1">
                  <a:solidFill>
                    <a:srgbClr val="002060"/>
                  </a:solidFill>
                </a:rPr>
                <a:t>anffurfiol</a:t>
              </a:r>
              <a:r>
                <a:rPr lang="en-GB" sz="2000" b="1">
                  <a:solidFill>
                    <a:srgbClr val="002060"/>
                  </a:solidFill>
                </a:rPr>
                <a:t>, </a:t>
              </a:r>
              <a:r>
                <a:rPr lang="en-GB" sz="2000" b="1" err="1">
                  <a:solidFill>
                    <a:srgbClr val="002060"/>
                  </a:solidFill>
                </a:rPr>
                <a:t>adfyfyrdodau</a:t>
              </a:r>
              <a:r>
                <a:rPr lang="en-GB" sz="2000" b="1">
                  <a:solidFill>
                    <a:srgbClr val="002060"/>
                  </a:solidFill>
                </a:rPr>
                <a:t> ac </a:t>
              </a:r>
              <a:r>
                <a:rPr lang="en-GB" sz="2000" b="1" err="1">
                  <a:solidFill>
                    <a:srgbClr val="002060"/>
                  </a:solidFill>
                </a:rPr>
                <a:t>ymholiadau</a:t>
              </a:r>
              <a:endParaRPr lang="en-GB" sz="2000" b="1">
                <a:solidFill>
                  <a:srgbClr val="002060"/>
                </a:solidFill>
              </a:endParaRPr>
            </a:p>
          </p:txBody>
        </p:sp>
      </p:grpSp>
      <p:grpSp>
        <p:nvGrpSpPr>
          <p:cNvPr id="11" name="Group 10">
            <a:extLst>
              <a:ext uri="{FF2B5EF4-FFF2-40B4-BE49-F238E27FC236}">
                <a16:creationId xmlns:a16="http://schemas.microsoft.com/office/drawing/2014/main" id="{5CB4CDA6-56F3-B182-CE86-5A4F762EDB03}"/>
              </a:ext>
            </a:extLst>
          </p:cNvPr>
          <p:cNvGrpSpPr/>
          <p:nvPr/>
        </p:nvGrpSpPr>
        <p:grpSpPr>
          <a:xfrm>
            <a:off x="8027911" y="1057935"/>
            <a:ext cx="3412675" cy="3917277"/>
            <a:chOff x="8027911" y="1057935"/>
            <a:chExt cx="3412675" cy="3917277"/>
          </a:xfrm>
        </p:grpSpPr>
        <p:sp>
          <p:nvSpPr>
            <p:cNvPr id="13" name="TextBox 12">
              <a:extLst>
                <a:ext uri="{FF2B5EF4-FFF2-40B4-BE49-F238E27FC236}">
                  <a16:creationId xmlns:a16="http://schemas.microsoft.com/office/drawing/2014/main" id="{19DB2B00-13B4-B842-3674-89A1C7AE29A1}"/>
                </a:ext>
              </a:extLst>
            </p:cNvPr>
            <p:cNvSpPr txBox="1"/>
            <p:nvPr/>
          </p:nvSpPr>
          <p:spPr>
            <a:xfrm>
              <a:off x="8408091" y="3073250"/>
              <a:ext cx="2652316" cy="646331"/>
            </a:xfrm>
            <a:prstGeom prst="rect">
              <a:avLst/>
            </a:prstGeom>
            <a:solidFill>
              <a:schemeClr val="accent1">
                <a:lumMod val="20000"/>
                <a:lumOff val="80000"/>
              </a:schemeClr>
            </a:solidFill>
            <a:ln w="57150">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err="1">
                  <a:solidFill>
                    <a:srgbClr val="00B050"/>
                  </a:solidFill>
                  <a:latin typeface="Arial"/>
                  <a:ea typeface="Roboto"/>
                  <a:cs typeface="Arial"/>
                </a:rPr>
                <a:t>Myfyrdod</a:t>
              </a:r>
              <a:r>
                <a:rPr lang="en-GB" b="1">
                  <a:solidFill>
                    <a:srgbClr val="00B050"/>
                  </a:solidFill>
                  <a:latin typeface="Arial"/>
                  <a:ea typeface="Roboto"/>
                  <a:cs typeface="Arial"/>
                </a:rPr>
                <a:t> bob </a:t>
              </a:r>
              <a:r>
                <a:rPr lang="en-GB" b="1" err="1">
                  <a:solidFill>
                    <a:srgbClr val="00B050"/>
                  </a:solidFill>
                  <a:latin typeface="Arial"/>
                  <a:ea typeface="Roboto"/>
                  <a:cs typeface="Arial"/>
                </a:rPr>
                <a:t>pythefnos</a:t>
              </a:r>
              <a:endParaRPr lang="en-US" b="1" err="1">
                <a:solidFill>
                  <a:srgbClr val="00B050"/>
                </a:solidFill>
                <a:latin typeface="Arial"/>
                <a:cs typeface="Arial"/>
              </a:endParaRPr>
            </a:p>
          </p:txBody>
        </p:sp>
        <p:sp>
          <p:nvSpPr>
            <p:cNvPr id="14" name="TextBox 13">
              <a:extLst>
                <a:ext uri="{FF2B5EF4-FFF2-40B4-BE49-F238E27FC236}">
                  <a16:creationId xmlns:a16="http://schemas.microsoft.com/office/drawing/2014/main" id="{FB851727-AB6E-5A3E-5F60-8077BCEB67CD}"/>
                </a:ext>
              </a:extLst>
            </p:cNvPr>
            <p:cNvSpPr txBox="1"/>
            <p:nvPr/>
          </p:nvSpPr>
          <p:spPr>
            <a:xfrm>
              <a:off x="8027911" y="3959549"/>
              <a:ext cx="3412675" cy="1015663"/>
            </a:xfrm>
            <a:prstGeom prst="rect">
              <a:avLst/>
            </a:prstGeom>
            <a:noFill/>
          </p:spPr>
          <p:txBody>
            <a:bodyPr wrap="square" lIns="91440" tIns="45720" rIns="91440" bIns="45720" rtlCol="0" anchor="t">
              <a:spAutoFit/>
            </a:bodyPr>
            <a:lstStyle/>
            <a:p>
              <a:pPr algn="ctr"/>
              <a:r>
                <a:rPr lang="en-GB" sz="2000" b="1" err="1">
                  <a:solidFill>
                    <a:srgbClr val="002060"/>
                  </a:solidFill>
                  <a:latin typeface="Calibri"/>
                  <a:ea typeface="Roboto"/>
                  <a:cs typeface="Roboto"/>
                </a:rPr>
                <a:t>Dylid</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trafod</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cynnwys</a:t>
              </a:r>
              <a:r>
                <a:rPr lang="en-GB" sz="2000" b="1">
                  <a:solidFill>
                    <a:srgbClr val="002060"/>
                  </a:solidFill>
                  <a:latin typeface="Calibri"/>
                  <a:ea typeface="Roboto"/>
                  <a:cs typeface="Roboto"/>
                </a:rPr>
                <a:t> y </a:t>
              </a:r>
              <a:r>
                <a:rPr lang="en-GB" sz="2000" b="1" err="1">
                  <a:solidFill>
                    <a:srgbClr val="002060"/>
                  </a:solidFill>
                  <a:latin typeface="Calibri"/>
                  <a:ea typeface="Roboto"/>
                  <a:cs typeface="Roboto"/>
                </a:rPr>
                <a:t>Cylchgrawn</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Dysgu</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yn</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ystod</a:t>
              </a:r>
              <a:r>
                <a:rPr lang="en-GB" sz="2000" b="1">
                  <a:solidFill>
                    <a:srgbClr val="002060"/>
                  </a:solidFill>
                  <a:latin typeface="Calibri"/>
                  <a:ea typeface="Roboto"/>
                  <a:cs typeface="Roboto"/>
                </a:rPr>
                <a:t> y </a:t>
              </a:r>
              <a:r>
                <a:rPr lang="en-GB" sz="2000" b="1" err="1">
                  <a:solidFill>
                    <a:srgbClr val="002060"/>
                  </a:solidFill>
                  <a:latin typeface="Calibri"/>
                  <a:ea typeface="Roboto"/>
                  <a:cs typeface="Roboto"/>
                </a:rPr>
                <a:t>Cyfarfod</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Myfyrdod</a:t>
              </a:r>
              <a:r>
                <a:rPr lang="en-GB" sz="2000" b="1">
                  <a:solidFill>
                    <a:srgbClr val="002060"/>
                  </a:solidFill>
                  <a:latin typeface="Calibri"/>
                  <a:ea typeface="Roboto"/>
                  <a:cs typeface="Roboto"/>
                </a:rPr>
                <a:t> </a:t>
              </a:r>
              <a:r>
                <a:rPr lang="en-GB" sz="2000" b="1" err="1">
                  <a:solidFill>
                    <a:srgbClr val="002060"/>
                  </a:solidFill>
                  <a:latin typeface="Calibri"/>
                  <a:ea typeface="Roboto"/>
                  <a:cs typeface="Roboto"/>
                </a:rPr>
                <a:t>Pythefnos</a:t>
              </a:r>
              <a:endParaRPr lang="en-US" sz="2000" b="1">
                <a:solidFill>
                  <a:srgbClr val="002060"/>
                </a:solidFill>
                <a:latin typeface="Calibri"/>
                <a:ea typeface="Calibri"/>
                <a:cs typeface="Calibri"/>
              </a:endParaRPr>
            </a:p>
          </p:txBody>
        </p:sp>
        <p:pic>
          <p:nvPicPr>
            <p:cNvPr id="3" name="Picture 2">
              <a:extLst>
                <a:ext uri="{FF2B5EF4-FFF2-40B4-BE49-F238E27FC236}">
                  <a16:creationId xmlns:a16="http://schemas.microsoft.com/office/drawing/2014/main" id="{FC3457F8-1884-E1A2-0083-2BEBAF5D7764}"/>
                </a:ext>
              </a:extLst>
            </p:cNvPr>
            <p:cNvPicPr>
              <a:picLocks noChangeAspect="1"/>
            </p:cNvPicPr>
            <p:nvPr/>
          </p:nvPicPr>
          <p:blipFill>
            <a:blip r:embed="rId5">
              <a:alphaModFix/>
            </a:blip>
            <a:stretch>
              <a:fillRect/>
            </a:stretch>
          </p:blipFill>
          <p:spPr>
            <a:xfrm>
              <a:off x="8924367" y="1057935"/>
              <a:ext cx="1429989" cy="1761047"/>
            </a:xfrm>
            <a:prstGeom prst="rect">
              <a:avLst/>
            </a:prstGeom>
          </p:spPr>
        </p:pic>
        <p:sp>
          <p:nvSpPr>
            <p:cNvPr id="5" name="TextBox 4">
              <a:extLst>
                <a:ext uri="{FF2B5EF4-FFF2-40B4-BE49-F238E27FC236}">
                  <a16:creationId xmlns:a16="http://schemas.microsoft.com/office/drawing/2014/main" id="{63AEA2DD-F97F-7D82-5049-B45C133FC3EA}"/>
                </a:ext>
              </a:extLst>
            </p:cNvPr>
            <p:cNvSpPr txBox="1"/>
            <p:nvPr/>
          </p:nvSpPr>
          <p:spPr>
            <a:xfrm>
              <a:off x="10350120" y="2443680"/>
              <a:ext cx="4255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a:solidFill>
                    <a:srgbClr val="002060"/>
                  </a:solidFill>
                  <a:ea typeface="Calibri"/>
                  <a:cs typeface="Calibri"/>
                </a:rPr>
                <a:t>x2</a:t>
              </a:r>
              <a:endParaRPr lang="en-US" b="1">
                <a:solidFill>
                  <a:srgbClr val="002060"/>
                </a:solidFill>
              </a:endParaRPr>
            </a:p>
          </p:txBody>
        </p:sp>
      </p:grpSp>
    </p:spTree>
    <p:extLst>
      <p:ext uri="{BB962C8B-B14F-4D97-AF65-F5344CB8AC3E}">
        <p14:creationId xmlns:p14="http://schemas.microsoft.com/office/powerpoint/2010/main" val="3188577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9" descr="Graphical user interface, application&#10;&#10;Description automatically generated">
            <a:extLst>
              <a:ext uri="{FF2B5EF4-FFF2-40B4-BE49-F238E27FC236}">
                <a16:creationId xmlns:a16="http://schemas.microsoft.com/office/drawing/2014/main" id="{D386392B-2136-4CB5-C075-14DE1AF79314}"/>
              </a:ext>
            </a:extLst>
          </p:cNvPr>
          <p:cNvPicPr>
            <a:picLocks noChangeAspect="1"/>
          </p:cNvPicPr>
          <p:nvPr/>
        </p:nvPicPr>
        <p:blipFill>
          <a:blip r:embed="rId2"/>
          <a:stretch>
            <a:fillRect/>
          </a:stretch>
        </p:blipFill>
        <p:spPr>
          <a:xfrm>
            <a:off x="2721708" y="515297"/>
            <a:ext cx="9220200" cy="874406"/>
          </a:xfrm>
          <a:prstGeom prst="rect">
            <a:avLst/>
          </a:prstGeom>
        </p:spPr>
      </p:pic>
      <p:pic>
        <p:nvPicPr>
          <p:cNvPr id="12" name="Picture 11">
            <a:extLst>
              <a:ext uri="{FF2B5EF4-FFF2-40B4-BE49-F238E27FC236}">
                <a16:creationId xmlns:a16="http://schemas.microsoft.com/office/drawing/2014/main" id="{BFCD08D8-A4B0-B3FB-9404-EE111727671F}"/>
              </a:ext>
            </a:extLst>
          </p:cNvPr>
          <p:cNvPicPr>
            <a:picLocks noChangeAspect="1"/>
          </p:cNvPicPr>
          <p:nvPr/>
        </p:nvPicPr>
        <p:blipFill rotWithShape="1">
          <a:blip r:embed="rId3"/>
          <a:srcRect l="30612" t="15238" r="30357" b="45034"/>
          <a:stretch/>
        </p:blipFill>
        <p:spPr>
          <a:xfrm>
            <a:off x="4244947" y="1491670"/>
            <a:ext cx="6254271" cy="3580876"/>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3</a:t>
            </a:r>
            <a:br>
              <a:rPr lang="en-US">
                <a:latin typeface="Arial"/>
                <a:cs typeface="Arial"/>
              </a:rPr>
            </a:br>
            <a:r>
              <a:rPr lang="cy-GB" sz="2200">
                <a:solidFill>
                  <a:srgbClr val="002060"/>
                </a:solidFill>
                <a:latin typeface="Arial"/>
                <a:cs typeface="Arial"/>
              </a:rPr>
              <a:t>Cynnydd Proffesiynol </a:t>
            </a:r>
            <a:endParaRPr lang="en-US" sz="2200" b="0">
              <a:solidFill>
                <a:srgbClr val="002060"/>
              </a:solidFill>
            </a:endParaRPr>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420023" cy="299894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Yma, </a:t>
            </a:r>
            <a:r>
              <a:rPr lang="en-US" err="1">
                <a:latin typeface="Arial"/>
                <a:cs typeface="Arial"/>
              </a:rPr>
              <a:t>byddwch</a:t>
            </a:r>
            <a:r>
              <a:rPr lang="en-US">
                <a:latin typeface="Arial"/>
                <a:cs typeface="Arial"/>
              </a:rPr>
              <a:t> </a:t>
            </a:r>
            <a:r>
              <a:rPr lang="en-US" err="1">
                <a:latin typeface="Arial"/>
                <a:cs typeface="Arial"/>
              </a:rPr>
              <a:t>yn</a:t>
            </a:r>
            <a:r>
              <a:rPr lang="en-US">
                <a:latin typeface="Arial"/>
                <a:cs typeface="Arial"/>
              </a:rPr>
              <a:t> </a:t>
            </a:r>
            <a:r>
              <a:rPr lang="en-US" err="1">
                <a:latin typeface="Arial"/>
                <a:cs typeface="Arial"/>
              </a:rPr>
              <a:t>cwblhau</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Cynllun</a:t>
            </a:r>
            <a:r>
              <a:rPr lang="en-US">
                <a:latin typeface="Arial"/>
                <a:cs typeface="Arial"/>
              </a:rPr>
              <a:t> </a:t>
            </a:r>
            <a:r>
              <a:rPr lang="en-US" err="1">
                <a:latin typeface="Arial"/>
                <a:cs typeface="Arial"/>
              </a:rPr>
              <a:t>Gweithredu</a:t>
            </a:r>
            <a:r>
              <a:rPr lang="en-US">
                <a:latin typeface="Arial"/>
                <a:cs typeface="Arial"/>
              </a:rPr>
              <a:t> </a:t>
            </a:r>
            <a:r>
              <a:rPr lang="en-US" err="1">
                <a:latin typeface="Arial"/>
                <a:cs typeface="Arial"/>
              </a:rPr>
              <a:t>ar</a:t>
            </a:r>
            <a:r>
              <a:rPr lang="en-US">
                <a:latin typeface="Arial"/>
                <a:cs typeface="Arial"/>
              </a:rPr>
              <a:t> </a:t>
            </a:r>
            <a:r>
              <a:rPr lang="en-US" err="1">
                <a:latin typeface="Arial"/>
                <a:cs typeface="Arial"/>
              </a:rPr>
              <a:t>ddiwedd</a:t>
            </a:r>
            <a:r>
              <a:rPr lang="en-US">
                <a:latin typeface="Arial"/>
                <a:cs typeface="Arial"/>
              </a:rPr>
              <a:t> PAP1</a:t>
            </a:r>
            <a:endParaRPr lang="en-US"/>
          </a:p>
        </p:txBody>
      </p:sp>
      <p:sp>
        <p:nvSpPr>
          <p:cNvPr id="8" name="Oval 7">
            <a:extLst>
              <a:ext uri="{FF2B5EF4-FFF2-40B4-BE49-F238E27FC236}">
                <a16:creationId xmlns:a16="http://schemas.microsoft.com/office/drawing/2014/main" id="{5F46F126-C9C0-B652-DBEF-9ED0A43CC008}"/>
              </a:ext>
            </a:extLst>
          </p:cNvPr>
          <p:cNvSpPr/>
          <p:nvPr/>
        </p:nvSpPr>
        <p:spPr>
          <a:xfrm>
            <a:off x="4399430" y="3708492"/>
            <a:ext cx="2203821"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0BC0A02F-498A-D41B-BFB0-44730D8A34F9}"/>
              </a:ext>
            </a:extLst>
          </p:cNvPr>
          <p:cNvCxnSpPr>
            <a:cxnSpLocks/>
          </p:cNvCxnSpPr>
          <p:nvPr/>
        </p:nvCxnSpPr>
        <p:spPr>
          <a:xfrm>
            <a:off x="2777983" y="3937091"/>
            <a:ext cx="1466964"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4" name="Picture 10" descr="Table&#10;&#10;Description automatically generated">
            <a:extLst>
              <a:ext uri="{FF2B5EF4-FFF2-40B4-BE49-F238E27FC236}">
                <a16:creationId xmlns:a16="http://schemas.microsoft.com/office/drawing/2014/main" id="{5DBE9657-5CB9-91BB-A4A1-E054C53EB3F0}"/>
              </a:ext>
            </a:extLst>
          </p:cNvPr>
          <p:cNvPicPr>
            <a:picLocks noChangeAspect="1"/>
          </p:cNvPicPr>
          <p:nvPr/>
        </p:nvPicPr>
        <p:blipFill>
          <a:blip r:embed="rId4"/>
          <a:stretch>
            <a:fillRect/>
          </a:stretch>
        </p:blipFill>
        <p:spPr>
          <a:xfrm>
            <a:off x="5501341" y="4630601"/>
            <a:ext cx="6568141" cy="2026858"/>
          </a:xfrm>
          <a:prstGeom prst="rect">
            <a:avLst/>
          </a:prstGeom>
        </p:spPr>
      </p:pic>
      <p:sp>
        <p:nvSpPr>
          <p:cNvPr id="6" name="Oval 5">
            <a:extLst>
              <a:ext uri="{FF2B5EF4-FFF2-40B4-BE49-F238E27FC236}">
                <a16:creationId xmlns:a16="http://schemas.microsoft.com/office/drawing/2014/main" id="{71143DAE-E178-A421-99D2-9D2C332A7009}"/>
              </a:ext>
            </a:extLst>
          </p:cNvPr>
          <p:cNvSpPr/>
          <p:nvPr/>
        </p:nvSpPr>
        <p:spPr>
          <a:xfrm>
            <a:off x="6265890" y="986803"/>
            <a:ext cx="1356652" cy="32364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436241" y="661875"/>
            <a:ext cx="3819880" cy="482829"/>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4149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10" descr="Graphical user interface, application&#10;&#10;Description automatically generated">
            <a:extLst>
              <a:ext uri="{FF2B5EF4-FFF2-40B4-BE49-F238E27FC236}">
                <a16:creationId xmlns:a16="http://schemas.microsoft.com/office/drawing/2014/main" id="{F00773E0-3A67-B82D-21DE-DC8351764BFE}"/>
              </a:ext>
            </a:extLst>
          </p:cNvPr>
          <p:cNvPicPr>
            <a:picLocks noChangeAspect="1"/>
          </p:cNvPicPr>
          <p:nvPr/>
        </p:nvPicPr>
        <p:blipFill>
          <a:blip r:embed="rId2"/>
          <a:stretch>
            <a:fillRect/>
          </a:stretch>
        </p:blipFill>
        <p:spPr>
          <a:xfrm>
            <a:off x="2594708" y="388297"/>
            <a:ext cx="9454660" cy="913482"/>
          </a:xfrm>
          <a:prstGeom prst="rect">
            <a:avLst/>
          </a:prstGeom>
        </p:spPr>
      </p:pic>
      <p:pic>
        <p:nvPicPr>
          <p:cNvPr id="13" name="Picture 12">
            <a:extLst>
              <a:ext uri="{FF2B5EF4-FFF2-40B4-BE49-F238E27FC236}">
                <a16:creationId xmlns:a16="http://schemas.microsoft.com/office/drawing/2014/main" id="{D2259AB5-6C90-3778-E54E-727034BBCD48}"/>
              </a:ext>
            </a:extLst>
          </p:cNvPr>
          <p:cNvPicPr>
            <a:picLocks noChangeAspect="1"/>
          </p:cNvPicPr>
          <p:nvPr/>
        </p:nvPicPr>
        <p:blipFill rotWithShape="1">
          <a:blip r:embed="rId3"/>
          <a:srcRect l="30535" t="15238" r="30434" b="48707"/>
          <a:stretch/>
        </p:blipFill>
        <p:spPr>
          <a:xfrm>
            <a:off x="3308550" y="1359944"/>
            <a:ext cx="7358135" cy="3823345"/>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4</a:t>
            </a:r>
            <a:br>
              <a:rPr lang="en-US">
                <a:latin typeface="Arial"/>
                <a:cs typeface="Arial"/>
              </a:rPr>
            </a:br>
            <a:r>
              <a:rPr lang="cy-GB" sz="2200">
                <a:latin typeface="Arial"/>
                <a:cs typeface="Arial"/>
              </a:rPr>
              <a:t>Uwchlaw a Thu Hwnt</a:t>
            </a:r>
            <a:endParaRPr lang="en-US" sz="2200" b="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569434" cy="3215590"/>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77500" lnSpcReduction="2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GB">
                <a:latin typeface="Arial"/>
                <a:cs typeface="Arial"/>
              </a:rPr>
              <a:t>Dyma </a:t>
            </a:r>
            <a:r>
              <a:rPr lang="en-GB" err="1">
                <a:latin typeface="Arial"/>
                <a:cs typeface="Arial"/>
              </a:rPr>
              <a:t>gyfle</a:t>
            </a:r>
            <a:r>
              <a:rPr lang="en-GB">
                <a:latin typeface="Arial"/>
                <a:cs typeface="Arial"/>
              </a:rPr>
              <a:t> </a:t>
            </a:r>
            <a:r>
              <a:rPr lang="en-GB" err="1">
                <a:latin typeface="Arial"/>
                <a:cs typeface="Arial"/>
              </a:rPr>
              <a:t>i</a:t>
            </a:r>
            <a:r>
              <a:rPr lang="en-GB">
                <a:latin typeface="Arial"/>
                <a:cs typeface="Arial"/>
              </a:rPr>
              <a:t> chi </a:t>
            </a:r>
            <a:r>
              <a:rPr lang="en-GB" err="1">
                <a:latin typeface="Arial"/>
                <a:cs typeface="Arial"/>
              </a:rPr>
              <a:t>rannu</a:t>
            </a:r>
            <a:r>
              <a:rPr lang="en-GB">
                <a:latin typeface="Arial"/>
                <a:cs typeface="Arial"/>
              </a:rPr>
              <a:t> </a:t>
            </a:r>
            <a:r>
              <a:rPr lang="en-GB" err="1">
                <a:latin typeface="Arial"/>
                <a:cs typeface="Arial"/>
              </a:rPr>
              <a:t>unrhyw</a:t>
            </a:r>
            <a:r>
              <a:rPr lang="en-GB">
                <a:latin typeface="Arial"/>
                <a:cs typeface="Arial"/>
              </a:rPr>
              <a:t> </a:t>
            </a:r>
            <a:r>
              <a:rPr lang="en-GB" err="1">
                <a:latin typeface="Arial"/>
                <a:cs typeface="Arial"/>
              </a:rPr>
              <a:t>beth</a:t>
            </a:r>
            <a:r>
              <a:rPr lang="en-GB">
                <a:latin typeface="Arial"/>
                <a:cs typeface="Arial"/>
              </a:rPr>
              <a:t> </a:t>
            </a:r>
            <a:r>
              <a:rPr lang="en-GB" err="1">
                <a:latin typeface="Arial"/>
                <a:cs typeface="Arial"/>
              </a:rPr>
              <a:t>rydych</a:t>
            </a:r>
            <a:r>
              <a:rPr lang="en-GB">
                <a:latin typeface="Arial"/>
                <a:cs typeface="Arial"/>
              </a:rPr>
              <a:t> </a:t>
            </a:r>
            <a:r>
              <a:rPr lang="en-GB" err="1">
                <a:latin typeface="Arial"/>
                <a:cs typeface="Arial"/>
              </a:rPr>
              <a:t>yn</a:t>
            </a:r>
            <a:r>
              <a:rPr lang="en-GB">
                <a:latin typeface="Arial"/>
                <a:cs typeface="Arial"/>
              </a:rPr>
              <a:t> </a:t>
            </a:r>
            <a:r>
              <a:rPr lang="en-GB" err="1">
                <a:latin typeface="Arial"/>
                <a:cs typeface="Arial"/>
              </a:rPr>
              <a:t>arbennig</a:t>
            </a:r>
            <a:r>
              <a:rPr lang="en-GB">
                <a:latin typeface="Arial"/>
                <a:cs typeface="Arial"/>
              </a:rPr>
              <a:t> o </a:t>
            </a:r>
            <a:r>
              <a:rPr lang="en-GB" err="1">
                <a:latin typeface="Arial"/>
                <a:cs typeface="Arial"/>
              </a:rPr>
              <a:t>falch</a:t>
            </a:r>
            <a:r>
              <a:rPr lang="en-GB">
                <a:latin typeface="Arial"/>
                <a:cs typeface="Arial"/>
              </a:rPr>
              <a:t> </a:t>
            </a:r>
            <a:r>
              <a:rPr lang="en-GB" err="1">
                <a:latin typeface="Arial"/>
                <a:cs typeface="Arial"/>
              </a:rPr>
              <a:t>ohono</a:t>
            </a:r>
            <a:r>
              <a:rPr lang="en-GB">
                <a:latin typeface="Arial"/>
                <a:cs typeface="Arial"/>
              </a:rPr>
              <a:t> neu </a:t>
            </a:r>
            <a:r>
              <a:rPr lang="en-GB" err="1">
                <a:latin typeface="Arial"/>
                <a:cs typeface="Arial"/>
              </a:rPr>
              <a:t>eisiau</a:t>
            </a:r>
            <a:r>
              <a:rPr lang="en-GB">
                <a:latin typeface="Arial"/>
                <a:cs typeface="Arial"/>
              </a:rPr>
              <a:t> </a:t>
            </a:r>
            <a:r>
              <a:rPr lang="en-GB" err="1">
                <a:latin typeface="Arial"/>
                <a:cs typeface="Arial"/>
              </a:rPr>
              <a:t>ei</a:t>
            </a:r>
            <a:r>
              <a:rPr lang="en-GB">
                <a:latin typeface="Arial"/>
                <a:cs typeface="Arial"/>
              </a:rPr>
              <a:t> </a:t>
            </a:r>
            <a:r>
              <a:rPr lang="en-GB" err="1">
                <a:latin typeface="Arial"/>
                <a:cs typeface="Arial"/>
              </a:rPr>
              <a:t>ddathlu</a:t>
            </a:r>
            <a:r>
              <a:rPr lang="en-GB">
                <a:latin typeface="Arial"/>
                <a:cs typeface="Arial"/>
              </a:rPr>
              <a:t>.  </a:t>
            </a:r>
            <a:r>
              <a:rPr lang="en-US">
                <a:latin typeface="Arial"/>
                <a:cs typeface="Arial"/>
              </a:rPr>
              <a:t> </a:t>
            </a:r>
            <a:endParaRPr lang="en-US"/>
          </a:p>
        </p:txBody>
      </p:sp>
      <p:sp>
        <p:nvSpPr>
          <p:cNvPr id="8" name="Oval 7">
            <a:extLst>
              <a:ext uri="{FF2B5EF4-FFF2-40B4-BE49-F238E27FC236}">
                <a16:creationId xmlns:a16="http://schemas.microsoft.com/office/drawing/2014/main" id="{5F46F126-C9C0-B652-DBEF-9ED0A43CC008}"/>
              </a:ext>
            </a:extLst>
          </p:cNvPr>
          <p:cNvSpPr/>
          <p:nvPr/>
        </p:nvSpPr>
        <p:spPr>
          <a:xfrm>
            <a:off x="5536772" y="3963937"/>
            <a:ext cx="1867646" cy="463176"/>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Arrow Connector 8">
            <a:extLst>
              <a:ext uri="{FF2B5EF4-FFF2-40B4-BE49-F238E27FC236}">
                <a16:creationId xmlns:a16="http://schemas.microsoft.com/office/drawing/2014/main" id="{0BC0A02F-498A-D41B-BFB0-44730D8A34F9}"/>
              </a:ext>
            </a:extLst>
          </p:cNvPr>
          <p:cNvCxnSpPr>
            <a:cxnSpLocks/>
          </p:cNvCxnSpPr>
          <p:nvPr/>
        </p:nvCxnSpPr>
        <p:spPr>
          <a:xfrm>
            <a:off x="2844800" y="3733800"/>
            <a:ext cx="2393574" cy="16734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E8580DD5-D2AB-BC62-5C01-7CFB66D10FA2}"/>
              </a:ext>
            </a:extLst>
          </p:cNvPr>
          <p:cNvSpPr txBox="1">
            <a:spLocks/>
          </p:cNvSpPr>
          <p:nvPr/>
        </p:nvSpPr>
        <p:spPr>
          <a:xfrm>
            <a:off x="6987618" y="4686113"/>
            <a:ext cx="4974964" cy="2027767"/>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lnSpc>
                <a:spcPct val="120000"/>
              </a:lnSpc>
            </a:pPr>
            <a:r>
              <a:rPr lang="cy-GB">
                <a:latin typeface="Arial"/>
                <a:cs typeface="Arial"/>
              </a:rPr>
              <a:t>Cymryd rhan mewn cynhadledd</a:t>
            </a:r>
            <a:endParaRPr lang="en-US"/>
          </a:p>
          <a:p>
            <a:pPr algn="ctr">
              <a:lnSpc>
                <a:spcPct val="120000"/>
              </a:lnSpc>
            </a:pPr>
            <a:r>
              <a:rPr lang="cy-GB">
                <a:latin typeface="Arial"/>
                <a:cs typeface="Arial"/>
              </a:rPr>
              <a:t>Dangos y Cerdyn Coch i Hiliaeth</a:t>
            </a:r>
            <a:endParaRPr lang="en-US"/>
          </a:p>
          <a:p>
            <a:pPr algn="ctr">
              <a:lnSpc>
                <a:spcPct val="120000"/>
              </a:lnSpc>
            </a:pPr>
            <a:r>
              <a:rPr lang="cy-GB">
                <a:latin typeface="Arial"/>
                <a:cs typeface="Arial"/>
              </a:rPr>
              <a:t>Cwrs Cymorth Cyntaf</a:t>
            </a:r>
            <a:endParaRPr lang="en-US"/>
          </a:p>
          <a:p>
            <a:pPr algn="ctr">
              <a:lnSpc>
                <a:spcPct val="120000"/>
              </a:lnSpc>
            </a:pPr>
            <a:r>
              <a:rPr lang="en-US" err="1">
                <a:latin typeface="Arial"/>
                <a:cs typeface="Arial"/>
              </a:rPr>
              <a:t>Hyfforddiant</a:t>
            </a:r>
            <a:r>
              <a:rPr lang="en-US">
                <a:latin typeface="Arial"/>
                <a:cs typeface="Arial"/>
              </a:rPr>
              <a:t> Makaton</a:t>
            </a: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a:cxnSpLocks/>
          </p:cNvCxnSpPr>
          <p:nvPr/>
        </p:nvCxnSpPr>
        <p:spPr>
          <a:xfrm>
            <a:off x="2411607" y="377825"/>
            <a:ext cx="5280871" cy="48767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Oval 5">
            <a:extLst>
              <a:ext uri="{FF2B5EF4-FFF2-40B4-BE49-F238E27FC236}">
                <a16:creationId xmlns:a16="http://schemas.microsoft.com/office/drawing/2014/main" id="{71143DAE-E178-A421-99D2-9D2C332A7009}"/>
              </a:ext>
            </a:extLst>
          </p:cNvPr>
          <p:cNvSpPr/>
          <p:nvPr/>
        </p:nvSpPr>
        <p:spPr>
          <a:xfrm>
            <a:off x="7692477" y="781250"/>
            <a:ext cx="1344704" cy="5229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28193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descr="Graphical user interface, application&#10;&#10;Description automatically generated">
            <a:extLst>
              <a:ext uri="{FF2B5EF4-FFF2-40B4-BE49-F238E27FC236}">
                <a16:creationId xmlns:a16="http://schemas.microsoft.com/office/drawing/2014/main" id="{7DA1496B-784A-8054-A967-A87F26C4458C}"/>
              </a:ext>
            </a:extLst>
          </p:cNvPr>
          <p:cNvPicPr>
            <a:picLocks noChangeAspect="1"/>
          </p:cNvPicPr>
          <p:nvPr/>
        </p:nvPicPr>
        <p:blipFill>
          <a:blip r:embed="rId2"/>
          <a:stretch>
            <a:fillRect/>
          </a:stretch>
        </p:blipFill>
        <p:spPr>
          <a:xfrm>
            <a:off x="2584939" y="339450"/>
            <a:ext cx="9689123" cy="903714"/>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5</a:t>
            </a:r>
            <a:br>
              <a:rPr lang="en-US">
                <a:latin typeface="Arial"/>
                <a:cs typeface="Arial"/>
              </a:rPr>
            </a:br>
            <a:br>
              <a:rPr lang="en-US" sz="2200">
                <a:latin typeface="Arial"/>
                <a:cs typeface="Arial"/>
              </a:rPr>
            </a:br>
            <a:r>
              <a:rPr lang="en-US" sz="2200" err="1">
                <a:latin typeface="Arial"/>
                <a:cs typeface="Arial"/>
              </a:rPr>
              <a:t>Cymraeg</a:t>
            </a:r>
            <a:endParaRPr lang="en-US" sz="2200" err="1"/>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264089" y="2317937"/>
            <a:ext cx="2502199" cy="3260413"/>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fontScale="85000" lnSpcReduction="10000"/>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en-US">
                <a:latin typeface="Arial"/>
                <a:cs typeface="Arial"/>
              </a:rPr>
              <a:t>Dyma le </a:t>
            </a:r>
            <a:r>
              <a:rPr lang="en-US" err="1">
                <a:latin typeface="Arial"/>
                <a:cs typeface="Arial"/>
              </a:rPr>
              <a:t>rydych</a:t>
            </a:r>
            <a:r>
              <a:rPr lang="en-US">
                <a:latin typeface="Arial"/>
                <a:cs typeface="Arial"/>
              </a:rPr>
              <a:t> </a:t>
            </a:r>
            <a:r>
              <a:rPr lang="en-US" err="1">
                <a:latin typeface="Arial"/>
                <a:cs typeface="Arial"/>
              </a:rPr>
              <a:t>yn</a:t>
            </a:r>
            <a:r>
              <a:rPr lang="en-US">
                <a:latin typeface="Arial"/>
                <a:cs typeface="Arial"/>
              </a:rPr>
              <a:t> </a:t>
            </a:r>
            <a:r>
              <a:rPr lang="en-US" err="1">
                <a:latin typeface="Arial"/>
                <a:cs typeface="Arial"/>
              </a:rPr>
              <a:t>rhannu</a:t>
            </a:r>
            <a:r>
              <a:rPr lang="en-US">
                <a:latin typeface="Arial"/>
                <a:cs typeface="Arial"/>
              </a:rPr>
              <a:t> </a:t>
            </a:r>
            <a:r>
              <a:rPr lang="en-US" err="1">
                <a:latin typeface="Arial"/>
                <a:cs typeface="Arial"/>
              </a:rPr>
              <a:t>tystiolaeth</a:t>
            </a:r>
            <a:r>
              <a:rPr lang="en-US">
                <a:latin typeface="Arial"/>
                <a:cs typeface="Arial"/>
              </a:rPr>
              <a:t> </a:t>
            </a:r>
            <a:r>
              <a:rPr lang="en-US" err="1">
                <a:latin typeface="Arial"/>
                <a:cs typeface="Arial"/>
              </a:rPr>
              <a:t>ar</a:t>
            </a:r>
            <a:r>
              <a:rPr lang="en-US">
                <a:latin typeface="Arial"/>
                <a:cs typeface="Arial"/>
              </a:rPr>
              <a:t> </a:t>
            </a:r>
            <a:r>
              <a:rPr lang="en-US" err="1">
                <a:latin typeface="Arial"/>
                <a:cs typeface="Arial"/>
              </a:rPr>
              <a:t>gyfer</a:t>
            </a:r>
            <a:r>
              <a:rPr lang="en-US">
                <a:latin typeface="Arial"/>
                <a:cs typeface="Arial"/>
              </a:rPr>
              <a:t> </a:t>
            </a:r>
            <a:r>
              <a:rPr lang="en-US" err="1">
                <a:latin typeface="Arial"/>
                <a:cs typeface="Arial"/>
              </a:rPr>
              <a:t>eich</a:t>
            </a:r>
            <a:r>
              <a:rPr lang="en-US">
                <a:latin typeface="Arial"/>
                <a:cs typeface="Arial"/>
              </a:rPr>
              <a:t> </a:t>
            </a:r>
            <a:r>
              <a:rPr lang="en-US" err="1">
                <a:latin typeface="Arial"/>
                <a:cs typeface="Arial"/>
              </a:rPr>
              <a:t>Portffolio</a:t>
            </a:r>
            <a:r>
              <a:rPr lang="en-US">
                <a:latin typeface="Arial"/>
                <a:cs typeface="Arial"/>
              </a:rPr>
              <a:t> </a:t>
            </a:r>
            <a:r>
              <a:rPr lang="en-US" err="1">
                <a:latin typeface="Arial"/>
                <a:cs typeface="Arial"/>
              </a:rPr>
              <a:t>Cymraeg</a:t>
            </a:r>
            <a:r>
              <a:rPr lang="en-US">
                <a:latin typeface="Arial"/>
                <a:cs typeface="Arial"/>
              </a:rPr>
              <a:t>.</a:t>
            </a:r>
            <a:r>
              <a:rPr lang="en-US" b="0">
                <a:latin typeface="Arial"/>
                <a:cs typeface="Arial"/>
              </a:rPr>
              <a:t> </a:t>
            </a:r>
            <a:endParaRPr lang="en-US"/>
          </a:p>
        </p:txBody>
      </p:sp>
      <p:sp>
        <p:nvSpPr>
          <p:cNvPr id="6" name="Oval 5">
            <a:extLst>
              <a:ext uri="{FF2B5EF4-FFF2-40B4-BE49-F238E27FC236}">
                <a16:creationId xmlns:a16="http://schemas.microsoft.com/office/drawing/2014/main" id="{71143DAE-E178-A421-99D2-9D2C332A7009}"/>
              </a:ext>
            </a:extLst>
          </p:cNvPr>
          <p:cNvSpPr/>
          <p:nvPr/>
        </p:nvSpPr>
        <p:spPr>
          <a:xfrm>
            <a:off x="9010793" y="747173"/>
            <a:ext cx="1150469" cy="522940"/>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503451" y="574315"/>
            <a:ext cx="6502396" cy="36157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796DD555-07D6-DEA9-3CCB-6C6CE99D9D2A}"/>
              </a:ext>
            </a:extLst>
          </p:cNvPr>
          <p:cNvPicPr>
            <a:picLocks noChangeAspect="1"/>
          </p:cNvPicPr>
          <p:nvPr/>
        </p:nvPicPr>
        <p:blipFill rotWithShape="1">
          <a:blip r:embed="rId3"/>
          <a:srcRect l="31531" t="21225" r="32347" b="42721"/>
          <a:stretch/>
        </p:blipFill>
        <p:spPr>
          <a:xfrm>
            <a:off x="3548743" y="1640345"/>
            <a:ext cx="6668278" cy="3743844"/>
          </a:xfrm>
          <a:prstGeom prst="rect">
            <a:avLst/>
          </a:prstGeom>
        </p:spPr>
      </p:pic>
    </p:spTree>
    <p:extLst>
      <p:ext uri="{BB962C8B-B14F-4D97-AF65-F5344CB8AC3E}">
        <p14:creationId xmlns:p14="http://schemas.microsoft.com/office/powerpoint/2010/main" val="1670979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7" descr="Graphical user interface, application&#10;&#10;Description automatically generated">
            <a:extLst>
              <a:ext uri="{FF2B5EF4-FFF2-40B4-BE49-F238E27FC236}">
                <a16:creationId xmlns:a16="http://schemas.microsoft.com/office/drawing/2014/main" id="{2C368B2C-4BF2-BCD5-6108-CC0A368A3E8E}"/>
              </a:ext>
            </a:extLst>
          </p:cNvPr>
          <p:cNvPicPr>
            <a:picLocks noChangeAspect="1"/>
          </p:cNvPicPr>
          <p:nvPr/>
        </p:nvPicPr>
        <p:blipFill>
          <a:blip r:embed="rId2"/>
          <a:stretch>
            <a:fillRect/>
          </a:stretch>
        </p:blipFill>
        <p:spPr>
          <a:xfrm>
            <a:off x="2477476" y="378528"/>
            <a:ext cx="9679353" cy="913483"/>
          </a:xfrm>
          <a:prstGeom prst="rect">
            <a:avLst/>
          </a:prstGeom>
        </p:spPr>
      </p:pic>
      <p:sp>
        <p:nvSpPr>
          <p:cNvPr id="2" name="Title 1">
            <a:extLst>
              <a:ext uri="{FF2B5EF4-FFF2-40B4-BE49-F238E27FC236}">
                <a16:creationId xmlns:a16="http://schemas.microsoft.com/office/drawing/2014/main" id="{E12EFBB5-0702-A5A6-35D9-C7E059124F1E}"/>
              </a:ext>
            </a:extLst>
          </p:cNvPr>
          <p:cNvSpPr>
            <a:spLocks noGrp="1"/>
          </p:cNvSpPr>
          <p:nvPr>
            <p:ph type="title"/>
          </p:nvPr>
        </p:nvSpPr>
        <p:spPr>
          <a:xfrm>
            <a:off x="470277" y="193303"/>
            <a:ext cx="1912022" cy="1587000"/>
          </a:xfrm>
          <a:solidFill>
            <a:schemeClr val="accent4">
              <a:lumMod val="60000"/>
              <a:lumOff val="40000"/>
            </a:schemeClr>
          </a:solidFill>
          <a:ln w="57150">
            <a:solidFill>
              <a:schemeClr val="tx1">
                <a:lumMod val="95000"/>
                <a:lumOff val="5000"/>
              </a:schemeClr>
            </a:solidFill>
          </a:ln>
        </p:spPr>
        <p:txBody>
          <a:bodyPr>
            <a:normAutofit/>
          </a:bodyPr>
          <a:lstStyle/>
          <a:p>
            <a:pPr algn="ctr">
              <a:lnSpc>
                <a:spcPct val="100000"/>
              </a:lnSpc>
            </a:pPr>
            <a:r>
              <a:rPr lang="en-US">
                <a:latin typeface="Arial"/>
                <a:cs typeface="Arial"/>
              </a:rPr>
              <a:t>Tab 6</a:t>
            </a:r>
            <a:br>
              <a:rPr lang="en-US">
                <a:latin typeface="Arial"/>
                <a:cs typeface="Arial"/>
              </a:rPr>
            </a:br>
            <a:br>
              <a:rPr lang="en-US" sz="2200">
                <a:latin typeface="Arial"/>
                <a:cs typeface="Arial"/>
              </a:rPr>
            </a:br>
            <a:r>
              <a:rPr lang="cy-GB" sz="2200">
                <a:latin typeface="Arial"/>
                <a:cs typeface="Arial"/>
              </a:rPr>
              <a:t>Safonau</a:t>
            </a:r>
            <a:endParaRPr lang="en-US" sz="2200" b="0"/>
          </a:p>
        </p:txBody>
      </p:sp>
      <p:sp>
        <p:nvSpPr>
          <p:cNvPr id="5" name="Title 1">
            <a:extLst>
              <a:ext uri="{FF2B5EF4-FFF2-40B4-BE49-F238E27FC236}">
                <a16:creationId xmlns:a16="http://schemas.microsoft.com/office/drawing/2014/main" id="{A1E755BF-2D57-1362-F75B-39B2855C4F38}"/>
              </a:ext>
            </a:extLst>
          </p:cNvPr>
          <p:cNvSpPr txBox="1">
            <a:spLocks/>
          </p:cNvSpPr>
          <p:nvPr/>
        </p:nvSpPr>
        <p:spPr>
          <a:xfrm>
            <a:off x="342917" y="2160282"/>
            <a:ext cx="2644140" cy="3357530"/>
          </a:xfrm>
          <a:prstGeom prst="rect">
            <a:avLst/>
          </a:prstGeom>
          <a:solidFill>
            <a:schemeClr val="accent1">
              <a:lumMod val="20000"/>
              <a:lumOff val="80000"/>
            </a:schemeClr>
          </a:solidFill>
          <a:ln w="57150">
            <a:solidFill>
              <a:schemeClr val="tx1">
                <a:lumMod val="95000"/>
                <a:lumOff val="5000"/>
              </a:schemeClr>
            </a:solidFill>
          </a:ln>
        </p:spPr>
        <p:txBody>
          <a:bodyPr vert="horz" lIns="91440" tIns="45720" rIns="91440" bIns="45720" rtlCol="0" anchor="ctr">
            <a:normAutofit/>
          </a:bodyPr>
          <a:lstStyle>
            <a:lvl1pPr algn="l" defTabSz="914400" rtl="0" eaLnBrk="1" latinLnBrk="0" hangingPunct="1">
              <a:lnSpc>
                <a:spcPct val="150000"/>
              </a:lnSpc>
              <a:spcBef>
                <a:spcPct val="0"/>
              </a:spcBef>
              <a:buNone/>
              <a:defRPr sz="2800" b="1" kern="1200">
                <a:solidFill>
                  <a:schemeClr val="tx1"/>
                </a:solidFill>
                <a:latin typeface="Arial" panose="020B0604020202020204" pitchFamily="34" charset="0"/>
                <a:ea typeface="+mj-ea"/>
                <a:cs typeface="Arial" panose="020B0604020202020204" pitchFamily="34" charset="0"/>
              </a:defRPr>
            </a:lvl1pPr>
          </a:lstStyle>
          <a:p>
            <a:pPr algn="ctr"/>
            <a:r>
              <a:rPr lang="cy-GB" sz="2400">
                <a:solidFill>
                  <a:srgbClr val="111111"/>
                </a:solidFill>
                <a:latin typeface="Arial"/>
                <a:ea typeface="Roboto"/>
                <a:cs typeface="Roboto"/>
              </a:rPr>
              <a:t>Yma byddwch yn </a:t>
            </a:r>
            <a:r>
              <a:rPr lang="cy-GB" sz="2400" err="1">
                <a:solidFill>
                  <a:srgbClr val="111111"/>
                </a:solidFill>
                <a:latin typeface="Arial"/>
                <a:ea typeface="Roboto"/>
                <a:cs typeface="Roboto"/>
              </a:rPr>
              <a:t>uwchlwytho</a:t>
            </a:r>
            <a:r>
              <a:rPr lang="cy-GB" sz="2400">
                <a:solidFill>
                  <a:srgbClr val="111111"/>
                </a:solidFill>
                <a:latin typeface="Arial"/>
                <a:ea typeface="Roboto"/>
                <a:cs typeface="Roboto"/>
              </a:rPr>
              <a:t> eich tystiolaeth o'ch profiadau addysgu</a:t>
            </a:r>
            <a:endParaRPr lang="en-US" sz="2400">
              <a:latin typeface="Arial"/>
            </a:endParaRPr>
          </a:p>
        </p:txBody>
      </p:sp>
      <p:sp>
        <p:nvSpPr>
          <p:cNvPr id="6" name="Oval 5">
            <a:extLst>
              <a:ext uri="{FF2B5EF4-FFF2-40B4-BE49-F238E27FC236}">
                <a16:creationId xmlns:a16="http://schemas.microsoft.com/office/drawing/2014/main" id="{71143DAE-E178-A421-99D2-9D2C332A7009}"/>
              </a:ext>
            </a:extLst>
          </p:cNvPr>
          <p:cNvSpPr/>
          <p:nvPr/>
        </p:nvSpPr>
        <p:spPr>
          <a:xfrm>
            <a:off x="10082420" y="664308"/>
            <a:ext cx="1957292" cy="552822"/>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C03362AA-E5A0-541F-61D7-16BF18288A45}"/>
              </a:ext>
            </a:extLst>
          </p:cNvPr>
          <p:cNvCxnSpPr/>
          <p:nvPr/>
        </p:nvCxnSpPr>
        <p:spPr>
          <a:xfrm>
            <a:off x="2391391" y="300777"/>
            <a:ext cx="7477021" cy="60983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EE87DE7C-43DB-418A-8721-76E4A1433630}"/>
              </a:ext>
            </a:extLst>
          </p:cNvPr>
          <p:cNvPicPr>
            <a:picLocks noChangeAspect="1"/>
          </p:cNvPicPr>
          <p:nvPr/>
        </p:nvPicPr>
        <p:blipFill rotWithShape="1">
          <a:blip r:embed="rId3"/>
          <a:srcRect t="503" r="106"/>
          <a:stretch/>
        </p:blipFill>
        <p:spPr>
          <a:xfrm>
            <a:off x="4213855" y="1367826"/>
            <a:ext cx="5802333" cy="3876582"/>
          </a:xfrm>
          <a:prstGeom prst="rect">
            <a:avLst/>
          </a:prstGeom>
        </p:spPr>
      </p:pic>
      <p:cxnSp>
        <p:nvCxnSpPr>
          <p:cNvPr id="9" name="Straight Arrow Connector 8">
            <a:extLst>
              <a:ext uri="{FF2B5EF4-FFF2-40B4-BE49-F238E27FC236}">
                <a16:creationId xmlns:a16="http://schemas.microsoft.com/office/drawing/2014/main" id="{1CB4F162-E832-57BD-F043-C3E639E5B457}"/>
              </a:ext>
            </a:extLst>
          </p:cNvPr>
          <p:cNvCxnSpPr>
            <a:cxnSpLocks/>
          </p:cNvCxnSpPr>
          <p:nvPr/>
        </p:nvCxnSpPr>
        <p:spPr>
          <a:xfrm flipV="1">
            <a:off x="3019093" y="3231944"/>
            <a:ext cx="1235634" cy="542364"/>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986182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1" y="86647"/>
          <a:ext cx="8979567" cy="6684706"/>
        </p:xfrm>
        <a:graphic>
          <a:graphicData uri="http://schemas.openxmlformats.org/drawingml/2006/table">
            <a:tbl>
              <a:tblPr/>
              <a:tblGrid>
                <a:gridCol w="8979567">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03072" y="1644042"/>
            <a:ext cx="2228979" cy="938783"/>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Y PDP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err="1">
                <a:solidFill>
                  <a:schemeClr val="bg1"/>
                </a:solidFill>
                <a:latin typeface="Comic Sans MS" panose="030F0702030302020204" pitchFamily="66" charset="0"/>
              </a:rPr>
              <a:t>Dilynwch</a:t>
            </a:r>
            <a:r>
              <a:rPr lang="en-GB" sz="600">
                <a:solidFill>
                  <a:schemeClr val="bg1"/>
                </a:solidFill>
                <a:latin typeface="Comic Sans MS" panose="030F0702030302020204" pitchFamily="66" charset="0"/>
              </a:rPr>
              <a:t> y </a:t>
            </a:r>
            <a:r>
              <a:rPr lang="en-GB" sz="600" err="1">
                <a:solidFill>
                  <a:schemeClr val="bg1"/>
                </a:solidFill>
                <a:latin typeface="Comic Sans MS" panose="030F0702030302020204" pitchFamily="66" charset="0"/>
              </a:rPr>
              <a:t>cyfarwyddiadau</a:t>
            </a:r>
            <a:r>
              <a:rPr lang="en-GB" sz="600">
                <a:solidFill>
                  <a:schemeClr val="bg1"/>
                </a:solidFill>
                <a:latin typeface="Comic Sans MS" panose="030F0702030302020204" pitchFamily="66" charset="0"/>
              </a:rPr>
              <a:t> er </a:t>
            </a:r>
            <a:r>
              <a:rPr lang="en-GB" sz="600" err="1">
                <a:solidFill>
                  <a:schemeClr val="bg1"/>
                </a:solidFill>
                <a:latin typeface="Comic Sans MS" panose="030F0702030302020204" pitchFamily="66" charset="0"/>
              </a:rPr>
              <a:t>mwyn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dechrau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arni</a:t>
            </a:r>
            <a:r>
              <a:rPr lang="en-GB" sz="600">
                <a:solidFill>
                  <a:schemeClr val="bg1"/>
                </a:solidFill>
                <a:latin typeface="Comic Sans MS" panose="030F0702030302020204" pitchFamily="66" charset="0"/>
              </a:rPr>
              <a:t> a </a:t>
            </a:r>
            <a:r>
              <a:rPr lang="en-GB" sz="600" err="1">
                <a:solidFill>
                  <a:schemeClr val="bg1"/>
                </a:solidFill>
                <a:latin typeface="Comic Sans MS" panose="030F0702030302020204" pitchFamily="66" charset="0"/>
              </a:rPr>
              <a:t>mewngofnodi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cyfrif</a:t>
            </a:r>
            <a:r>
              <a:rPr lang="en-GB" sz="600">
                <a:solidFill>
                  <a:schemeClr val="bg1"/>
                </a:solidFill>
                <a:latin typeface="Comic Sans MS" panose="030F0702030302020204" pitchFamily="66" charset="0"/>
              </a:rPr>
              <a:t> PDP yn </a:t>
            </a:r>
            <a:r>
              <a:rPr lang="en-GB" sz="600" err="1">
                <a:solidFill>
                  <a:schemeClr val="bg1"/>
                </a:solidFill>
                <a:latin typeface="Comic Sans MS" panose="030F0702030302020204" pitchFamily="66" charset="0"/>
              </a:rPr>
              <a:t>llwyddiannus</a:t>
            </a:r>
            <a:r>
              <a:rPr lang="en-GB" sz="600">
                <a:solidFill>
                  <a:schemeClr val="bg1"/>
                </a:solidFill>
                <a:latin typeface="Comic Sans MS" panose="030F0702030302020204" pitchFamily="66" charset="0"/>
              </a:rPr>
              <a:t>.</a:t>
            </a:r>
          </a:p>
          <a:p>
            <a:pPr>
              <a:lnSpc>
                <a:spcPct val="150000"/>
              </a:lnSpc>
            </a:pPr>
            <a:r>
              <a:rPr lang="en-GB" sz="600" err="1">
                <a:solidFill>
                  <a:schemeClr val="bg1"/>
                </a:solidFill>
                <a:latin typeface="Comic Sans MS" panose="030F0702030302020204" pitchFamily="66" charset="0"/>
              </a:rPr>
              <a:t>Gofynnir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chi </a:t>
            </a:r>
            <a:r>
              <a:rPr lang="en-GB" sz="600" err="1">
                <a:solidFill>
                  <a:schemeClr val="bg1"/>
                </a:solidFill>
                <a:latin typeface="Comic Sans MS" panose="030F0702030302020204" pitchFamily="66" charset="0"/>
              </a:rPr>
              <a:t>rannu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eich</a:t>
            </a:r>
            <a:r>
              <a:rPr lang="en-GB" sz="600">
                <a:solidFill>
                  <a:schemeClr val="bg1"/>
                </a:solidFill>
                <a:latin typeface="Comic Sans MS" panose="030F0702030302020204" pitchFamily="66" charset="0"/>
              </a:rPr>
              <a:t> PDP </a:t>
            </a:r>
            <a:r>
              <a:rPr lang="en-GB" sz="600" err="1">
                <a:solidFill>
                  <a:schemeClr val="bg1"/>
                </a:solidFill>
                <a:latin typeface="Comic Sans MS" panose="030F0702030302020204" pitchFamily="66" charset="0"/>
              </a:rPr>
              <a:t>gyda'ch</a:t>
            </a:r>
            <a:r>
              <a:rPr lang="en-GB" sz="600">
                <a:solidFill>
                  <a:schemeClr val="bg1"/>
                </a:solidFill>
                <a:latin typeface="Comic Sans MS" panose="030F0702030302020204" pitchFamily="66" charset="0"/>
              </a:rPr>
              <a:t> mentor </a:t>
            </a:r>
            <a:r>
              <a:rPr lang="en-GB" sz="600" err="1">
                <a:solidFill>
                  <a:schemeClr val="bg1"/>
                </a:solidFill>
                <a:latin typeface="Comic Sans MS" panose="030F0702030302020204" pitchFamily="66" charset="0"/>
              </a:rPr>
              <a:t>dosbarth</a:t>
            </a:r>
            <a:r>
              <a:rPr lang="en-GB" sz="600">
                <a:solidFill>
                  <a:schemeClr val="bg1"/>
                </a:solidFill>
                <a:latin typeface="Comic Sans MS" panose="030F0702030302020204" pitchFamily="66" charset="0"/>
              </a:rPr>
              <a:t> / </a:t>
            </a:r>
            <a:r>
              <a:rPr lang="en-GB" sz="600" err="1">
                <a:solidFill>
                  <a:schemeClr val="bg1"/>
                </a:solidFill>
                <a:latin typeface="Comic Sans MS" panose="030F0702030302020204" pitchFamily="66" charset="0"/>
              </a:rPr>
              <a:t>pwnc</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Uwch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Fentor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Arweinydd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Rhwydwaith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Tiwtor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Cwricwlwm</a:t>
            </a:r>
            <a:r>
              <a:rPr lang="en-GB" sz="600">
                <a:solidFill>
                  <a:schemeClr val="bg1"/>
                </a:solidFill>
                <a:latin typeface="Comic Sans MS" panose="030F0702030302020204" pitchFamily="66" charset="0"/>
              </a:rPr>
              <a:t> a </a:t>
            </a:r>
            <a:r>
              <a:rPr lang="en-GB" sz="600" err="1">
                <a:solidFill>
                  <a:schemeClr val="bg1"/>
                </a:solidFill>
                <a:latin typeface="Comic Sans MS" panose="030F0702030302020204" pitchFamily="66" charset="0"/>
              </a:rPr>
              <a:t>Thiwtor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Proffesiynol</a:t>
            </a:r>
            <a:r>
              <a:rPr lang="en-GB" sz="600">
                <a:solidFill>
                  <a:schemeClr val="bg1"/>
                </a:solidFill>
                <a:latin typeface="Comic Sans MS" panose="030F0702030302020204" pitchFamily="66" charset="0"/>
              </a:rPr>
              <a:t>.</a:t>
            </a:r>
          </a:p>
        </p:txBody>
      </p:sp>
      <p:sp>
        <p:nvSpPr>
          <p:cNvPr id="109" name="Rectangle 108"/>
          <p:cNvSpPr/>
          <p:nvPr/>
        </p:nvSpPr>
        <p:spPr>
          <a:xfrm>
            <a:off x="8897755" y="3023890"/>
            <a:ext cx="1584641"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PRESENOLDEB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err="1">
                <a:solidFill>
                  <a:schemeClr val="bg1"/>
                </a:solidFill>
                <a:latin typeface="Comic Sans MS" panose="030F0702030302020204" pitchFamily="66" charset="0"/>
              </a:rPr>
              <a:t>Cyfrifoldeb</a:t>
            </a:r>
            <a:r>
              <a:rPr lang="en-GB" sz="600">
                <a:solidFill>
                  <a:schemeClr val="bg1"/>
                </a:solidFill>
                <a:latin typeface="Comic Sans MS" panose="030F0702030302020204" pitchFamily="66" charset="0"/>
              </a:rPr>
              <a:t> y </a:t>
            </a:r>
            <a:r>
              <a:rPr lang="en-GB" sz="600" err="1">
                <a:solidFill>
                  <a:schemeClr val="bg1"/>
                </a:solidFill>
                <a:latin typeface="Comic Sans MS" panose="030F0702030302020204" pitchFamily="66" charset="0"/>
              </a:rPr>
              <a:t>darpar</a:t>
            </a:r>
            <a:r>
              <a:rPr lang="en-GB" sz="600">
                <a:solidFill>
                  <a:schemeClr val="bg1"/>
                </a:solidFill>
                <a:latin typeface="Comic Sans MS" panose="030F0702030302020204" pitchFamily="66" charset="0"/>
              </a:rPr>
              <a:t> athro ydy </a:t>
            </a:r>
            <a:r>
              <a:rPr lang="en-GB" sz="600" err="1">
                <a:solidFill>
                  <a:schemeClr val="bg1"/>
                </a:solidFill>
                <a:latin typeface="Comic Sans MS" panose="030F0702030302020204" pitchFamily="66" charset="0"/>
              </a:rPr>
              <a:t>cadw</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cofnodion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presenoldeb</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manwl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gywir</a:t>
            </a:r>
            <a:r>
              <a:rPr lang="en-GB" sz="600">
                <a:solidFill>
                  <a:schemeClr val="bg1"/>
                </a:solidFill>
                <a:latin typeface="Comic Sans MS" panose="030F0702030302020204" pitchFamily="66" charset="0"/>
              </a:rPr>
              <a:t> yn </a:t>
            </a:r>
            <a:r>
              <a:rPr lang="en-GB" sz="600" err="1">
                <a:solidFill>
                  <a:schemeClr val="bg1"/>
                </a:solidFill>
                <a:latin typeface="Comic Sans MS" panose="030F0702030302020204" pitchFamily="66" charset="0"/>
              </a:rPr>
              <a:t>eu</a:t>
            </a:r>
            <a:r>
              <a:rPr lang="en-GB" sz="600">
                <a:solidFill>
                  <a:schemeClr val="bg1"/>
                </a:solidFill>
                <a:latin typeface="Comic Sans MS" panose="030F0702030302020204" pitchFamily="66" charset="0"/>
              </a:rPr>
              <a:t> PDP. </a:t>
            </a:r>
            <a:r>
              <a:rPr lang="en-GB" sz="600" err="1">
                <a:solidFill>
                  <a:schemeClr val="bg1"/>
                </a:solidFill>
                <a:latin typeface="Comic Sans MS" panose="030F0702030302020204" pitchFamily="66" charset="0"/>
              </a:rPr>
              <a:t>Mae’n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orfodol</a:t>
            </a:r>
            <a:r>
              <a:rPr lang="en-GB" sz="600">
                <a:solidFill>
                  <a:schemeClr val="bg1"/>
                </a:solidFill>
                <a:latin typeface="Comic Sans MS" panose="030F0702030302020204" pitchFamily="66" charset="0"/>
              </a:rPr>
              <a:t> bod </a:t>
            </a:r>
            <a:r>
              <a:rPr lang="en-GB" sz="600" err="1">
                <a:solidFill>
                  <a:schemeClr val="bg1"/>
                </a:solidFill>
                <a:latin typeface="Comic Sans MS" panose="030F0702030302020204" pitchFamily="66" charset="0"/>
              </a:rPr>
              <a:t>darpar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athrawon</a:t>
            </a:r>
            <a:r>
              <a:rPr lang="en-GB" sz="600">
                <a:solidFill>
                  <a:schemeClr val="bg1"/>
                </a:solidFill>
                <a:latin typeface="Comic Sans MS" panose="030F0702030302020204" pitchFamily="66" charset="0"/>
              </a:rPr>
              <a:t> yn </a:t>
            </a:r>
            <a:r>
              <a:rPr lang="en-GB" sz="600" err="1">
                <a:solidFill>
                  <a:schemeClr val="bg1"/>
                </a:solidFill>
                <a:latin typeface="Comic Sans MS" panose="030F0702030302020204" pitchFamily="66" charset="0"/>
              </a:rPr>
              <a:t>cwblhau</a:t>
            </a:r>
            <a:r>
              <a:rPr lang="en-GB" sz="600">
                <a:solidFill>
                  <a:schemeClr val="bg1"/>
                </a:solidFill>
                <a:latin typeface="Comic Sans MS" panose="030F0702030302020204" pitchFamily="66" charset="0"/>
              </a:rPr>
              <a:t> 120 </a:t>
            </a:r>
            <a:r>
              <a:rPr lang="en-GB" sz="600" err="1">
                <a:solidFill>
                  <a:schemeClr val="bg1"/>
                </a:solidFill>
                <a:latin typeface="Comic Sans MS" panose="030F0702030302020204" pitchFamily="66" charset="0"/>
              </a:rPr>
              <a:t>diwrnod</a:t>
            </a:r>
            <a:r>
              <a:rPr lang="en-GB" sz="600">
                <a:solidFill>
                  <a:schemeClr val="bg1"/>
                </a:solidFill>
                <a:latin typeface="Comic Sans MS" panose="030F0702030302020204" pitchFamily="66" charset="0"/>
              </a:rPr>
              <a:t> o </a:t>
            </a:r>
            <a:r>
              <a:rPr lang="en-GB" sz="600" err="1">
                <a:solidFill>
                  <a:schemeClr val="bg1"/>
                </a:solidFill>
                <a:latin typeface="Comic Sans MS" panose="030F0702030302020204" pitchFamily="66" charset="0"/>
              </a:rPr>
              <a:t>weithgarwch</a:t>
            </a:r>
            <a:r>
              <a:rPr lang="en-GB" sz="600">
                <a:solidFill>
                  <a:schemeClr val="bg1"/>
                </a:solidFill>
                <a:latin typeface="Comic Sans MS" panose="030F0702030302020204" pitchFamily="66" charset="0"/>
              </a:rPr>
              <a:t> yn </a:t>
            </a:r>
            <a:r>
              <a:rPr lang="en-GB" sz="600" err="1">
                <a:solidFill>
                  <a:schemeClr val="bg1"/>
                </a:solidFill>
                <a:latin typeface="Comic Sans MS" panose="030F0702030302020204" pitchFamily="66" charset="0"/>
              </a:rPr>
              <a:t>gysylltiedig</a:t>
            </a:r>
            <a:r>
              <a:rPr lang="en-GB" sz="600">
                <a:solidFill>
                  <a:schemeClr val="bg1"/>
                </a:solidFill>
                <a:latin typeface="Comic Sans MS" panose="030F0702030302020204" pitchFamily="66" charset="0"/>
              </a:rPr>
              <a:t> ag </a:t>
            </a:r>
            <a:r>
              <a:rPr lang="en-GB" sz="600" err="1">
                <a:solidFill>
                  <a:schemeClr val="bg1"/>
                </a:solidFill>
                <a:latin typeface="Comic Sans MS" panose="030F0702030302020204" pitchFamily="66" charset="0"/>
              </a:rPr>
              <a:t>ysgol</a:t>
            </a:r>
            <a:r>
              <a:rPr lang="en-GB" sz="600">
                <a:solidFill>
                  <a:schemeClr val="bg1"/>
                </a:solidFill>
                <a:latin typeface="Comic Sans MS" panose="030F0702030302020204" pitchFamily="66" charset="0"/>
              </a:rPr>
              <a:t>. </a:t>
            </a:r>
            <a:endParaRPr lang="en-US" sz="600">
              <a:solidFill>
                <a:schemeClr val="bg1"/>
              </a:solidFill>
              <a:latin typeface="Comic Sans MS" panose="030F0702030302020204" pitchFamily="66" charset="0"/>
            </a:endParaRPr>
          </a:p>
        </p:txBody>
      </p:sp>
      <p:sp>
        <p:nvSpPr>
          <p:cNvPr id="110" name="Rectangle 109"/>
          <p:cNvSpPr/>
          <p:nvPr/>
        </p:nvSpPr>
        <p:spPr>
          <a:xfrm>
            <a:off x="8857089" y="4576870"/>
            <a:ext cx="1588502" cy="661784"/>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ADFYFYRIO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Mae angen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ddarpar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athrawon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gwblhau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Templed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Adfyfyrio</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Wythnosol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tua</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diwedd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pob</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wythnos</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addysgu</a:t>
            </a:r>
            <a:r>
              <a:rPr lang="en-GB" sz="600">
                <a:solidFill>
                  <a:schemeClr val="bg1"/>
                </a:solidFill>
                <a:latin typeface="Comic Sans MS" panose="030F0702030302020204" pitchFamily="66" charset="0"/>
              </a:rPr>
              <a:t> o PAP. </a:t>
            </a:r>
            <a:endParaRPr lang="en-US" sz="600">
              <a:solidFill>
                <a:schemeClr val="bg1"/>
              </a:solidFill>
              <a:latin typeface="Comic Sans MS" panose="030F0702030302020204" pitchFamily="66" charset="0"/>
            </a:endParaRPr>
          </a:p>
        </p:txBody>
      </p:sp>
      <p:sp>
        <p:nvSpPr>
          <p:cNvPr id="111" name="Rectangle 110"/>
          <p:cNvSpPr/>
          <p:nvPr/>
        </p:nvSpPr>
        <p:spPr>
          <a:xfrm>
            <a:off x="7607017" y="5993831"/>
            <a:ext cx="2946683" cy="523220"/>
          </a:xfrm>
          <a:prstGeom prst="rect">
            <a:avLst/>
          </a:prstGeom>
        </p:spPr>
        <p:txBody>
          <a:bodyPr wrap="square" lIns="0" rIns="0" anchor="ctr">
            <a:spAutoFit/>
          </a:bodyPr>
          <a:lstStyle/>
          <a:p>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CYNNYDD PROFFESIYNOL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Bydd angen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chi </a:t>
            </a:r>
            <a:r>
              <a:rPr lang="en-GB" sz="600" err="1">
                <a:solidFill>
                  <a:schemeClr val="bg1"/>
                </a:solidFill>
                <a:latin typeface="Comic Sans MS" panose="030F0702030302020204" pitchFamily="66" charset="0"/>
              </a:rPr>
              <a:t>gwblhau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templed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a:t>
            </a:r>
            <a:r>
              <a:rPr lang="en-GB" sz="600">
                <a:solidFill>
                  <a:schemeClr val="bg1"/>
                </a:solidFill>
                <a:latin typeface="Comic Sans MS" panose="030F0702030302020204" pitchFamily="66" charset="0"/>
              </a:rPr>
              <a:t> y tab </a:t>
            </a:r>
            <a:r>
              <a:rPr lang="en-GB" sz="600" err="1">
                <a:solidFill>
                  <a:schemeClr val="bg1"/>
                </a:solidFill>
                <a:latin typeface="Comic Sans MS" panose="030F0702030302020204" pitchFamily="66" charset="0"/>
              </a:rPr>
              <a:t>Cynnydd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Proffesiynol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ôl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pob</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pwynt</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adrodd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Brofiad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Addysgu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Proffesiynol</a:t>
            </a:r>
            <a:r>
              <a:rPr lang="en-GB" sz="600">
                <a:solidFill>
                  <a:schemeClr val="bg1"/>
                </a:solidFill>
                <a:latin typeface="Comic Sans MS" panose="030F0702030302020204" pitchFamily="66" charset="0"/>
              </a:rPr>
              <a:t> (PAP).</a:t>
            </a:r>
            <a:endParaRPr lang="en-US" sz="600">
              <a:solidFill>
                <a:schemeClr val="bg1"/>
              </a:solidFill>
              <a:latin typeface="Comic Sans MS" panose="030F0702030302020204" pitchFamily="66" charset="0"/>
            </a:endParaRPr>
          </a:p>
        </p:txBody>
      </p:sp>
      <p:sp>
        <p:nvSpPr>
          <p:cNvPr id="112" name="Rectangle 111"/>
          <p:cNvSpPr/>
          <p:nvPr/>
        </p:nvSpPr>
        <p:spPr>
          <a:xfrm>
            <a:off x="2555082" y="5899569"/>
            <a:ext cx="2090098" cy="800284"/>
          </a:xfrm>
          <a:prstGeom prst="rect">
            <a:avLst/>
          </a:prstGeom>
        </p:spPr>
        <p:txBody>
          <a:bodyPr wrap="square" lIns="0" rIns="0" anchor="ctr">
            <a:spAutoFit/>
          </a:bodyPr>
          <a:lstStyle/>
          <a:p>
            <a:pPr algn="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err="1">
                <a:solidFill>
                  <a:schemeClr val="bg1"/>
                </a:solidFill>
                <a:latin typeface="Comic Sans MS" panose="030F0702030302020204" pitchFamily="66" charset="0"/>
              </a:rPr>
              <a:t>Cryfhau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eich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sgiliau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ieithyddol</a:t>
            </a:r>
            <a:r>
              <a:rPr lang="en-GB" sz="600">
                <a:solidFill>
                  <a:schemeClr val="bg1"/>
                </a:solidFill>
                <a:latin typeface="Comic Sans MS" panose="030F0702030302020204" pitchFamily="66" charset="0"/>
              </a:rPr>
              <a:t>. </a:t>
            </a:r>
          </a:p>
          <a:p>
            <a:pPr algn="r">
              <a:lnSpc>
                <a:spcPct val="150000"/>
              </a:lnSpc>
            </a:pPr>
            <a:r>
              <a:rPr lang="en-GB" sz="600">
                <a:solidFill>
                  <a:schemeClr val="bg1"/>
                </a:solidFill>
                <a:latin typeface="Comic Sans MS" panose="030F0702030302020204" pitchFamily="66" charset="0"/>
              </a:rPr>
              <a:t>Codi </a:t>
            </a:r>
            <a:r>
              <a:rPr lang="en-GB" sz="600" err="1">
                <a:solidFill>
                  <a:schemeClr val="bg1"/>
                </a:solidFill>
                <a:latin typeface="Comic Sans MS" panose="030F0702030302020204" pitchFamily="66" charset="0"/>
              </a:rPr>
              <a:t>eich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hyder</a:t>
            </a:r>
            <a:r>
              <a:rPr lang="en-GB" sz="600">
                <a:solidFill>
                  <a:schemeClr val="bg1"/>
                </a:solidFill>
                <a:latin typeface="Comic Sans MS" panose="030F0702030302020204" pitchFamily="66" charset="0"/>
              </a:rPr>
              <a:t>. </a:t>
            </a:r>
          </a:p>
          <a:p>
            <a:pPr algn="r">
              <a:lnSpc>
                <a:spcPct val="150000"/>
              </a:lnSpc>
            </a:pPr>
            <a:r>
              <a:rPr lang="en-GB" sz="600" err="1">
                <a:solidFill>
                  <a:schemeClr val="bg1"/>
                </a:solidFill>
                <a:latin typeface="Comic Sans MS" panose="030F0702030302020204" pitchFamily="66" charset="0"/>
              </a:rPr>
              <a:t>Cyfoethogi’r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hyn</a:t>
            </a:r>
            <a:r>
              <a:rPr lang="en-GB" sz="600">
                <a:solidFill>
                  <a:schemeClr val="bg1"/>
                </a:solidFill>
                <a:latin typeface="Comic Sans MS" panose="030F0702030302020204" pitchFamily="66" charset="0"/>
              </a:rPr>
              <a:t> y </a:t>
            </a:r>
            <a:r>
              <a:rPr lang="en-GB" sz="600" err="1">
                <a:solidFill>
                  <a:schemeClr val="bg1"/>
                </a:solidFill>
                <a:latin typeface="Comic Sans MS" panose="030F0702030302020204" pitchFamily="66" charset="0"/>
              </a:rPr>
              <a:t>gallwch</a:t>
            </a:r>
            <a:r>
              <a:rPr lang="en-GB" sz="600">
                <a:solidFill>
                  <a:schemeClr val="bg1"/>
                </a:solidFill>
                <a:latin typeface="Comic Sans MS" panose="030F0702030302020204" pitchFamily="66" charset="0"/>
              </a:rPr>
              <a:t> chi ei </a:t>
            </a:r>
            <a:r>
              <a:rPr lang="en-GB" sz="600" err="1">
                <a:solidFill>
                  <a:schemeClr val="bg1"/>
                </a:solidFill>
                <a:latin typeface="Comic Sans MS" panose="030F0702030302020204" pitchFamily="66" charset="0"/>
              </a:rPr>
              <a:t>gynnig</a:t>
            </a:r>
            <a:r>
              <a:rPr lang="en-GB" sz="600">
                <a:solidFill>
                  <a:schemeClr val="bg1"/>
                </a:solidFill>
                <a:latin typeface="Comic Sans MS" panose="030F0702030302020204" pitchFamily="66" charset="0"/>
              </a:rPr>
              <a:t> i’r </a:t>
            </a:r>
            <a:r>
              <a:rPr lang="en-GB" sz="600" err="1">
                <a:solidFill>
                  <a:schemeClr val="bg1"/>
                </a:solidFill>
                <a:latin typeface="Comic Sans MS" panose="030F0702030302020204" pitchFamily="66" charset="0"/>
              </a:rPr>
              <a:t>disgyblion</a:t>
            </a:r>
            <a:r>
              <a:rPr lang="en-GB" sz="600">
                <a:solidFill>
                  <a:schemeClr val="bg1"/>
                </a:solidFill>
                <a:latin typeface="Comic Sans MS" panose="030F0702030302020204" pitchFamily="66" charset="0"/>
              </a:rPr>
              <a:t>. </a:t>
            </a:r>
          </a:p>
          <a:p>
            <a:pPr algn="r">
              <a:lnSpc>
                <a:spcPct val="150000"/>
              </a:lnSpc>
            </a:pPr>
            <a:r>
              <a:rPr lang="en-GB" sz="600" err="1">
                <a:solidFill>
                  <a:schemeClr val="bg1"/>
                </a:solidFill>
                <a:latin typeface="Comic Sans MS" panose="030F0702030302020204" pitchFamily="66" charset="0"/>
              </a:rPr>
              <a:t>Sicrhau</a:t>
            </a:r>
            <a:r>
              <a:rPr lang="en-GB" sz="600">
                <a:solidFill>
                  <a:schemeClr val="bg1"/>
                </a:solidFill>
                <a:latin typeface="Comic Sans MS" panose="030F0702030302020204" pitchFamily="66" charset="0"/>
              </a:rPr>
              <a:t> safon </a:t>
            </a:r>
            <a:r>
              <a:rPr lang="en-GB" sz="600" err="1">
                <a:solidFill>
                  <a:schemeClr val="bg1"/>
                </a:solidFill>
                <a:latin typeface="Comic Sans MS" panose="030F0702030302020204" pitchFamily="66" charset="0"/>
              </a:rPr>
              <a:t>ieithyddol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chi </a:t>
            </a:r>
            <a:r>
              <a:rPr lang="en-GB" sz="600" err="1">
                <a:solidFill>
                  <a:schemeClr val="bg1"/>
                </a:solidFill>
                <a:latin typeface="Comic Sans MS" panose="030F0702030302020204" pitchFamily="66" charset="0"/>
              </a:rPr>
              <a:t>a’r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disgyblion</a:t>
            </a:r>
            <a:r>
              <a:rPr lang="en-GB" sz="600">
                <a:solidFill>
                  <a:schemeClr val="bg1"/>
                </a:solidFill>
              </a:rPr>
              <a:t>.</a:t>
            </a:r>
            <a:endParaRPr lang="en-US" sz="600">
              <a:solidFill>
                <a:schemeClr val="bg1"/>
              </a:solidFill>
            </a:endParaRPr>
          </a:p>
        </p:txBody>
      </p:sp>
      <p:sp>
        <p:nvSpPr>
          <p:cNvPr id="113" name="Rectangle 112"/>
          <p:cNvSpPr/>
          <p:nvPr/>
        </p:nvSpPr>
        <p:spPr>
          <a:xfrm>
            <a:off x="1708050" y="4209703"/>
            <a:ext cx="2006681" cy="1108060"/>
          </a:xfrm>
          <a:prstGeom prst="rect">
            <a:avLst/>
          </a:prstGeom>
        </p:spPr>
        <p:txBody>
          <a:bodyPr wrap="square" lIns="0" rIns="0" anchor="ctr">
            <a:spAutoFit/>
          </a:bodyPr>
          <a:lstStyle/>
          <a:p>
            <a:pPr algn="r"/>
            <a:r>
              <a:rPr lang="en-US" sz="1100" b="1" u="sng" spc="225">
                <a:solidFill>
                  <a:schemeClr val="accent3">
                    <a:lumMod val="40000"/>
                    <a:lumOff val="6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UWCHLAW A THU HWNT 06</a:t>
            </a:r>
            <a:endParaRPr lang="en-US" sz="1100" b="1" u="sng" spc="225">
              <a:solidFill>
                <a:schemeClr val="accent3">
                  <a:lumMod val="40000"/>
                  <a:lumOff val="60000"/>
                </a:schemeClr>
              </a:solidFill>
              <a:effectLst>
                <a:outerShdw blurRad="63500" sx="102000" sy="102000" algn="ctr" rotWithShape="0">
                  <a:prstClr val="black">
                    <a:alpha val="40000"/>
                  </a:prstClr>
                </a:outerShdw>
              </a:effectLst>
            </a:endParaRPr>
          </a:p>
          <a:p>
            <a:pPr algn="r">
              <a:lnSpc>
                <a:spcPct val="150000"/>
              </a:lnSpc>
            </a:pPr>
            <a:r>
              <a:rPr lang="en-GB" sz="600" err="1">
                <a:solidFill>
                  <a:schemeClr val="bg1"/>
                </a:solidFill>
                <a:latin typeface="Comic Sans MS" panose="030F0702030302020204" pitchFamily="66" charset="0"/>
              </a:rPr>
              <a:t>Dyma'ch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cyfle</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rannu</a:t>
            </a:r>
            <a:r>
              <a:rPr lang="en-GB" sz="600">
                <a:solidFill>
                  <a:schemeClr val="bg1"/>
                </a:solidFill>
                <a:latin typeface="Comic Sans MS" panose="030F0702030302020204" pitchFamily="66" charset="0"/>
              </a:rPr>
              <a:t> unrhyw </a:t>
            </a:r>
            <a:r>
              <a:rPr lang="en-GB" sz="600" err="1">
                <a:solidFill>
                  <a:schemeClr val="bg1"/>
                </a:solidFill>
                <a:latin typeface="Comic Sans MS" panose="030F0702030302020204" pitchFamily="66" charset="0"/>
              </a:rPr>
              <a:t>beth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rydych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chi'n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arbennig</a:t>
            </a:r>
            <a:r>
              <a:rPr lang="en-GB" sz="600">
                <a:solidFill>
                  <a:schemeClr val="bg1"/>
                </a:solidFill>
                <a:latin typeface="Comic Sans MS" panose="030F0702030302020204" pitchFamily="66" charset="0"/>
              </a:rPr>
              <a:t> o </a:t>
            </a:r>
            <a:r>
              <a:rPr lang="en-GB" sz="600" err="1">
                <a:solidFill>
                  <a:schemeClr val="bg1"/>
                </a:solidFill>
                <a:latin typeface="Comic Sans MS" panose="030F0702030302020204" pitchFamily="66" charset="0"/>
              </a:rPr>
              <a:t>falch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ohono</a:t>
            </a:r>
            <a:r>
              <a:rPr lang="en-GB" sz="600">
                <a:solidFill>
                  <a:schemeClr val="bg1"/>
                </a:solidFill>
                <a:latin typeface="Comic Sans MS" panose="030F0702030302020204" pitchFamily="66" charset="0"/>
              </a:rPr>
              <a:t> neu </a:t>
            </a:r>
            <a:r>
              <a:rPr lang="en-GB" sz="600" err="1">
                <a:solidFill>
                  <a:schemeClr val="bg1"/>
                </a:solidFill>
                <a:latin typeface="Comic Sans MS" panose="030F0702030302020204" pitchFamily="66" charset="0"/>
              </a:rPr>
              <a:t>eisiau</a:t>
            </a:r>
            <a:r>
              <a:rPr lang="en-GB" sz="600">
                <a:solidFill>
                  <a:schemeClr val="bg1"/>
                </a:solidFill>
                <a:latin typeface="Comic Sans MS" panose="030F0702030302020204" pitchFamily="66" charset="0"/>
              </a:rPr>
              <a:t> ei </a:t>
            </a:r>
            <a:r>
              <a:rPr lang="en-GB" sz="600" err="1">
                <a:solidFill>
                  <a:schemeClr val="bg1"/>
                </a:solidFill>
                <a:latin typeface="Comic Sans MS" panose="030F0702030302020204" pitchFamily="66" charset="0"/>
              </a:rPr>
              <a:t>ddathlu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e.e.</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digwyddiad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penodol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rydych</a:t>
            </a:r>
            <a:r>
              <a:rPr lang="en-GB" sz="600">
                <a:solidFill>
                  <a:schemeClr val="bg1"/>
                </a:solidFill>
                <a:latin typeface="Comic Sans MS" panose="030F0702030302020204" pitchFamily="66" charset="0"/>
              </a:rPr>
              <a:t> chi </a:t>
            </a:r>
            <a:r>
              <a:rPr lang="en-GB" sz="600" err="1">
                <a:solidFill>
                  <a:schemeClr val="bg1"/>
                </a:solidFill>
                <a:latin typeface="Comic Sans MS" panose="030F0702030302020204" pitchFamily="66" charset="0"/>
              </a:rPr>
              <a:t>wedi'i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drefnu</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cyflwyniad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eraill</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Dangos</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Cerdyn</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Coch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Hiliaeth</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cymryd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rhan</a:t>
            </a:r>
            <a:r>
              <a:rPr lang="en-GB" sz="600">
                <a:solidFill>
                  <a:schemeClr val="bg1"/>
                </a:solidFill>
                <a:latin typeface="Comic Sans MS" panose="030F0702030302020204" pitchFamily="66" charset="0"/>
              </a:rPr>
              <a:t> mewn </a:t>
            </a:r>
            <a:r>
              <a:rPr lang="en-GB" sz="600" err="1">
                <a:solidFill>
                  <a:schemeClr val="bg1"/>
                </a:solidFill>
                <a:latin typeface="Comic Sans MS" panose="030F0702030302020204" pitchFamily="66" charset="0"/>
              </a:rPr>
              <a:t>cynhadledd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hyfforddi</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tîm</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pêl-rwyd</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yr</a:t>
            </a:r>
            <a:r>
              <a:rPr lang="en-GB" sz="600">
                <a:solidFill>
                  <a:schemeClr val="bg1"/>
                </a:solidFill>
                <a:latin typeface="Comic Sans MS" panose="030F0702030302020204" pitchFamily="66" charset="0"/>
              </a:rPr>
              <a:t> </a:t>
            </a:r>
            <a:r>
              <a:rPr lang="en-GB" sz="600" err="1">
                <a:solidFill>
                  <a:schemeClr val="bg1"/>
                </a:solidFill>
                <a:latin typeface="Comic Sans MS" panose="030F0702030302020204" pitchFamily="66" charset="0"/>
              </a:rPr>
              <a:t>ysgol</a:t>
            </a:r>
            <a:r>
              <a:rPr lang="en-GB" sz="600">
                <a:solidFill>
                  <a:schemeClr val="bg1"/>
                </a:solidFill>
                <a:latin typeface="Comic Sans MS" panose="030F0702030302020204" pitchFamily="66" charset="0"/>
              </a:rPr>
              <a:t>)</a:t>
            </a:r>
            <a:r>
              <a:rPr lang="en-GB" sz="600">
                <a:solidFill>
                  <a:schemeClr val="bg1"/>
                </a:solidFill>
              </a:rPr>
              <a:t>. </a:t>
            </a:r>
            <a:endParaRPr lang="en-US" sz="600">
              <a:solidFill>
                <a:schemeClr val="bg1"/>
              </a:solidFill>
            </a:endParaRPr>
          </a:p>
        </p:txBody>
      </p:sp>
      <p:sp>
        <p:nvSpPr>
          <p:cNvPr id="114" name="Rectangle 113"/>
          <p:cNvSpPr/>
          <p:nvPr/>
        </p:nvSpPr>
        <p:spPr>
          <a:xfrm>
            <a:off x="1659950" y="2414451"/>
            <a:ext cx="2097177" cy="1108060"/>
          </a:xfrm>
          <a:prstGeom prst="rect">
            <a:avLst/>
          </a:prstGeom>
        </p:spPr>
        <p:txBody>
          <a:bodyPr wrap="square" lIns="0" tIns="45720" rIns="0" bIns="45720" anchor="ctr">
            <a:spAutoFit/>
          </a:bodyPr>
          <a:lstStyle/>
          <a:p>
            <a:pPr algn="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SAFONAU ATHRO CYMWYSEDIG 07</a:t>
            </a:r>
            <a:endParaRPr lang="en-US" sz="1100" b="1" u="sng" spc="225">
              <a:solidFill>
                <a:srgbClr val="FFFF00"/>
              </a:solidFill>
              <a:effectLst>
                <a:outerShdw blurRad="63500" sx="102000" sy="102000" algn="ctr" rotWithShape="0">
                  <a:prstClr val="black">
                    <a:alpha val="40000"/>
                  </a:prstClr>
                </a:outerShdw>
              </a:effectLst>
            </a:endParaRPr>
          </a:p>
          <a:p>
            <a:pPr algn="r">
              <a:lnSpc>
                <a:spcPct val="150000"/>
              </a:lnSpc>
            </a:pPr>
            <a:r>
              <a:rPr lang="en-GB" sz="600" err="1">
                <a:solidFill>
                  <a:schemeClr val="bg1"/>
                </a:solidFill>
                <a:latin typeface="Comic Sans MS"/>
              </a:rPr>
              <a:t>Bydd</a:t>
            </a:r>
            <a:r>
              <a:rPr lang="en-GB" sz="600">
                <a:solidFill>
                  <a:schemeClr val="bg1"/>
                </a:solidFill>
                <a:latin typeface="Comic Sans MS"/>
              </a:rPr>
              <a:t> </a:t>
            </a:r>
            <a:r>
              <a:rPr lang="en-GB" sz="600" err="1">
                <a:solidFill>
                  <a:schemeClr val="bg1"/>
                </a:solidFill>
                <a:latin typeface="Comic Sans MS"/>
              </a:rPr>
              <a:t>darpar</a:t>
            </a:r>
            <a:r>
              <a:rPr lang="en-GB" sz="600">
                <a:solidFill>
                  <a:schemeClr val="bg1"/>
                </a:solidFill>
                <a:latin typeface="Comic Sans MS"/>
              </a:rPr>
              <a:t> </a:t>
            </a:r>
            <a:r>
              <a:rPr lang="en-GB" sz="600" err="1">
                <a:solidFill>
                  <a:schemeClr val="bg1"/>
                </a:solidFill>
                <a:latin typeface="Comic Sans MS"/>
              </a:rPr>
              <a:t>athrawon</a:t>
            </a:r>
            <a:r>
              <a:rPr lang="en-GB" sz="600">
                <a:solidFill>
                  <a:schemeClr val="bg1"/>
                </a:solidFill>
                <a:latin typeface="Comic Sans MS"/>
              </a:rPr>
              <a:t> </a:t>
            </a:r>
            <a:r>
              <a:rPr lang="en-GB" sz="600" err="1">
                <a:solidFill>
                  <a:schemeClr val="bg1"/>
                </a:solidFill>
                <a:latin typeface="Comic Sans MS"/>
              </a:rPr>
              <a:t>yn</a:t>
            </a:r>
            <a:r>
              <a:rPr lang="en-GB" sz="600">
                <a:solidFill>
                  <a:schemeClr val="bg1"/>
                </a:solidFill>
                <a:latin typeface="Comic Sans MS"/>
              </a:rPr>
              <a:t> </a:t>
            </a:r>
            <a:r>
              <a:rPr lang="en-GB" sz="600" err="1">
                <a:solidFill>
                  <a:schemeClr val="bg1"/>
                </a:solidFill>
                <a:latin typeface="Comic Sans MS"/>
              </a:rPr>
              <a:t>casglu</a:t>
            </a:r>
            <a:r>
              <a:rPr lang="en-GB" sz="600">
                <a:solidFill>
                  <a:schemeClr val="bg1"/>
                </a:solidFill>
                <a:latin typeface="Comic Sans MS"/>
              </a:rPr>
              <a:t> ac </a:t>
            </a:r>
            <a:r>
              <a:rPr lang="en-GB" sz="600" err="1">
                <a:solidFill>
                  <a:schemeClr val="bg1"/>
                </a:solidFill>
                <a:latin typeface="Comic Sans MS"/>
              </a:rPr>
              <a:t>yn</a:t>
            </a:r>
            <a:r>
              <a:rPr lang="en-GB" sz="600">
                <a:solidFill>
                  <a:schemeClr val="bg1"/>
                </a:solidFill>
                <a:latin typeface="Comic Sans MS"/>
              </a:rPr>
              <a:t> </a:t>
            </a:r>
            <a:r>
              <a:rPr lang="en-GB" sz="600" err="1">
                <a:solidFill>
                  <a:schemeClr val="bg1"/>
                </a:solidFill>
                <a:latin typeface="Comic Sans MS"/>
              </a:rPr>
              <a:t>myfyrio</a:t>
            </a:r>
            <a:r>
              <a:rPr lang="en-GB" sz="600">
                <a:solidFill>
                  <a:schemeClr val="bg1"/>
                </a:solidFill>
                <a:latin typeface="Comic Sans MS"/>
              </a:rPr>
              <a:t> </a:t>
            </a:r>
            <a:r>
              <a:rPr lang="en-GB" sz="600" err="1">
                <a:solidFill>
                  <a:schemeClr val="bg1"/>
                </a:solidFill>
                <a:latin typeface="Comic Sans MS"/>
              </a:rPr>
              <a:t>ar</a:t>
            </a:r>
            <a:r>
              <a:rPr lang="en-GB" sz="600">
                <a:solidFill>
                  <a:schemeClr val="bg1"/>
                </a:solidFill>
                <a:latin typeface="Comic Sans MS"/>
              </a:rPr>
              <a:t> </a:t>
            </a:r>
            <a:r>
              <a:rPr lang="en-GB" sz="600" err="1">
                <a:solidFill>
                  <a:schemeClr val="bg1"/>
                </a:solidFill>
                <a:latin typeface="Comic Sans MS"/>
              </a:rPr>
              <a:t>dystiolaeth</a:t>
            </a:r>
            <a:r>
              <a:rPr lang="en-GB" sz="600">
                <a:solidFill>
                  <a:schemeClr val="bg1"/>
                </a:solidFill>
                <a:latin typeface="Comic Sans MS"/>
              </a:rPr>
              <a:t> </a:t>
            </a:r>
            <a:r>
              <a:rPr lang="en-GB" sz="600" err="1">
                <a:solidFill>
                  <a:schemeClr val="bg1"/>
                </a:solidFill>
                <a:latin typeface="Comic Sans MS"/>
              </a:rPr>
              <a:t>ar</a:t>
            </a:r>
            <a:r>
              <a:rPr lang="en-GB" sz="600">
                <a:solidFill>
                  <a:schemeClr val="bg1"/>
                </a:solidFill>
                <a:latin typeface="Comic Sans MS"/>
              </a:rPr>
              <a:t> </a:t>
            </a:r>
            <a:r>
              <a:rPr lang="en-GB" sz="600" err="1">
                <a:solidFill>
                  <a:schemeClr val="bg1"/>
                </a:solidFill>
                <a:latin typeface="Comic Sans MS"/>
              </a:rPr>
              <a:t>gyfer</a:t>
            </a:r>
            <a:r>
              <a:rPr lang="en-GB" sz="600">
                <a:solidFill>
                  <a:schemeClr val="bg1"/>
                </a:solidFill>
                <a:latin typeface="Comic Sans MS"/>
              </a:rPr>
              <a:t> </a:t>
            </a:r>
            <a:r>
              <a:rPr lang="en-GB" sz="600" err="1">
                <a:solidFill>
                  <a:schemeClr val="bg1"/>
                </a:solidFill>
                <a:latin typeface="Comic Sans MS"/>
              </a:rPr>
              <a:t>cwrdd</a:t>
            </a:r>
            <a:r>
              <a:rPr lang="en-GB" sz="600">
                <a:solidFill>
                  <a:schemeClr val="bg1"/>
                </a:solidFill>
                <a:latin typeface="Comic Sans MS"/>
              </a:rPr>
              <a:t> </a:t>
            </a:r>
            <a:r>
              <a:rPr lang="en-GB" sz="600" err="1">
                <a:solidFill>
                  <a:schemeClr val="bg1"/>
                </a:solidFill>
                <a:latin typeface="Comic Sans MS"/>
              </a:rPr>
              <a:t>â'r</a:t>
            </a:r>
            <a:r>
              <a:rPr lang="en-GB" sz="600">
                <a:solidFill>
                  <a:schemeClr val="bg1"/>
                </a:solidFill>
                <a:latin typeface="Comic Sans MS"/>
              </a:rPr>
              <a:t> </a:t>
            </a:r>
            <a:r>
              <a:rPr lang="en-GB" sz="600" err="1">
                <a:solidFill>
                  <a:schemeClr val="bg1"/>
                </a:solidFill>
                <a:latin typeface="Comic Sans MS"/>
              </a:rPr>
              <a:t>safonau</a:t>
            </a:r>
            <a:r>
              <a:rPr lang="en-GB" sz="600">
                <a:solidFill>
                  <a:schemeClr val="bg1"/>
                </a:solidFill>
                <a:latin typeface="Comic Sans MS"/>
              </a:rPr>
              <a:t> </a:t>
            </a:r>
            <a:r>
              <a:rPr lang="en-GB" sz="600" err="1">
                <a:solidFill>
                  <a:schemeClr val="bg1"/>
                </a:solidFill>
                <a:latin typeface="Comic Sans MS"/>
              </a:rPr>
              <a:t>yn</a:t>
            </a:r>
            <a:r>
              <a:rPr lang="en-GB" sz="600">
                <a:solidFill>
                  <a:schemeClr val="bg1"/>
                </a:solidFill>
                <a:latin typeface="Comic Sans MS"/>
              </a:rPr>
              <a:t> </a:t>
            </a:r>
            <a:r>
              <a:rPr lang="en-GB" sz="600" err="1">
                <a:solidFill>
                  <a:schemeClr val="bg1"/>
                </a:solidFill>
                <a:latin typeface="Comic Sans MS"/>
              </a:rPr>
              <a:t>eu</a:t>
            </a:r>
            <a:r>
              <a:rPr lang="en-GB" sz="600">
                <a:solidFill>
                  <a:schemeClr val="bg1"/>
                </a:solidFill>
                <a:latin typeface="Comic Sans MS"/>
              </a:rPr>
              <a:t> PDP </a:t>
            </a:r>
            <a:r>
              <a:rPr lang="en-GB" sz="600" err="1">
                <a:solidFill>
                  <a:schemeClr val="bg1"/>
                </a:solidFill>
                <a:latin typeface="Comic Sans MS"/>
              </a:rPr>
              <a:t>ar</a:t>
            </a:r>
            <a:r>
              <a:rPr lang="en-GB" sz="600">
                <a:solidFill>
                  <a:schemeClr val="bg1"/>
                </a:solidFill>
                <a:latin typeface="Comic Sans MS"/>
              </a:rPr>
              <a:t> draws y </a:t>
            </a:r>
            <a:r>
              <a:rPr lang="en-GB" sz="600" err="1">
                <a:solidFill>
                  <a:schemeClr val="bg1"/>
                </a:solidFill>
                <a:latin typeface="Comic Sans MS"/>
              </a:rPr>
              <a:t>cwrs</a:t>
            </a:r>
            <a:r>
              <a:rPr lang="en-GB" sz="600">
                <a:solidFill>
                  <a:schemeClr val="bg1"/>
                </a:solidFill>
                <a:latin typeface="Comic Sans MS"/>
              </a:rPr>
              <a:t> </a:t>
            </a:r>
            <a:r>
              <a:rPr lang="en-GB" sz="600" err="1">
                <a:solidFill>
                  <a:schemeClr val="bg1"/>
                </a:solidFill>
                <a:latin typeface="Comic Sans MS"/>
              </a:rPr>
              <a:t>cyfan</a:t>
            </a:r>
            <a:r>
              <a:rPr lang="en-GB" sz="600">
                <a:solidFill>
                  <a:schemeClr val="bg1"/>
                </a:solidFill>
                <a:latin typeface="Comic Sans MS"/>
              </a:rPr>
              <a:t>. Gellir </a:t>
            </a:r>
            <a:r>
              <a:rPr lang="en-GB" sz="600" err="1">
                <a:solidFill>
                  <a:schemeClr val="bg1"/>
                </a:solidFill>
                <a:latin typeface="Comic Sans MS"/>
              </a:rPr>
              <a:t>casglu</a:t>
            </a:r>
            <a:r>
              <a:rPr lang="en-GB" sz="600">
                <a:solidFill>
                  <a:schemeClr val="bg1"/>
                </a:solidFill>
                <a:latin typeface="Comic Sans MS"/>
              </a:rPr>
              <a:t> </a:t>
            </a:r>
            <a:r>
              <a:rPr lang="en-GB" sz="600" err="1">
                <a:solidFill>
                  <a:schemeClr val="bg1"/>
                </a:solidFill>
                <a:latin typeface="Comic Sans MS"/>
              </a:rPr>
              <a:t>tystiolaeth</a:t>
            </a:r>
            <a:r>
              <a:rPr lang="en-GB" sz="600">
                <a:solidFill>
                  <a:schemeClr val="bg1"/>
                </a:solidFill>
                <a:latin typeface="Comic Sans MS"/>
              </a:rPr>
              <a:t> o </a:t>
            </a:r>
            <a:r>
              <a:rPr lang="en-GB" sz="600" err="1">
                <a:solidFill>
                  <a:schemeClr val="bg1"/>
                </a:solidFill>
                <a:latin typeface="Comic Sans MS"/>
              </a:rPr>
              <a:t>ystod</a:t>
            </a:r>
            <a:r>
              <a:rPr lang="en-GB" sz="600">
                <a:solidFill>
                  <a:schemeClr val="bg1"/>
                </a:solidFill>
                <a:latin typeface="Comic Sans MS"/>
              </a:rPr>
              <a:t> </a:t>
            </a:r>
            <a:r>
              <a:rPr lang="en-GB" sz="600" err="1">
                <a:solidFill>
                  <a:schemeClr val="bg1"/>
                </a:solidFill>
                <a:latin typeface="Comic Sans MS"/>
              </a:rPr>
              <a:t>eang</a:t>
            </a:r>
            <a:r>
              <a:rPr lang="en-GB" sz="600">
                <a:solidFill>
                  <a:schemeClr val="bg1"/>
                </a:solidFill>
                <a:latin typeface="Comic Sans MS"/>
              </a:rPr>
              <a:t> o </a:t>
            </a:r>
            <a:r>
              <a:rPr lang="en-GB" sz="600" err="1">
                <a:solidFill>
                  <a:schemeClr val="bg1"/>
                </a:solidFill>
                <a:latin typeface="Comic Sans MS"/>
              </a:rPr>
              <a:t>ffynonellau</a:t>
            </a:r>
            <a:r>
              <a:rPr lang="en-GB" sz="600">
                <a:solidFill>
                  <a:schemeClr val="bg1"/>
                </a:solidFill>
                <a:latin typeface="Comic Sans MS"/>
              </a:rPr>
              <a:t>, </a:t>
            </a:r>
            <a:r>
              <a:rPr lang="en-GB" sz="600" err="1">
                <a:solidFill>
                  <a:schemeClr val="bg1"/>
                </a:solidFill>
                <a:latin typeface="Comic Sans MS"/>
              </a:rPr>
              <a:t>gan</a:t>
            </a:r>
            <a:r>
              <a:rPr lang="en-GB" sz="600">
                <a:solidFill>
                  <a:schemeClr val="bg1"/>
                </a:solidFill>
                <a:latin typeface="Comic Sans MS"/>
              </a:rPr>
              <a:t> </a:t>
            </a:r>
            <a:r>
              <a:rPr lang="en-GB" sz="600" err="1">
                <a:solidFill>
                  <a:schemeClr val="bg1"/>
                </a:solidFill>
                <a:latin typeface="Comic Sans MS"/>
              </a:rPr>
              <a:t>gynnwys</a:t>
            </a:r>
            <a:r>
              <a:rPr lang="en-GB" sz="600">
                <a:solidFill>
                  <a:schemeClr val="bg1"/>
                </a:solidFill>
                <a:latin typeface="Comic Sans MS"/>
              </a:rPr>
              <a:t> </a:t>
            </a:r>
            <a:r>
              <a:rPr lang="en-GB" sz="600" err="1">
                <a:solidFill>
                  <a:schemeClr val="bg1"/>
                </a:solidFill>
                <a:latin typeface="Comic Sans MS"/>
              </a:rPr>
              <a:t>arsylwi</a:t>
            </a:r>
            <a:r>
              <a:rPr lang="en-GB" sz="600">
                <a:solidFill>
                  <a:schemeClr val="bg1"/>
                </a:solidFill>
                <a:latin typeface="Comic Sans MS"/>
              </a:rPr>
              <a:t>, </a:t>
            </a:r>
            <a:r>
              <a:rPr lang="en-GB" sz="600" err="1">
                <a:solidFill>
                  <a:schemeClr val="bg1"/>
                </a:solidFill>
                <a:latin typeface="Comic Sans MS"/>
              </a:rPr>
              <a:t>adfyfyrio</a:t>
            </a:r>
            <a:r>
              <a:rPr lang="en-GB" sz="600">
                <a:solidFill>
                  <a:schemeClr val="bg1"/>
                </a:solidFill>
                <a:latin typeface="Comic Sans MS"/>
              </a:rPr>
              <a:t>, </a:t>
            </a:r>
            <a:r>
              <a:rPr lang="en-GB" sz="600" err="1">
                <a:solidFill>
                  <a:schemeClr val="bg1"/>
                </a:solidFill>
                <a:latin typeface="Comic Sans MS"/>
              </a:rPr>
              <a:t>trafodaeth</a:t>
            </a:r>
            <a:r>
              <a:rPr lang="en-GB" sz="600">
                <a:solidFill>
                  <a:schemeClr val="bg1"/>
                </a:solidFill>
                <a:latin typeface="Comic Sans MS"/>
              </a:rPr>
              <a:t> </a:t>
            </a:r>
            <a:r>
              <a:rPr lang="en-GB" sz="600" err="1">
                <a:solidFill>
                  <a:schemeClr val="bg1"/>
                </a:solidFill>
                <a:latin typeface="Comic Sans MS"/>
              </a:rPr>
              <a:t>gydweithredol</a:t>
            </a:r>
            <a:r>
              <a:rPr lang="en-GB" sz="600">
                <a:solidFill>
                  <a:schemeClr val="bg1"/>
                </a:solidFill>
                <a:latin typeface="Comic Sans MS"/>
              </a:rPr>
              <a:t>, </a:t>
            </a:r>
            <a:r>
              <a:rPr lang="en-GB" sz="600" err="1">
                <a:solidFill>
                  <a:schemeClr val="bg1"/>
                </a:solidFill>
                <a:latin typeface="Comic Sans MS"/>
              </a:rPr>
              <a:t>aseiniadau</a:t>
            </a:r>
            <a:r>
              <a:rPr lang="en-GB" sz="600">
                <a:solidFill>
                  <a:schemeClr val="bg1"/>
                </a:solidFill>
                <a:latin typeface="Comic Sans MS"/>
              </a:rPr>
              <a:t> ac </a:t>
            </a:r>
            <a:r>
              <a:rPr lang="en-GB" sz="600" err="1">
                <a:solidFill>
                  <a:schemeClr val="bg1"/>
                </a:solidFill>
                <a:latin typeface="Comic Sans MS"/>
              </a:rPr>
              <a:t>adborth</a:t>
            </a:r>
            <a:r>
              <a:rPr lang="en-GB" sz="600">
                <a:solidFill>
                  <a:schemeClr val="bg1"/>
                </a:solidFill>
                <a:latin typeface="Comic Sans MS"/>
              </a:rPr>
              <a:t>.</a:t>
            </a:r>
          </a:p>
        </p:txBody>
      </p:sp>
      <p:sp>
        <p:nvSpPr>
          <p:cNvPr id="115" name="Rectangle 114"/>
          <p:cNvSpPr/>
          <p:nvPr/>
        </p:nvSpPr>
        <p:spPr>
          <a:xfrm>
            <a:off x="2584937" y="1312340"/>
            <a:ext cx="2188036"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ADOLYGIAD SAC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US" sz="600" err="1">
                <a:solidFill>
                  <a:schemeClr val="bg1"/>
                </a:solidFill>
                <a:latin typeface="Comic Sans MS" panose="030F0702030302020204" pitchFamily="66" charset="0"/>
              </a:rPr>
              <a:t>Cyfarfod</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dymunol</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lle</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mae'r</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darpar</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athro</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yn</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cael</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ei</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arwain</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gan</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diwtor</a:t>
            </a:r>
            <a:r>
              <a:rPr lang="en-US" sz="600">
                <a:solidFill>
                  <a:schemeClr val="bg1"/>
                </a:solidFill>
                <a:latin typeface="Comic Sans MS" panose="030F0702030302020204" pitchFamily="66" charset="0"/>
              </a:rPr>
              <a:t> y </a:t>
            </a:r>
            <a:r>
              <a:rPr lang="en-US" sz="600" err="1">
                <a:solidFill>
                  <a:schemeClr val="bg1"/>
                </a:solidFill>
                <a:latin typeface="Comic Sans MS" panose="030F0702030302020204" pitchFamily="66" charset="0"/>
              </a:rPr>
              <a:t>Brifysgol</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i</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gyfiawnhau'r</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dystiolaeth</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sydd</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wedi</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gysylltu</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gyda'r</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safonau</a:t>
            </a:r>
            <a:r>
              <a:rPr lang="en-US" sz="600">
                <a:solidFill>
                  <a:schemeClr val="bg1"/>
                </a:solidFill>
                <a:latin typeface="Comic Sans MS" panose="030F0702030302020204" pitchFamily="66" charset="0"/>
              </a:rPr>
              <a:t> </a:t>
            </a:r>
            <a:r>
              <a:rPr lang="en-US" sz="600" err="1">
                <a:solidFill>
                  <a:schemeClr val="bg1"/>
                </a:solidFill>
                <a:latin typeface="Comic Sans MS" panose="030F0702030302020204" pitchFamily="66" charset="0"/>
              </a:rPr>
              <a:t>proffesiynol</a:t>
            </a:r>
            <a:r>
              <a:rPr lang="en-US" sz="600">
                <a:solidFill>
                  <a:schemeClr val="bg1"/>
                </a:solidFill>
                <a:latin typeface="Comic Sans MS" panose="030F0702030302020204" pitchFamily="66" charset="0"/>
              </a:rPr>
              <a:t> (SAC).</a:t>
            </a:r>
            <a:r>
              <a:rPr lang="en-US" sz="600">
                <a:solidFill>
                  <a:schemeClr val="bg1"/>
                </a:solidFill>
              </a:rPr>
              <a:t>.</a:t>
            </a:r>
          </a:p>
        </p:txBody>
      </p:sp>
      <p:sp>
        <p:nvSpPr>
          <p:cNvPr id="22" name="Oval 21"/>
          <p:cNvSpPr/>
          <p:nvPr/>
        </p:nvSpPr>
        <p:spPr bwMode="auto">
          <a:xfrm>
            <a:off x="4202369" y="1898482"/>
            <a:ext cx="4088280" cy="4088278"/>
          </a:xfrm>
          <a:prstGeom prst="ellipse">
            <a:avLst/>
          </a:prstGeom>
          <a:solidFill>
            <a:srgbClr val="FF000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28914" y="2725026"/>
            <a:ext cx="2435193" cy="2435191"/>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205219">
            <a:off x="5303219" y="1388529"/>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87680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03698" y="1668074"/>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073023"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080347"/>
            <a:ext cx="1712513" cy="1107996"/>
          </a:xfrm>
          <a:prstGeom prst="rect">
            <a:avLst/>
          </a:prstGeom>
        </p:spPr>
        <p:txBody>
          <a:bodyPr wrap="square" lIns="0" tIns="0" rIns="0" bIns="0" anchor="ctr">
            <a:spAutoFit/>
          </a:bodyPr>
          <a:lstStyle/>
          <a:p>
            <a:pPr algn="ctr"/>
            <a:endParaRPr lang="en-US" sz="1200">
              <a:solidFill>
                <a:schemeClr val="bg1"/>
              </a:solidFill>
              <a:latin typeface="Roboto (Body)"/>
            </a:endParaRPr>
          </a:p>
          <a:p>
            <a:pPr algn="ctr"/>
            <a:r>
              <a:rPr lang="en-US" sz="1200">
                <a:solidFill>
                  <a:schemeClr val="bg1"/>
                </a:solidFill>
                <a:latin typeface="Roboto (Body)"/>
              </a:rPr>
              <a:t>EICH CANLLAW I</a:t>
            </a:r>
            <a:r>
              <a:rPr lang="en-US" sz="1100">
                <a:solidFill>
                  <a:schemeClr val="bg1"/>
                </a:solidFill>
                <a:latin typeface="Roboto (Body)"/>
              </a:rPr>
              <a:t> </a:t>
            </a:r>
          </a:p>
          <a:p>
            <a:pPr algn="ctr"/>
            <a:r>
              <a:rPr lang="en-US" sz="2000">
                <a:solidFill>
                  <a:schemeClr val="bg1"/>
                </a:solidFill>
                <a:latin typeface="Roboto (Body)"/>
              </a:rPr>
              <a:t>GWBLHAU</a:t>
            </a:r>
          </a:p>
          <a:p>
            <a:pPr algn="ctr"/>
            <a:r>
              <a:rPr lang="en-US" sz="1400" u="sng">
                <a:solidFill>
                  <a:schemeClr val="bg1"/>
                </a:solidFill>
                <a:latin typeface="Roboto (Body)"/>
              </a:rPr>
              <a:t>Y PDP </a:t>
            </a:r>
          </a:p>
          <a:p>
            <a:pPr algn="ctr"/>
            <a:endParaRPr lang="en-US" sz="1400" b="1" u="sng">
              <a:solidFill>
                <a:schemeClr val="bg1"/>
              </a:solidFill>
              <a:latin typeface="Roboto (Body)"/>
            </a:endParaRPr>
          </a:p>
        </p:txBody>
      </p:sp>
      <p:grpSp>
        <p:nvGrpSpPr>
          <p:cNvPr id="196" name="Group 195"/>
          <p:cNvGrpSpPr/>
          <p:nvPr/>
        </p:nvGrpSpPr>
        <p:grpSpPr>
          <a:xfrm rot="21561029">
            <a:off x="6126402" y="4127781"/>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742606" y="160094"/>
            <a:ext cx="8702985" cy="1036309"/>
          </a:xfrm>
          <a:prstGeom prst="rect">
            <a:avLst/>
          </a:prstGeom>
          <a:ln>
            <a:noFill/>
          </a:ln>
        </p:spPr>
        <p:txBody>
          <a:bodyPr wrap="square" lIns="0" rIns="0" anchor="ctr">
            <a:spAutoFit/>
          </a:bodyPr>
          <a:lstStyle/>
          <a:p>
            <a:pPr algn="ctr">
              <a:lnSpc>
                <a:spcPct val="150000"/>
              </a:lnSpc>
            </a:pPr>
            <a:r>
              <a:rPr lang="en-US" sz="1200" b="1" u="sng" spc="225">
                <a:solidFill>
                  <a:srgbClr val="FF0000"/>
                </a:solidFill>
                <a:effectLst>
                  <a:outerShdw blurRad="63500" sx="102000" sy="102000" algn="ctr" rotWithShape="0">
                    <a:prstClr val="black">
                      <a:alpha val="40000"/>
                    </a:prstClr>
                  </a:outerShdw>
                </a:effectLst>
                <a:latin typeface="+mj-lt"/>
              </a:rPr>
              <a:t>CYMORTH AC ARWEINIAD I GWBLHAU’R PDP</a:t>
            </a:r>
          </a:p>
          <a:p>
            <a:pPr algn="just">
              <a:lnSpc>
                <a:spcPct val="150000"/>
              </a:lnSpc>
            </a:pPr>
            <a:r>
              <a:rPr lang="en-GB" sz="1000" err="1">
                <a:solidFill>
                  <a:schemeClr val="bg1"/>
                </a:solidFill>
                <a:latin typeface="Comic Sans MS" panose="030F0702030302020204" pitchFamily="66" charset="0"/>
              </a:rPr>
              <a:t>Dyma</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siart</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llif</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gweledol</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i'ch</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cynorthwyo</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gwblhau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eich</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Pasbort</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Dysgu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Proffesiynol</a:t>
            </a:r>
            <a:r>
              <a:rPr lang="en-GB" sz="1000">
                <a:solidFill>
                  <a:schemeClr val="bg1"/>
                </a:solidFill>
                <a:latin typeface="Comic Sans MS" panose="030F0702030302020204" pitchFamily="66" charset="0"/>
              </a:rPr>
              <a:t> (PDP). </a:t>
            </a:r>
            <a:r>
              <a:rPr lang="en-GB" sz="1000" err="1">
                <a:solidFill>
                  <a:schemeClr val="bg1"/>
                </a:solidFill>
                <a:latin typeface="Comic Sans MS" panose="030F0702030302020204" pitchFamily="66" charset="0"/>
              </a:rPr>
              <a:t>Mae'n</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rhoi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dolenni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a:t>
            </a:r>
            <a:r>
              <a:rPr lang="en-GB" sz="1000">
                <a:solidFill>
                  <a:schemeClr val="bg1"/>
                </a:solidFill>
                <a:latin typeface="Comic Sans MS" panose="030F0702030302020204" pitchFamily="66" charset="0"/>
              </a:rPr>
              <a:t> chi </a:t>
            </a:r>
            <a:r>
              <a:rPr lang="en-GB" sz="1000" err="1">
                <a:solidFill>
                  <a:schemeClr val="bg1"/>
                </a:solidFill>
                <a:latin typeface="Comic Sans MS" panose="030F0702030302020204" pitchFamily="66" charset="0"/>
              </a:rPr>
              <a:t>ddilyn</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sy'n</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rhoi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mynediad</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gyfarwyddiadau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manwl</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ffurf</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ddogfennau</a:t>
            </a:r>
            <a:r>
              <a:rPr lang="en-GB" sz="1000">
                <a:solidFill>
                  <a:schemeClr val="bg1"/>
                </a:solidFill>
                <a:latin typeface="Comic Sans MS" panose="030F0702030302020204" pitchFamily="66" charset="0"/>
              </a:rPr>
              <a:t> Sway </a:t>
            </a:r>
            <a:r>
              <a:rPr lang="en-GB" sz="1000" err="1">
                <a:solidFill>
                  <a:schemeClr val="bg1"/>
                </a:solidFill>
                <a:latin typeface="Comic Sans MS" panose="030F0702030302020204" pitchFamily="66" charset="0"/>
              </a:rPr>
              <a:t>ar</a:t>
            </a:r>
            <a:r>
              <a:rPr lang="en-GB" sz="1000">
                <a:solidFill>
                  <a:schemeClr val="bg1"/>
                </a:solidFill>
                <a:latin typeface="Comic Sans MS" panose="030F0702030302020204" pitchFamily="66" charset="0"/>
              </a:rPr>
              <a:t> gyfer </a:t>
            </a:r>
            <a:r>
              <a:rPr lang="en-GB" sz="1000" err="1">
                <a:solidFill>
                  <a:schemeClr val="bg1"/>
                </a:solidFill>
                <a:latin typeface="Comic Sans MS" panose="030F0702030302020204" pitchFamily="66" charset="0"/>
              </a:rPr>
              <a:t>wybodaeth</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sut</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gwblhau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pob</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adran</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o'r</a:t>
            </a:r>
            <a:r>
              <a:rPr lang="en-GB" sz="1000">
                <a:solidFill>
                  <a:schemeClr val="bg1"/>
                </a:solidFill>
                <a:latin typeface="Comic Sans MS" panose="030F0702030302020204" pitchFamily="66" charset="0"/>
              </a:rPr>
              <a:t> PDP. </a:t>
            </a:r>
            <a:r>
              <a:rPr lang="en-GB" sz="1000" err="1">
                <a:solidFill>
                  <a:schemeClr val="bg1"/>
                </a:solidFill>
                <a:latin typeface="Comic Sans MS" panose="030F0702030302020204" pitchFamily="66" charset="0"/>
              </a:rPr>
              <a:t>Trwy</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ddilyn</a:t>
            </a:r>
            <a:r>
              <a:rPr lang="en-GB" sz="1000">
                <a:solidFill>
                  <a:schemeClr val="bg1"/>
                </a:solidFill>
                <a:latin typeface="Comic Sans MS" panose="030F0702030302020204" pitchFamily="66" charset="0"/>
              </a:rPr>
              <a:t> y </a:t>
            </a:r>
            <a:r>
              <a:rPr lang="en-GB" sz="1000" err="1">
                <a:solidFill>
                  <a:schemeClr val="bg1"/>
                </a:solidFill>
                <a:latin typeface="Comic Sans MS" panose="030F0702030302020204" pitchFamily="66" charset="0"/>
              </a:rPr>
              <a:t>llwybr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gallwch</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deithio</a:t>
            </a:r>
            <a:r>
              <a:rPr lang="en-GB" sz="1000">
                <a:solidFill>
                  <a:schemeClr val="bg1"/>
                </a:solidFill>
                <a:latin typeface="Comic Sans MS" panose="030F0702030302020204" pitchFamily="66" charset="0"/>
              </a:rPr>
              <a:t> yn </a:t>
            </a:r>
            <a:r>
              <a:rPr lang="en-GB" sz="1000" err="1">
                <a:solidFill>
                  <a:schemeClr val="bg1"/>
                </a:solidFill>
                <a:latin typeface="Comic Sans MS" panose="030F0702030302020204" pitchFamily="66" charset="0"/>
              </a:rPr>
              <a:t>effeithiol</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trwy'r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gofynion</a:t>
            </a:r>
            <a:r>
              <a:rPr lang="en-GB" sz="1000">
                <a:solidFill>
                  <a:schemeClr val="bg1"/>
                </a:solidFill>
                <a:latin typeface="Comic Sans MS" panose="030F0702030302020204" pitchFamily="66" charset="0"/>
              </a:rPr>
              <a:t> y PDP a </a:t>
            </a:r>
            <a:r>
              <a:rPr lang="en-GB" sz="1000" err="1">
                <a:solidFill>
                  <a:schemeClr val="bg1"/>
                </a:solidFill>
                <a:latin typeface="Comic Sans MS" panose="030F0702030302020204" pitchFamily="66" charset="0"/>
              </a:rPr>
              <a:t>chasglu'r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wybodaeth</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a'r</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adnoddau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angenrheidiol</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i</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gwblhau</a:t>
            </a:r>
            <a:r>
              <a:rPr lang="en-GB" sz="1000">
                <a:solidFill>
                  <a:schemeClr val="bg1"/>
                </a:solidFill>
                <a:latin typeface="Comic Sans MS" panose="030F0702030302020204" pitchFamily="66" charset="0"/>
              </a:rPr>
              <a:t> </a:t>
            </a:r>
            <a:r>
              <a:rPr lang="en-GB" sz="1000" err="1">
                <a:solidFill>
                  <a:schemeClr val="bg1"/>
                </a:solidFill>
                <a:latin typeface="Comic Sans MS" panose="030F0702030302020204" pitchFamily="66" charset="0"/>
              </a:rPr>
              <a:t>eich</a:t>
            </a:r>
            <a:r>
              <a:rPr lang="en-GB" sz="1000">
                <a:solidFill>
                  <a:schemeClr val="bg1"/>
                </a:solidFill>
                <a:latin typeface="Comic Sans MS" panose="030F0702030302020204" pitchFamily="66" charset="0"/>
              </a:rPr>
              <a:t> PDP yn </a:t>
            </a:r>
            <a:r>
              <a:rPr lang="en-GB" sz="1000" err="1">
                <a:solidFill>
                  <a:schemeClr val="bg1"/>
                </a:solidFill>
                <a:latin typeface="Comic Sans MS" panose="030F0702030302020204" pitchFamily="66" charset="0"/>
              </a:rPr>
              <a:t>llwyddiannus</a:t>
            </a:r>
            <a:r>
              <a:rPr lang="en-GB" sz="1000">
                <a:solidFill>
                  <a:schemeClr val="bg1"/>
                </a:solidFill>
                <a:latin typeface="Comic Sans MS" panose="030F0702030302020204" pitchFamily="66" charset="0"/>
              </a:rPr>
              <a:t>.</a:t>
            </a:r>
          </a:p>
        </p:txBody>
      </p:sp>
      <p:pic>
        <p:nvPicPr>
          <p:cNvPr id="7" name="Picture 6" descr="A logo with blue and grey letters&#10;&#10;Description automatically generated">
            <a:extLst>
              <a:ext uri="{FF2B5EF4-FFF2-40B4-BE49-F238E27FC236}">
                <a16:creationId xmlns:a16="http://schemas.microsoft.com/office/drawing/2014/main" id="{4D96B864-15CF-ED4C-0EC7-828ADAC7D82F}"/>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1"/>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2"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28365" y="2987572"/>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13"/>
          <a:stretch>
            <a:fillRect/>
          </a:stretch>
        </p:blipFill>
        <p:spPr>
          <a:xfrm>
            <a:off x="2140033" y="1377346"/>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14"/>
          <a:stretch>
            <a:fillRect/>
          </a:stretch>
        </p:blipFill>
        <p:spPr>
          <a:xfrm>
            <a:off x="1610480" y="2173340"/>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15"/>
          <a:stretch>
            <a:fillRect/>
          </a:stretch>
        </p:blipFill>
        <p:spPr>
          <a:xfrm>
            <a:off x="1746430" y="3962672"/>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16"/>
          <a:stretch>
            <a:fillRect/>
          </a:stretch>
        </p:blipFill>
        <p:spPr>
          <a:xfrm>
            <a:off x="2865634" y="5769714"/>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17"/>
          <a:stretch>
            <a:fillRect/>
          </a:stretch>
        </p:blipFill>
        <p:spPr>
          <a:xfrm>
            <a:off x="8403460" y="5539736"/>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18"/>
          <a:stretch>
            <a:fillRect/>
          </a:stretch>
        </p:blipFill>
        <p:spPr>
          <a:xfrm>
            <a:off x="9356798" y="4120090"/>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19"/>
          <a:stretch>
            <a:fillRect/>
          </a:stretch>
        </p:blipFill>
        <p:spPr>
          <a:xfrm>
            <a:off x="9630340" y="2523861"/>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0"/>
          <a:stretch>
            <a:fillRect/>
          </a:stretch>
        </p:blipFill>
        <p:spPr>
          <a:xfrm>
            <a:off x="8954885" y="1079652"/>
            <a:ext cx="543627" cy="543627"/>
          </a:xfrm>
          <a:prstGeom prst="rect">
            <a:avLst/>
          </a:prstGeom>
        </p:spPr>
      </p:pic>
      <p:pic>
        <p:nvPicPr>
          <p:cNvPr id="13" name="Picture 12">
            <a:extLst>
              <a:ext uri="{FF2B5EF4-FFF2-40B4-BE49-F238E27FC236}">
                <a16:creationId xmlns:a16="http://schemas.microsoft.com/office/drawing/2014/main" id="{755D7DCF-86EF-8F95-0B05-D536FC212167}"/>
              </a:ext>
            </a:extLst>
          </p:cNvPr>
          <p:cNvPicPr>
            <a:picLocks noChangeAspect="1"/>
          </p:cNvPicPr>
          <p:nvPr/>
        </p:nvPicPr>
        <p:blipFill>
          <a:blip r:embed="rId21"/>
          <a:stretch>
            <a:fillRect/>
          </a:stretch>
        </p:blipFill>
        <p:spPr>
          <a:xfrm>
            <a:off x="7850233" y="4409006"/>
            <a:ext cx="614801" cy="614801"/>
          </a:xfrm>
          <a:prstGeom prst="rect">
            <a:avLst/>
          </a:prstGeom>
          <a:ln w="12700">
            <a:solidFill>
              <a:schemeClr val="tx1"/>
            </a:solidFill>
          </a:ln>
        </p:spPr>
      </p:pic>
      <p:pic>
        <p:nvPicPr>
          <p:cNvPr id="17" name="Picture 16">
            <a:extLst>
              <a:ext uri="{FF2B5EF4-FFF2-40B4-BE49-F238E27FC236}">
                <a16:creationId xmlns:a16="http://schemas.microsoft.com/office/drawing/2014/main" id="{E9AE03A2-4AB4-AC20-C71F-D094E3314D07}"/>
              </a:ext>
            </a:extLst>
          </p:cNvPr>
          <p:cNvPicPr>
            <a:picLocks noChangeAspect="1"/>
          </p:cNvPicPr>
          <p:nvPr/>
        </p:nvPicPr>
        <p:blipFill>
          <a:blip r:embed="rId22"/>
          <a:stretch>
            <a:fillRect/>
          </a:stretch>
        </p:blipFill>
        <p:spPr>
          <a:xfrm>
            <a:off x="6761196" y="5540125"/>
            <a:ext cx="621328" cy="621328"/>
          </a:xfrm>
          <a:prstGeom prst="rect">
            <a:avLst/>
          </a:prstGeom>
          <a:ln w="12700">
            <a:solidFill>
              <a:schemeClr val="tx1"/>
            </a:solidFill>
          </a:ln>
        </p:spPr>
      </p:pic>
      <p:pic>
        <p:nvPicPr>
          <p:cNvPr id="29" name="Picture 28">
            <a:extLst>
              <a:ext uri="{FF2B5EF4-FFF2-40B4-BE49-F238E27FC236}">
                <a16:creationId xmlns:a16="http://schemas.microsoft.com/office/drawing/2014/main" id="{B75F75EF-7520-93CF-EFC7-4738AE9DCAB9}"/>
              </a:ext>
            </a:extLst>
          </p:cNvPr>
          <p:cNvPicPr>
            <a:picLocks noChangeAspect="1"/>
          </p:cNvPicPr>
          <p:nvPr/>
        </p:nvPicPr>
        <p:blipFill>
          <a:blip r:embed="rId23"/>
          <a:stretch>
            <a:fillRect/>
          </a:stretch>
        </p:blipFill>
        <p:spPr>
          <a:xfrm>
            <a:off x="5172094" y="5519595"/>
            <a:ext cx="644199" cy="644199"/>
          </a:xfrm>
          <a:prstGeom prst="rect">
            <a:avLst/>
          </a:prstGeom>
          <a:ln w="12700">
            <a:solidFill>
              <a:schemeClr val="tx1"/>
            </a:solidFill>
          </a:ln>
        </p:spPr>
      </p:pic>
      <p:pic>
        <p:nvPicPr>
          <p:cNvPr id="3" name="Picture 2">
            <a:extLst>
              <a:ext uri="{FF2B5EF4-FFF2-40B4-BE49-F238E27FC236}">
                <a16:creationId xmlns:a16="http://schemas.microsoft.com/office/drawing/2014/main" id="{35668FED-0967-3ED0-6977-136D85A1CC9A}"/>
              </a:ext>
            </a:extLst>
          </p:cNvPr>
          <p:cNvPicPr>
            <a:picLocks noChangeAspect="1"/>
          </p:cNvPicPr>
          <p:nvPr/>
        </p:nvPicPr>
        <p:blipFill>
          <a:blip r:embed="rId24"/>
          <a:stretch>
            <a:fillRect/>
          </a:stretch>
        </p:blipFill>
        <p:spPr>
          <a:xfrm>
            <a:off x="6685821" y="1695426"/>
            <a:ext cx="663085" cy="663085"/>
          </a:xfrm>
          <a:prstGeom prst="rect">
            <a:avLst/>
          </a:prstGeom>
          <a:ln w="12700">
            <a:solidFill>
              <a:schemeClr val="tx1"/>
            </a:solidFill>
          </a:ln>
        </p:spPr>
      </p:pic>
      <p:pic>
        <p:nvPicPr>
          <p:cNvPr id="6" name="Picture 5">
            <a:extLst>
              <a:ext uri="{FF2B5EF4-FFF2-40B4-BE49-F238E27FC236}">
                <a16:creationId xmlns:a16="http://schemas.microsoft.com/office/drawing/2014/main" id="{D139B533-34C6-9123-8630-41BA3E72FBE9}"/>
              </a:ext>
            </a:extLst>
          </p:cNvPr>
          <p:cNvPicPr>
            <a:picLocks noChangeAspect="1"/>
          </p:cNvPicPr>
          <p:nvPr/>
        </p:nvPicPr>
        <p:blipFill>
          <a:blip r:embed="rId25"/>
          <a:stretch>
            <a:fillRect/>
          </a:stretch>
        </p:blipFill>
        <p:spPr>
          <a:xfrm>
            <a:off x="4020871" y="4419675"/>
            <a:ext cx="666414" cy="666414"/>
          </a:xfrm>
          <a:prstGeom prst="rect">
            <a:avLst/>
          </a:prstGeom>
          <a:ln w="12700">
            <a:solidFill>
              <a:schemeClr val="tx1"/>
            </a:solidFill>
          </a:ln>
        </p:spPr>
      </p:pic>
      <p:pic>
        <p:nvPicPr>
          <p:cNvPr id="5" name="Picture 4">
            <a:extLst>
              <a:ext uri="{FF2B5EF4-FFF2-40B4-BE49-F238E27FC236}">
                <a16:creationId xmlns:a16="http://schemas.microsoft.com/office/drawing/2014/main" id="{63F396A9-268E-FCE6-E03A-4B9A8428253E}"/>
              </a:ext>
            </a:extLst>
          </p:cNvPr>
          <p:cNvPicPr>
            <a:picLocks noChangeAspect="1"/>
          </p:cNvPicPr>
          <p:nvPr/>
        </p:nvPicPr>
        <p:blipFill>
          <a:blip r:embed="rId26"/>
          <a:stretch>
            <a:fillRect/>
          </a:stretch>
        </p:blipFill>
        <p:spPr>
          <a:xfrm>
            <a:off x="4012125" y="2852848"/>
            <a:ext cx="664803" cy="652352"/>
          </a:xfrm>
          <a:prstGeom prst="rect">
            <a:avLst/>
          </a:prstGeom>
          <a:ln w="12700">
            <a:solidFill>
              <a:schemeClr val="tx1"/>
            </a:solidFill>
          </a:ln>
        </p:spPr>
      </p:pic>
      <p:pic>
        <p:nvPicPr>
          <p:cNvPr id="12" name="Picture 11" descr="A black and yellow shield with yellow and blue stripes and flowers&#10;&#10;Description automatically generated">
            <a:hlinkClick r:id="rId27"/>
            <a:extLst>
              <a:ext uri="{FF2B5EF4-FFF2-40B4-BE49-F238E27FC236}">
                <a16:creationId xmlns:a16="http://schemas.microsoft.com/office/drawing/2014/main" id="{80C9DA70-E089-3BD7-9EF9-EDAEFC2CE980}"/>
              </a:ext>
            </a:extLst>
          </p:cNvPr>
          <p:cNvPicPr>
            <a:picLocks noChangeAspect="1"/>
          </p:cNvPicPr>
          <p:nvPr/>
        </p:nvPicPr>
        <p:blipFill>
          <a:blip r:embed="rId28">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pic>
        <p:nvPicPr>
          <p:cNvPr id="15" name="Picture 14">
            <a:extLst>
              <a:ext uri="{FF2B5EF4-FFF2-40B4-BE49-F238E27FC236}">
                <a16:creationId xmlns:a16="http://schemas.microsoft.com/office/drawing/2014/main" id="{FAA0F4A0-D3BE-DBA4-5C00-E754027BD36B}"/>
              </a:ext>
            </a:extLst>
          </p:cNvPr>
          <p:cNvPicPr>
            <a:picLocks noChangeAspect="1"/>
          </p:cNvPicPr>
          <p:nvPr/>
        </p:nvPicPr>
        <p:blipFill>
          <a:blip r:embed="rId29"/>
          <a:stretch>
            <a:fillRect/>
          </a:stretch>
        </p:blipFill>
        <p:spPr>
          <a:xfrm>
            <a:off x="7812112" y="2800164"/>
            <a:ext cx="659260" cy="659260"/>
          </a:xfrm>
          <a:prstGeom prst="rect">
            <a:avLst/>
          </a:prstGeom>
          <a:ln w="12700">
            <a:solidFill>
              <a:schemeClr val="tx1"/>
            </a:solidFill>
          </a:ln>
        </p:spPr>
      </p:pic>
      <p:pic>
        <p:nvPicPr>
          <p:cNvPr id="18" name="Picture 17">
            <a:extLst>
              <a:ext uri="{FF2B5EF4-FFF2-40B4-BE49-F238E27FC236}">
                <a16:creationId xmlns:a16="http://schemas.microsoft.com/office/drawing/2014/main" id="{247AD545-1395-1CFF-1263-4FD6792C3320}"/>
              </a:ext>
            </a:extLst>
          </p:cNvPr>
          <p:cNvPicPr>
            <a:picLocks noChangeAspect="1"/>
          </p:cNvPicPr>
          <p:nvPr/>
        </p:nvPicPr>
        <p:blipFill>
          <a:blip r:embed="rId30"/>
          <a:stretch>
            <a:fillRect/>
          </a:stretch>
        </p:blipFill>
        <p:spPr>
          <a:xfrm>
            <a:off x="5068396" y="1717217"/>
            <a:ext cx="640367" cy="640367"/>
          </a:xfrm>
          <a:prstGeom prst="rect">
            <a:avLst/>
          </a:prstGeom>
          <a:ln w="12700">
            <a:solidFill>
              <a:schemeClr val="tx1"/>
            </a:solidFill>
          </a:ln>
        </p:spPr>
      </p:pic>
    </p:spTree>
    <p:extLst>
      <p:ext uri="{BB962C8B-B14F-4D97-AF65-F5344CB8AC3E}">
        <p14:creationId xmlns:p14="http://schemas.microsoft.com/office/powerpoint/2010/main" val="590422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9" name="Table 48">
            <a:extLst>
              <a:ext uri="{FF2B5EF4-FFF2-40B4-BE49-F238E27FC236}">
                <a16:creationId xmlns:a16="http://schemas.microsoft.com/office/drawing/2014/main" id="{AA0CA8A5-28FC-511B-3446-1B40F8B01256}"/>
              </a:ext>
            </a:extLst>
          </p:cNvPr>
          <p:cNvGraphicFramePr>
            <a:graphicFrameLocks noGrp="1"/>
          </p:cNvGraphicFramePr>
          <p:nvPr/>
        </p:nvGraphicFramePr>
        <p:xfrm>
          <a:off x="1600200" y="101063"/>
          <a:ext cx="8991600" cy="6684706"/>
        </p:xfrm>
        <a:graphic>
          <a:graphicData uri="http://schemas.openxmlformats.org/drawingml/2006/table">
            <a:tbl>
              <a:tblPr/>
              <a:tblGrid>
                <a:gridCol w="8991600">
                  <a:extLst>
                    <a:ext uri="{9D8B030D-6E8A-4147-A177-3AD203B41FA5}">
                      <a16:colId xmlns:a16="http://schemas.microsoft.com/office/drawing/2014/main" val="588092790"/>
                    </a:ext>
                  </a:extLst>
                </a:gridCol>
              </a:tblGrid>
              <a:tr h="6684706">
                <a:tc>
                  <a:txBody>
                    <a:bodyPr/>
                    <a:lstStyle/>
                    <a:p>
                      <a:endParaRPr lang="en-GB">
                        <a:solidFill>
                          <a:schemeClr val="bg2"/>
                        </a:solidFill>
                        <a:highlight>
                          <a:srgbClr val="FFFF00"/>
                        </a:highlight>
                      </a:endParaRPr>
                    </a:p>
                  </a:txBody>
                  <a:tcPr>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2062818046"/>
                  </a:ext>
                </a:extLst>
              </a:tr>
            </a:tbl>
          </a:graphicData>
        </a:graphic>
      </p:graphicFrame>
      <p:sp>
        <p:nvSpPr>
          <p:cNvPr id="108" name="Rectangle 107"/>
          <p:cNvSpPr/>
          <p:nvPr/>
        </p:nvSpPr>
        <p:spPr>
          <a:xfrm>
            <a:off x="8347170" y="1592173"/>
            <a:ext cx="2146226" cy="800284"/>
          </a:xfrm>
          <a:prstGeom prst="rect">
            <a:avLst/>
          </a:prstGeom>
        </p:spPr>
        <p:txBody>
          <a:bodyPr wrap="square" lIns="0" rIns="0" anchor="ctr">
            <a:spAutoFit/>
          </a:bodyPr>
          <a:lstStyle/>
          <a:p>
            <a:r>
              <a:rPr lang="en-US" sz="1100" b="1" u="sng" spc="225">
                <a:solidFill>
                  <a:srgbClr val="FFC000"/>
                </a:solidFill>
                <a:effectLst>
                  <a:outerShdw blurRad="63500" sx="102000" sy="102000" algn="ctr" rotWithShape="0">
                    <a:prstClr val="black">
                      <a:alpha val="40000"/>
                    </a:prstClr>
                  </a:outerShdw>
                </a:effectLst>
                <a:hlinkClick r:id="rId3">
                  <a:extLst>
                    <a:ext uri="{A12FA001-AC4F-418D-AE19-62706E023703}">
                      <ahyp:hlinkClr xmlns:ahyp="http://schemas.microsoft.com/office/drawing/2018/hyperlinkcolor" val="tx"/>
                    </a:ext>
                  </a:extLst>
                </a:hlinkClick>
              </a:rPr>
              <a:t>THE PLP 01</a:t>
            </a:r>
            <a:endParaRPr lang="en-US" sz="1100" b="1" u="sng" spc="225">
              <a:solidFill>
                <a:srgbClr val="FFC000"/>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Please follow the instructions to get started and logged into your PLP account successfully. You will be asked to share your PLP with your class / subject mentor, Senior Mentor, Network Lead, Curriculum Tutor and Professional Tutor.</a:t>
            </a:r>
            <a:endParaRPr lang="en-US" sz="600">
              <a:solidFill>
                <a:schemeClr val="bg1"/>
              </a:solidFill>
              <a:latin typeface="Comic Sans MS" panose="030F0702030302020204" pitchFamily="66" charset="0"/>
            </a:endParaRPr>
          </a:p>
        </p:txBody>
      </p:sp>
      <p:sp>
        <p:nvSpPr>
          <p:cNvPr id="109" name="Rectangle 108"/>
          <p:cNvSpPr/>
          <p:nvPr/>
        </p:nvSpPr>
        <p:spPr>
          <a:xfrm>
            <a:off x="8951847" y="3008971"/>
            <a:ext cx="1588502" cy="938783"/>
          </a:xfrm>
          <a:prstGeom prst="rect">
            <a:avLst/>
          </a:prstGeom>
        </p:spPr>
        <p:txBody>
          <a:bodyPr wrap="square" lIns="0" rIns="0" anchor="ctr">
            <a:spAutoFit/>
          </a:bodyPr>
          <a:lstStyle/>
          <a:p>
            <a:r>
              <a:rPr lang="en-US" sz="1100" b="1" u="sng" spc="225">
                <a:solidFill>
                  <a:schemeClr val="accent2"/>
                </a:solidFill>
                <a:effectLst>
                  <a:outerShdw blurRad="63500" sx="102000" sy="102000" algn="ctr" rotWithShape="0">
                    <a:prstClr val="black">
                      <a:alpha val="40000"/>
                    </a:prstClr>
                  </a:outerShdw>
                </a:effectLst>
                <a:hlinkClick r:id="rId4">
                  <a:extLst>
                    <a:ext uri="{A12FA001-AC4F-418D-AE19-62706E023703}">
                      <ahyp:hlinkClr xmlns:ahyp="http://schemas.microsoft.com/office/drawing/2018/hyperlinkcolor" val="tx"/>
                    </a:ext>
                  </a:extLst>
                </a:hlinkClick>
              </a:rPr>
              <a:t>ATTENDANCE 02</a:t>
            </a:r>
            <a:endParaRPr lang="en-US" sz="1100" b="1" u="sng" spc="225">
              <a:solidFill>
                <a:schemeClr val="accent2"/>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It is the responsibility of the student -teacher to keep accurate attendance records in their PDP. It is mandatory that prospective teachers complete 120 days of school-related activity. </a:t>
            </a:r>
          </a:p>
        </p:txBody>
      </p:sp>
      <p:sp>
        <p:nvSpPr>
          <p:cNvPr id="110" name="Rectangle 109"/>
          <p:cNvSpPr/>
          <p:nvPr/>
        </p:nvSpPr>
        <p:spPr>
          <a:xfrm>
            <a:off x="8904894" y="4678934"/>
            <a:ext cx="1588502" cy="661720"/>
          </a:xfrm>
          <a:prstGeom prst="rect">
            <a:avLst/>
          </a:prstGeom>
        </p:spPr>
        <p:txBody>
          <a:bodyPr wrap="square" lIns="0" rIns="0" anchor="ctr">
            <a:spAutoFit/>
          </a:bodyPr>
          <a:lstStyle/>
          <a:p>
            <a:r>
              <a:rPr lang="en-US" sz="1100" b="1" u="sng" spc="225">
                <a:solidFill>
                  <a:schemeClr val="accent6"/>
                </a:solidFill>
                <a:effectLst>
                  <a:outerShdw blurRad="63500" sx="102000" sy="102000" algn="ctr" rotWithShape="0">
                    <a:prstClr val="black">
                      <a:alpha val="40000"/>
                    </a:prstClr>
                  </a:outerShdw>
                </a:effectLst>
                <a:hlinkClick r:id="rId5">
                  <a:extLst>
                    <a:ext uri="{A12FA001-AC4F-418D-AE19-62706E023703}">
                      <ahyp:hlinkClr xmlns:ahyp="http://schemas.microsoft.com/office/drawing/2018/hyperlinkcolor" val="tx"/>
                    </a:ext>
                  </a:extLst>
                </a:hlinkClick>
              </a:rPr>
              <a:t>REFLECTION 03</a:t>
            </a:r>
            <a:endParaRPr lang="en-US" sz="1100" b="1" u="sng" spc="225">
              <a:solidFill>
                <a:schemeClr val="accent6"/>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Student-teachers need to complete a 'Weekly Reflection Template' towards the end of each teaching week of PTE.</a:t>
            </a:r>
            <a:endParaRPr lang="en-US" sz="600">
              <a:solidFill>
                <a:schemeClr val="bg1"/>
              </a:solidFill>
              <a:latin typeface="Comic Sans MS" panose="030F0702030302020204" pitchFamily="66" charset="0"/>
            </a:endParaRPr>
          </a:p>
        </p:txBody>
      </p:sp>
      <p:sp>
        <p:nvSpPr>
          <p:cNvPr id="111" name="Rectangle 110"/>
          <p:cNvSpPr/>
          <p:nvPr/>
        </p:nvSpPr>
        <p:spPr>
          <a:xfrm>
            <a:off x="7607017" y="5951513"/>
            <a:ext cx="2946683" cy="607859"/>
          </a:xfrm>
          <a:prstGeom prst="rect">
            <a:avLst/>
          </a:prstGeom>
        </p:spPr>
        <p:txBody>
          <a:bodyPr wrap="square" lIns="0" rIns="0" anchor="ctr">
            <a:spAutoFit/>
          </a:bodyPr>
          <a:lstStyle/>
          <a:p>
            <a:pPr>
              <a:lnSpc>
                <a:spcPct val="150000"/>
              </a:lnSpc>
            </a:pPr>
            <a:r>
              <a:rPr lang="en-US" sz="1100" b="1" u="sng" spc="225">
                <a:solidFill>
                  <a:schemeClr val="accent4"/>
                </a:solidFill>
                <a:effectLst>
                  <a:outerShdw blurRad="63500" sx="102000" sy="102000" algn="ctr" rotWithShape="0">
                    <a:prstClr val="black">
                      <a:alpha val="40000"/>
                    </a:prstClr>
                  </a:outerShdw>
                </a:effectLst>
                <a:hlinkClick r:id="rId6">
                  <a:extLst>
                    <a:ext uri="{A12FA001-AC4F-418D-AE19-62706E023703}">
                      <ahyp:hlinkClr xmlns:ahyp="http://schemas.microsoft.com/office/drawing/2018/hyperlinkcolor" val="tx"/>
                    </a:ext>
                  </a:extLst>
                </a:hlinkClick>
              </a:rPr>
              <a:t>PROFESSIONAL PROGRESSS 04</a:t>
            </a:r>
            <a:endParaRPr lang="en-US" sz="1100" b="1" u="sng" spc="225">
              <a:solidFill>
                <a:schemeClr val="accent4"/>
              </a:solidFill>
              <a:effectLst>
                <a:outerShdw blurRad="63500" sx="102000" sy="102000" algn="ctr" rotWithShape="0">
                  <a:prstClr val="black">
                    <a:alpha val="40000"/>
                  </a:prstClr>
                </a:outerShdw>
              </a:effectLst>
            </a:endParaRPr>
          </a:p>
          <a:p>
            <a:pPr>
              <a:lnSpc>
                <a:spcPct val="150000"/>
              </a:lnSpc>
            </a:pPr>
            <a:r>
              <a:rPr lang="en-GB" sz="600">
                <a:solidFill>
                  <a:schemeClr val="bg1"/>
                </a:solidFill>
                <a:latin typeface="Comic Sans MS" panose="030F0702030302020204" pitchFamily="66" charset="0"/>
              </a:rPr>
              <a:t>You will need to complete a template on the Professional Progress tab after each reporting point on Professional Teaching Experience (PTE).</a:t>
            </a:r>
            <a:endParaRPr lang="en-US" sz="600">
              <a:solidFill>
                <a:schemeClr val="bg1"/>
              </a:solidFill>
              <a:latin typeface="Comic Sans MS" panose="030F0702030302020204" pitchFamily="66" charset="0"/>
            </a:endParaRPr>
          </a:p>
        </p:txBody>
      </p:sp>
      <p:sp>
        <p:nvSpPr>
          <p:cNvPr id="112" name="Rectangle 111"/>
          <p:cNvSpPr/>
          <p:nvPr/>
        </p:nvSpPr>
        <p:spPr>
          <a:xfrm>
            <a:off x="2600298" y="5857250"/>
            <a:ext cx="2044882" cy="884922"/>
          </a:xfrm>
          <a:prstGeom prst="rect">
            <a:avLst/>
          </a:prstGeom>
        </p:spPr>
        <p:txBody>
          <a:bodyPr wrap="square" lIns="0" rIns="0" anchor="ctr">
            <a:spAutoFit/>
          </a:bodyPr>
          <a:lstStyle/>
          <a:p>
            <a:pPr algn="r">
              <a:lnSpc>
                <a:spcPct val="150000"/>
              </a:lnSpc>
            </a:pPr>
            <a:r>
              <a:rPr lang="en-US" sz="1100" b="1" u="sng" spc="225">
                <a:solidFill>
                  <a:srgbClr val="FF0000"/>
                </a:solidFill>
                <a:effectLst>
                  <a:outerShdw blurRad="63500" sx="102000" sy="102000" algn="ctr" rotWithShape="0">
                    <a:prstClr val="black">
                      <a:alpha val="40000"/>
                    </a:prstClr>
                  </a:outerShdw>
                </a:effectLst>
                <a:hlinkClick r:id="rId7">
                  <a:extLst>
                    <a:ext uri="{A12FA001-AC4F-418D-AE19-62706E023703}">
                      <ahyp:hlinkClr xmlns:ahyp="http://schemas.microsoft.com/office/drawing/2018/hyperlinkcolor" val="tx"/>
                    </a:ext>
                  </a:extLst>
                </a:hlinkClick>
              </a:rPr>
              <a:t>CYMRAEG 05</a:t>
            </a:r>
            <a:endParaRPr lang="en-GB" sz="600" u="sng">
              <a:solidFill>
                <a:srgbClr val="FF0000"/>
              </a:solidFill>
            </a:endParaRPr>
          </a:p>
          <a:p>
            <a:pPr algn="r">
              <a:lnSpc>
                <a:spcPct val="150000"/>
              </a:lnSpc>
            </a:pPr>
            <a:r>
              <a:rPr lang="en-GB" sz="600">
                <a:solidFill>
                  <a:schemeClr val="bg1"/>
                </a:solidFill>
                <a:latin typeface="Comic Sans MS" panose="030F0702030302020204" pitchFamily="66" charset="0"/>
              </a:rPr>
              <a:t>Strengthen your language skills.</a:t>
            </a:r>
          </a:p>
          <a:p>
            <a:pPr algn="r">
              <a:lnSpc>
                <a:spcPct val="150000"/>
              </a:lnSpc>
            </a:pPr>
            <a:r>
              <a:rPr lang="en-GB" sz="600">
                <a:solidFill>
                  <a:schemeClr val="bg1"/>
                </a:solidFill>
                <a:latin typeface="Comic Sans MS" panose="030F0702030302020204" pitchFamily="66" charset="0"/>
              </a:rPr>
              <a:t>Raise your confidence.</a:t>
            </a:r>
          </a:p>
          <a:p>
            <a:pPr algn="r">
              <a:lnSpc>
                <a:spcPct val="150000"/>
              </a:lnSpc>
            </a:pPr>
            <a:r>
              <a:rPr lang="en-GB" sz="600">
                <a:solidFill>
                  <a:schemeClr val="bg1"/>
                </a:solidFill>
                <a:latin typeface="Comic Sans MS" panose="030F0702030302020204" pitchFamily="66" charset="0"/>
              </a:rPr>
              <a:t>Enrich what you can offer the pupils.</a:t>
            </a:r>
          </a:p>
          <a:p>
            <a:pPr algn="r">
              <a:lnSpc>
                <a:spcPct val="150000"/>
              </a:lnSpc>
            </a:pPr>
            <a:r>
              <a:rPr lang="en-GB" sz="600">
                <a:solidFill>
                  <a:schemeClr val="bg1"/>
                </a:solidFill>
                <a:latin typeface="Comic Sans MS" panose="030F0702030302020204" pitchFamily="66" charset="0"/>
              </a:rPr>
              <a:t>Ensure a linguistic standard for you and the pupils</a:t>
            </a:r>
            <a:r>
              <a:rPr lang="en-GB" sz="600">
                <a:solidFill>
                  <a:schemeClr val="bg1"/>
                </a:solidFill>
              </a:rPr>
              <a:t>.</a:t>
            </a:r>
            <a:endParaRPr lang="en-US" sz="600">
              <a:solidFill>
                <a:schemeClr val="bg1"/>
              </a:solidFill>
            </a:endParaRPr>
          </a:p>
        </p:txBody>
      </p:sp>
      <p:sp>
        <p:nvSpPr>
          <p:cNvPr id="113" name="Rectangle 112"/>
          <p:cNvSpPr/>
          <p:nvPr/>
        </p:nvSpPr>
        <p:spPr>
          <a:xfrm>
            <a:off x="1671547" y="4260530"/>
            <a:ext cx="2006681" cy="1107996"/>
          </a:xfrm>
          <a:prstGeom prst="rect">
            <a:avLst/>
          </a:prstGeom>
        </p:spPr>
        <p:txBody>
          <a:bodyPr wrap="square" lIns="0" rIns="0" anchor="ctr">
            <a:spAutoFit/>
          </a:bodyPr>
          <a:lstStyle/>
          <a:p>
            <a:pPr algn="r"/>
            <a:r>
              <a:rPr lang="en-US" sz="1100" b="1" u="sng" spc="225">
                <a:solidFill>
                  <a:schemeClr val="accent3">
                    <a:lumMod val="60000"/>
                    <a:lumOff val="40000"/>
                  </a:schemeClr>
                </a:solidFill>
                <a:effectLst>
                  <a:outerShdw blurRad="63500" sx="102000" sy="102000" algn="ctr" rotWithShape="0">
                    <a:prstClr val="black">
                      <a:alpha val="40000"/>
                    </a:prstClr>
                  </a:outerShdw>
                </a:effectLst>
                <a:hlinkClick r:id="rId8">
                  <a:extLst>
                    <a:ext uri="{A12FA001-AC4F-418D-AE19-62706E023703}">
                      <ahyp:hlinkClr xmlns:ahyp="http://schemas.microsoft.com/office/drawing/2018/hyperlinkcolor" val="tx"/>
                    </a:ext>
                  </a:extLst>
                </a:hlinkClick>
              </a:rPr>
              <a:t>ABOVE AND BEYOND 06</a:t>
            </a:r>
            <a:endParaRPr lang="en-US" sz="1100" b="1" u="sng" spc="225">
              <a:solidFill>
                <a:schemeClr val="accent3">
                  <a:lumMod val="60000"/>
                  <a:lumOff val="40000"/>
                </a:schemeClr>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rPr>
              <a:t>This is your opportunity to share anything that you are particularly proud of or want to celebrate (e.g. a specific event that you have organised, a presentation to</a:t>
            </a:r>
          </a:p>
          <a:p>
            <a:pPr algn="r">
              <a:lnSpc>
                <a:spcPct val="150000"/>
              </a:lnSpc>
            </a:pPr>
            <a:r>
              <a:rPr lang="en-GB" sz="600">
                <a:solidFill>
                  <a:schemeClr val="bg1"/>
                </a:solidFill>
              </a:rPr>
              <a:t>others, Show Racism the Red Card, participating in a conference, coaching the school netball team). </a:t>
            </a:r>
            <a:endParaRPr lang="en-US" sz="600">
              <a:solidFill>
                <a:schemeClr val="bg1"/>
              </a:solidFill>
            </a:endParaRPr>
          </a:p>
        </p:txBody>
      </p:sp>
      <p:sp>
        <p:nvSpPr>
          <p:cNvPr id="114" name="Rectangle 113"/>
          <p:cNvSpPr/>
          <p:nvPr/>
        </p:nvSpPr>
        <p:spPr>
          <a:xfrm>
            <a:off x="1608922" y="2230912"/>
            <a:ext cx="2097177" cy="1531253"/>
          </a:xfrm>
          <a:prstGeom prst="rect">
            <a:avLst/>
          </a:prstGeom>
        </p:spPr>
        <p:txBody>
          <a:bodyPr wrap="square" lIns="0" rIns="0" anchor="ctr">
            <a:spAutoFit/>
          </a:bodyPr>
          <a:lstStyle/>
          <a:p>
            <a:pPr algn="r">
              <a:lnSpc>
                <a:spcPct val="150000"/>
              </a:lnSpc>
            </a:pPr>
            <a:r>
              <a:rPr lang="en-US" sz="1100" b="1" u="sng" spc="225">
                <a:solidFill>
                  <a:srgbClr val="FFFF00"/>
                </a:solidFill>
                <a:effectLst>
                  <a:outerShdw blurRad="63500" sx="102000" sy="102000" algn="ctr" rotWithShape="0">
                    <a:prstClr val="black">
                      <a:alpha val="40000"/>
                    </a:prstClr>
                  </a:outerShdw>
                </a:effectLst>
                <a:hlinkClick r:id="rId9">
                  <a:extLst>
                    <a:ext uri="{A12FA001-AC4F-418D-AE19-62706E023703}">
                      <ahyp:hlinkClr xmlns:ahyp="http://schemas.microsoft.com/office/drawing/2018/hyperlinkcolor" val="tx"/>
                    </a:ext>
                  </a:extLst>
                </a:hlinkClick>
              </a:rPr>
              <a:t>PROFESSIONAL TEACHING STANDARDS </a:t>
            </a:r>
            <a:r>
              <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hlinkClick r:id="rId9">
                  <a:extLst>
                    <a:ext uri="{A12FA001-AC4F-418D-AE19-62706E023703}">
                      <ahyp:hlinkClr xmlns:ahyp="http://schemas.microsoft.com/office/drawing/2018/hyperlinkcolor" val="tx"/>
                    </a:ext>
                  </a:extLst>
                </a:hlinkClick>
              </a:rPr>
              <a:t>07</a:t>
            </a:r>
            <a:endParaRPr lang="en-US" sz="1100" b="1" u="sng" spc="225">
              <a:solidFill>
                <a:srgbClr val="FFFF00"/>
              </a:solidFill>
              <a:effectLst>
                <a:outerShdw blurRad="63500" sx="102000" sy="102000" algn="ctr" rotWithShape="0">
                  <a:prstClr val="black">
                    <a:alpha val="40000"/>
                  </a:prstClr>
                </a:outerShdw>
              </a:effectLst>
              <a:latin typeface="Comic Sans MS" panose="030F0702030302020204" pitchFamily="66" charset="0"/>
            </a:endParaRPr>
          </a:p>
          <a:p>
            <a:pPr algn="r">
              <a:lnSpc>
                <a:spcPct val="150000"/>
              </a:lnSpc>
            </a:pPr>
            <a:r>
              <a:rPr lang="en-GB" sz="600">
                <a:solidFill>
                  <a:schemeClr val="bg1"/>
                </a:solidFill>
                <a:latin typeface="Comic Sans MS" panose="030F0702030302020204" pitchFamily="66" charset="0"/>
              </a:rPr>
              <a:t>Student teachers will gather and reflect upon evidence for meeting the standards within their PLP across the entire course. Evidence collected can be drawn from a wide range of sources, including observations, reflections, collaborative discussions, assignments and feedback.</a:t>
            </a:r>
            <a:endParaRPr lang="en-US" sz="600">
              <a:solidFill>
                <a:schemeClr val="bg1"/>
              </a:solidFill>
              <a:latin typeface="Comic Sans MS" panose="030F0702030302020204" pitchFamily="66" charset="0"/>
            </a:endParaRPr>
          </a:p>
        </p:txBody>
      </p:sp>
      <p:sp>
        <p:nvSpPr>
          <p:cNvPr id="115" name="Rectangle 114"/>
          <p:cNvSpPr/>
          <p:nvPr/>
        </p:nvSpPr>
        <p:spPr>
          <a:xfrm>
            <a:off x="2149837" y="1349264"/>
            <a:ext cx="2664191" cy="661784"/>
          </a:xfrm>
          <a:prstGeom prst="rect">
            <a:avLst/>
          </a:prstGeom>
        </p:spPr>
        <p:txBody>
          <a:bodyPr wrap="square" lIns="0" rIns="0" anchor="ctr">
            <a:spAutoFit/>
          </a:bodyPr>
          <a:lstStyle/>
          <a:p>
            <a:pPr algn="r"/>
            <a:r>
              <a:rPr lang="en-US" sz="1100" b="1" u="sng" spc="225">
                <a:solidFill>
                  <a:srgbClr val="92D050"/>
                </a:solidFill>
                <a:effectLst>
                  <a:outerShdw blurRad="63500" sx="102000" sy="102000" algn="ctr" rotWithShape="0">
                    <a:prstClr val="black">
                      <a:alpha val="40000"/>
                    </a:prstClr>
                  </a:outerShdw>
                </a:effectLst>
                <a:hlinkClick r:id="rId10">
                  <a:extLst>
                    <a:ext uri="{A12FA001-AC4F-418D-AE19-62706E023703}">
                      <ahyp:hlinkClr xmlns:ahyp="http://schemas.microsoft.com/office/drawing/2018/hyperlinkcolor" val="tx"/>
                    </a:ext>
                  </a:extLst>
                </a:hlinkClick>
              </a:rPr>
              <a:t>QTS REVIEW 08</a:t>
            </a:r>
            <a:endParaRPr lang="en-US" sz="1100" b="1" u="sng" spc="225">
              <a:solidFill>
                <a:srgbClr val="92D050"/>
              </a:solidFill>
              <a:effectLst>
                <a:outerShdw blurRad="63500" sx="102000" sy="102000" algn="ctr" rotWithShape="0">
                  <a:prstClr val="black">
                    <a:alpha val="40000"/>
                  </a:prstClr>
                </a:outerShdw>
              </a:effectLst>
            </a:endParaRPr>
          </a:p>
          <a:p>
            <a:pPr algn="r">
              <a:lnSpc>
                <a:spcPct val="150000"/>
              </a:lnSpc>
            </a:pPr>
            <a:r>
              <a:rPr lang="en-GB" sz="600">
                <a:solidFill>
                  <a:schemeClr val="bg1"/>
                </a:solidFill>
                <a:latin typeface="Comic Sans MS" panose="030F0702030302020204" pitchFamily="66" charset="0"/>
              </a:rPr>
              <a:t>A pleasant encounter, where the student-teacher is guided by questioning from University tutor to justify their evidence against the professional standards (QTS)</a:t>
            </a:r>
            <a:r>
              <a:rPr lang="en-US" sz="600">
                <a:solidFill>
                  <a:schemeClr val="bg1"/>
                </a:solidFill>
              </a:rPr>
              <a:t>.</a:t>
            </a:r>
          </a:p>
        </p:txBody>
      </p:sp>
      <p:sp>
        <p:nvSpPr>
          <p:cNvPr id="22" name="Oval 21"/>
          <p:cNvSpPr/>
          <p:nvPr/>
        </p:nvSpPr>
        <p:spPr bwMode="auto">
          <a:xfrm>
            <a:off x="4187255" y="1882692"/>
            <a:ext cx="4088280" cy="4088278"/>
          </a:xfrm>
          <a:prstGeom prst="ellipse">
            <a:avLst/>
          </a:prstGeom>
          <a:solidFill>
            <a:srgbClr val="0070C0">
              <a:alpha val="50000"/>
            </a:srgbClr>
          </a:solidFill>
          <a:ln w="28575">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97" name="Oval 96"/>
          <p:cNvSpPr/>
          <p:nvPr/>
        </p:nvSpPr>
        <p:spPr bwMode="auto">
          <a:xfrm>
            <a:off x="5041938" y="2738050"/>
            <a:ext cx="2454733" cy="2402630"/>
          </a:xfrm>
          <a:prstGeom prst="ellipse">
            <a:avLst/>
          </a:prstGeom>
          <a:gradFill flip="none" rotWithShape="1">
            <a:gsLst>
              <a:gs pos="0">
                <a:schemeClr val="tx1">
                  <a:lumMod val="65000"/>
                  <a:lumOff val="35000"/>
                  <a:shade val="30000"/>
                  <a:satMod val="115000"/>
                </a:schemeClr>
              </a:gs>
              <a:gs pos="100000">
                <a:schemeClr val="tx1">
                  <a:lumMod val="85000"/>
                  <a:lumOff val="15000"/>
                </a:schemeClr>
              </a:gs>
            </a:gsLst>
            <a:lin ang="18900000" scaled="1"/>
            <a:tileRect/>
          </a:gradFill>
          <a:ln w="1270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6" name="Right Arrow 35"/>
          <p:cNvSpPr/>
          <p:nvPr/>
        </p:nvSpPr>
        <p:spPr bwMode="auto">
          <a:xfrm rot="18505219">
            <a:off x="3889084" y="2273718"/>
            <a:ext cx="1011282" cy="441042"/>
          </a:xfrm>
          <a:prstGeom prst="rightArrow">
            <a:avLst/>
          </a:prstGeom>
          <a:solidFill>
            <a:srgbClr val="FFFF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38" name="Right Arrow 37"/>
          <p:cNvSpPr/>
          <p:nvPr/>
        </p:nvSpPr>
        <p:spPr bwMode="auto">
          <a:xfrm rot="15805219">
            <a:off x="3407297" y="4007350"/>
            <a:ext cx="1011282" cy="441042"/>
          </a:xfrm>
          <a:prstGeom prst="rightArrow">
            <a:avLst/>
          </a:prstGeom>
          <a:solidFill>
            <a:schemeClr val="accent6"/>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0" name="Right Arrow 39"/>
          <p:cNvSpPr/>
          <p:nvPr/>
        </p:nvSpPr>
        <p:spPr bwMode="auto">
          <a:xfrm rot="13105219">
            <a:off x="4292489" y="5573884"/>
            <a:ext cx="1011275" cy="441040"/>
          </a:xfrm>
          <a:prstGeom prst="rightArrow">
            <a:avLst/>
          </a:prstGeom>
          <a:solidFill>
            <a:srgbClr val="FF000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2" name="Right Arrow 41"/>
          <p:cNvSpPr/>
          <p:nvPr/>
        </p:nvSpPr>
        <p:spPr bwMode="auto">
          <a:xfrm rot="10405219">
            <a:off x="6026119" y="6055671"/>
            <a:ext cx="1011278" cy="441042"/>
          </a:xfrm>
          <a:prstGeom prst="rightArrow">
            <a:avLst/>
          </a:prstGeom>
          <a:solidFill>
            <a:schemeClr val="accent4"/>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4" name="Right Arrow 43"/>
          <p:cNvSpPr/>
          <p:nvPr/>
        </p:nvSpPr>
        <p:spPr bwMode="auto">
          <a:xfrm rot="7705219">
            <a:off x="7592653" y="5170481"/>
            <a:ext cx="1011280" cy="441042"/>
          </a:xfrm>
          <a:prstGeom prst="rightArrow">
            <a:avLst/>
          </a:prstGeom>
          <a:solidFill>
            <a:schemeClr val="accent3"/>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6" name="Right Arrow 45"/>
          <p:cNvSpPr/>
          <p:nvPr/>
        </p:nvSpPr>
        <p:spPr bwMode="auto">
          <a:xfrm rot="5005219">
            <a:off x="8074441" y="3436851"/>
            <a:ext cx="1011280" cy="441042"/>
          </a:xfrm>
          <a:prstGeom prst="rightArrow">
            <a:avLst/>
          </a:prstGeom>
          <a:solidFill>
            <a:schemeClr val="accent2"/>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48" name="Right Arrow 47"/>
          <p:cNvSpPr/>
          <p:nvPr/>
        </p:nvSpPr>
        <p:spPr bwMode="auto">
          <a:xfrm rot="2305219">
            <a:off x="7189255" y="1870316"/>
            <a:ext cx="1011275" cy="441040"/>
          </a:xfrm>
          <a:prstGeom prst="rightArrow">
            <a:avLst/>
          </a:prstGeom>
          <a:solidFill>
            <a:schemeClr val="accent1"/>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50" name="Right Arrow 49"/>
          <p:cNvSpPr/>
          <p:nvPr/>
        </p:nvSpPr>
        <p:spPr bwMode="auto">
          <a:xfrm rot="21018126">
            <a:off x="5343467" y="1368265"/>
            <a:ext cx="1011281" cy="441042"/>
          </a:xfrm>
          <a:prstGeom prst="rightArrow">
            <a:avLst/>
          </a:prstGeom>
          <a:solidFill>
            <a:srgbClr val="92D050"/>
          </a:solidFill>
          <a:ln w="19050">
            <a:solidFill>
              <a:schemeClr val="bg1"/>
            </a:solidFill>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73" name="Freeform 72"/>
          <p:cNvSpPr/>
          <p:nvPr/>
        </p:nvSpPr>
        <p:spPr>
          <a:xfrm>
            <a:off x="6505945" y="1531969"/>
            <a:ext cx="1005335" cy="1100933"/>
          </a:xfrm>
          <a:custGeom>
            <a:avLst/>
            <a:gdLst>
              <a:gd name="connsiteX0" fmla="*/ 574635 w 1149269"/>
              <a:gd name="connsiteY0" fmla="*/ 0 h 1258554"/>
              <a:gd name="connsiteX1" fmla="*/ 1149269 w 1149269"/>
              <a:gd name="connsiteY1" fmla="*/ 574634 h 1258554"/>
              <a:gd name="connsiteX2" fmla="*/ 574635 w 1149269"/>
              <a:gd name="connsiteY2" fmla="*/ 1149267 h 1258554"/>
              <a:gd name="connsiteX3" fmla="*/ 458826 w 1149269"/>
              <a:gd name="connsiteY3" fmla="*/ 1137593 h 1258554"/>
              <a:gd name="connsiteX4" fmla="*/ 414328 w 1149269"/>
              <a:gd name="connsiteY4" fmla="*/ 1123780 h 1258554"/>
              <a:gd name="connsiteX5" fmla="*/ 303519 w 1149269"/>
              <a:gd name="connsiteY5" fmla="*/ 1258554 h 1258554"/>
              <a:gd name="connsiteX6" fmla="*/ 315136 w 1149269"/>
              <a:gd name="connsiteY6" fmla="*/ 1084664 h 1258554"/>
              <a:gd name="connsiteX7" fmla="*/ 253351 w 1149269"/>
              <a:gd name="connsiteY7" fmla="*/ 1051129 h 1258554"/>
              <a:gd name="connsiteX8" fmla="*/ 0 w 1149269"/>
              <a:gd name="connsiteY8" fmla="*/ 574634 h 1258554"/>
              <a:gd name="connsiteX9" fmla="*/ 574635 w 1149269"/>
              <a:gd name="connsiteY9" fmla="*/ 0 h 1258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58554">
                <a:moveTo>
                  <a:pt x="574635" y="0"/>
                </a:moveTo>
                <a:cubicBezTo>
                  <a:pt x="891996" y="0"/>
                  <a:pt x="1149269" y="257272"/>
                  <a:pt x="1149269" y="574634"/>
                </a:cubicBezTo>
                <a:cubicBezTo>
                  <a:pt x="1149269" y="891995"/>
                  <a:pt x="891996" y="1149267"/>
                  <a:pt x="574635" y="1149267"/>
                </a:cubicBezTo>
                <a:cubicBezTo>
                  <a:pt x="534965" y="1149267"/>
                  <a:pt x="496233" y="1145247"/>
                  <a:pt x="458826" y="1137593"/>
                </a:cubicBezTo>
                <a:lnTo>
                  <a:pt x="414328" y="1123780"/>
                </a:lnTo>
                <a:lnTo>
                  <a:pt x="303519" y="1258554"/>
                </a:lnTo>
                <a:lnTo>
                  <a:pt x="315136" y="1084664"/>
                </a:lnTo>
                <a:lnTo>
                  <a:pt x="253351" y="1051129"/>
                </a:lnTo>
                <a:cubicBezTo>
                  <a:pt x="100498" y="947863"/>
                  <a:pt x="0" y="772984"/>
                  <a:pt x="0" y="574634"/>
                </a:cubicBezTo>
                <a:cubicBezTo>
                  <a:pt x="0" y="257272"/>
                  <a:pt x="257273" y="0"/>
                  <a:pt x="574635" y="0"/>
                </a:cubicBezTo>
                <a:close/>
              </a:path>
            </a:pathLst>
          </a:custGeom>
          <a:solidFill>
            <a:schemeClr val="bg1"/>
          </a:solidFill>
          <a:ln w="19050">
            <a:solidFill>
              <a:srgbClr val="FFC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4" name="Freeform 73"/>
          <p:cNvSpPr/>
          <p:nvPr/>
        </p:nvSpPr>
        <p:spPr>
          <a:xfrm>
            <a:off x="7543811" y="2629695"/>
            <a:ext cx="1093405" cy="1005333"/>
          </a:xfrm>
          <a:custGeom>
            <a:avLst/>
            <a:gdLst>
              <a:gd name="connsiteX0" fmla="*/ 675314 w 1249948"/>
              <a:gd name="connsiteY0" fmla="*/ 0 h 1149267"/>
              <a:gd name="connsiteX1" fmla="*/ 1249948 w 1249948"/>
              <a:gd name="connsiteY1" fmla="*/ 574634 h 1149267"/>
              <a:gd name="connsiteX2" fmla="*/ 675314 w 1249948"/>
              <a:gd name="connsiteY2" fmla="*/ 1149267 h 1149267"/>
              <a:gd name="connsiteX3" fmla="*/ 198818 w 1249948"/>
              <a:gd name="connsiteY3" fmla="*/ 895917 h 1149267"/>
              <a:gd name="connsiteX4" fmla="*/ 173669 w 1249948"/>
              <a:gd name="connsiteY4" fmla="*/ 849583 h 1149267"/>
              <a:gd name="connsiteX5" fmla="*/ 0 w 1249948"/>
              <a:gd name="connsiteY5" fmla="*/ 866530 h 1149267"/>
              <a:gd name="connsiteX6" fmla="*/ 131348 w 1249948"/>
              <a:gd name="connsiteY6" fmla="*/ 751632 h 1149267"/>
              <a:gd name="connsiteX7" fmla="*/ 112354 w 1249948"/>
              <a:gd name="connsiteY7" fmla="*/ 690442 h 1149267"/>
              <a:gd name="connsiteX8" fmla="*/ 100679 w 1249948"/>
              <a:gd name="connsiteY8" fmla="*/ 574634 h 1149267"/>
              <a:gd name="connsiteX9" fmla="*/ 675314 w 1249948"/>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8" h="1149267">
                <a:moveTo>
                  <a:pt x="675314" y="0"/>
                </a:moveTo>
                <a:cubicBezTo>
                  <a:pt x="992675" y="0"/>
                  <a:pt x="1249948" y="257273"/>
                  <a:pt x="1249948" y="574634"/>
                </a:cubicBezTo>
                <a:cubicBezTo>
                  <a:pt x="1249948" y="891995"/>
                  <a:pt x="992675" y="1149267"/>
                  <a:pt x="675314" y="1149267"/>
                </a:cubicBezTo>
                <a:cubicBezTo>
                  <a:pt x="476963" y="1149267"/>
                  <a:pt x="302084" y="1048770"/>
                  <a:pt x="198818" y="895917"/>
                </a:cubicBezTo>
                <a:lnTo>
                  <a:pt x="173669" y="849583"/>
                </a:lnTo>
                <a:lnTo>
                  <a:pt x="0" y="866530"/>
                </a:lnTo>
                <a:lnTo>
                  <a:pt x="131348" y="751632"/>
                </a:lnTo>
                <a:lnTo>
                  <a:pt x="112354" y="690442"/>
                </a:lnTo>
                <a:cubicBezTo>
                  <a:pt x="104699" y="653035"/>
                  <a:pt x="100679" y="614304"/>
                  <a:pt x="100679" y="574634"/>
                </a:cubicBezTo>
                <a:cubicBezTo>
                  <a:pt x="100679" y="257273"/>
                  <a:pt x="357952" y="0"/>
                  <a:pt x="675314" y="0"/>
                </a:cubicBezTo>
                <a:close/>
              </a:path>
            </a:pathLst>
          </a:custGeom>
          <a:solidFill>
            <a:schemeClr val="bg1"/>
          </a:solidFill>
          <a:ln w="19050">
            <a:solidFill>
              <a:schemeClr val="accent2"/>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5" name="Freeform 74"/>
          <p:cNvSpPr/>
          <p:nvPr/>
        </p:nvSpPr>
        <p:spPr>
          <a:xfrm>
            <a:off x="7556227" y="4202059"/>
            <a:ext cx="1100936" cy="1005333"/>
          </a:xfrm>
          <a:custGeom>
            <a:avLst/>
            <a:gdLst>
              <a:gd name="connsiteX0" fmla="*/ 683923 w 1258557"/>
              <a:gd name="connsiteY0" fmla="*/ 0 h 1149267"/>
              <a:gd name="connsiteX1" fmla="*/ 1258557 w 1258557"/>
              <a:gd name="connsiteY1" fmla="*/ 574634 h 1149267"/>
              <a:gd name="connsiteX2" fmla="*/ 683923 w 1258557"/>
              <a:gd name="connsiteY2" fmla="*/ 1149267 h 1149267"/>
              <a:gd name="connsiteX3" fmla="*/ 109288 w 1258557"/>
              <a:gd name="connsiteY3" fmla="*/ 574634 h 1149267"/>
              <a:gd name="connsiteX4" fmla="*/ 120963 w 1258557"/>
              <a:gd name="connsiteY4" fmla="*/ 458825 h 1149267"/>
              <a:gd name="connsiteX5" fmla="*/ 134776 w 1258557"/>
              <a:gd name="connsiteY5" fmla="*/ 414326 h 1149267"/>
              <a:gd name="connsiteX6" fmla="*/ 0 w 1258557"/>
              <a:gd name="connsiteY6" fmla="*/ 303517 h 1149267"/>
              <a:gd name="connsiteX7" fmla="*/ 173892 w 1258557"/>
              <a:gd name="connsiteY7" fmla="*/ 315133 h 1149267"/>
              <a:gd name="connsiteX8" fmla="*/ 207427 w 1258557"/>
              <a:gd name="connsiteY8" fmla="*/ 253351 h 1149267"/>
              <a:gd name="connsiteX9" fmla="*/ 683923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683923" y="0"/>
                </a:moveTo>
                <a:cubicBezTo>
                  <a:pt x="1001284" y="0"/>
                  <a:pt x="1258557" y="257273"/>
                  <a:pt x="1258557" y="574634"/>
                </a:cubicBezTo>
                <a:cubicBezTo>
                  <a:pt x="1258557" y="891995"/>
                  <a:pt x="1001284" y="1149267"/>
                  <a:pt x="683923" y="1149267"/>
                </a:cubicBezTo>
                <a:cubicBezTo>
                  <a:pt x="366561" y="1149267"/>
                  <a:pt x="109288" y="891995"/>
                  <a:pt x="109288" y="574634"/>
                </a:cubicBezTo>
                <a:cubicBezTo>
                  <a:pt x="109288" y="534964"/>
                  <a:pt x="113308" y="496232"/>
                  <a:pt x="120963" y="458825"/>
                </a:cubicBezTo>
                <a:lnTo>
                  <a:pt x="134776" y="414326"/>
                </a:lnTo>
                <a:lnTo>
                  <a:pt x="0" y="303517"/>
                </a:lnTo>
                <a:lnTo>
                  <a:pt x="173892" y="315133"/>
                </a:lnTo>
                <a:lnTo>
                  <a:pt x="207427" y="253351"/>
                </a:lnTo>
                <a:cubicBezTo>
                  <a:pt x="310693" y="100497"/>
                  <a:pt x="485572" y="0"/>
                  <a:pt x="683923" y="0"/>
                </a:cubicBezTo>
                <a:close/>
              </a:path>
            </a:pathLst>
          </a:custGeom>
          <a:solidFill>
            <a:schemeClr val="bg1"/>
          </a:solidFill>
          <a:ln w="19050">
            <a:solidFill>
              <a:schemeClr val="accent6">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6" name="Freeform 75"/>
          <p:cNvSpPr/>
          <p:nvPr/>
        </p:nvSpPr>
        <p:spPr>
          <a:xfrm>
            <a:off x="6554103" y="5239922"/>
            <a:ext cx="1005335" cy="1093404"/>
          </a:xfrm>
          <a:custGeom>
            <a:avLst/>
            <a:gdLst>
              <a:gd name="connsiteX0" fmla="*/ 282739 w 1149269"/>
              <a:gd name="connsiteY0" fmla="*/ 0 h 1249947"/>
              <a:gd name="connsiteX1" fmla="*/ 397637 w 1149269"/>
              <a:gd name="connsiteY1" fmla="*/ 131349 h 1249947"/>
              <a:gd name="connsiteX2" fmla="*/ 458826 w 1149269"/>
              <a:gd name="connsiteY2" fmla="*/ 112355 h 1249947"/>
              <a:gd name="connsiteX3" fmla="*/ 574635 w 1149269"/>
              <a:gd name="connsiteY3" fmla="*/ 100680 h 1249947"/>
              <a:gd name="connsiteX4" fmla="*/ 1149269 w 1149269"/>
              <a:gd name="connsiteY4" fmla="*/ 675314 h 1249947"/>
              <a:gd name="connsiteX5" fmla="*/ 574635 w 1149269"/>
              <a:gd name="connsiteY5" fmla="*/ 1249947 h 1249947"/>
              <a:gd name="connsiteX6" fmla="*/ 0 w 1149269"/>
              <a:gd name="connsiteY6" fmla="*/ 675314 h 1249947"/>
              <a:gd name="connsiteX7" fmla="*/ 253351 w 1149269"/>
              <a:gd name="connsiteY7" fmla="*/ 198819 h 1249947"/>
              <a:gd name="connsiteX8" fmla="*/ 299687 w 1149269"/>
              <a:gd name="connsiteY8" fmla="*/ 173669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49947">
                <a:moveTo>
                  <a:pt x="282739" y="0"/>
                </a:moveTo>
                <a:lnTo>
                  <a:pt x="397637" y="131349"/>
                </a:lnTo>
                <a:lnTo>
                  <a:pt x="458826" y="112355"/>
                </a:lnTo>
                <a:cubicBezTo>
                  <a:pt x="496233" y="104700"/>
                  <a:pt x="534965" y="100680"/>
                  <a:pt x="574635" y="100680"/>
                </a:cubicBezTo>
                <a:cubicBezTo>
                  <a:pt x="891996" y="100680"/>
                  <a:pt x="1149269" y="357953"/>
                  <a:pt x="1149269" y="675314"/>
                </a:cubicBezTo>
                <a:cubicBezTo>
                  <a:pt x="1149269" y="992675"/>
                  <a:pt x="891996" y="1249947"/>
                  <a:pt x="574635" y="1249947"/>
                </a:cubicBezTo>
                <a:cubicBezTo>
                  <a:pt x="257273" y="1249947"/>
                  <a:pt x="0" y="992675"/>
                  <a:pt x="0" y="675314"/>
                </a:cubicBezTo>
                <a:cubicBezTo>
                  <a:pt x="0" y="476963"/>
                  <a:pt x="100498" y="302085"/>
                  <a:pt x="253351" y="198819"/>
                </a:cubicBezTo>
                <a:lnTo>
                  <a:pt x="299687" y="173669"/>
                </a:lnTo>
                <a:close/>
              </a:path>
            </a:pathLst>
          </a:custGeom>
          <a:solidFill>
            <a:schemeClr val="bg1"/>
          </a:solidFill>
          <a:ln w="19050">
            <a:solidFill>
              <a:schemeClr val="accent4">
                <a:lumMod val="75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7" name="Freeform 76"/>
          <p:cNvSpPr/>
          <p:nvPr/>
        </p:nvSpPr>
        <p:spPr>
          <a:xfrm>
            <a:off x="4981738" y="5252341"/>
            <a:ext cx="1005335" cy="1100935"/>
          </a:xfrm>
          <a:custGeom>
            <a:avLst/>
            <a:gdLst>
              <a:gd name="connsiteX0" fmla="*/ 845753 w 1149269"/>
              <a:gd name="connsiteY0" fmla="*/ 0 h 1258555"/>
              <a:gd name="connsiteX1" fmla="*/ 834136 w 1149269"/>
              <a:gd name="connsiteY1" fmla="*/ 173892 h 1258555"/>
              <a:gd name="connsiteX2" fmla="*/ 895918 w 1149269"/>
              <a:gd name="connsiteY2" fmla="*/ 207427 h 1258555"/>
              <a:gd name="connsiteX3" fmla="*/ 1149269 w 1149269"/>
              <a:gd name="connsiteY3" fmla="*/ 683922 h 1258555"/>
              <a:gd name="connsiteX4" fmla="*/ 574635 w 1149269"/>
              <a:gd name="connsiteY4" fmla="*/ 1258555 h 1258555"/>
              <a:gd name="connsiteX5" fmla="*/ 0 w 1149269"/>
              <a:gd name="connsiteY5" fmla="*/ 683922 h 1258555"/>
              <a:gd name="connsiteX6" fmla="*/ 574635 w 1149269"/>
              <a:gd name="connsiteY6" fmla="*/ 109288 h 1258555"/>
              <a:gd name="connsiteX7" fmla="*/ 690444 w 1149269"/>
              <a:gd name="connsiteY7" fmla="*/ 120963 h 1258555"/>
              <a:gd name="connsiteX8" fmla="*/ 734943 w 1149269"/>
              <a:gd name="connsiteY8" fmla="*/ 134776 h 1258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9269" h="1258555">
                <a:moveTo>
                  <a:pt x="845753" y="0"/>
                </a:moveTo>
                <a:lnTo>
                  <a:pt x="834136" y="173892"/>
                </a:lnTo>
                <a:lnTo>
                  <a:pt x="895918" y="207427"/>
                </a:lnTo>
                <a:cubicBezTo>
                  <a:pt x="1048772" y="310693"/>
                  <a:pt x="1149269" y="485571"/>
                  <a:pt x="1149269" y="683922"/>
                </a:cubicBezTo>
                <a:cubicBezTo>
                  <a:pt x="1149269" y="1001283"/>
                  <a:pt x="891996" y="1258555"/>
                  <a:pt x="574635" y="1258555"/>
                </a:cubicBezTo>
                <a:cubicBezTo>
                  <a:pt x="257273" y="1258555"/>
                  <a:pt x="0" y="1001283"/>
                  <a:pt x="0" y="683922"/>
                </a:cubicBezTo>
                <a:cubicBezTo>
                  <a:pt x="0" y="366561"/>
                  <a:pt x="257273" y="109288"/>
                  <a:pt x="574635" y="109288"/>
                </a:cubicBezTo>
                <a:cubicBezTo>
                  <a:pt x="614305" y="109288"/>
                  <a:pt x="653036" y="113308"/>
                  <a:pt x="690444" y="120963"/>
                </a:cubicBezTo>
                <a:lnTo>
                  <a:pt x="734943" y="134776"/>
                </a:lnTo>
                <a:close/>
              </a:path>
            </a:pathLst>
          </a:custGeom>
          <a:solidFill>
            <a:schemeClr val="bg1"/>
          </a:solidFill>
          <a:ln w="19050">
            <a:solidFill>
              <a:srgbClr val="FF00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8" name="Freeform 77"/>
          <p:cNvSpPr/>
          <p:nvPr/>
        </p:nvSpPr>
        <p:spPr>
          <a:xfrm>
            <a:off x="3855802" y="4250217"/>
            <a:ext cx="1093407" cy="1005333"/>
          </a:xfrm>
          <a:custGeom>
            <a:avLst/>
            <a:gdLst>
              <a:gd name="connsiteX0" fmla="*/ 574635 w 1249949"/>
              <a:gd name="connsiteY0" fmla="*/ 0 h 1149267"/>
              <a:gd name="connsiteX1" fmla="*/ 1051131 w 1249949"/>
              <a:gd name="connsiteY1" fmla="*/ 253351 h 1149267"/>
              <a:gd name="connsiteX2" fmla="*/ 1076280 w 1249949"/>
              <a:gd name="connsiteY2" fmla="*/ 299686 h 1149267"/>
              <a:gd name="connsiteX3" fmla="*/ 1249949 w 1249949"/>
              <a:gd name="connsiteY3" fmla="*/ 282738 h 1149267"/>
              <a:gd name="connsiteX4" fmla="*/ 1118601 w 1249949"/>
              <a:gd name="connsiteY4" fmla="*/ 397636 h 1149267"/>
              <a:gd name="connsiteX5" fmla="*/ 1137595 w 1249949"/>
              <a:gd name="connsiteY5" fmla="*/ 458825 h 1149267"/>
              <a:gd name="connsiteX6" fmla="*/ 1149269 w 1249949"/>
              <a:gd name="connsiteY6" fmla="*/ 574634 h 1149267"/>
              <a:gd name="connsiteX7" fmla="*/ 574635 w 1249949"/>
              <a:gd name="connsiteY7" fmla="*/ 1149267 h 1149267"/>
              <a:gd name="connsiteX8" fmla="*/ 0 w 1249949"/>
              <a:gd name="connsiteY8" fmla="*/ 574634 h 1149267"/>
              <a:gd name="connsiteX9" fmla="*/ 574635 w 1249949"/>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949" h="1149267">
                <a:moveTo>
                  <a:pt x="574635" y="0"/>
                </a:moveTo>
                <a:cubicBezTo>
                  <a:pt x="772986" y="0"/>
                  <a:pt x="947865" y="100497"/>
                  <a:pt x="1051131" y="253351"/>
                </a:cubicBezTo>
                <a:lnTo>
                  <a:pt x="1076280" y="299686"/>
                </a:lnTo>
                <a:lnTo>
                  <a:pt x="1249949" y="282738"/>
                </a:lnTo>
                <a:lnTo>
                  <a:pt x="1118601" y="397636"/>
                </a:lnTo>
                <a:lnTo>
                  <a:pt x="1137595" y="458825"/>
                </a:lnTo>
                <a:cubicBezTo>
                  <a:pt x="1145249" y="496232"/>
                  <a:pt x="1149269" y="534964"/>
                  <a:pt x="1149269" y="574634"/>
                </a:cubicBezTo>
                <a:cubicBezTo>
                  <a:pt x="1149269" y="891995"/>
                  <a:pt x="89199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chemeClr val="accent6"/>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2" name="Freeform 71"/>
          <p:cNvSpPr/>
          <p:nvPr/>
        </p:nvSpPr>
        <p:spPr>
          <a:xfrm>
            <a:off x="4933581" y="1551917"/>
            <a:ext cx="1005335" cy="1093404"/>
          </a:xfrm>
          <a:custGeom>
            <a:avLst/>
            <a:gdLst>
              <a:gd name="connsiteX0" fmla="*/ 574635 w 1149269"/>
              <a:gd name="connsiteY0" fmla="*/ 0 h 1249947"/>
              <a:gd name="connsiteX1" fmla="*/ 1149269 w 1149269"/>
              <a:gd name="connsiteY1" fmla="*/ 574634 h 1249947"/>
              <a:gd name="connsiteX2" fmla="*/ 895918 w 1149269"/>
              <a:gd name="connsiteY2" fmla="*/ 1051129 h 1249947"/>
              <a:gd name="connsiteX3" fmla="*/ 849583 w 1149269"/>
              <a:gd name="connsiteY3" fmla="*/ 1076279 h 1249947"/>
              <a:gd name="connsiteX4" fmla="*/ 866531 w 1149269"/>
              <a:gd name="connsiteY4" fmla="*/ 1249947 h 1249947"/>
              <a:gd name="connsiteX5" fmla="*/ 751632 w 1149269"/>
              <a:gd name="connsiteY5" fmla="*/ 1118598 h 1249947"/>
              <a:gd name="connsiteX6" fmla="*/ 690444 w 1149269"/>
              <a:gd name="connsiteY6" fmla="*/ 1137593 h 1249947"/>
              <a:gd name="connsiteX7" fmla="*/ 574635 w 1149269"/>
              <a:gd name="connsiteY7" fmla="*/ 1149267 h 1249947"/>
              <a:gd name="connsiteX8" fmla="*/ 0 w 1149269"/>
              <a:gd name="connsiteY8" fmla="*/ 574634 h 1249947"/>
              <a:gd name="connsiteX9" fmla="*/ 574635 w 1149269"/>
              <a:gd name="connsiteY9" fmla="*/ 0 h 124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9269" h="1249947">
                <a:moveTo>
                  <a:pt x="574635" y="0"/>
                </a:moveTo>
                <a:cubicBezTo>
                  <a:pt x="891996" y="0"/>
                  <a:pt x="1149269" y="257272"/>
                  <a:pt x="1149269" y="574634"/>
                </a:cubicBezTo>
                <a:cubicBezTo>
                  <a:pt x="1149269" y="772984"/>
                  <a:pt x="1048772" y="947863"/>
                  <a:pt x="895918" y="1051129"/>
                </a:cubicBezTo>
                <a:lnTo>
                  <a:pt x="849583" y="1076279"/>
                </a:lnTo>
                <a:lnTo>
                  <a:pt x="866531" y="1249947"/>
                </a:lnTo>
                <a:lnTo>
                  <a:pt x="751632" y="1118598"/>
                </a:lnTo>
                <a:lnTo>
                  <a:pt x="690444" y="1137593"/>
                </a:lnTo>
                <a:cubicBezTo>
                  <a:pt x="653036" y="1145247"/>
                  <a:pt x="614305" y="1149267"/>
                  <a:pt x="574635" y="1149267"/>
                </a:cubicBezTo>
                <a:cubicBezTo>
                  <a:pt x="257273" y="1149267"/>
                  <a:pt x="0" y="891995"/>
                  <a:pt x="0" y="574634"/>
                </a:cubicBezTo>
                <a:cubicBezTo>
                  <a:pt x="0" y="257272"/>
                  <a:pt x="257273" y="0"/>
                  <a:pt x="574635" y="0"/>
                </a:cubicBezTo>
                <a:close/>
              </a:path>
            </a:pathLst>
          </a:custGeom>
          <a:solidFill>
            <a:schemeClr val="bg1"/>
          </a:solidFill>
          <a:ln w="19050">
            <a:solidFill>
              <a:srgbClr val="92D05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79" name="Freeform 78"/>
          <p:cNvSpPr/>
          <p:nvPr/>
        </p:nvSpPr>
        <p:spPr>
          <a:xfrm>
            <a:off x="3835854" y="2677855"/>
            <a:ext cx="1100936" cy="1005333"/>
          </a:xfrm>
          <a:custGeom>
            <a:avLst/>
            <a:gdLst>
              <a:gd name="connsiteX0" fmla="*/ 574635 w 1258557"/>
              <a:gd name="connsiteY0" fmla="*/ 0 h 1149267"/>
              <a:gd name="connsiteX1" fmla="*/ 1149269 w 1258557"/>
              <a:gd name="connsiteY1" fmla="*/ 574634 h 1149267"/>
              <a:gd name="connsiteX2" fmla="*/ 1137595 w 1258557"/>
              <a:gd name="connsiteY2" fmla="*/ 690442 h 1149267"/>
              <a:gd name="connsiteX3" fmla="*/ 1123782 w 1258557"/>
              <a:gd name="connsiteY3" fmla="*/ 734940 h 1149267"/>
              <a:gd name="connsiteX4" fmla="*/ 1258557 w 1258557"/>
              <a:gd name="connsiteY4" fmla="*/ 845749 h 1149267"/>
              <a:gd name="connsiteX5" fmla="*/ 1084666 w 1258557"/>
              <a:gd name="connsiteY5" fmla="*/ 834132 h 1149267"/>
              <a:gd name="connsiteX6" fmla="*/ 1051131 w 1258557"/>
              <a:gd name="connsiteY6" fmla="*/ 895917 h 1149267"/>
              <a:gd name="connsiteX7" fmla="*/ 574635 w 1258557"/>
              <a:gd name="connsiteY7" fmla="*/ 1149267 h 1149267"/>
              <a:gd name="connsiteX8" fmla="*/ 0 w 1258557"/>
              <a:gd name="connsiteY8" fmla="*/ 574634 h 1149267"/>
              <a:gd name="connsiteX9" fmla="*/ 574635 w 1258557"/>
              <a:gd name="connsiteY9" fmla="*/ 0 h 1149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8557" h="1149267">
                <a:moveTo>
                  <a:pt x="574635" y="0"/>
                </a:moveTo>
                <a:cubicBezTo>
                  <a:pt x="891996" y="0"/>
                  <a:pt x="1149269" y="257273"/>
                  <a:pt x="1149269" y="574634"/>
                </a:cubicBezTo>
                <a:cubicBezTo>
                  <a:pt x="1149269" y="614304"/>
                  <a:pt x="1145249" y="653035"/>
                  <a:pt x="1137595" y="690442"/>
                </a:cubicBezTo>
                <a:lnTo>
                  <a:pt x="1123782" y="734940"/>
                </a:lnTo>
                <a:lnTo>
                  <a:pt x="1258557" y="845749"/>
                </a:lnTo>
                <a:lnTo>
                  <a:pt x="1084666" y="834132"/>
                </a:lnTo>
                <a:lnTo>
                  <a:pt x="1051131" y="895917"/>
                </a:lnTo>
                <a:cubicBezTo>
                  <a:pt x="947865" y="1048770"/>
                  <a:pt x="772986" y="1149267"/>
                  <a:pt x="574635" y="1149267"/>
                </a:cubicBezTo>
                <a:cubicBezTo>
                  <a:pt x="257273" y="1149267"/>
                  <a:pt x="0" y="891995"/>
                  <a:pt x="0" y="574634"/>
                </a:cubicBezTo>
                <a:cubicBezTo>
                  <a:pt x="0" y="257273"/>
                  <a:pt x="257273" y="0"/>
                  <a:pt x="574635" y="0"/>
                </a:cubicBezTo>
                <a:close/>
              </a:path>
            </a:pathLst>
          </a:custGeom>
          <a:solidFill>
            <a:schemeClr val="bg1"/>
          </a:solidFill>
          <a:ln w="19050">
            <a:solidFill>
              <a:srgbClr val="FFFF00"/>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89" name="Freeform 88"/>
          <p:cNvSpPr/>
          <p:nvPr/>
        </p:nvSpPr>
        <p:spPr>
          <a:xfrm>
            <a:off x="6623732" y="164975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0" name="Freeform 89"/>
          <p:cNvSpPr/>
          <p:nvPr/>
        </p:nvSpPr>
        <p:spPr>
          <a:xfrm>
            <a:off x="7749666" y="274748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1" name="Freeform 90"/>
          <p:cNvSpPr/>
          <p:nvPr/>
        </p:nvSpPr>
        <p:spPr>
          <a:xfrm>
            <a:off x="7769615" y="4319846"/>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3" name="Freeform 92"/>
          <p:cNvSpPr/>
          <p:nvPr/>
        </p:nvSpPr>
        <p:spPr>
          <a:xfrm>
            <a:off x="5099523" y="5465728"/>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4" name="Freeform 93"/>
          <p:cNvSpPr/>
          <p:nvPr/>
        </p:nvSpPr>
        <p:spPr>
          <a:xfrm>
            <a:off x="3973589" y="4368003"/>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5" name="Freeform 94"/>
          <p:cNvSpPr/>
          <p:nvPr/>
        </p:nvSpPr>
        <p:spPr>
          <a:xfrm>
            <a:off x="5051368" y="1669705"/>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6" name="Freeform 95"/>
          <p:cNvSpPr/>
          <p:nvPr/>
        </p:nvSpPr>
        <p:spPr>
          <a:xfrm>
            <a:off x="3953642" y="2795641"/>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sp>
        <p:nvSpPr>
          <p:cNvPr id="98" name="Oval 97"/>
          <p:cNvSpPr/>
          <p:nvPr/>
        </p:nvSpPr>
        <p:spPr bwMode="auto">
          <a:xfrm>
            <a:off x="5209999" y="2906109"/>
            <a:ext cx="2105587" cy="2073023"/>
          </a:xfrm>
          <a:prstGeom prst="ellipse">
            <a:avLst/>
          </a:prstGeom>
          <a:noFill/>
          <a:ln w="12700">
            <a:solidFill>
              <a:schemeClr val="bg1"/>
            </a:solidFill>
            <a:prstDash val="dash"/>
            <a:round/>
            <a:headEnd/>
            <a:tailEnd/>
          </a:ln>
        </p:spPr>
        <p:txBody>
          <a:bodyPr vert="horz" wrap="square" lIns="68580" tIns="34290" rIns="68580" bIns="34290" numCol="1" rtlCol="0" anchor="t" anchorCtr="0" compatLnSpc="1">
            <a:prstTxWarp prst="textNoShape">
              <a:avLst/>
            </a:prstTxWarp>
          </a:bodyPr>
          <a:lstStyle/>
          <a:p>
            <a:pPr algn="ctr"/>
            <a:endParaRPr lang="en-US" sz="2000"/>
          </a:p>
        </p:txBody>
      </p:sp>
      <p:sp>
        <p:nvSpPr>
          <p:cNvPr id="100" name="Freeform 99"/>
          <p:cNvSpPr/>
          <p:nvPr/>
        </p:nvSpPr>
        <p:spPr>
          <a:xfrm>
            <a:off x="6563974" y="290944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1"/>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1</a:t>
            </a:r>
          </a:p>
        </p:txBody>
      </p:sp>
      <p:sp>
        <p:nvSpPr>
          <p:cNvPr id="101" name="Freeform 100"/>
          <p:cNvSpPr/>
          <p:nvPr/>
        </p:nvSpPr>
        <p:spPr>
          <a:xfrm>
            <a:off x="7133521" y="346471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2"/>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2</a:t>
            </a:r>
          </a:p>
        </p:txBody>
      </p:sp>
      <p:sp>
        <p:nvSpPr>
          <p:cNvPr id="102" name="Freeform 101"/>
          <p:cNvSpPr/>
          <p:nvPr/>
        </p:nvSpPr>
        <p:spPr>
          <a:xfrm>
            <a:off x="7143612" y="426008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3"/>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3</a:t>
            </a:r>
          </a:p>
        </p:txBody>
      </p:sp>
      <p:sp>
        <p:nvSpPr>
          <p:cNvPr id="103" name="Freeform 102"/>
          <p:cNvSpPr/>
          <p:nvPr/>
        </p:nvSpPr>
        <p:spPr>
          <a:xfrm>
            <a:off x="6588334" y="4829632"/>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4</a:t>
            </a:r>
          </a:p>
        </p:txBody>
      </p:sp>
      <p:sp>
        <p:nvSpPr>
          <p:cNvPr id="104" name="Freeform 103"/>
          <p:cNvSpPr/>
          <p:nvPr/>
        </p:nvSpPr>
        <p:spPr>
          <a:xfrm>
            <a:off x="5792964" y="4839721"/>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00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5</a:t>
            </a:r>
          </a:p>
        </p:txBody>
      </p:sp>
      <p:sp>
        <p:nvSpPr>
          <p:cNvPr id="105" name="Freeform 104"/>
          <p:cNvSpPr/>
          <p:nvPr/>
        </p:nvSpPr>
        <p:spPr>
          <a:xfrm>
            <a:off x="5223417" y="4284445"/>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6"/>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6</a:t>
            </a:r>
          </a:p>
        </p:txBody>
      </p:sp>
      <p:sp>
        <p:nvSpPr>
          <p:cNvPr id="106" name="Freeform 105"/>
          <p:cNvSpPr/>
          <p:nvPr/>
        </p:nvSpPr>
        <p:spPr>
          <a:xfrm>
            <a:off x="5768603" y="2919530"/>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92D05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8</a:t>
            </a:r>
          </a:p>
        </p:txBody>
      </p:sp>
      <p:sp>
        <p:nvSpPr>
          <p:cNvPr id="107" name="Freeform 106"/>
          <p:cNvSpPr/>
          <p:nvPr/>
        </p:nvSpPr>
        <p:spPr>
          <a:xfrm>
            <a:off x="5213327" y="3489077"/>
            <a:ext cx="136083" cy="136082"/>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rgbClr val="FFFF00"/>
          </a:solidFill>
          <a:ln w="12700">
            <a:solidFill>
              <a:schemeClr val="bg1"/>
            </a:solid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r>
              <a:rPr lang="en-US" sz="600" b="1">
                <a:solidFill>
                  <a:schemeClr val="tx1"/>
                </a:solidFill>
                <a:latin typeface="Arial Narrow" panose="020B0606020202030204" pitchFamily="34" charset="0"/>
              </a:rPr>
              <a:t>7</a:t>
            </a:r>
          </a:p>
        </p:txBody>
      </p:sp>
      <p:grpSp>
        <p:nvGrpSpPr>
          <p:cNvPr id="183" name="Group 182"/>
          <p:cNvGrpSpPr/>
          <p:nvPr/>
        </p:nvGrpSpPr>
        <p:grpSpPr>
          <a:xfrm>
            <a:off x="6852927" y="5575925"/>
            <a:ext cx="407684" cy="509470"/>
            <a:chOff x="15943263" y="-7202488"/>
            <a:chExt cx="17021176" cy="21270913"/>
          </a:xfrm>
          <a:solidFill>
            <a:schemeClr val="bg1"/>
          </a:solidFill>
        </p:grpSpPr>
        <p:sp>
          <p:nvSpPr>
            <p:cNvPr id="184" name="Freeform 14"/>
            <p:cNvSpPr>
              <a:spLocks noEditPoints="1"/>
            </p:cNvSpPr>
            <p:nvPr/>
          </p:nvSpPr>
          <p:spPr bwMode="auto">
            <a:xfrm>
              <a:off x="19913601" y="-3233738"/>
              <a:ext cx="9080500" cy="9078913"/>
            </a:xfrm>
            <a:custGeom>
              <a:avLst/>
              <a:gdLst>
                <a:gd name="T0" fmla="*/ 2051 w 2420"/>
                <a:gd name="T1" fmla="*/ 944 h 2420"/>
                <a:gd name="T2" fmla="*/ 2170 w 2420"/>
                <a:gd name="T3" fmla="*/ 625 h 2420"/>
                <a:gd name="T4" fmla="*/ 2170 w 2420"/>
                <a:gd name="T5" fmla="*/ 459 h 2420"/>
                <a:gd name="T6" fmla="*/ 1795 w 2420"/>
                <a:gd name="T7" fmla="*/ 250 h 2420"/>
                <a:gd name="T8" fmla="*/ 1476 w 2420"/>
                <a:gd name="T9" fmla="*/ 369 h 2420"/>
                <a:gd name="T10" fmla="*/ 1358 w 2420"/>
                <a:gd name="T11" fmla="*/ 0 h 2420"/>
                <a:gd name="T12" fmla="*/ 944 w 2420"/>
                <a:gd name="T13" fmla="*/ 118 h 2420"/>
                <a:gd name="T14" fmla="*/ 803 w 2420"/>
                <a:gd name="T15" fmla="*/ 428 h 2420"/>
                <a:gd name="T16" fmla="*/ 459 w 2420"/>
                <a:gd name="T17" fmla="*/ 250 h 2420"/>
                <a:gd name="T18" fmla="*/ 215 w 2420"/>
                <a:gd name="T19" fmla="*/ 542 h 2420"/>
                <a:gd name="T20" fmla="*/ 427 w 2420"/>
                <a:gd name="T21" fmla="*/ 803 h 2420"/>
                <a:gd name="T22" fmla="*/ 117 w 2420"/>
                <a:gd name="T23" fmla="*/ 944 h 2420"/>
                <a:gd name="T24" fmla="*/ 0 w 2420"/>
                <a:gd name="T25" fmla="*/ 1358 h 2420"/>
                <a:gd name="T26" fmla="*/ 369 w 2420"/>
                <a:gd name="T27" fmla="*/ 1476 h 2420"/>
                <a:gd name="T28" fmla="*/ 250 w 2420"/>
                <a:gd name="T29" fmla="*/ 1795 h 2420"/>
                <a:gd name="T30" fmla="*/ 459 w 2420"/>
                <a:gd name="T31" fmla="*/ 2171 h 2420"/>
                <a:gd name="T32" fmla="*/ 803 w 2420"/>
                <a:gd name="T33" fmla="*/ 1993 h 2420"/>
                <a:gd name="T34" fmla="*/ 944 w 2420"/>
                <a:gd name="T35" fmla="*/ 2303 h 2420"/>
                <a:gd name="T36" fmla="*/ 1358 w 2420"/>
                <a:gd name="T37" fmla="*/ 2420 h 2420"/>
                <a:gd name="T38" fmla="*/ 1476 w 2420"/>
                <a:gd name="T39" fmla="*/ 2051 h 2420"/>
                <a:gd name="T40" fmla="*/ 1795 w 2420"/>
                <a:gd name="T41" fmla="*/ 2171 h 2420"/>
                <a:gd name="T42" fmla="*/ 2170 w 2420"/>
                <a:gd name="T43" fmla="*/ 1961 h 2420"/>
                <a:gd name="T44" fmla="*/ 2170 w 2420"/>
                <a:gd name="T45" fmla="*/ 1795 h 2420"/>
                <a:gd name="T46" fmla="*/ 2051 w 2420"/>
                <a:gd name="T47" fmla="*/ 1476 h 2420"/>
                <a:gd name="T48" fmla="*/ 2420 w 2420"/>
                <a:gd name="T49" fmla="*/ 1358 h 2420"/>
                <a:gd name="T50" fmla="*/ 2303 w 2420"/>
                <a:gd name="T51" fmla="*/ 944 h 2420"/>
                <a:gd name="T52" fmla="*/ 1988 w 2420"/>
                <a:gd name="T53" fmla="*/ 1310 h 2420"/>
                <a:gd name="T54" fmla="*/ 1819 w 2420"/>
                <a:gd name="T55" fmla="*/ 1587 h 2420"/>
                <a:gd name="T56" fmla="*/ 2019 w 2420"/>
                <a:gd name="T57" fmla="*/ 1878 h 2420"/>
                <a:gd name="T58" fmla="*/ 1690 w 2420"/>
                <a:gd name="T59" fmla="*/ 1831 h 2420"/>
                <a:gd name="T60" fmla="*/ 1374 w 2420"/>
                <a:gd name="T61" fmla="*/ 1907 h 2420"/>
                <a:gd name="T62" fmla="*/ 1310 w 2420"/>
                <a:gd name="T63" fmla="*/ 2254 h 2420"/>
                <a:gd name="T64" fmla="*/ 1110 w 2420"/>
                <a:gd name="T65" fmla="*/ 1988 h 2420"/>
                <a:gd name="T66" fmla="*/ 833 w 2420"/>
                <a:gd name="T67" fmla="*/ 1819 h 2420"/>
                <a:gd name="T68" fmla="*/ 542 w 2420"/>
                <a:gd name="T69" fmla="*/ 2019 h 2420"/>
                <a:gd name="T70" fmla="*/ 590 w 2420"/>
                <a:gd name="T71" fmla="*/ 1690 h 2420"/>
                <a:gd name="T72" fmla="*/ 513 w 2420"/>
                <a:gd name="T73" fmla="*/ 1374 h 2420"/>
                <a:gd name="T74" fmla="*/ 166 w 2420"/>
                <a:gd name="T75" fmla="*/ 1310 h 2420"/>
                <a:gd name="T76" fmla="*/ 432 w 2420"/>
                <a:gd name="T77" fmla="*/ 1111 h 2420"/>
                <a:gd name="T78" fmla="*/ 601 w 2420"/>
                <a:gd name="T79" fmla="*/ 833 h 2420"/>
                <a:gd name="T80" fmla="*/ 401 w 2420"/>
                <a:gd name="T81" fmla="*/ 542 h 2420"/>
                <a:gd name="T82" fmla="*/ 730 w 2420"/>
                <a:gd name="T83" fmla="*/ 590 h 2420"/>
                <a:gd name="T84" fmla="*/ 1046 w 2420"/>
                <a:gd name="T85" fmla="*/ 513 h 2420"/>
                <a:gd name="T86" fmla="*/ 1110 w 2420"/>
                <a:gd name="T87" fmla="*/ 166 h 2420"/>
                <a:gd name="T88" fmla="*/ 1310 w 2420"/>
                <a:gd name="T89" fmla="*/ 432 h 2420"/>
                <a:gd name="T90" fmla="*/ 1587 w 2420"/>
                <a:gd name="T91" fmla="*/ 602 h 2420"/>
                <a:gd name="T92" fmla="*/ 1878 w 2420"/>
                <a:gd name="T93" fmla="*/ 401 h 2420"/>
                <a:gd name="T94" fmla="*/ 1830 w 2420"/>
                <a:gd name="T95" fmla="*/ 731 h 2420"/>
                <a:gd name="T96" fmla="*/ 1907 w 2420"/>
                <a:gd name="T97" fmla="*/ 1046 h 2420"/>
                <a:gd name="T98" fmla="*/ 2254 w 2420"/>
                <a:gd name="T99" fmla="*/ 1111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2420" h="2420">
                  <a:moveTo>
                    <a:pt x="2303" y="944"/>
                  </a:moveTo>
                  <a:cubicBezTo>
                    <a:pt x="2051" y="944"/>
                    <a:pt x="2051" y="944"/>
                    <a:pt x="2051" y="944"/>
                  </a:cubicBezTo>
                  <a:cubicBezTo>
                    <a:pt x="2036" y="896"/>
                    <a:pt x="2016" y="849"/>
                    <a:pt x="1993" y="803"/>
                  </a:cubicBezTo>
                  <a:cubicBezTo>
                    <a:pt x="2170" y="625"/>
                    <a:pt x="2170" y="625"/>
                    <a:pt x="2170" y="625"/>
                  </a:cubicBezTo>
                  <a:cubicBezTo>
                    <a:pt x="2193" y="603"/>
                    <a:pt x="2205" y="574"/>
                    <a:pt x="2205" y="542"/>
                  </a:cubicBezTo>
                  <a:cubicBezTo>
                    <a:pt x="2205" y="511"/>
                    <a:pt x="2193" y="481"/>
                    <a:pt x="2170" y="459"/>
                  </a:cubicBezTo>
                  <a:cubicBezTo>
                    <a:pt x="1961" y="250"/>
                    <a:pt x="1961" y="250"/>
                    <a:pt x="1961" y="250"/>
                  </a:cubicBezTo>
                  <a:cubicBezTo>
                    <a:pt x="1915" y="204"/>
                    <a:pt x="1841" y="204"/>
                    <a:pt x="1795" y="250"/>
                  </a:cubicBezTo>
                  <a:cubicBezTo>
                    <a:pt x="1617" y="428"/>
                    <a:pt x="1617" y="428"/>
                    <a:pt x="1617" y="428"/>
                  </a:cubicBezTo>
                  <a:cubicBezTo>
                    <a:pt x="1572" y="404"/>
                    <a:pt x="1524" y="384"/>
                    <a:pt x="1476" y="369"/>
                  </a:cubicBezTo>
                  <a:cubicBezTo>
                    <a:pt x="1476" y="118"/>
                    <a:pt x="1476" y="118"/>
                    <a:pt x="1476" y="118"/>
                  </a:cubicBezTo>
                  <a:cubicBezTo>
                    <a:pt x="1476" y="53"/>
                    <a:pt x="1423" y="0"/>
                    <a:pt x="1358" y="0"/>
                  </a:cubicBezTo>
                  <a:cubicBezTo>
                    <a:pt x="1062" y="0"/>
                    <a:pt x="1062" y="0"/>
                    <a:pt x="1062" y="0"/>
                  </a:cubicBezTo>
                  <a:cubicBezTo>
                    <a:pt x="997" y="0"/>
                    <a:pt x="944" y="53"/>
                    <a:pt x="944" y="118"/>
                  </a:cubicBezTo>
                  <a:cubicBezTo>
                    <a:pt x="944" y="369"/>
                    <a:pt x="944" y="369"/>
                    <a:pt x="944" y="369"/>
                  </a:cubicBezTo>
                  <a:cubicBezTo>
                    <a:pt x="896" y="384"/>
                    <a:pt x="848" y="404"/>
                    <a:pt x="803" y="428"/>
                  </a:cubicBezTo>
                  <a:cubicBezTo>
                    <a:pt x="625" y="250"/>
                    <a:pt x="625" y="250"/>
                    <a:pt x="625" y="250"/>
                  </a:cubicBezTo>
                  <a:cubicBezTo>
                    <a:pt x="579" y="204"/>
                    <a:pt x="505" y="204"/>
                    <a:pt x="459" y="250"/>
                  </a:cubicBezTo>
                  <a:cubicBezTo>
                    <a:pt x="250" y="459"/>
                    <a:pt x="250" y="459"/>
                    <a:pt x="250" y="459"/>
                  </a:cubicBezTo>
                  <a:cubicBezTo>
                    <a:pt x="227" y="481"/>
                    <a:pt x="215" y="511"/>
                    <a:pt x="215" y="542"/>
                  </a:cubicBezTo>
                  <a:cubicBezTo>
                    <a:pt x="215" y="574"/>
                    <a:pt x="227" y="603"/>
                    <a:pt x="250" y="625"/>
                  </a:cubicBezTo>
                  <a:cubicBezTo>
                    <a:pt x="427" y="803"/>
                    <a:pt x="427" y="803"/>
                    <a:pt x="427" y="803"/>
                  </a:cubicBezTo>
                  <a:cubicBezTo>
                    <a:pt x="404" y="849"/>
                    <a:pt x="384" y="896"/>
                    <a:pt x="369" y="944"/>
                  </a:cubicBezTo>
                  <a:cubicBezTo>
                    <a:pt x="117" y="944"/>
                    <a:pt x="117" y="944"/>
                    <a:pt x="117" y="944"/>
                  </a:cubicBezTo>
                  <a:cubicBezTo>
                    <a:pt x="53" y="944"/>
                    <a:pt x="0" y="997"/>
                    <a:pt x="0" y="1062"/>
                  </a:cubicBezTo>
                  <a:cubicBezTo>
                    <a:pt x="0" y="1358"/>
                    <a:pt x="0" y="1358"/>
                    <a:pt x="0" y="1358"/>
                  </a:cubicBezTo>
                  <a:cubicBezTo>
                    <a:pt x="0" y="1423"/>
                    <a:pt x="53" y="1476"/>
                    <a:pt x="117" y="1476"/>
                  </a:cubicBezTo>
                  <a:cubicBezTo>
                    <a:pt x="369" y="1476"/>
                    <a:pt x="369" y="1476"/>
                    <a:pt x="369" y="1476"/>
                  </a:cubicBezTo>
                  <a:cubicBezTo>
                    <a:pt x="384" y="1525"/>
                    <a:pt x="404" y="1572"/>
                    <a:pt x="427" y="1617"/>
                  </a:cubicBezTo>
                  <a:cubicBezTo>
                    <a:pt x="250" y="1795"/>
                    <a:pt x="250" y="1795"/>
                    <a:pt x="250" y="1795"/>
                  </a:cubicBezTo>
                  <a:cubicBezTo>
                    <a:pt x="204" y="1841"/>
                    <a:pt x="204" y="1915"/>
                    <a:pt x="250" y="1961"/>
                  </a:cubicBezTo>
                  <a:cubicBezTo>
                    <a:pt x="459" y="2171"/>
                    <a:pt x="459" y="2171"/>
                    <a:pt x="459" y="2171"/>
                  </a:cubicBezTo>
                  <a:cubicBezTo>
                    <a:pt x="505" y="2216"/>
                    <a:pt x="579" y="2216"/>
                    <a:pt x="625" y="2171"/>
                  </a:cubicBezTo>
                  <a:cubicBezTo>
                    <a:pt x="803" y="1993"/>
                    <a:pt x="803" y="1993"/>
                    <a:pt x="803" y="1993"/>
                  </a:cubicBezTo>
                  <a:cubicBezTo>
                    <a:pt x="848" y="2016"/>
                    <a:pt x="896" y="2036"/>
                    <a:pt x="944" y="2051"/>
                  </a:cubicBezTo>
                  <a:cubicBezTo>
                    <a:pt x="944" y="2303"/>
                    <a:pt x="944" y="2303"/>
                    <a:pt x="944" y="2303"/>
                  </a:cubicBezTo>
                  <a:cubicBezTo>
                    <a:pt x="944" y="2368"/>
                    <a:pt x="997" y="2420"/>
                    <a:pt x="1062" y="2420"/>
                  </a:cubicBezTo>
                  <a:cubicBezTo>
                    <a:pt x="1358" y="2420"/>
                    <a:pt x="1358" y="2420"/>
                    <a:pt x="1358" y="2420"/>
                  </a:cubicBezTo>
                  <a:cubicBezTo>
                    <a:pt x="1423" y="2420"/>
                    <a:pt x="1476" y="2368"/>
                    <a:pt x="1476" y="2303"/>
                  </a:cubicBezTo>
                  <a:cubicBezTo>
                    <a:pt x="1476" y="2051"/>
                    <a:pt x="1476" y="2051"/>
                    <a:pt x="1476" y="2051"/>
                  </a:cubicBezTo>
                  <a:cubicBezTo>
                    <a:pt x="1524" y="2036"/>
                    <a:pt x="1572" y="2016"/>
                    <a:pt x="1617" y="1993"/>
                  </a:cubicBezTo>
                  <a:cubicBezTo>
                    <a:pt x="1795" y="2171"/>
                    <a:pt x="1795" y="2171"/>
                    <a:pt x="1795" y="2171"/>
                  </a:cubicBezTo>
                  <a:cubicBezTo>
                    <a:pt x="1841" y="2216"/>
                    <a:pt x="1915" y="2216"/>
                    <a:pt x="1961" y="2171"/>
                  </a:cubicBezTo>
                  <a:cubicBezTo>
                    <a:pt x="2170" y="1961"/>
                    <a:pt x="2170" y="1961"/>
                    <a:pt x="2170" y="1961"/>
                  </a:cubicBezTo>
                  <a:cubicBezTo>
                    <a:pt x="2193" y="1939"/>
                    <a:pt x="2205" y="1910"/>
                    <a:pt x="2205" y="1878"/>
                  </a:cubicBezTo>
                  <a:cubicBezTo>
                    <a:pt x="2205" y="1847"/>
                    <a:pt x="2193" y="1817"/>
                    <a:pt x="2170" y="1795"/>
                  </a:cubicBezTo>
                  <a:cubicBezTo>
                    <a:pt x="1993" y="1617"/>
                    <a:pt x="1993" y="1617"/>
                    <a:pt x="1993" y="1617"/>
                  </a:cubicBezTo>
                  <a:cubicBezTo>
                    <a:pt x="2016" y="1572"/>
                    <a:pt x="2036" y="1525"/>
                    <a:pt x="2051" y="1476"/>
                  </a:cubicBezTo>
                  <a:cubicBezTo>
                    <a:pt x="2303" y="1476"/>
                    <a:pt x="2303" y="1476"/>
                    <a:pt x="2303" y="1476"/>
                  </a:cubicBezTo>
                  <a:cubicBezTo>
                    <a:pt x="2367" y="1476"/>
                    <a:pt x="2420" y="1423"/>
                    <a:pt x="2420" y="1358"/>
                  </a:cubicBezTo>
                  <a:cubicBezTo>
                    <a:pt x="2420" y="1062"/>
                    <a:pt x="2420" y="1062"/>
                    <a:pt x="2420" y="1062"/>
                  </a:cubicBezTo>
                  <a:cubicBezTo>
                    <a:pt x="2420" y="997"/>
                    <a:pt x="2367" y="944"/>
                    <a:pt x="2303" y="944"/>
                  </a:cubicBezTo>
                  <a:close/>
                  <a:moveTo>
                    <a:pt x="2254" y="1310"/>
                  </a:moveTo>
                  <a:cubicBezTo>
                    <a:pt x="1988" y="1310"/>
                    <a:pt x="1988" y="1310"/>
                    <a:pt x="1988" y="1310"/>
                  </a:cubicBezTo>
                  <a:cubicBezTo>
                    <a:pt x="1949" y="1310"/>
                    <a:pt x="1916" y="1336"/>
                    <a:pt x="1907" y="1374"/>
                  </a:cubicBezTo>
                  <a:cubicBezTo>
                    <a:pt x="1889" y="1450"/>
                    <a:pt x="1860" y="1521"/>
                    <a:pt x="1819" y="1587"/>
                  </a:cubicBezTo>
                  <a:cubicBezTo>
                    <a:pt x="1798" y="1620"/>
                    <a:pt x="1803" y="1662"/>
                    <a:pt x="1830" y="1690"/>
                  </a:cubicBezTo>
                  <a:cubicBezTo>
                    <a:pt x="2019" y="1878"/>
                    <a:pt x="2019" y="1878"/>
                    <a:pt x="2019" y="1878"/>
                  </a:cubicBezTo>
                  <a:cubicBezTo>
                    <a:pt x="1878" y="2019"/>
                    <a:pt x="1878" y="2019"/>
                    <a:pt x="1878" y="2019"/>
                  </a:cubicBezTo>
                  <a:cubicBezTo>
                    <a:pt x="1690" y="1831"/>
                    <a:pt x="1690" y="1831"/>
                    <a:pt x="1690" y="1831"/>
                  </a:cubicBezTo>
                  <a:cubicBezTo>
                    <a:pt x="1662" y="1803"/>
                    <a:pt x="1620" y="1798"/>
                    <a:pt x="1587" y="1819"/>
                  </a:cubicBezTo>
                  <a:cubicBezTo>
                    <a:pt x="1521" y="1860"/>
                    <a:pt x="1449" y="1889"/>
                    <a:pt x="1374" y="1907"/>
                  </a:cubicBezTo>
                  <a:cubicBezTo>
                    <a:pt x="1336" y="1916"/>
                    <a:pt x="1310" y="1949"/>
                    <a:pt x="1310" y="1988"/>
                  </a:cubicBezTo>
                  <a:cubicBezTo>
                    <a:pt x="1310" y="2254"/>
                    <a:pt x="1310" y="2254"/>
                    <a:pt x="1310" y="2254"/>
                  </a:cubicBezTo>
                  <a:cubicBezTo>
                    <a:pt x="1110" y="2254"/>
                    <a:pt x="1110" y="2254"/>
                    <a:pt x="1110" y="2254"/>
                  </a:cubicBezTo>
                  <a:cubicBezTo>
                    <a:pt x="1110" y="1988"/>
                    <a:pt x="1110" y="1988"/>
                    <a:pt x="1110" y="1988"/>
                  </a:cubicBezTo>
                  <a:cubicBezTo>
                    <a:pt x="1110" y="1949"/>
                    <a:pt x="1084" y="1916"/>
                    <a:pt x="1046" y="1907"/>
                  </a:cubicBezTo>
                  <a:cubicBezTo>
                    <a:pt x="971" y="1889"/>
                    <a:pt x="899" y="1860"/>
                    <a:pt x="833" y="1819"/>
                  </a:cubicBezTo>
                  <a:cubicBezTo>
                    <a:pt x="800" y="1798"/>
                    <a:pt x="758" y="1803"/>
                    <a:pt x="730" y="1831"/>
                  </a:cubicBezTo>
                  <a:cubicBezTo>
                    <a:pt x="542" y="2019"/>
                    <a:pt x="542" y="2019"/>
                    <a:pt x="542" y="2019"/>
                  </a:cubicBezTo>
                  <a:cubicBezTo>
                    <a:pt x="401" y="1878"/>
                    <a:pt x="401" y="1878"/>
                    <a:pt x="401" y="1878"/>
                  </a:cubicBezTo>
                  <a:cubicBezTo>
                    <a:pt x="590" y="1690"/>
                    <a:pt x="590" y="1690"/>
                    <a:pt x="590" y="1690"/>
                  </a:cubicBezTo>
                  <a:cubicBezTo>
                    <a:pt x="617" y="1662"/>
                    <a:pt x="622" y="1620"/>
                    <a:pt x="601" y="1587"/>
                  </a:cubicBezTo>
                  <a:cubicBezTo>
                    <a:pt x="561" y="1521"/>
                    <a:pt x="531" y="1450"/>
                    <a:pt x="513" y="1374"/>
                  </a:cubicBezTo>
                  <a:cubicBezTo>
                    <a:pt x="504" y="1336"/>
                    <a:pt x="471" y="1310"/>
                    <a:pt x="432" y="1310"/>
                  </a:cubicBezTo>
                  <a:cubicBezTo>
                    <a:pt x="166" y="1310"/>
                    <a:pt x="166" y="1310"/>
                    <a:pt x="166" y="1310"/>
                  </a:cubicBezTo>
                  <a:cubicBezTo>
                    <a:pt x="166" y="1111"/>
                    <a:pt x="166" y="1111"/>
                    <a:pt x="166" y="1111"/>
                  </a:cubicBezTo>
                  <a:cubicBezTo>
                    <a:pt x="432" y="1111"/>
                    <a:pt x="432" y="1111"/>
                    <a:pt x="432" y="1111"/>
                  </a:cubicBezTo>
                  <a:cubicBezTo>
                    <a:pt x="471" y="1111"/>
                    <a:pt x="504" y="1084"/>
                    <a:pt x="513" y="1046"/>
                  </a:cubicBezTo>
                  <a:cubicBezTo>
                    <a:pt x="531" y="971"/>
                    <a:pt x="561" y="899"/>
                    <a:pt x="601" y="833"/>
                  </a:cubicBezTo>
                  <a:cubicBezTo>
                    <a:pt x="622" y="800"/>
                    <a:pt x="617" y="758"/>
                    <a:pt x="590" y="731"/>
                  </a:cubicBezTo>
                  <a:cubicBezTo>
                    <a:pt x="401" y="542"/>
                    <a:pt x="401" y="542"/>
                    <a:pt x="401" y="542"/>
                  </a:cubicBezTo>
                  <a:cubicBezTo>
                    <a:pt x="542" y="401"/>
                    <a:pt x="542" y="401"/>
                    <a:pt x="542" y="401"/>
                  </a:cubicBezTo>
                  <a:cubicBezTo>
                    <a:pt x="730" y="590"/>
                    <a:pt x="730" y="590"/>
                    <a:pt x="730" y="590"/>
                  </a:cubicBezTo>
                  <a:cubicBezTo>
                    <a:pt x="758" y="617"/>
                    <a:pt x="800" y="622"/>
                    <a:pt x="833" y="602"/>
                  </a:cubicBezTo>
                  <a:cubicBezTo>
                    <a:pt x="899" y="561"/>
                    <a:pt x="971" y="531"/>
                    <a:pt x="1046" y="513"/>
                  </a:cubicBezTo>
                  <a:cubicBezTo>
                    <a:pt x="1084" y="504"/>
                    <a:pt x="1110" y="471"/>
                    <a:pt x="1110" y="432"/>
                  </a:cubicBezTo>
                  <a:cubicBezTo>
                    <a:pt x="1110" y="166"/>
                    <a:pt x="1110" y="166"/>
                    <a:pt x="1110" y="166"/>
                  </a:cubicBezTo>
                  <a:cubicBezTo>
                    <a:pt x="1310" y="166"/>
                    <a:pt x="1310" y="166"/>
                    <a:pt x="1310" y="166"/>
                  </a:cubicBezTo>
                  <a:cubicBezTo>
                    <a:pt x="1310" y="432"/>
                    <a:pt x="1310" y="432"/>
                    <a:pt x="1310" y="432"/>
                  </a:cubicBezTo>
                  <a:cubicBezTo>
                    <a:pt x="1310" y="471"/>
                    <a:pt x="1336" y="504"/>
                    <a:pt x="1374" y="513"/>
                  </a:cubicBezTo>
                  <a:cubicBezTo>
                    <a:pt x="1449" y="531"/>
                    <a:pt x="1521" y="561"/>
                    <a:pt x="1587" y="602"/>
                  </a:cubicBezTo>
                  <a:cubicBezTo>
                    <a:pt x="1620" y="622"/>
                    <a:pt x="1662" y="617"/>
                    <a:pt x="1690" y="590"/>
                  </a:cubicBezTo>
                  <a:cubicBezTo>
                    <a:pt x="1878" y="401"/>
                    <a:pt x="1878" y="401"/>
                    <a:pt x="1878" y="401"/>
                  </a:cubicBezTo>
                  <a:cubicBezTo>
                    <a:pt x="2019" y="542"/>
                    <a:pt x="2019" y="542"/>
                    <a:pt x="2019" y="542"/>
                  </a:cubicBezTo>
                  <a:cubicBezTo>
                    <a:pt x="1830" y="731"/>
                    <a:pt x="1830" y="731"/>
                    <a:pt x="1830" y="731"/>
                  </a:cubicBezTo>
                  <a:cubicBezTo>
                    <a:pt x="1803" y="758"/>
                    <a:pt x="1798" y="800"/>
                    <a:pt x="1819" y="833"/>
                  </a:cubicBezTo>
                  <a:cubicBezTo>
                    <a:pt x="1860" y="899"/>
                    <a:pt x="1889" y="971"/>
                    <a:pt x="1907" y="1046"/>
                  </a:cubicBezTo>
                  <a:cubicBezTo>
                    <a:pt x="1916" y="1084"/>
                    <a:pt x="1949" y="1111"/>
                    <a:pt x="1988" y="1111"/>
                  </a:cubicBezTo>
                  <a:cubicBezTo>
                    <a:pt x="2254" y="1111"/>
                    <a:pt x="2254" y="1111"/>
                    <a:pt x="2254" y="1111"/>
                  </a:cubicBezTo>
                  <a:lnTo>
                    <a:pt x="2254" y="131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5" name="Freeform 15"/>
            <p:cNvSpPr>
              <a:spLocks noEditPoints="1"/>
            </p:cNvSpPr>
            <p:nvPr/>
          </p:nvSpPr>
          <p:spPr bwMode="auto">
            <a:xfrm>
              <a:off x="22783801" y="-363538"/>
              <a:ext cx="3340100" cy="3338513"/>
            </a:xfrm>
            <a:custGeom>
              <a:avLst/>
              <a:gdLst>
                <a:gd name="T0" fmla="*/ 445 w 890"/>
                <a:gd name="T1" fmla="*/ 0 h 890"/>
                <a:gd name="T2" fmla="*/ 0 w 890"/>
                <a:gd name="T3" fmla="*/ 445 h 890"/>
                <a:gd name="T4" fmla="*/ 445 w 890"/>
                <a:gd name="T5" fmla="*/ 890 h 890"/>
                <a:gd name="T6" fmla="*/ 890 w 890"/>
                <a:gd name="T7" fmla="*/ 445 h 890"/>
                <a:gd name="T8" fmla="*/ 445 w 890"/>
                <a:gd name="T9" fmla="*/ 0 h 890"/>
                <a:gd name="T10" fmla="*/ 445 w 890"/>
                <a:gd name="T11" fmla="*/ 724 h 890"/>
                <a:gd name="T12" fmla="*/ 166 w 890"/>
                <a:gd name="T13" fmla="*/ 445 h 890"/>
                <a:gd name="T14" fmla="*/ 445 w 890"/>
                <a:gd name="T15" fmla="*/ 166 h 890"/>
                <a:gd name="T16" fmla="*/ 724 w 890"/>
                <a:gd name="T17" fmla="*/ 445 h 890"/>
                <a:gd name="T18" fmla="*/ 445 w 890"/>
                <a:gd name="T19" fmla="*/ 724 h 8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0" h="890">
                  <a:moveTo>
                    <a:pt x="445" y="0"/>
                  </a:moveTo>
                  <a:cubicBezTo>
                    <a:pt x="200" y="0"/>
                    <a:pt x="0" y="200"/>
                    <a:pt x="0" y="445"/>
                  </a:cubicBezTo>
                  <a:cubicBezTo>
                    <a:pt x="0" y="690"/>
                    <a:pt x="200" y="890"/>
                    <a:pt x="445" y="890"/>
                  </a:cubicBezTo>
                  <a:cubicBezTo>
                    <a:pt x="690" y="890"/>
                    <a:pt x="890" y="690"/>
                    <a:pt x="890" y="445"/>
                  </a:cubicBezTo>
                  <a:cubicBezTo>
                    <a:pt x="890" y="200"/>
                    <a:pt x="690" y="0"/>
                    <a:pt x="445" y="0"/>
                  </a:cubicBezTo>
                  <a:close/>
                  <a:moveTo>
                    <a:pt x="445" y="724"/>
                  </a:moveTo>
                  <a:cubicBezTo>
                    <a:pt x="291" y="724"/>
                    <a:pt x="166" y="599"/>
                    <a:pt x="166" y="445"/>
                  </a:cubicBezTo>
                  <a:cubicBezTo>
                    <a:pt x="166" y="291"/>
                    <a:pt x="291" y="166"/>
                    <a:pt x="445" y="166"/>
                  </a:cubicBezTo>
                  <a:cubicBezTo>
                    <a:pt x="599" y="166"/>
                    <a:pt x="724" y="291"/>
                    <a:pt x="724" y="445"/>
                  </a:cubicBezTo>
                  <a:cubicBezTo>
                    <a:pt x="724" y="599"/>
                    <a:pt x="599" y="724"/>
                    <a:pt x="445" y="72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6" name="Freeform 16"/>
            <p:cNvSpPr>
              <a:spLocks/>
            </p:cNvSpPr>
            <p:nvPr/>
          </p:nvSpPr>
          <p:spPr bwMode="auto">
            <a:xfrm>
              <a:off x="15943263"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7" name="Freeform 17"/>
            <p:cNvSpPr>
              <a:spLocks/>
            </p:cNvSpPr>
            <p:nvPr/>
          </p:nvSpPr>
          <p:spPr bwMode="auto">
            <a:xfrm>
              <a:off x="31305501" y="993775"/>
              <a:ext cx="1658938" cy="623888"/>
            </a:xfrm>
            <a:custGeom>
              <a:avLst/>
              <a:gdLst>
                <a:gd name="T0" fmla="*/ 359 w 442"/>
                <a:gd name="T1" fmla="*/ 0 h 166"/>
                <a:gd name="T2" fmla="*/ 83 w 442"/>
                <a:gd name="T3" fmla="*/ 0 h 166"/>
                <a:gd name="T4" fmla="*/ 0 w 442"/>
                <a:gd name="T5" fmla="*/ 83 h 166"/>
                <a:gd name="T6" fmla="*/ 83 w 442"/>
                <a:gd name="T7" fmla="*/ 166 h 166"/>
                <a:gd name="T8" fmla="*/ 359 w 442"/>
                <a:gd name="T9" fmla="*/ 166 h 166"/>
                <a:gd name="T10" fmla="*/ 442 w 442"/>
                <a:gd name="T11" fmla="*/ 83 h 166"/>
                <a:gd name="T12" fmla="*/ 359 w 442"/>
                <a:gd name="T13" fmla="*/ 0 h 166"/>
              </a:gdLst>
              <a:ahLst/>
              <a:cxnLst>
                <a:cxn ang="0">
                  <a:pos x="T0" y="T1"/>
                </a:cxn>
                <a:cxn ang="0">
                  <a:pos x="T2" y="T3"/>
                </a:cxn>
                <a:cxn ang="0">
                  <a:pos x="T4" y="T5"/>
                </a:cxn>
                <a:cxn ang="0">
                  <a:pos x="T6" y="T7"/>
                </a:cxn>
                <a:cxn ang="0">
                  <a:pos x="T8" y="T9"/>
                </a:cxn>
                <a:cxn ang="0">
                  <a:pos x="T10" y="T11"/>
                </a:cxn>
                <a:cxn ang="0">
                  <a:pos x="T12" y="T13"/>
                </a:cxn>
              </a:cxnLst>
              <a:rect l="0" t="0" r="r" b="b"/>
              <a:pathLst>
                <a:path w="442" h="166">
                  <a:moveTo>
                    <a:pt x="359" y="0"/>
                  </a:moveTo>
                  <a:cubicBezTo>
                    <a:pt x="83" y="0"/>
                    <a:pt x="83" y="0"/>
                    <a:pt x="83" y="0"/>
                  </a:cubicBezTo>
                  <a:cubicBezTo>
                    <a:pt x="37" y="0"/>
                    <a:pt x="0" y="37"/>
                    <a:pt x="0" y="83"/>
                  </a:cubicBezTo>
                  <a:cubicBezTo>
                    <a:pt x="0" y="129"/>
                    <a:pt x="37" y="166"/>
                    <a:pt x="83" y="166"/>
                  </a:cubicBezTo>
                  <a:cubicBezTo>
                    <a:pt x="359" y="166"/>
                    <a:pt x="359" y="166"/>
                    <a:pt x="359" y="166"/>
                  </a:cubicBezTo>
                  <a:cubicBezTo>
                    <a:pt x="405" y="166"/>
                    <a:pt x="442" y="129"/>
                    <a:pt x="442" y="83"/>
                  </a:cubicBezTo>
                  <a:cubicBezTo>
                    <a:pt x="442" y="37"/>
                    <a:pt x="405" y="0"/>
                    <a:pt x="359"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8" name="Freeform 18"/>
            <p:cNvSpPr>
              <a:spLocks/>
            </p:cNvSpPr>
            <p:nvPr/>
          </p:nvSpPr>
          <p:spPr bwMode="auto">
            <a:xfrm>
              <a:off x="18314988" y="6029325"/>
              <a:ext cx="1414463" cy="1414463"/>
            </a:xfrm>
            <a:custGeom>
              <a:avLst/>
              <a:gdLst>
                <a:gd name="T0" fmla="*/ 345 w 377"/>
                <a:gd name="T1" fmla="*/ 32 h 377"/>
                <a:gd name="T2" fmla="*/ 227 w 377"/>
                <a:gd name="T3" fmla="*/ 32 h 377"/>
                <a:gd name="T4" fmla="*/ 32 w 377"/>
                <a:gd name="T5" fmla="*/ 227 h 377"/>
                <a:gd name="T6" fmla="*/ 32 w 377"/>
                <a:gd name="T7" fmla="*/ 345 h 377"/>
                <a:gd name="T8" fmla="*/ 150 w 377"/>
                <a:gd name="T9" fmla="*/ 345 h 377"/>
                <a:gd name="T10" fmla="*/ 345 w 377"/>
                <a:gd name="T11" fmla="*/ 150 h 377"/>
                <a:gd name="T12" fmla="*/ 345 w 377"/>
                <a:gd name="T13" fmla="*/ 32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2"/>
                  </a:moveTo>
                  <a:cubicBezTo>
                    <a:pt x="312" y="0"/>
                    <a:pt x="260" y="0"/>
                    <a:pt x="227" y="32"/>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7"/>
                    <a:pt x="377" y="65"/>
                    <a:pt x="345" y="3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89" name="Freeform 19"/>
            <p:cNvSpPr>
              <a:spLocks/>
            </p:cNvSpPr>
            <p:nvPr/>
          </p:nvSpPr>
          <p:spPr bwMode="auto">
            <a:xfrm>
              <a:off x="29178251" y="-4832350"/>
              <a:ext cx="1414463" cy="1414463"/>
            </a:xfrm>
            <a:custGeom>
              <a:avLst/>
              <a:gdLst>
                <a:gd name="T0" fmla="*/ 345 w 377"/>
                <a:gd name="T1" fmla="*/ 33 h 377"/>
                <a:gd name="T2" fmla="*/ 227 w 377"/>
                <a:gd name="T3" fmla="*/ 33 h 377"/>
                <a:gd name="T4" fmla="*/ 32 w 377"/>
                <a:gd name="T5" fmla="*/ 227 h 377"/>
                <a:gd name="T6" fmla="*/ 32 w 377"/>
                <a:gd name="T7" fmla="*/ 345 h 377"/>
                <a:gd name="T8" fmla="*/ 150 w 377"/>
                <a:gd name="T9" fmla="*/ 345 h 377"/>
                <a:gd name="T10" fmla="*/ 345 w 377"/>
                <a:gd name="T11" fmla="*/ 150 h 377"/>
                <a:gd name="T12" fmla="*/ 345 w 377"/>
                <a:gd name="T13" fmla="*/ 33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33"/>
                  </a:moveTo>
                  <a:cubicBezTo>
                    <a:pt x="312" y="0"/>
                    <a:pt x="260" y="0"/>
                    <a:pt x="227" y="33"/>
                  </a:cubicBezTo>
                  <a:cubicBezTo>
                    <a:pt x="32" y="227"/>
                    <a:pt x="32" y="227"/>
                    <a:pt x="32" y="227"/>
                  </a:cubicBezTo>
                  <a:cubicBezTo>
                    <a:pt x="0" y="260"/>
                    <a:pt x="0" y="312"/>
                    <a:pt x="32" y="345"/>
                  </a:cubicBezTo>
                  <a:cubicBezTo>
                    <a:pt x="65" y="377"/>
                    <a:pt x="117" y="377"/>
                    <a:pt x="150" y="345"/>
                  </a:cubicBezTo>
                  <a:cubicBezTo>
                    <a:pt x="345" y="150"/>
                    <a:pt x="345" y="150"/>
                    <a:pt x="345" y="150"/>
                  </a:cubicBezTo>
                  <a:cubicBezTo>
                    <a:pt x="377" y="118"/>
                    <a:pt x="377" y="65"/>
                    <a:pt x="345" y="3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0" name="Freeform 20"/>
            <p:cNvSpPr>
              <a:spLocks/>
            </p:cNvSpPr>
            <p:nvPr/>
          </p:nvSpPr>
          <p:spPr bwMode="auto">
            <a:xfrm>
              <a:off x="24142701" y="-7202488"/>
              <a:ext cx="622300" cy="1657350"/>
            </a:xfrm>
            <a:custGeom>
              <a:avLst/>
              <a:gdLst>
                <a:gd name="T0" fmla="*/ 83 w 166"/>
                <a:gd name="T1" fmla="*/ 0 h 442"/>
                <a:gd name="T2" fmla="*/ 0 w 166"/>
                <a:gd name="T3" fmla="*/ 83 h 442"/>
                <a:gd name="T4" fmla="*/ 0 w 166"/>
                <a:gd name="T5" fmla="*/ 359 h 442"/>
                <a:gd name="T6" fmla="*/ 83 w 166"/>
                <a:gd name="T7" fmla="*/ 442 h 442"/>
                <a:gd name="T8" fmla="*/ 166 w 166"/>
                <a:gd name="T9" fmla="*/ 359 h 442"/>
                <a:gd name="T10" fmla="*/ 166 w 166"/>
                <a:gd name="T11" fmla="*/ 83 h 442"/>
                <a:gd name="T12" fmla="*/ 83 w 166"/>
                <a:gd name="T13" fmla="*/ 0 h 442"/>
              </a:gdLst>
              <a:ahLst/>
              <a:cxnLst>
                <a:cxn ang="0">
                  <a:pos x="T0" y="T1"/>
                </a:cxn>
                <a:cxn ang="0">
                  <a:pos x="T2" y="T3"/>
                </a:cxn>
                <a:cxn ang="0">
                  <a:pos x="T4" y="T5"/>
                </a:cxn>
                <a:cxn ang="0">
                  <a:pos x="T6" y="T7"/>
                </a:cxn>
                <a:cxn ang="0">
                  <a:pos x="T8" y="T9"/>
                </a:cxn>
                <a:cxn ang="0">
                  <a:pos x="T10" y="T11"/>
                </a:cxn>
                <a:cxn ang="0">
                  <a:pos x="T12" y="T13"/>
                </a:cxn>
              </a:cxnLst>
              <a:rect l="0" t="0" r="r" b="b"/>
              <a:pathLst>
                <a:path w="166" h="442">
                  <a:moveTo>
                    <a:pt x="83" y="0"/>
                  </a:moveTo>
                  <a:cubicBezTo>
                    <a:pt x="37" y="0"/>
                    <a:pt x="0" y="38"/>
                    <a:pt x="0" y="83"/>
                  </a:cubicBezTo>
                  <a:cubicBezTo>
                    <a:pt x="0" y="359"/>
                    <a:pt x="0" y="359"/>
                    <a:pt x="0" y="359"/>
                  </a:cubicBezTo>
                  <a:cubicBezTo>
                    <a:pt x="0" y="405"/>
                    <a:pt x="37" y="442"/>
                    <a:pt x="83" y="442"/>
                  </a:cubicBezTo>
                  <a:cubicBezTo>
                    <a:pt x="129" y="442"/>
                    <a:pt x="166" y="405"/>
                    <a:pt x="166" y="359"/>
                  </a:cubicBezTo>
                  <a:cubicBezTo>
                    <a:pt x="166" y="83"/>
                    <a:pt x="166" y="83"/>
                    <a:pt x="166" y="83"/>
                  </a:cubicBezTo>
                  <a:cubicBezTo>
                    <a:pt x="166" y="38"/>
                    <a:pt x="129" y="0"/>
                    <a:pt x="83"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1" name="Freeform 21"/>
            <p:cNvSpPr>
              <a:spLocks/>
            </p:cNvSpPr>
            <p:nvPr/>
          </p:nvSpPr>
          <p:spPr bwMode="auto">
            <a:xfrm>
              <a:off x="29178251" y="6029325"/>
              <a:ext cx="1414463" cy="1414463"/>
            </a:xfrm>
            <a:custGeom>
              <a:avLst/>
              <a:gdLst>
                <a:gd name="T0" fmla="*/ 345 w 377"/>
                <a:gd name="T1" fmla="*/ 227 h 377"/>
                <a:gd name="T2" fmla="*/ 150 w 377"/>
                <a:gd name="T3" fmla="*/ 32 h 377"/>
                <a:gd name="T4" fmla="*/ 32 w 377"/>
                <a:gd name="T5" fmla="*/ 32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2"/>
                    <a:pt x="150" y="32"/>
                    <a:pt x="150" y="32"/>
                  </a:cubicBezTo>
                  <a:cubicBezTo>
                    <a:pt x="117" y="0"/>
                    <a:pt x="65" y="0"/>
                    <a:pt x="32" y="32"/>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2" name="Freeform 22"/>
            <p:cNvSpPr>
              <a:spLocks/>
            </p:cNvSpPr>
            <p:nvPr/>
          </p:nvSpPr>
          <p:spPr bwMode="auto">
            <a:xfrm>
              <a:off x="18314988" y="-4832350"/>
              <a:ext cx="1414463" cy="1414463"/>
            </a:xfrm>
            <a:custGeom>
              <a:avLst/>
              <a:gdLst>
                <a:gd name="T0" fmla="*/ 345 w 377"/>
                <a:gd name="T1" fmla="*/ 227 h 377"/>
                <a:gd name="T2" fmla="*/ 150 w 377"/>
                <a:gd name="T3" fmla="*/ 33 h 377"/>
                <a:gd name="T4" fmla="*/ 32 w 377"/>
                <a:gd name="T5" fmla="*/ 33 h 377"/>
                <a:gd name="T6" fmla="*/ 32 w 377"/>
                <a:gd name="T7" fmla="*/ 150 h 377"/>
                <a:gd name="T8" fmla="*/ 227 w 377"/>
                <a:gd name="T9" fmla="*/ 345 h 377"/>
                <a:gd name="T10" fmla="*/ 345 w 377"/>
                <a:gd name="T11" fmla="*/ 345 h 377"/>
                <a:gd name="T12" fmla="*/ 345 w 377"/>
                <a:gd name="T13" fmla="*/ 227 h 377"/>
              </a:gdLst>
              <a:ahLst/>
              <a:cxnLst>
                <a:cxn ang="0">
                  <a:pos x="T0" y="T1"/>
                </a:cxn>
                <a:cxn ang="0">
                  <a:pos x="T2" y="T3"/>
                </a:cxn>
                <a:cxn ang="0">
                  <a:pos x="T4" y="T5"/>
                </a:cxn>
                <a:cxn ang="0">
                  <a:pos x="T6" y="T7"/>
                </a:cxn>
                <a:cxn ang="0">
                  <a:pos x="T8" y="T9"/>
                </a:cxn>
                <a:cxn ang="0">
                  <a:pos x="T10" y="T11"/>
                </a:cxn>
                <a:cxn ang="0">
                  <a:pos x="T12" y="T13"/>
                </a:cxn>
              </a:cxnLst>
              <a:rect l="0" t="0" r="r" b="b"/>
              <a:pathLst>
                <a:path w="377" h="377">
                  <a:moveTo>
                    <a:pt x="345" y="227"/>
                  </a:moveTo>
                  <a:cubicBezTo>
                    <a:pt x="150" y="33"/>
                    <a:pt x="150" y="33"/>
                    <a:pt x="150" y="33"/>
                  </a:cubicBezTo>
                  <a:cubicBezTo>
                    <a:pt x="117" y="0"/>
                    <a:pt x="65" y="0"/>
                    <a:pt x="32" y="33"/>
                  </a:cubicBezTo>
                  <a:cubicBezTo>
                    <a:pt x="0" y="65"/>
                    <a:pt x="0" y="118"/>
                    <a:pt x="32" y="150"/>
                  </a:cubicBezTo>
                  <a:cubicBezTo>
                    <a:pt x="227" y="345"/>
                    <a:pt x="227" y="345"/>
                    <a:pt x="227" y="345"/>
                  </a:cubicBezTo>
                  <a:cubicBezTo>
                    <a:pt x="260" y="377"/>
                    <a:pt x="312" y="377"/>
                    <a:pt x="345" y="345"/>
                  </a:cubicBezTo>
                  <a:cubicBezTo>
                    <a:pt x="377" y="312"/>
                    <a:pt x="377" y="260"/>
                    <a:pt x="345" y="22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3" name="Freeform 23"/>
            <p:cNvSpPr>
              <a:spLocks/>
            </p:cNvSpPr>
            <p:nvPr/>
          </p:nvSpPr>
          <p:spPr bwMode="auto">
            <a:xfrm>
              <a:off x="24850726" y="-4956175"/>
              <a:ext cx="5838825" cy="5845175"/>
            </a:xfrm>
            <a:custGeom>
              <a:avLst/>
              <a:gdLst>
                <a:gd name="T0" fmla="*/ 1551 w 1556"/>
                <a:gd name="T1" fmla="*/ 1466 h 1558"/>
                <a:gd name="T2" fmla="*/ 98 w 1556"/>
                <a:gd name="T3" fmla="*/ 6 h 1558"/>
                <a:gd name="T4" fmla="*/ 5 w 1556"/>
                <a:gd name="T5" fmla="*/ 78 h 1558"/>
                <a:gd name="T6" fmla="*/ 78 w 1556"/>
                <a:gd name="T7" fmla="*/ 171 h 1558"/>
                <a:gd name="T8" fmla="*/ 1386 w 1556"/>
                <a:gd name="T9" fmla="*/ 1485 h 1558"/>
                <a:gd name="T10" fmla="*/ 1468 w 1556"/>
                <a:gd name="T11" fmla="*/ 1558 h 1558"/>
                <a:gd name="T12" fmla="*/ 1478 w 1556"/>
                <a:gd name="T13" fmla="*/ 1558 h 1558"/>
                <a:gd name="T14" fmla="*/ 1551 w 1556"/>
                <a:gd name="T15" fmla="*/ 1466 h 15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556" h="1558">
                  <a:moveTo>
                    <a:pt x="1551" y="1466"/>
                  </a:moveTo>
                  <a:cubicBezTo>
                    <a:pt x="1461" y="703"/>
                    <a:pt x="857" y="98"/>
                    <a:pt x="98" y="6"/>
                  </a:cubicBezTo>
                  <a:cubicBezTo>
                    <a:pt x="52" y="0"/>
                    <a:pt x="11" y="33"/>
                    <a:pt x="5" y="78"/>
                  </a:cubicBezTo>
                  <a:cubicBezTo>
                    <a:pt x="0" y="124"/>
                    <a:pt x="32" y="165"/>
                    <a:pt x="78" y="171"/>
                  </a:cubicBezTo>
                  <a:cubicBezTo>
                    <a:pt x="767" y="255"/>
                    <a:pt x="1305" y="795"/>
                    <a:pt x="1386" y="1485"/>
                  </a:cubicBezTo>
                  <a:cubicBezTo>
                    <a:pt x="1391" y="1527"/>
                    <a:pt x="1427" y="1558"/>
                    <a:pt x="1468" y="1558"/>
                  </a:cubicBezTo>
                  <a:cubicBezTo>
                    <a:pt x="1471" y="1558"/>
                    <a:pt x="1475" y="1558"/>
                    <a:pt x="1478" y="1558"/>
                  </a:cubicBezTo>
                  <a:cubicBezTo>
                    <a:pt x="1524" y="1553"/>
                    <a:pt x="1556" y="1511"/>
                    <a:pt x="1551" y="146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sp>
          <p:nvSpPr>
            <p:cNvPr id="194" name="Freeform 24"/>
            <p:cNvSpPr>
              <a:spLocks noEditPoints="1"/>
            </p:cNvSpPr>
            <p:nvPr/>
          </p:nvSpPr>
          <p:spPr bwMode="auto">
            <a:xfrm>
              <a:off x="18194338" y="-4956175"/>
              <a:ext cx="12492038" cy="19024600"/>
            </a:xfrm>
            <a:custGeom>
              <a:avLst/>
              <a:gdLst>
                <a:gd name="T0" fmla="*/ 3158 w 3329"/>
                <a:gd name="T1" fmla="*/ 1853 h 5071"/>
                <a:gd name="T2" fmla="*/ 2202 w 3329"/>
                <a:gd name="T3" fmla="*/ 3410 h 5071"/>
                <a:gd name="T4" fmla="*/ 1134 w 3329"/>
                <a:gd name="T5" fmla="*/ 3752 h 5071"/>
                <a:gd name="T6" fmla="*/ 879 w 3329"/>
                <a:gd name="T7" fmla="*/ 2940 h 5071"/>
                <a:gd name="T8" fmla="*/ 1484 w 3329"/>
                <a:gd name="T9" fmla="*/ 171 h 5071"/>
                <a:gd name="T10" fmla="*/ 1464 w 3329"/>
                <a:gd name="T11" fmla="*/ 6 h 5071"/>
                <a:gd name="T12" fmla="*/ 217 w 3329"/>
                <a:gd name="T13" fmla="*/ 2486 h 5071"/>
                <a:gd name="T14" fmla="*/ 968 w 3329"/>
                <a:gd name="T15" fmla="*/ 3403 h 5071"/>
                <a:gd name="T16" fmla="*/ 823 w 3329"/>
                <a:gd name="T17" fmla="*/ 3968 h 5071"/>
                <a:gd name="T18" fmla="*/ 869 w 3329"/>
                <a:gd name="T19" fmla="*/ 4219 h 5071"/>
                <a:gd name="T20" fmla="*/ 823 w 3329"/>
                <a:gd name="T21" fmla="*/ 4471 h 5071"/>
                <a:gd name="T22" fmla="*/ 1300 w 3329"/>
                <a:gd name="T23" fmla="*/ 4686 h 5071"/>
                <a:gd name="T24" fmla="*/ 1496 w 3329"/>
                <a:gd name="T25" fmla="*/ 5071 h 5071"/>
                <a:gd name="T26" fmla="*/ 2036 w 3329"/>
                <a:gd name="T27" fmla="*/ 4874 h 5071"/>
                <a:gd name="T28" fmla="*/ 2297 w 3329"/>
                <a:gd name="T29" fmla="*/ 4686 h 5071"/>
                <a:gd name="T30" fmla="*/ 2513 w 3329"/>
                <a:gd name="T31" fmla="*/ 4352 h 5071"/>
                <a:gd name="T32" fmla="*/ 2513 w 3329"/>
                <a:gd name="T33" fmla="*/ 4086 h 5071"/>
                <a:gd name="T34" fmla="*/ 2368 w 3329"/>
                <a:gd name="T35" fmla="*/ 3764 h 5071"/>
                <a:gd name="T36" fmla="*/ 2554 w 3329"/>
                <a:gd name="T37" fmla="*/ 3076 h 5071"/>
                <a:gd name="T38" fmla="*/ 3251 w 3329"/>
                <a:gd name="T39" fmla="*/ 1781 h 5071"/>
                <a:gd name="T40" fmla="*/ 1840 w 3329"/>
                <a:gd name="T41" fmla="*/ 4905 h 5071"/>
                <a:gd name="T42" fmla="*/ 1466 w 3329"/>
                <a:gd name="T43" fmla="*/ 4874 h 5071"/>
                <a:gd name="T44" fmla="*/ 1870 w 3329"/>
                <a:gd name="T45" fmla="*/ 4686 h 5071"/>
                <a:gd name="T46" fmla="*/ 2347 w 3329"/>
                <a:gd name="T47" fmla="*/ 4471 h 5071"/>
                <a:gd name="T48" fmla="*/ 1039 w 3329"/>
                <a:gd name="T49" fmla="*/ 4520 h 5071"/>
                <a:gd name="T50" fmla="*/ 989 w 3329"/>
                <a:gd name="T51" fmla="*/ 4352 h 5071"/>
                <a:gd name="T52" fmla="*/ 2297 w 3329"/>
                <a:gd name="T53" fmla="*/ 4302 h 5071"/>
                <a:gd name="T54" fmla="*/ 2347 w 3329"/>
                <a:gd name="T55" fmla="*/ 4471 h 5071"/>
                <a:gd name="T56" fmla="*/ 2297 w 3329"/>
                <a:gd name="T57" fmla="*/ 4136 h 5071"/>
                <a:gd name="T58" fmla="*/ 989 w 3329"/>
                <a:gd name="T59" fmla="*/ 4086 h 5071"/>
                <a:gd name="T60" fmla="*/ 1039 w 3329"/>
                <a:gd name="T61" fmla="*/ 3918 h 5071"/>
                <a:gd name="T62" fmla="*/ 2347 w 3329"/>
                <a:gd name="T63" fmla="*/ 3968 h 50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3329" h="5071">
                  <a:moveTo>
                    <a:pt x="3251" y="1781"/>
                  </a:moveTo>
                  <a:cubicBezTo>
                    <a:pt x="3205" y="1775"/>
                    <a:pt x="3164" y="1807"/>
                    <a:pt x="3158" y="1853"/>
                  </a:cubicBezTo>
                  <a:cubicBezTo>
                    <a:pt x="3102" y="2300"/>
                    <a:pt x="2849" y="2694"/>
                    <a:pt x="2466" y="2935"/>
                  </a:cubicBezTo>
                  <a:cubicBezTo>
                    <a:pt x="2300" y="3039"/>
                    <a:pt x="2202" y="3217"/>
                    <a:pt x="2202" y="3410"/>
                  </a:cubicBezTo>
                  <a:cubicBezTo>
                    <a:pt x="2202" y="3752"/>
                    <a:pt x="2202" y="3752"/>
                    <a:pt x="2202" y="3752"/>
                  </a:cubicBezTo>
                  <a:cubicBezTo>
                    <a:pt x="1134" y="3752"/>
                    <a:pt x="1134" y="3752"/>
                    <a:pt x="1134" y="3752"/>
                  </a:cubicBezTo>
                  <a:cubicBezTo>
                    <a:pt x="1134" y="3403"/>
                    <a:pt x="1134" y="3403"/>
                    <a:pt x="1134" y="3403"/>
                  </a:cubicBezTo>
                  <a:cubicBezTo>
                    <a:pt x="1134" y="3215"/>
                    <a:pt x="1036" y="3038"/>
                    <a:pt x="879" y="2940"/>
                  </a:cubicBezTo>
                  <a:cubicBezTo>
                    <a:pt x="432" y="2664"/>
                    <a:pt x="166" y="2186"/>
                    <a:pt x="166" y="1662"/>
                  </a:cubicBezTo>
                  <a:cubicBezTo>
                    <a:pt x="166" y="905"/>
                    <a:pt x="733" y="264"/>
                    <a:pt x="1484" y="171"/>
                  </a:cubicBezTo>
                  <a:cubicBezTo>
                    <a:pt x="1530" y="165"/>
                    <a:pt x="1562" y="124"/>
                    <a:pt x="1557" y="78"/>
                  </a:cubicBezTo>
                  <a:cubicBezTo>
                    <a:pt x="1551" y="33"/>
                    <a:pt x="1510" y="0"/>
                    <a:pt x="1464" y="6"/>
                  </a:cubicBezTo>
                  <a:cubicBezTo>
                    <a:pt x="633" y="109"/>
                    <a:pt x="0" y="823"/>
                    <a:pt x="0" y="1662"/>
                  </a:cubicBezTo>
                  <a:cubicBezTo>
                    <a:pt x="0" y="1951"/>
                    <a:pt x="75" y="2236"/>
                    <a:pt x="217" y="2486"/>
                  </a:cubicBezTo>
                  <a:cubicBezTo>
                    <a:pt x="355" y="2729"/>
                    <a:pt x="554" y="2934"/>
                    <a:pt x="791" y="3081"/>
                  </a:cubicBezTo>
                  <a:cubicBezTo>
                    <a:pt x="900" y="3149"/>
                    <a:pt x="968" y="3272"/>
                    <a:pt x="968" y="3403"/>
                  </a:cubicBezTo>
                  <a:cubicBezTo>
                    <a:pt x="968" y="3764"/>
                    <a:pt x="968" y="3764"/>
                    <a:pt x="968" y="3764"/>
                  </a:cubicBezTo>
                  <a:cubicBezTo>
                    <a:pt x="884" y="3794"/>
                    <a:pt x="823" y="3874"/>
                    <a:pt x="823" y="3968"/>
                  </a:cubicBezTo>
                  <a:cubicBezTo>
                    <a:pt x="823" y="4086"/>
                    <a:pt x="823" y="4086"/>
                    <a:pt x="823" y="4086"/>
                  </a:cubicBezTo>
                  <a:cubicBezTo>
                    <a:pt x="823" y="4137"/>
                    <a:pt x="840" y="4183"/>
                    <a:pt x="869" y="4219"/>
                  </a:cubicBezTo>
                  <a:cubicBezTo>
                    <a:pt x="840" y="4256"/>
                    <a:pt x="823" y="4302"/>
                    <a:pt x="823" y="4352"/>
                  </a:cubicBezTo>
                  <a:cubicBezTo>
                    <a:pt x="823" y="4471"/>
                    <a:pt x="823" y="4471"/>
                    <a:pt x="823" y="4471"/>
                  </a:cubicBezTo>
                  <a:cubicBezTo>
                    <a:pt x="823" y="4590"/>
                    <a:pt x="920" y="4686"/>
                    <a:pt x="1039" y="4686"/>
                  </a:cubicBezTo>
                  <a:cubicBezTo>
                    <a:pt x="1300" y="4686"/>
                    <a:pt x="1300" y="4686"/>
                    <a:pt x="1300" y="4686"/>
                  </a:cubicBezTo>
                  <a:cubicBezTo>
                    <a:pt x="1300" y="4874"/>
                    <a:pt x="1300" y="4874"/>
                    <a:pt x="1300" y="4874"/>
                  </a:cubicBezTo>
                  <a:cubicBezTo>
                    <a:pt x="1300" y="4983"/>
                    <a:pt x="1388" y="5071"/>
                    <a:pt x="1496" y="5071"/>
                  </a:cubicBezTo>
                  <a:cubicBezTo>
                    <a:pt x="1840" y="5071"/>
                    <a:pt x="1840" y="5071"/>
                    <a:pt x="1840" y="5071"/>
                  </a:cubicBezTo>
                  <a:cubicBezTo>
                    <a:pt x="1948" y="5071"/>
                    <a:pt x="2036" y="4983"/>
                    <a:pt x="2036" y="4874"/>
                  </a:cubicBezTo>
                  <a:cubicBezTo>
                    <a:pt x="2036" y="4686"/>
                    <a:pt x="2036" y="4686"/>
                    <a:pt x="2036" y="4686"/>
                  </a:cubicBezTo>
                  <a:cubicBezTo>
                    <a:pt x="2297" y="4686"/>
                    <a:pt x="2297" y="4686"/>
                    <a:pt x="2297" y="4686"/>
                  </a:cubicBezTo>
                  <a:cubicBezTo>
                    <a:pt x="2416" y="4686"/>
                    <a:pt x="2513" y="4590"/>
                    <a:pt x="2513" y="4471"/>
                  </a:cubicBezTo>
                  <a:cubicBezTo>
                    <a:pt x="2513" y="4352"/>
                    <a:pt x="2513" y="4352"/>
                    <a:pt x="2513" y="4352"/>
                  </a:cubicBezTo>
                  <a:cubicBezTo>
                    <a:pt x="2513" y="4302"/>
                    <a:pt x="2496" y="4256"/>
                    <a:pt x="2467" y="4219"/>
                  </a:cubicBezTo>
                  <a:cubicBezTo>
                    <a:pt x="2496" y="4183"/>
                    <a:pt x="2513" y="4137"/>
                    <a:pt x="2513" y="4086"/>
                  </a:cubicBezTo>
                  <a:cubicBezTo>
                    <a:pt x="2513" y="3968"/>
                    <a:pt x="2513" y="3968"/>
                    <a:pt x="2513" y="3968"/>
                  </a:cubicBezTo>
                  <a:cubicBezTo>
                    <a:pt x="2513" y="3874"/>
                    <a:pt x="2452" y="3794"/>
                    <a:pt x="2368" y="3764"/>
                  </a:cubicBezTo>
                  <a:cubicBezTo>
                    <a:pt x="2368" y="3410"/>
                    <a:pt x="2368" y="3410"/>
                    <a:pt x="2368" y="3410"/>
                  </a:cubicBezTo>
                  <a:cubicBezTo>
                    <a:pt x="2368" y="3274"/>
                    <a:pt x="2437" y="3149"/>
                    <a:pt x="2554" y="3076"/>
                  </a:cubicBezTo>
                  <a:cubicBezTo>
                    <a:pt x="2980" y="2808"/>
                    <a:pt x="3260" y="2370"/>
                    <a:pt x="3323" y="1873"/>
                  </a:cubicBezTo>
                  <a:cubicBezTo>
                    <a:pt x="3329" y="1828"/>
                    <a:pt x="3296" y="1786"/>
                    <a:pt x="3251" y="1781"/>
                  </a:cubicBezTo>
                  <a:close/>
                  <a:moveTo>
                    <a:pt x="1870" y="4874"/>
                  </a:moveTo>
                  <a:cubicBezTo>
                    <a:pt x="1870" y="4891"/>
                    <a:pt x="1856" y="4905"/>
                    <a:pt x="1840" y="4905"/>
                  </a:cubicBezTo>
                  <a:cubicBezTo>
                    <a:pt x="1496" y="4905"/>
                    <a:pt x="1496" y="4905"/>
                    <a:pt x="1496" y="4905"/>
                  </a:cubicBezTo>
                  <a:cubicBezTo>
                    <a:pt x="1480" y="4905"/>
                    <a:pt x="1466" y="4891"/>
                    <a:pt x="1466" y="4874"/>
                  </a:cubicBezTo>
                  <a:cubicBezTo>
                    <a:pt x="1466" y="4686"/>
                    <a:pt x="1466" y="4686"/>
                    <a:pt x="1466" y="4686"/>
                  </a:cubicBezTo>
                  <a:cubicBezTo>
                    <a:pt x="1870" y="4686"/>
                    <a:pt x="1870" y="4686"/>
                    <a:pt x="1870" y="4686"/>
                  </a:cubicBezTo>
                  <a:lnTo>
                    <a:pt x="1870" y="4874"/>
                  </a:lnTo>
                  <a:close/>
                  <a:moveTo>
                    <a:pt x="2347" y="4471"/>
                  </a:moveTo>
                  <a:cubicBezTo>
                    <a:pt x="2347" y="4498"/>
                    <a:pt x="2324" y="4520"/>
                    <a:pt x="2297" y="4520"/>
                  </a:cubicBezTo>
                  <a:cubicBezTo>
                    <a:pt x="2151" y="4520"/>
                    <a:pt x="1177" y="4520"/>
                    <a:pt x="1039" y="4520"/>
                  </a:cubicBezTo>
                  <a:cubicBezTo>
                    <a:pt x="1012" y="4520"/>
                    <a:pt x="989" y="4498"/>
                    <a:pt x="989" y="4471"/>
                  </a:cubicBezTo>
                  <a:cubicBezTo>
                    <a:pt x="989" y="4352"/>
                    <a:pt x="989" y="4352"/>
                    <a:pt x="989" y="4352"/>
                  </a:cubicBezTo>
                  <a:cubicBezTo>
                    <a:pt x="989" y="4325"/>
                    <a:pt x="1012" y="4302"/>
                    <a:pt x="1039" y="4302"/>
                  </a:cubicBezTo>
                  <a:cubicBezTo>
                    <a:pt x="2297" y="4302"/>
                    <a:pt x="2297" y="4302"/>
                    <a:pt x="2297" y="4302"/>
                  </a:cubicBezTo>
                  <a:cubicBezTo>
                    <a:pt x="2324" y="4302"/>
                    <a:pt x="2347" y="4325"/>
                    <a:pt x="2347" y="4352"/>
                  </a:cubicBezTo>
                  <a:lnTo>
                    <a:pt x="2347" y="4471"/>
                  </a:lnTo>
                  <a:close/>
                  <a:moveTo>
                    <a:pt x="2347" y="4086"/>
                  </a:moveTo>
                  <a:cubicBezTo>
                    <a:pt x="2347" y="4113"/>
                    <a:pt x="2324" y="4136"/>
                    <a:pt x="2297" y="4136"/>
                  </a:cubicBezTo>
                  <a:cubicBezTo>
                    <a:pt x="1039" y="4136"/>
                    <a:pt x="1039" y="4136"/>
                    <a:pt x="1039" y="4136"/>
                  </a:cubicBezTo>
                  <a:cubicBezTo>
                    <a:pt x="1012" y="4136"/>
                    <a:pt x="989" y="4113"/>
                    <a:pt x="989" y="4086"/>
                  </a:cubicBezTo>
                  <a:cubicBezTo>
                    <a:pt x="989" y="3968"/>
                    <a:pt x="989" y="3968"/>
                    <a:pt x="989" y="3968"/>
                  </a:cubicBezTo>
                  <a:cubicBezTo>
                    <a:pt x="989" y="3941"/>
                    <a:pt x="1012" y="3918"/>
                    <a:pt x="1039" y="3918"/>
                  </a:cubicBezTo>
                  <a:cubicBezTo>
                    <a:pt x="2297" y="3918"/>
                    <a:pt x="2297" y="3918"/>
                    <a:pt x="2297" y="3918"/>
                  </a:cubicBezTo>
                  <a:cubicBezTo>
                    <a:pt x="2324" y="3918"/>
                    <a:pt x="2347" y="3941"/>
                    <a:pt x="2347" y="3968"/>
                  </a:cubicBezTo>
                  <a:cubicBezTo>
                    <a:pt x="2347" y="4086"/>
                    <a:pt x="2347" y="4086"/>
                    <a:pt x="2347" y="408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0" tIns="34290" rIns="68580" bIns="34290" numCol="1" anchor="t" anchorCtr="0" compatLnSpc="1">
              <a:prstTxWarp prst="textNoShape">
                <a:avLst/>
              </a:prstTxWarp>
            </a:bodyPr>
            <a:lstStyle/>
            <a:p>
              <a:endParaRPr lang="en-US" sz="2000"/>
            </a:p>
          </p:txBody>
        </p:sp>
      </p:grpSp>
      <p:sp>
        <p:nvSpPr>
          <p:cNvPr id="195" name="Rectangle 194"/>
          <p:cNvSpPr/>
          <p:nvPr/>
        </p:nvSpPr>
        <p:spPr>
          <a:xfrm rot="21561029">
            <a:off x="5394806" y="3341928"/>
            <a:ext cx="1712513" cy="692497"/>
          </a:xfrm>
          <a:prstGeom prst="rect">
            <a:avLst/>
          </a:prstGeom>
        </p:spPr>
        <p:txBody>
          <a:bodyPr wrap="square" lIns="0" tIns="0" rIns="0" bIns="0" anchor="ctr">
            <a:spAutoFit/>
          </a:bodyPr>
          <a:lstStyle/>
          <a:p>
            <a:pPr algn="ctr"/>
            <a:r>
              <a:rPr lang="en-US" sz="1200">
                <a:solidFill>
                  <a:schemeClr val="bg1"/>
                </a:solidFill>
                <a:latin typeface="Roboto (Body)"/>
              </a:rPr>
              <a:t>YOUR GUIDE TO </a:t>
            </a:r>
          </a:p>
          <a:p>
            <a:pPr algn="ctr"/>
            <a:r>
              <a:rPr lang="en-US" sz="1900" b="1">
                <a:solidFill>
                  <a:schemeClr val="bg1"/>
                </a:solidFill>
                <a:latin typeface="Roboto (Body)"/>
              </a:rPr>
              <a:t>COMPLETING</a:t>
            </a:r>
          </a:p>
          <a:p>
            <a:pPr algn="ctr"/>
            <a:r>
              <a:rPr lang="en-US" sz="1400" b="1" u="sng">
                <a:solidFill>
                  <a:schemeClr val="bg1"/>
                </a:solidFill>
                <a:latin typeface="Roboto (Body)"/>
              </a:rPr>
              <a:t>THE PLP </a:t>
            </a:r>
          </a:p>
        </p:txBody>
      </p:sp>
      <p:grpSp>
        <p:nvGrpSpPr>
          <p:cNvPr id="196" name="Group 195"/>
          <p:cNvGrpSpPr/>
          <p:nvPr/>
        </p:nvGrpSpPr>
        <p:grpSpPr>
          <a:xfrm rot="21561029">
            <a:off x="6129044" y="4173899"/>
            <a:ext cx="240215" cy="46441"/>
            <a:chOff x="5944506" y="3680623"/>
            <a:chExt cx="297829" cy="57580"/>
          </a:xfrm>
        </p:grpSpPr>
        <p:sp>
          <p:nvSpPr>
            <p:cNvPr id="197" name="Oval 196"/>
            <p:cNvSpPr/>
            <p:nvPr/>
          </p:nvSpPr>
          <p:spPr bwMode="auto">
            <a:xfrm>
              <a:off x="5944506" y="3680623"/>
              <a:ext cx="57580" cy="57580"/>
            </a:xfrm>
            <a:prstGeom prst="ellipse">
              <a:avLst/>
            </a:prstGeom>
            <a:solidFill>
              <a:schemeClr val="accent1"/>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8" name="Oval 197"/>
            <p:cNvSpPr/>
            <p:nvPr/>
          </p:nvSpPr>
          <p:spPr bwMode="auto">
            <a:xfrm>
              <a:off x="6024589" y="3680623"/>
              <a:ext cx="57580" cy="57580"/>
            </a:xfrm>
            <a:prstGeom prst="ellipse">
              <a:avLst/>
            </a:prstGeom>
            <a:solidFill>
              <a:schemeClr val="accent2"/>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199" name="Oval 198"/>
            <p:cNvSpPr/>
            <p:nvPr/>
          </p:nvSpPr>
          <p:spPr bwMode="auto">
            <a:xfrm>
              <a:off x="6104672" y="3680623"/>
              <a:ext cx="57580" cy="57580"/>
            </a:xfrm>
            <a:prstGeom prst="ellipse">
              <a:avLst/>
            </a:prstGeom>
            <a:solidFill>
              <a:schemeClr val="accent3"/>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sp>
          <p:nvSpPr>
            <p:cNvPr id="200" name="Oval 199"/>
            <p:cNvSpPr/>
            <p:nvPr/>
          </p:nvSpPr>
          <p:spPr bwMode="auto">
            <a:xfrm>
              <a:off x="6184755" y="3680623"/>
              <a:ext cx="57580" cy="57580"/>
            </a:xfrm>
            <a:prstGeom prst="ellipse">
              <a:avLst/>
            </a:prstGeom>
            <a:solidFill>
              <a:schemeClr val="accent4"/>
            </a:solidFill>
            <a:ln w="9525">
              <a:noFill/>
              <a:round/>
              <a:headEnd/>
              <a:tailEnd/>
            </a:ln>
          </p:spPr>
          <p:txBody>
            <a:bodyPr vert="horz" wrap="square" lIns="91440" tIns="45720" rIns="91440" bIns="45720" numCol="1" rtlCol="0" anchor="t" anchorCtr="0" compatLnSpc="1">
              <a:prstTxWarp prst="textNoShape">
                <a:avLst/>
              </a:prstTxWarp>
            </a:bodyPr>
            <a:lstStyle/>
            <a:p>
              <a:pPr algn="ctr"/>
              <a:endParaRPr lang="en-US" sz="2800">
                <a:solidFill>
                  <a:schemeClr val="bg1"/>
                </a:solidFill>
              </a:endParaRPr>
            </a:p>
          </p:txBody>
        </p:sp>
      </p:grpSp>
      <p:sp>
        <p:nvSpPr>
          <p:cNvPr id="4" name="Rectangle 3">
            <a:extLst>
              <a:ext uri="{FF2B5EF4-FFF2-40B4-BE49-F238E27FC236}">
                <a16:creationId xmlns:a16="http://schemas.microsoft.com/office/drawing/2014/main" id="{7CD180BF-E63A-E01F-177B-45F84BF2BC04}"/>
              </a:ext>
            </a:extLst>
          </p:cNvPr>
          <p:cNvSpPr/>
          <p:nvPr/>
        </p:nvSpPr>
        <p:spPr>
          <a:xfrm>
            <a:off x="1671546" y="35420"/>
            <a:ext cx="8775946" cy="1267142"/>
          </a:xfrm>
          <a:prstGeom prst="rect">
            <a:avLst/>
          </a:prstGeom>
          <a:ln>
            <a:noFill/>
          </a:ln>
        </p:spPr>
        <p:txBody>
          <a:bodyPr wrap="square" lIns="0" rIns="0" anchor="ctr">
            <a:spAutoFit/>
          </a:bodyPr>
          <a:lstStyle/>
          <a:p>
            <a:pPr algn="ctr">
              <a:lnSpc>
                <a:spcPct val="150000"/>
              </a:lnSpc>
            </a:pPr>
            <a:r>
              <a:rPr lang="en-US" sz="1200" b="1" u="sng" spc="225">
                <a:solidFill>
                  <a:srgbClr val="0070C0"/>
                </a:solidFill>
                <a:effectLst>
                  <a:outerShdw blurRad="63500" sx="102000" sy="102000" algn="ctr" rotWithShape="0">
                    <a:prstClr val="black">
                      <a:alpha val="40000"/>
                    </a:prstClr>
                  </a:outerShdw>
                </a:effectLst>
                <a:latin typeface="+mj-lt"/>
              </a:rPr>
              <a:t>PLP HELP AND GUIDANCE</a:t>
            </a:r>
          </a:p>
          <a:p>
            <a:pPr algn="just">
              <a:lnSpc>
                <a:spcPct val="150000"/>
              </a:lnSpc>
            </a:pPr>
            <a:r>
              <a:rPr lang="en-GB" sz="1000">
                <a:solidFill>
                  <a:schemeClr val="bg1"/>
                </a:solidFill>
                <a:latin typeface="Comic Sans MS" panose="030F0702030302020204" pitchFamily="66" charset="0"/>
              </a:rPr>
              <a:t>This flow chart serves as a visual guide to assist you in completing your Professional Learning Passport (PLP). It provides you links to follow that provide access to detailed instructions in Sway documents and informative videos for each section of the PLP. By following this organized pathway, you can effectively navigate through the PLP requirements and gather the necessary information and resources to successfully complete your Professional Learning Passport.</a:t>
            </a:r>
            <a:endParaRPr lang="en-US" sz="1000">
              <a:solidFill>
                <a:schemeClr val="bg1"/>
              </a:solidFill>
              <a:latin typeface="Comic Sans MS" panose="030F0702030302020204" pitchFamily="66" charset="0"/>
            </a:endParaRPr>
          </a:p>
        </p:txBody>
      </p:sp>
      <p:pic>
        <p:nvPicPr>
          <p:cNvPr id="5" name="Picture 4" descr="A qr code with dots&#10;&#10;Description automatically generated">
            <a:extLst>
              <a:ext uri="{FF2B5EF4-FFF2-40B4-BE49-F238E27FC236}">
                <a16:creationId xmlns:a16="http://schemas.microsoft.com/office/drawing/2014/main" id="{2C6127BC-2C70-2851-2EC8-372593F5F415}"/>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flipV="1">
            <a:off x="6700056" y="1752599"/>
            <a:ext cx="615144" cy="570544"/>
          </a:xfrm>
          <a:prstGeom prst="rect">
            <a:avLst/>
          </a:prstGeom>
          <a:noFill/>
          <a:ln w="12700">
            <a:solidFill>
              <a:schemeClr val="tx1"/>
            </a:solidFill>
          </a:ln>
        </p:spPr>
      </p:pic>
      <p:sp>
        <p:nvSpPr>
          <p:cNvPr id="8" name="Freeform 92">
            <a:extLst>
              <a:ext uri="{FF2B5EF4-FFF2-40B4-BE49-F238E27FC236}">
                <a16:creationId xmlns:a16="http://schemas.microsoft.com/office/drawing/2014/main" id="{15AAA3F2-F54C-1F88-6C66-B59E9FC3CBE6}"/>
              </a:ext>
            </a:extLst>
          </p:cNvPr>
          <p:cNvSpPr/>
          <p:nvPr/>
        </p:nvSpPr>
        <p:spPr>
          <a:xfrm>
            <a:off x="6678812" y="5464380"/>
            <a:ext cx="769762" cy="769758"/>
          </a:xfrm>
          <a:custGeom>
            <a:avLst/>
            <a:gdLst>
              <a:gd name="connsiteX0" fmla="*/ 0 w 1230312"/>
              <a:gd name="connsiteY0" fmla="*/ 615156 h 1230312"/>
              <a:gd name="connsiteX1" fmla="*/ 615156 w 1230312"/>
              <a:gd name="connsiteY1" fmla="*/ 0 h 1230312"/>
              <a:gd name="connsiteX2" fmla="*/ 1230312 w 1230312"/>
              <a:gd name="connsiteY2" fmla="*/ 615156 h 1230312"/>
              <a:gd name="connsiteX3" fmla="*/ 615156 w 1230312"/>
              <a:gd name="connsiteY3" fmla="*/ 1230312 h 1230312"/>
              <a:gd name="connsiteX4" fmla="*/ 0 w 1230312"/>
              <a:gd name="connsiteY4" fmla="*/ 615156 h 12303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0312" h="1230312">
                <a:moveTo>
                  <a:pt x="0" y="615156"/>
                </a:moveTo>
                <a:cubicBezTo>
                  <a:pt x="0" y="275415"/>
                  <a:pt x="275415" y="0"/>
                  <a:pt x="615156" y="0"/>
                </a:cubicBezTo>
                <a:cubicBezTo>
                  <a:pt x="954897" y="0"/>
                  <a:pt x="1230312" y="275415"/>
                  <a:pt x="1230312" y="615156"/>
                </a:cubicBezTo>
                <a:cubicBezTo>
                  <a:pt x="1230312" y="954897"/>
                  <a:pt x="954897" y="1230312"/>
                  <a:pt x="615156" y="1230312"/>
                </a:cubicBezTo>
                <a:cubicBezTo>
                  <a:pt x="275415" y="1230312"/>
                  <a:pt x="0" y="954897"/>
                  <a:pt x="0" y="615156"/>
                </a:cubicBezTo>
                <a:close/>
              </a:path>
            </a:pathLst>
          </a:custGeom>
          <a:solidFill>
            <a:schemeClr val="accent4"/>
          </a:solidFill>
          <a:ln>
            <a:noFill/>
          </a:ln>
          <a:effectLst>
            <a:outerShdw blurRad="127000" sx="99000" sy="99000" algn="ctr" rotWithShape="0">
              <a:prstClr val="black">
                <a:alpha val="40000"/>
              </a:prstClr>
            </a:outerShdw>
          </a:effectLst>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47514" tIns="147514" rIns="147514" bIns="147514" numCol="1" spcCol="1270" anchor="ctr" anchorCtr="0">
            <a:noAutofit/>
          </a:bodyPr>
          <a:lstStyle/>
          <a:p>
            <a:pPr algn="ctr" defTabSz="866775">
              <a:lnSpc>
                <a:spcPct val="90000"/>
              </a:lnSpc>
              <a:spcBef>
                <a:spcPct val="0"/>
              </a:spcBef>
              <a:spcAft>
                <a:spcPct val="35000"/>
              </a:spcAft>
            </a:pPr>
            <a:endParaRPr lang="en-US" sz="2000"/>
          </a:p>
        </p:txBody>
      </p:sp>
      <p:pic>
        <p:nvPicPr>
          <p:cNvPr id="1026" name="Picture 2" descr="🎓Congratulations to Daniel... - STEM Degrees at UWTSD Swansea | Facebook">
            <a:hlinkClick r:id="rId12"/>
            <a:extLst>
              <a:ext uri="{FF2B5EF4-FFF2-40B4-BE49-F238E27FC236}">
                <a16:creationId xmlns:a16="http://schemas.microsoft.com/office/drawing/2014/main" id="{010C9ABB-65A2-3190-2A00-A33119A5E955}"/>
              </a:ext>
            </a:extLst>
          </p:cNvPr>
          <p:cNvPicPr>
            <a:picLocks noChangeAspect="1" noChangeArrowheads="1"/>
          </p:cNvPicPr>
          <p:nvPr/>
        </p:nvPicPr>
        <p:blipFill rotWithShape="1">
          <a:blip r:embed="rId13" cstate="print">
            <a:extLst>
              <a:ext uri="{28A0092B-C50C-407E-A947-70E740481C1C}">
                <a14:useLocalDpi xmlns:a14="http://schemas.microsoft.com/office/drawing/2010/main" val="0"/>
              </a:ext>
            </a:extLst>
          </a:blip>
          <a:srcRect l="9374" t="35809" r="9494" b="35297"/>
          <a:stretch/>
        </p:blipFill>
        <p:spPr bwMode="auto">
          <a:xfrm>
            <a:off x="5687763" y="4281095"/>
            <a:ext cx="1126596" cy="401220"/>
          </a:xfrm>
          <a:prstGeom prst="rect">
            <a:avLst/>
          </a:prstGeom>
          <a:noFill/>
          <a:ln w="28575">
            <a:solidFill>
              <a:schemeClr val="bg1"/>
            </a:solidFill>
          </a:ln>
          <a:extLst>
            <a:ext uri="{909E8E84-426E-40DD-AFC4-6F175D3DCCD1}">
              <a14:hiddenFill xmlns:a14="http://schemas.microsoft.com/office/drawing/2010/main">
                <a:solidFill>
                  <a:srgbClr val="FFFFFF"/>
                </a:solidFill>
              </a14:hiddenFill>
            </a:ext>
          </a:extLst>
        </p:spPr>
      </p:pic>
      <p:pic>
        <p:nvPicPr>
          <p:cNvPr id="19" name="Picture 18" descr="A qr code with green circles&#10;&#10;Description automatically generated">
            <a:extLst>
              <a:ext uri="{FF2B5EF4-FFF2-40B4-BE49-F238E27FC236}">
                <a16:creationId xmlns:a16="http://schemas.microsoft.com/office/drawing/2014/main" id="{2DC5B349-613D-2E44-B773-D4D8FB1042A8}"/>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861767" y="4420478"/>
            <a:ext cx="611391" cy="592369"/>
          </a:xfrm>
          <a:prstGeom prst="rect">
            <a:avLst/>
          </a:prstGeom>
          <a:noFill/>
          <a:ln w="12700">
            <a:solidFill>
              <a:schemeClr val="tx1"/>
            </a:solidFill>
          </a:ln>
        </p:spPr>
      </p:pic>
      <p:pic>
        <p:nvPicPr>
          <p:cNvPr id="20" name="Picture 19" descr="A qr code with red circles&#10;&#10;Description automatically generated">
            <a:extLst>
              <a:ext uri="{FF2B5EF4-FFF2-40B4-BE49-F238E27FC236}">
                <a16:creationId xmlns:a16="http://schemas.microsoft.com/office/drawing/2014/main" id="{4B7692A0-81C6-E717-1425-28A351E4AA5B}"/>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a:fillRect/>
          </a:stretch>
        </p:blipFill>
        <p:spPr bwMode="auto">
          <a:xfrm>
            <a:off x="7810501" y="2832163"/>
            <a:ext cx="652187" cy="590754"/>
          </a:xfrm>
          <a:prstGeom prst="rect">
            <a:avLst/>
          </a:prstGeom>
          <a:noFill/>
          <a:ln w="12700">
            <a:solidFill>
              <a:schemeClr val="tx1"/>
            </a:solidFill>
          </a:ln>
        </p:spPr>
      </p:pic>
      <p:pic>
        <p:nvPicPr>
          <p:cNvPr id="21" name="Picture 20" descr="A qr code with red dots&#10;&#10;Description automatically generated">
            <a:extLst>
              <a:ext uri="{FF2B5EF4-FFF2-40B4-BE49-F238E27FC236}">
                <a16:creationId xmlns:a16="http://schemas.microsoft.com/office/drawing/2014/main" id="{6CDA9559-70D4-CC38-06F7-8F72812BAE72}"/>
              </a:ext>
            </a:extLst>
          </p:cNvPr>
          <p:cNvPicPr>
            <a:picLocks noChangeAspect="1"/>
          </p:cNvPicPr>
          <p:nvPr/>
        </p:nvPicPr>
        <p:blipFill>
          <a:blip r:embed="rId16" cstate="print">
            <a:extLst>
              <a:ext uri="{28A0092B-C50C-407E-A947-70E740481C1C}">
                <a14:useLocalDpi xmlns:a14="http://schemas.microsoft.com/office/drawing/2010/main" val="0"/>
              </a:ext>
            </a:extLst>
          </a:blip>
          <a:srcRect/>
          <a:stretch>
            <a:fillRect/>
          </a:stretch>
        </p:blipFill>
        <p:spPr bwMode="auto">
          <a:xfrm>
            <a:off x="6739509" y="5544658"/>
            <a:ext cx="648368" cy="597849"/>
          </a:xfrm>
          <a:prstGeom prst="rect">
            <a:avLst/>
          </a:prstGeom>
          <a:noFill/>
          <a:ln w="12700">
            <a:solidFill>
              <a:schemeClr val="tx1"/>
            </a:solidFill>
          </a:ln>
        </p:spPr>
      </p:pic>
      <p:pic>
        <p:nvPicPr>
          <p:cNvPr id="23" name="Picture 22" descr="A qr code with circles and circles&#10;&#10;Description automatically generated">
            <a:extLst>
              <a:ext uri="{FF2B5EF4-FFF2-40B4-BE49-F238E27FC236}">
                <a16:creationId xmlns:a16="http://schemas.microsoft.com/office/drawing/2014/main" id="{59B52370-1D42-0E0F-2667-A32F14DCC159}"/>
              </a:ext>
            </a:extLst>
          </p:cNvPr>
          <p:cNvPicPr>
            <a:picLocks noChangeAspect="1"/>
          </p:cNvPicPr>
          <p:nvPr/>
        </p:nvPicPr>
        <p:blipFill>
          <a:blip r:embed="rId17" cstate="print">
            <a:extLst>
              <a:ext uri="{28A0092B-C50C-407E-A947-70E740481C1C}">
                <a14:useLocalDpi xmlns:a14="http://schemas.microsoft.com/office/drawing/2010/main" val="0"/>
              </a:ext>
            </a:extLst>
          </a:blip>
          <a:srcRect/>
          <a:stretch>
            <a:fillRect/>
          </a:stretch>
        </p:blipFill>
        <p:spPr bwMode="auto">
          <a:xfrm>
            <a:off x="5173780" y="5554520"/>
            <a:ext cx="638728" cy="587986"/>
          </a:xfrm>
          <a:prstGeom prst="rect">
            <a:avLst/>
          </a:prstGeom>
          <a:noFill/>
          <a:ln w="12700">
            <a:solidFill>
              <a:schemeClr val="tx1"/>
            </a:solidFill>
          </a:ln>
        </p:spPr>
      </p:pic>
      <p:pic>
        <p:nvPicPr>
          <p:cNvPr id="24" name="Picture 23" descr="A qr code with circles and dots&#10;&#10;Description automatically generated">
            <a:extLst>
              <a:ext uri="{FF2B5EF4-FFF2-40B4-BE49-F238E27FC236}">
                <a16:creationId xmlns:a16="http://schemas.microsoft.com/office/drawing/2014/main" id="{960643F4-F317-619D-7ECF-97853DB4D38F}"/>
              </a:ext>
            </a:extLst>
          </p:cNvPr>
          <p:cNvPicPr>
            <a:picLocks noChangeAspect="1"/>
          </p:cNvPicPr>
          <p:nvPr/>
        </p:nvPicPr>
        <p:blipFill>
          <a:blip r:embed="rId18" cstate="print">
            <a:extLst>
              <a:ext uri="{28A0092B-C50C-407E-A947-70E740481C1C}">
                <a14:useLocalDpi xmlns:a14="http://schemas.microsoft.com/office/drawing/2010/main" val="0"/>
              </a:ext>
            </a:extLst>
          </a:blip>
          <a:srcRect/>
          <a:stretch>
            <a:fillRect/>
          </a:stretch>
        </p:blipFill>
        <p:spPr bwMode="auto">
          <a:xfrm>
            <a:off x="4030293" y="4452976"/>
            <a:ext cx="647389" cy="601661"/>
          </a:xfrm>
          <a:prstGeom prst="rect">
            <a:avLst/>
          </a:prstGeom>
          <a:noFill/>
          <a:ln w="12700">
            <a:solidFill>
              <a:schemeClr val="tx1"/>
            </a:solidFill>
          </a:ln>
        </p:spPr>
      </p:pic>
      <p:pic>
        <p:nvPicPr>
          <p:cNvPr id="25" name="Picture 24" descr="A qr code with dots&#10;&#10;Description automatically generated">
            <a:extLst>
              <a:ext uri="{FF2B5EF4-FFF2-40B4-BE49-F238E27FC236}">
                <a16:creationId xmlns:a16="http://schemas.microsoft.com/office/drawing/2014/main" id="{A1617718-D549-A1F9-CF6E-4222E9AAE36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bwMode="auto">
          <a:xfrm>
            <a:off x="4015963" y="2867290"/>
            <a:ext cx="632106" cy="632106"/>
          </a:xfrm>
          <a:prstGeom prst="rect">
            <a:avLst/>
          </a:prstGeom>
          <a:noFill/>
          <a:ln w="12700">
            <a:solidFill>
              <a:schemeClr val="tx1"/>
            </a:solidFill>
          </a:ln>
        </p:spPr>
      </p:pic>
      <p:sp>
        <p:nvSpPr>
          <p:cNvPr id="28" name="Rectangle 27">
            <a:extLst>
              <a:ext uri="{FF2B5EF4-FFF2-40B4-BE49-F238E27FC236}">
                <a16:creationId xmlns:a16="http://schemas.microsoft.com/office/drawing/2014/main" id="{89A86037-4B01-74E8-1EF2-277B6CEC7679}"/>
              </a:ext>
            </a:extLst>
          </p:cNvPr>
          <p:cNvSpPr/>
          <p:nvPr/>
        </p:nvSpPr>
        <p:spPr>
          <a:xfrm>
            <a:off x="9118667" y="6586687"/>
            <a:ext cx="1391852" cy="184666"/>
          </a:xfrm>
          <a:prstGeom prst="rect">
            <a:avLst/>
          </a:prstGeom>
        </p:spPr>
        <p:txBody>
          <a:bodyPr wrap="square" lIns="0" rIns="0" anchor="ctr">
            <a:spAutoFit/>
          </a:bodyPr>
          <a:lstStyle/>
          <a:p>
            <a:pPr algn="r"/>
            <a:r>
              <a:rPr lang="en-US" sz="600" b="1" u="sng">
                <a:solidFill>
                  <a:srgbClr val="FFFF00"/>
                </a:solidFill>
                <a:latin typeface="ADLaM Display" panose="02010000000000000000" pitchFamily="2" charset="0"/>
                <a:ea typeface="ADLaM Display" panose="02010000000000000000" pitchFamily="2" charset="0"/>
                <a:cs typeface="ADLaM Display" panose="02010000000000000000" pitchFamily="2" charset="0"/>
              </a:rPr>
              <a:t>UWTSD – QTS TEAM 2023-2024</a:t>
            </a:r>
          </a:p>
        </p:txBody>
      </p:sp>
      <p:grpSp>
        <p:nvGrpSpPr>
          <p:cNvPr id="34" name="Group 785">
            <a:extLst>
              <a:ext uri="{FF2B5EF4-FFF2-40B4-BE49-F238E27FC236}">
                <a16:creationId xmlns:a16="http://schemas.microsoft.com/office/drawing/2014/main" id="{EA833A53-9768-036B-7C78-79DD7B25B1BE}"/>
              </a:ext>
            </a:extLst>
          </p:cNvPr>
          <p:cNvGrpSpPr>
            <a:grpSpLocks noChangeAspect="1"/>
          </p:cNvGrpSpPr>
          <p:nvPr/>
        </p:nvGrpSpPr>
        <p:grpSpPr bwMode="auto">
          <a:xfrm>
            <a:off x="6184186" y="3016410"/>
            <a:ext cx="206263" cy="219521"/>
            <a:chOff x="2528" y="2251"/>
            <a:chExt cx="1789" cy="1904"/>
          </a:xfrm>
          <a:solidFill>
            <a:srgbClr val="00B0F0"/>
          </a:solidFill>
        </p:grpSpPr>
        <p:sp>
          <p:nvSpPr>
            <p:cNvPr id="35" name="Freeform 787">
              <a:extLst>
                <a:ext uri="{FF2B5EF4-FFF2-40B4-BE49-F238E27FC236}">
                  <a16:creationId xmlns:a16="http://schemas.microsoft.com/office/drawing/2014/main" id="{3C9FC40B-0B9B-36D4-34B2-EC87EC1F0523}"/>
                </a:ext>
              </a:extLst>
            </p:cNvPr>
            <p:cNvSpPr>
              <a:spLocks/>
            </p:cNvSpPr>
            <p:nvPr/>
          </p:nvSpPr>
          <p:spPr bwMode="auto">
            <a:xfrm>
              <a:off x="2744" y="2356"/>
              <a:ext cx="296" cy="296"/>
            </a:xfrm>
            <a:custGeom>
              <a:avLst/>
              <a:gdLst>
                <a:gd name="T0" fmla="*/ 296 w 593"/>
                <a:gd name="T1" fmla="*/ 0 h 592"/>
                <a:gd name="T2" fmla="*/ 340 w 593"/>
                <a:gd name="T3" fmla="*/ 4 h 592"/>
                <a:gd name="T4" fmla="*/ 382 w 593"/>
                <a:gd name="T5" fmla="*/ 13 h 592"/>
                <a:gd name="T6" fmla="*/ 421 w 593"/>
                <a:gd name="T7" fmla="*/ 28 h 592"/>
                <a:gd name="T8" fmla="*/ 457 w 593"/>
                <a:gd name="T9" fmla="*/ 48 h 592"/>
                <a:gd name="T10" fmla="*/ 491 w 593"/>
                <a:gd name="T11" fmla="*/ 73 h 592"/>
                <a:gd name="T12" fmla="*/ 520 w 593"/>
                <a:gd name="T13" fmla="*/ 102 h 592"/>
                <a:gd name="T14" fmla="*/ 545 w 593"/>
                <a:gd name="T15" fmla="*/ 135 h 592"/>
                <a:gd name="T16" fmla="*/ 565 w 593"/>
                <a:gd name="T17" fmla="*/ 172 h 592"/>
                <a:gd name="T18" fmla="*/ 580 w 593"/>
                <a:gd name="T19" fmla="*/ 212 h 592"/>
                <a:gd name="T20" fmla="*/ 590 w 593"/>
                <a:gd name="T21" fmla="*/ 253 h 592"/>
                <a:gd name="T22" fmla="*/ 593 w 593"/>
                <a:gd name="T23" fmla="*/ 296 h 592"/>
                <a:gd name="T24" fmla="*/ 590 w 593"/>
                <a:gd name="T25" fmla="*/ 340 h 592"/>
                <a:gd name="T26" fmla="*/ 580 w 593"/>
                <a:gd name="T27" fmla="*/ 382 h 592"/>
                <a:gd name="T28" fmla="*/ 565 w 593"/>
                <a:gd name="T29" fmla="*/ 421 h 592"/>
                <a:gd name="T30" fmla="*/ 545 w 593"/>
                <a:gd name="T31" fmla="*/ 457 h 592"/>
                <a:gd name="T32" fmla="*/ 520 w 593"/>
                <a:gd name="T33" fmla="*/ 491 h 592"/>
                <a:gd name="T34" fmla="*/ 491 w 593"/>
                <a:gd name="T35" fmla="*/ 520 h 592"/>
                <a:gd name="T36" fmla="*/ 457 w 593"/>
                <a:gd name="T37" fmla="*/ 544 h 592"/>
                <a:gd name="T38" fmla="*/ 421 w 593"/>
                <a:gd name="T39" fmla="*/ 565 h 592"/>
                <a:gd name="T40" fmla="*/ 382 w 593"/>
                <a:gd name="T41" fmla="*/ 580 h 592"/>
                <a:gd name="T42" fmla="*/ 340 w 593"/>
                <a:gd name="T43" fmla="*/ 590 h 592"/>
                <a:gd name="T44" fmla="*/ 296 w 593"/>
                <a:gd name="T45" fmla="*/ 592 h 592"/>
                <a:gd name="T46" fmla="*/ 253 w 593"/>
                <a:gd name="T47" fmla="*/ 590 h 592"/>
                <a:gd name="T48" fmla="*/ 211 w 593"/>
                <a:gd name="T49" fmla="*/ 580 h 592"/>
                <a:gd name="T50" fmla="*/ 172 w 593"/>
                <a:gd name="T51" fmla="*/ 565 h 592"/>
                <a:gd name="T52" fmla="*/ 135 w 593"/>
                <a:gd name="T53" fmla="*/ 544 h 592"/>
                <a:gd name="T54" fmla="*/ 102 w 593"/>
                <a:gd name="T55" fmla="*/ 520 h 592"/>
                <a:gd name="T56" fmla="*/ 73 w 593"/>
                <a:gd name="T57" fmla="*/ 491 h 592"/>
                <a:gd name="T58" fmla="*/ 48 w 593"/>
                <a:gd name="T59" fmla="*/ 457 h 592"/>
                <a:gd name="T60" fmla="*/ 28 w 593"/>
                <a:gd name="T61" fmla="*/ 421 h 592"/>
                <a:gd name="T62" fmla="*/ 13 w 593"/>
                <a:gd name="T63" fmla="*/ 382 h 592"/>
                <a:gd name="T64" fmla="*/ 4 w 593"/>
                <a:gd name="T65" fmla="*/ 340 h 592"/>
                <a:gd name="T66" fmla="*/ 0 w 593"/>
                <a:gd name="T67" fmla="*/ 296 h 592"/>
                <a:gd name="T68" fmla="*/ 4 w 593"/>
                <a:gd name="T69" fmla="*/ 253 h 592"/>
                <a:gd name="T70" fmla="*/ 13 w 593"/>
                <a:gd name="T71" fmla="*/ 212 h 592"/>
                <a:gd name="T72" fmla="*/ 28 w 593"/>
                <a:gd name="T73" fmla="*/ 172 h 592"/>
                <a:gd name="T74" fmla="*/ 48 w 593"/>
                <a:gd name="T75" fmla="*/ 135 h 592"/>
                <a:gd name="T76" fmla="*/ 73 w 593"/>
                <a:gd name="T77" fmla="*/ 102 h 592"/>
                <a:gd name="T78" fmla="*/ 102 w 593"/>
                <a:gd name="T79" fmla="*/ 73 h 592"/>
                <a:gd name="T80" fmla="*/ 135 w 593"/>
                <a:gd name="T81" fmla="*/ 48 h 592"/>
                <a:gd name="T82" fmla="*/ 172 w 593"/>
                <a:gd name="T83" fmla="*/ 28 h 592"/>
                <a:gd name="T84" fmla="*/ 211 w 593"/>
                <a:gd name="T85" fmla="*/ 13 h 592"/>
                <a:gd name="T86" fmla="*/ 253 w 593"/>
                <a:gd name="T87" fmla="*/ 4 h 592"/>
                <a:gd name="T88" fmla="*/ 296 w 593"/>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3" h="592">
                  <a:moveTo>
                    <a:pt x="296" y="0"/>
                  </a:moveTo>
                  <a:lnTo>
                    <a:pt x="340" y="4"/>
                  </a:lnTo>
                  <a:lnTo>
                    <a:pt x="382" y="13"/>
                  </a:lnTo>
                  <a:lnTo>
                    <a:pt x="421" y="28"/>
                  </a:lnTo>
                  <a:lnTo>
                    <a:pt x="457" y="48"/>
                  </a:lnTo>
                  <a:lnTo>
                    <a:pt x="491" y="73"/>
                  </a:lnTo>
                  <a:lnTo>
                    <a:pt x="520" y="102"/>
                  </a:lnTo>
                  <a:lnTo>
                    <a:pt x="545" y="135"/>
                  </a:lnTo>
                  <a:lnTo>
                    <a:pt x="565" y="172"/>
                  </a:lnTo>
                  <a:lnTo>
                    <a:pt x="580" y="212"/>
                  </a:lnTo>
                  <a:lnTo>
                    <a:pt x="590" y="253"/>
                  </a:lnTo>
                  <a:lnTo>
                    <a:pt x="593" y="296"/>
                  </a:lnTo>
                  <a:lnTo>
                    <a:pt x="590" y="340"/>
                  </a:lnTo>
                  <a:lnTo>
                    <a:pt x="580" y="382"/>
                  </a:lnTo>
                  <a:lnTo>
                    <a:pt x="565" y="421"/>
                  </a:lnTo>
                  <a:lnTo>
                    <a:pt x="545"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7" name="Freeform 788">
              <a:extLst>
                <a:ext uri="{FF2B5EF4-FFF2-40B4-BE49-F238E27FC236}">
                  <a16:creationId xmlns:a16="http://schemas.microsoft.com/office/drawing/2014/main" id="{C0B66EDC-9F42-3BA5-A0FD-CF5179241F8A}"/>
                </a:ext>
              </a:extLst>
            </p:cNvPr>
            <p:cNvSpPr>
              <a:spLocks/>
            </p:cNvSpPr>
            <p:nvPr/>
          </p:nvSpPr>
          <p:spPr bwMode="auto">
            <a:xfrm>
              <a:off x="2528" y="2698"/>
              <a:ext cx="727" cy="1457"/>
            </a:xfrm>
            <a:custGeom>
              <a:avLst/>
              <a:gdLst>
                <a:gd name="T0" fmla="*/ 802 w 1453"/>
                <a:gd name="T1" fmla="*/ 0 h 2913"/>
                <a:gd name="T2" fmla="*/ 815 w 1453"/>
                <a:gd name="T3" fmla="*/ 10 h 2913"/>
                <a:gd name="T4" fmla="*/ 764 w 1453"/>
                <a:gd name="T5" fmla="*/ 123 h 2913"/>
                <a:gd name="T6" fmla="*/ 829 w 1453"/>
                <a:gd name="T7" fmla="*/ 254 h 2913"/>
                <a:gd name="T8" fmla="*/ 964 w 1453"/>
                <a:gd name="T9" fmla="*/ 2 h 2913"/>
                <a:gd name="T10" fmla="*/ 1207 w 1453"/>
                <a:gd name="T11" fmla="*/ 16 h 2913"/>
                <a:gd name="T12" fmla="*/ 1330 w 1453"/>
                <a:gd name="T13" fmla="*/ 84 h 2913"/>
                <a:gd name="T14" fmla="*/ 1416 w 1453"/>
                <a:gd name="T15" fmla="*/ 197 h 2913"/>
                <a:gd name="T16" fmla="*/ 1447 w 1453"/>
                <a:gd name="T17" fmla="*/ 339 h 2913"/>
                <a:gd name="T18" fmla="*/ 1441 w 1453"/>
                <a:gd name="T19" fmla="*/ 1444 h 2913"/>
                <a:gd name="T20" fmla="*/ 1390 w 1453"/>
                <a:gd name="T21" fmla="*/ 1507 h 2913"/>
                <a:gd name="T22" fmla="*/ 1310 w 1453"/>
                <a:gd name="T23" fmla="*/ 1531 h 2913"/>
                <a:gd name="T24" fmla="*/ 1255 w 1453"/>
                <a:gd name="T25" fmla="*/ 1521 h 2913"/>
                <a:gd name="T26" fmla="*/ 1192 w 1453"/>
                <a:gd name="T27" fmla="*/ 1468 h 2913"/>
                <a:gd name="T28" fmla="*/ 1168 w 1453"/>
                <a:gd name="T29" fmla="*/ 1389 h 2913"/>
                <a:gd name="T30" fmla="*/ 1160 w 1453"/>
                <a:gd name="T31" fmla="*/ 322 h 2913"/>
                <a:gd name="T32" fmla="*/ 1132 w 1453"/>
                <a:gd name="T33" fmla="*/ 304 h 2913"/>
                <a:gd name="T34" fmla="*/ 1105 w 1453"/>
                <a:gd name="T35" fmla="*/ 322 h 2913"/>
                <a:gd name="T36" fmla="*/ 1102 w 1453"/>
                <a:gd name="T37" fmla="*/ 2776 h 2913"/>
                <a:gd name="T38" fmla="*/ 1055 w 1453"/>
                <a:gd name="T39" fmla="*/ 2863 h 2913"/>
                <a:gd name="T40" fmla="*/ 968 w 1453"/>
                <a:gd name="T41" fmla="*/ 2909 h 2913"/>
                <a:gd name="T42" fmla="*/ 867 w 1453"/>
                <a:gd name="T43" fmla="*/ 2899 h 2913"/>
                <a:gd name="T44" fmla="*/ 792 w 1453"/>
                <a:gd name="T45" fmla="*/ 2837 h 2913"/>
                <a:gd name="T46" fmla="*/ 763 w 1453"/>
                <a:gd name="T47" fmla="*/ 2741 h 2913"/>
                <a:gd name="T48" fmla="*/ 751 w 1453"/>
                <a:gd name="T49" fmla="*/ 1381 h 2913"/>
                <a:gd name="T50" fmla="*/ 711 w 1453"/>
                <a:gd name="T51" fmla="*/ 1374 h 2913"/>
                <a:gd name="T52" fmla="*/ 689 w 1453"/>
                <a:gd name="T53" fmla="*/ 1408 h 2913"/>
                <a:gd name="T54" fmla="*/ 675 w 1453"/>
                <a:gd name="T55" fmla="*/ 2808 h 2913"/>
                <a:gd name="T56" fmla="*/ 613 w 1453"/>
                <a:gd name="T57" fmla="*/ 2884 h 2913"/>
                <a:gd name="T58" fmla="*/ 517 w 1453"/>
                <a:gd name="T59" fmla="*/ 2913 h 2913"/>
                <a:gd name="T60" fmla="*/ 421 w 1453"/>
                <a:gd name="T61" fmla="*/ 2884 h 2913"/>
                <a:gd name="T62" fmla="*/ 359 w 1453"/>
                <a:gd name="T63" fmla="*/ 2808 h 2913"/>
                <a:gd name="T64" fmla="*/ 346 w 1453"/>
                <a:gd name="T65" fmla="*/ 340 h 2913"/>
                <a:gd name="T66" fmla="*/ 329 w 1453"/>
                <a:gd name="T67" fmla="*/ 314 h 2913"/>
                <a:gd name="T68" fmla="*/ 299 w 1453"/>
                <a:gd name="T69" fmla="*/ 320 h 2913"/>
                <a:gd name="T70" fmla="*/ 285 w 1453"/>
                <a:gd name="T71" fmla="*/ 1389 h 2913"/>
                <a:gd name="T72" fmla="*/ 261 w 1453"/>
                <a:gd name="T73" fmla="*/ 1468 h 2913"/>
                <a:gd name="T74" fmla="*/ 198 w 1453"/>
                <a:gd name="T75" fmla="*/ 1521 h 2913"/>
                <a:gd name="T76" fmla="*/ 141 w 1453"/>
                <a:gd name="T77" fmla="*/ 1531 h 2913"/>
                <a:gd name="T78" fmla="*/ 63 w 1453"/>
                <a:gd name="T79" fmla="*/ 1507 h 2913"/>
                <a:gd name="T80" fmla="*/ 10 w 1453"/>
                <a:gd name="T81" fmla="*/ 1444 h 2913"/>
                <a:gd name="T82" fmla="*/ 5 w 1453"/>
                <a:gd name="T83" fmla="*/ 339 h 2913"/>
                <a:gd name="T84" fmla="*/ 37 w 1453"/>
                <a:gd name="T85" fmla="*/ 197 h 2913"/>
                <a:gd name="T86" fmla="*/ 122 w 1453"/>
                <a:gd name="T87" fmla="*/ 84 h 2913"/>
                <a:gd name="T88" fmla="*/ 246 w 1453"/>
                <a:gd name="T89" fmla="*/ 16 h 2913"/>
                <a:gd name="T90" fmla="*/ 488 w 1453"/>
                <a:gd name="T91" fmla="*/ 2 h 2913"/>
                <a:gd name="T92" fmla="*/ 626 w 1453"/>
                <a:gd name="T93" fmla="*/ 254 h 2913"/>
                <a:gd name="T94" fmla="*/ 690 w 1453"/>
                <a:gd name="T95" fmla="*/ 123 h 2913"/>
                <a:gd name="T96" fmla="*/ 640 w 1453"/>
                <a:gd name="T97" fmla="*/ 10 h 2913"/>
                <a:gd name="T98" fmla="*/ 653 w 1453"/>
                <a:gd name="T99" fmla="*/ 0 h 29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453" h="2913">
                  <a:moveTo>
                    <a:pt x="658" y="0"/>
                  </a:moveTo>
                  <a:lnTo>
                    <a:pt x="798" y="0"/>
                  </a:lnTo>
                  <a:lnTo>
                    <a:pt x="802" y="0"/>
                  </a:lnTo>
                  <a:lnTo>
                    <a:pt x="808" y="2"/>
                  </a:lnTo>
                  <a:lnTo>
                    <a:pt x="812" y="6"/>
                  </a:lnTo>
                  <a:lnTo>
                    <a:pt x="815" y="10"/>
                  </a:lnTo>
                  <a:lnTo>
                    <a:pt x="819" y="20"/>
                  </a:lnTo>
                  <a:lnTo>
                    <a:pt x="815" y="30"/>
                  </a:lnTo>
                  <a:lnTo>
                    <a:pt x="764" y="123"/>
                  </a:lnTo>
                  <a:lnTo>
                    <a:pt x="822" y="227"/>
                  </a:lnTo>
                  <a:lnTo>
                    <a:pt x="827" y="240"/>
                  </a:lnTo>
                  <a:lnTo>
                    <a:pt x="829" y="254"/>
                  </a:lnTo>
                  <a:lnTo>
                    <a:pt x="828" y="268"/>
                  </a:lnTo>
                  <a:lnTo>
                    <a:pt x="786" y="465"/>
                  </a:lnTo>
                  <a:lnTo>
                    <a:pt x="964" y="2"/>
                  </a:lnTo>
                  <a:lnTo>
                    <a:pt x="1110" y="2"/>
                  </a:lnTo>
                  <a:lnTo>
                    <a:pt x="1160" y="6"/>
                  </a:lnTo>
                  <a:lnTo>
                    <a:pt x="1207" y="16"/>
                  </a:lnTo>
                  <a:lnTo>
                    <a:pt x="1251" y="33"/>
                  </a:lnTo>
                  <a:lnTo>
                    <a:pt x="1293" y="57"/>
                  </a:lnTo>
                  <a:lnTo>
                    <a:pt x="1330" y="84"/>
                  </a:lnTo>
                  <a:lnTo>
                    <a:pt x="1364" y="118"/>
                  </a:lnTo>
                  <a:lnTo>
                    <a:pt x="1393" y="155"/>
                  </a:lnTo>
                  <a:lnTo>
                    <a:pt x="1416" y="197"/>
                  </a:lnTo>
                  <a:lnTo>
                    <a:pt x="1433" y="241"/>
                  </a:lnTo>
                  <a:lnTo>
                    <a:pt x="1444" y="289"/>
                  </a:lnTo>
                  <a:lnTo>
                    <a:pt x="1447" y="339"/>
                  </a:lnTo>
                  <a:lnTo>
                    <a:pt x="1453" y="1388"/>
                  </a:lnTo>
                  <a:lnTo>
                    <a:pt x="1451" y="1416"/>
                  </a:lnTo>
                  <a:lnTo>
                    <a:pt x="1441" y="1444"/>
                  </a:lnTo>
                  <a:lnTo>
                    <a:pt x="1429" y="1468"/>
                  </a:lnTo>
                  <a:lnTo>
                    <a:pt x="1411" y="1489"/>
                  </a:lnTo>
                  <a:lnTo>
                    <a:pt x="1390" y="1507"/>
                  </a:lnTo>
                  <a:lnTo>
                    <a:pt x="1366" y="1519"/>
                  </a:lnTo>
                  <a:lnTo>
                    <a:pt x="1339" y="1529"/>
                  </a:lnTo>
                  <a:lnTo>
                    <a:pt x="1310" y="1531"/>
                  </a:lnTo>
                  <a:lnTo>
                    <a:pt x="1310" y="1531"/>
                  </a:lnTo>
                  <a:lnTo>
                    <a:pt x="1281" y="1529"/>
                  </a:lnTo>
                  <a:lnTo>
                    <a:pt x="1255" y="1521"/>
                  </a:lnTo>
                  <a:lnTo>
                    <a:pt x="1230" y="1507"/>
                  </a:lnTo>
                  <a:lnTo>
                    <a:pt x="1210" y="1489"/>
                  </a:lnTo>
                  <a:lnTo>
                    <a:pt x="1192" y="1468"/>
                  </a:lnTo>
                  <a:lnTo>
                    <a:pt x="1179" y="1445"/>
                  </a:lnTo>
                  <a:lnTo>
                    <a:pt x="1170" y="1418"/>
                  </a:lnTo>
                  <a:lnTo>
                    <a:pt x="1168" y="1389"/>
                  </a:lnTo>
                  <a:lnTo>
                    <a:pt x="1162" y="340"/>
                  </a:lnTo>
                  <a:lnTo>
                    <a:pt x="1162" y="334"/>
                  </a:lnTo>
                  <a:lnTo>
                    <a:pt x="1160" y="322"/>
                  </a:lnTo>
                  <a:lnTo>
                    <a:pt x="1154" y="313"/>
                  </a:lnTo>
                  <a:lnTo>
                    <a:pt x="1145" y="306"/>
                  </a:lnTo>
                  <a:lnTo>
                    <a:pt x="1132" y="304"/>
                  </a:lnTo>
                  <a:lnTo>
                    <a:pt x="1120" y="306"/>
                  </a:lnTo>
                  <a:lnTo>
                    <a:pt x="1111" y="313"/>
                  </a:lnTo>
                  <a:lnTo>
                    <a:pt x="1105" y="322"/>
                  </a:lnTo>
                  <a:lnTo>
                    <a:pt x="1103" y="334"/>
                  </a:lnTo>
                  <a:lnTo>
                    <a:pt x="1105" y="2741"/>
                  </a:lnTo>
                  <a:lnTo>
                    <a:pt x="1102" y="2776"/>
                  </a:lnTo>
                  <a:lnTo>
                    <a:pt x="1092" y="2808"/>
                  </a:lnTo>
                  <a:lnTo>
                    <a:pt x="1076" y="2837"/>
                  </a:lnTo>
                  <a:lnTo>
                    <a:pt x="1055" y="2863"/>
                  </a:lnTo>
                  <a:lnTo>
                    <a:pt x="1030" y="2884"/>
                  </a:lnTo>
                  <a:lnTo>
                    <a:pt x="1001" y="2899"/>
                  </a:lnTo>
                  <a:lnTo>
                    <a:pt x="968" y="2909"/>
                  </a:lnTo>
                  <a:lnTo>
                    <a:pt x="934" y="2913"/>
                  </a:lnTo>
                  <a:lnTo>
                    <a:pt x="900" y="2909"/>
                  </a:lnTo>
                  <a:lnTo>
                    <a:pt x="867" y="2899"/>
                  </a:lnTo>
                  <a:lnTo>
                    <a:pt x="838" y="2884"/>
                  </a:lnTo>
                  <a:lnTo>
                    <a:pt x="813" y="2863"/>
                  </a:lnTo>
                  <a:lnTo>
                    <a:pt x="792" y="2837"/>
                  </a:lnTo>
                  <a:lnTo>
                    <a:pt x="776" y="2808"/>
                  </a:lnTo>
                  <a:lnTo>
                    <a:pt x="767" y="2776"/>
                  </a:lnTo>
                  <a:lnTo>
                    <a:pt x="763" y="2741"/>
                  </a:lnTo>
                  <a:lnTo>
                    <a:pt x="763" y="1408"/>
                  </a:lnTo>
                  <a:lnTo>
                    <a:pt x="760" y="1394"/>
                  </a:lnTo>
                  <a:lnTo>
                    <a:pt x="751" y="1381"/>
                  </a:lnTo>
                  <a:lnTo>
                    <a:pt x="740" y="1374"/>
                  </a:lnTo>
                  <a:lnTo>
                    <a:pt x="726" y="1371"/>
                  </a:lnTo>
                  <a:lnTo>
                    <a:pt x="711" y="1374"/>
                  </a:lnTo>
                  <a:lnTo>
                    <a:pt x="699" y="1381"/>
                  </a:lnTo>
                  <a:lnTo>
                    <a:pt x="691" y="1394"/>
                  </a:lnTo>
                  <a:lnTo>
                    <a:pt x="689" y="1408"/>
                  </a:lnTo>
                  <a:lnTo>
                    <a:pt x="689" y="2741"/>
                  </a:lnTo>
                  <a:lnTo>
                    <a:pt x="685" y="2776"/>
                  </a:lnTo>
                  <a:lnTo>
                    <a:pt x="675" y="2808"/>
                  </a:lnTo>
                  <a:lnTo>
                    <a:pt x="660" y="2837"/>
                  </a:lnTo>
                  <a:lnTo>
                    <a:pt x="639" y="2863"/>
                  </a:lnTo>
                  <a:lnTo>
                    <a:pt x="613" y="2884"/>
                  </a:lnTo>
                  <a:lnTo>
                    <a:pt x="584" y="2899"/>
                  </a:lnTo>
                  <a:lnTo>
                    <a:pt x="552" y="2909"/>
                  </a:lnTo>
                  <a:lnTo>
                    <a:pt x="517" y="2913"/>
                  </a:lnTo>
                  <a:lnTo>
                    <a:pt x="482" y="2909"/>
                  </a:lnTo>
                  <a:lnTo>
                    <a:pt x="451" y="2899"/>
                  </a:lnTo>
                  <a:lnTo>
                    <a:pt x="421" y="2884"/>
                  </a:lnTo>
                  <a:lnTo>
                    <a:pt x="397" y="2863"/>
                  </a:lnTo>
                  <a:lnTo>
                    <a:pt x="376" y="2837"/>
                  </a:lnTo>
                  <a:lnTo>
                    <a:pt x="359" y="2808"/>
                  </a:lnTo>
                  <a:lnTo>
                    <a:pt x="349" y="2776"/>
                  </a:lnTo>
                  <a:lnTo>
                    <a:pt x="346" y="2741"/>
                  </a:lnTo>
                  <a:lnTo>
                    <a:pt x="346" y="340"/>
                  </a:lnTo>
                  <a:lnTo>
                    <a:pt x="343" y="329"/>
                  </a:lnTo>
                  <a:lnTo>
                    <a:pt x="337" y="320"/>
                  </a:lnTo>
                  <a:lnTo>
                    <a:pt x="329" y="314"/>
                  </a:lnTo>
                  <a:lnTo>
                    <a:pt x="319" y="312"/>
                  </a:lnTo>
                  <a:lnTo>
                    <a:pt x="307" y="314"/>
                  </a:lnTo>
                  <a:lnTo>
                    <a:pt x="299" y="320"/>
                  </a:lnTo>
                  <a:lnTo>
                    <a:pt x="293" y="329"/>
                  </a:lnTo>
                  <a:lnTo>
                    <a:pt x="291" y="340"/>
                  </a:lnTo>
                  <a:lnTo>
                    <a:pt x="285" y="1389"/>
                  </a:lnTo>
                  <a:lnTo>
                    <a:pt x="283" y="1417"/>
                  </a:lnTo>
                  <a:lnTo>
                    <a:pt x="274" y="1445"/>
                  </a:lnTo>
                  <a:lnTo>
                    <a:pt x="261" y="1468"/>
                  </a:lnTo>
                  <a:lnTo>
                    <a:pt x="244" y="1489"/>
                  </a:lnTo>
                  <a:lnTo>
                    <a:pt x="223" y="1507"/>
                  </a:lnTo>
                  <a:lnTo>
                    <a:pt x="198" y="1521"/>
                  </a:lnTo>
                  <a:lnTo>
                    <a:pt x="172" y="1529"/>
                  </a:lnTo>
                  <a:lnTo>
                    <a:pt x="143" y="1531"/>
                  </a:lnTo>
                  <a:lnTo>
                    <a:pt x="141" y="1531"/>
                  </a:lnTo>
                  <a:lnTo>
                    <a:pt x="114" y="1529"/>
                  </a:lnTo>
                  <a:lnTo>
                    <a:pt x="86" y="1519"/>
                  </a:lnTo>
                  <a:lnTo>
                    <a:pt x="63" y="1507"/>
                  </a:lnTo>
                  <a:lnTo>
                    <a:pt x="41" y="1489"/>
                  </a:lnTo>
                  <a:lnTo>
                    <a:pt x="24" y="1468"/>
                  </a:lnTo>
                  <a:lnTo>
                    <a:pt x="10" y="1444"/>
                  </a:lnTo>
                  <a:lnTo>
                    <a:pt x="2" y="1416"/>
                  </a:lnTo>
                  <a:lnTo>
                    <a:pt x="0" y="1388"/>
                  </a:lnTo>
                  <a:lnTo>
                    <a:pt x="5" y="339"/>
                  </a:lnTo>
                  <a:lnTo>
                    <a:pt x="9" y="289"/>
                  </a:lnTo>
                  <a:lnTo>
                    <a:pt x="20" y="241"/>
                  </a:lnTo>
                  <a:lnTo>
                    <a:pt x="37" y="197"/>
                  </a:lnTo>
                  <a:lnTo>
                    <a:pt x="60" y="155"/>
                  </a:lnTo>
                  <a:lnTo>
                    <a:pt x="89" y="118"/>
                  </a:lnTo>
                  <a:lnTo>
                    <a:pt x="122" y="84"/>
                  </a:lnTo>
                  <a:lnTo>
                    <a:pt x="160" y="57"/>
                  </a:lnTo>
                  <a:lnTo>
                    <a:pt x="202" y="33"/>
                  </a:lnTo>
                  <a:lnTo>
                    <a:pt x="246" y="16"/>
                  </a:lnTo>
                  <a:lnTo>
                    <a:pt x="293" y="6"/>
                  </a:lnTo>
                  <a:lnTo>
                    <a:pt x="343" y="2"/>
                  </a:lnTo>
                  <a:lnTo>
                    <a:pt x="488" y="2"/>
                  </a:lnTo>
                  <a:lnTo>
                    <a:pt x="663" y="465"/>
                  </a:lnTo>
                  <a:lnTo>
                    <a:pt x="626" y="268"/>
                  </a:lnTo>
                  <a:lnTo>
                    <a:pt x="626" y="254"/>
                  </a:lnTo>
                  <a:lnTo>
                    <a:pt x="627" y="240"/>
                  </a:lnTo>
                  <a:lnTo>
                    <a:pt x="633" y="227"/>
                  </a:lnTo>
                  <a:lnTo>
                    <a:pt x="690" y="123"/>
                  </a:lnTo>
                  <a:lnTo>
                    <a:pt x="639" y="30"/>
                  </a:lnTo>
                  <a:lnTo>
                    <a:pt x="637" y="20"/>
                  </a:lnTo>
                  <a:lnTo>
                    <a:pt x="640" y="10"/>
                  </a:lnTo>
                  <a:lnTo>
                    <a:pt x="644" y="6"/>
                  </a:lnTo>
                  <a:lnTo>
                    <a:pt x="647" y="2"/>
                  </a:lnTo>
                  <a:lnTo>
                    <a:pt x="653" y="0"/>
                  </a:lnTo>
                  <a:lnTo>
                    <a:pt x="658"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39" name="Freeform 789">
              <a:extLst>
                <a:ext uri="{FF2B5EF4-FFF2-40B4-BE49-F238E27FC236}">
                  <a16:creationId xmlns:a16="http://schemas.microsoft.com/office/drawing/2014/main" id="{10DDEA59-A5A7-19E9-13C8-B355F9B48DD1}"/>
                </a:ext>
              </a:extLst>
            </p:cNvPr>
            <p:cNvSpPr>
              <a:spLocks/>
            </p:cNvSpPr>
            <p:nvPr/>
          </p:nvSpPr>
          <p:spPr bwMode="auto">
            <a:xfrm>
              <a:off x="3568" y="2356"/>
              <a:ext cx="296" cy="296"/>
            </a:xfrm>
            <a:custGeom>
              <a:avLst/>
              <a:gdLst>
                <a:gd name="T0" fmla="*/ 296 w 592"/>
                <a:gd name="T1" fmla="*/ 0 h 592"/>
                <a:gd name="T2" fmla="*/ 340 w 592"/>
                <a:gd name="T3" fmla="*/ 4 h 592"/>
                <a:gd name="T4" fmla="*/ 382 w 592"/>
                <a:gd name="T5" fmla="*/ 13 h 592"/>
                <a:gd name="T6" fmla="*/ 421 w 592"/>
                <a:gd name="T7" fmla="*/ 28 h 592"/>
                <a:gd name="T8" fmla="*/ 457 w 592"/>
                <a:gd name="T9" fmla="*/ 48 h 592"/>
                <a:gd name="T10" fmla="*/ 491 w 592"/>
                <a:gd name="T11" fmla="*/ 73 h 592"/>
                <a:gd name="T12" fmla="*/ 520 w 592"/>
                <a:gd name="T13" fmla="*/ 102 h 592"/>
                <a:gd name="T14" fmla="*/ 544 w 592"/>
                <a:gd name="T15" fmla="*/ 135 h 592"/>
                <a:gd name="T16" fmla="*/ 565 w 592"/>
                <a:gd name="T17" fmla="*/ 172 h 592"/>
                <a:gd name="T18" fmla="*/ 580 w 592"/>
                <a:gd name="T19" fmla="*/ 212 h 592"/>
                <a:gd name="T20" fmla="*/ 590 w 592"/>
                <a:gd name="T21" fmla="*/ 253 h 592"/>
                <a:gd name="T22" fmla="*/ 592 w 592"/>
                <a:gd name="T23" fmla="*/ 296 h 592"/>
                <a:gd name="T24" fmla="*/ 590 w 592"/>
                <a:gd name="T25" fmla="*/ 340 h 592"/>
                <a:gd name="T26" fmla="*/ 580 w 592"/>
                <a:gd name="T27" fmla="*/ 382 h 592"/>
                <a:gd name="T28" fmla="*/ 565 w 592"/>
                <a:gd name="T29" fmla="*/ 421 h 592"/>
                <a:gd name="T30" fmla="*/ 544 w 592"/>
                <a:gd name="T31" fmla="*/ 457 h 592"/>
                <a:gd name="T32" fmla="*/ 520 w 592"/>
                <a:gd name="T33" fmla="*/ 491 h 592"/>
                <a:gd name="T34" fmla="*/ 491 w 592"/>
                <a:gd name="T35" fmla="*/ 520 h 592"/>
                <a:gd name="T36" fmla="*/ 457 w 592"/>
                <a:gd name="T37" fmla="*/ 544 h 592"/>
                <a:gd name="T38" fmla="*/ 421 w 592"/>
                <a:gd name="T39" fmla="*/ 565 h 592"/>
                <a:gd name="T40" fmla="*/ 382 w 592"/>
                <a:gd name="T41" fmla="*/ 580 h 592"/>
                <a:gd name="T42" fmla="*/ 340 w 592"/>
                <a:gd name="T43" fmla="*/ 590 h 592"/>
                <a:gd name="T44" fmla="*/ 296 w 592"/>
                <a:gd name="T45" fmla="*/ 592 h 592"/>
                <a:gd name="T46" fmla="*/ 253 w 592"/>
                <a:gd name="T47" fmla="*/ 590 h 592"/>
                <a:gd name="T48" fmla="*/ 211 w 592"/>
                <a:gd name="T49" fmla="*/ 580 h 592"/>
                <a:gd name="T50" fmla="*/ 172 w 592"/>
                <a:gd name="T51" fmla="*/ 565 h 592"/>
                <a:gd name="T52" fmla="*/ 135 w 592"/>
                <a:gd name="T53" fmla="*/ 544 h 592"/>
                <a:gd name="T54" fmla="*/ 102 w 592"/>
                <a:gd name="T55" fmla="*/ 520 h 592"/>
                <a:gd name="T56" fmla="*/ 73 w 592"/>
                <a:gd name="T57" fmla="*/ 491 h 592"/>
                <a:gd name="T58" fmla="*/ 48 w 592"/>
                <a:gd name="T59" fmla="*/ 457 h 592"/>
                <a:gd name="T60" fmla="*/ 28 w 592"/>
                <a:gd name="T61" fmla="*/ 421 h 592"/>
                <a:gd name="T62" fmla="*/ 13 w 592"/>
                <a:gd name="T63" fmla="*/ 382 h 592"/>
                <a:gd name="T64" fmla="*/ 4 w 592"/>
                <a:gd name="T65" fmla="*/ 340 h 592"/>
                <a:gd name="T66" fmla="*/ 0 w 592"/>
                <a:gd name="T67" fmla="*/ 296 h 592"/>
                <a:gd name="T68" fmla="*/ 4 w 592"/>
                <a:gd name="T69" fmla="*/ 253 h 592"/>
                <a:gd name="T70" fmla="*/ 13 w 592"/>
                <a:gd name="T71" fmla="*/ 212 h 592"/>
                <a:gd name="T72" fmla="*/ 28 w 592"/>
                <a:gd name="T73" fmla="*/ 172 h 592"/>
                <a:gd name="T74" fmla="*/ 48 w 592"/>
                <a:gd name="T75" fmla="*/ 135 h 592"/>
                <a:gd name="T76" fmla="*/ 73 w 592"/>
                <a:gd name="T77" fmla="*/ 102 h 592"/>
                <a:gd name="T78" fmla="*/ 102 w 592"/>
                <a:gd name="T79" fmla="*/ 73 h 592"/>
                <a:gd name="T80" fmla="*/ 135 w 592"/>
                <a:gd name="T81" fmla="*/ 48 h 592"/>
                <a:gd name="T82" fmla="*/ 172 w 592"/>
                <a:gd name="T83" fmla="*/ 28 h 592"/>
                <a:gd name="T84" fmla="*/ 211 w 592"/>
                <a:gd name="T85" fmla="*/ 13 h 592"/>
                <a:gd name="T86" fmla="*/ 253 w 592"/>
                <a:gd name="T87" fmla="*/ 4 h 592"/>
                <a:gd name="T88" fmla="*/ 296 w 592"/>
                <a:gd name="T89" fmla="*/ 0 h 5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592" h="592">
                  <a:moveTo>
                    <a:pt x="296" y="0"/>
                  </a:moveTo>
                  <a:lnTo>
                    <a:pt x="340" y="4"/>
                  </a:lnTo>
                  <a:lnTo>
                    <a:pt x="382" y="13"/>
                  </a:lnTo>
                  <a:lnTo>
                    <a:pt x="421" y="28"/>
                  </a:lnTo>
                  <a:lnTo>
                    <a:pt x="457" y="48"/>
                  </a:lnTo>
                  <a:lnTo>
                    <a:pt x="491" y="73"/>
                  </a:lnTo>
                  <a:lnTo>
                    <a:pt x="520" y="102"/>
                  </a:lnTo>
                  <a:lnTo>
                    <a:pt x="544" y="135"/>
                  </a:lnTo>
                  <a:lnTo>
                    <a:pt x="565" y="172"/>
                  </a:lnTo>
                  <a:lnTo>
                    <a:pt x="580" y="212"/>
                  </a:lnTo>
                  <a:lnTo>
                    <a:pt x="590" y="253"/>
                  </a:lnTo>
                  <a:lnTo>
                    <a:pt x="592" y="296"/>
                  </a:lnTo>
                  <a:lnTo>
                    <a:pt x="590" y="340"/>
                  </a:lnTo>
                  <a:lnTo>
                    <a:pt x="580" y="382"/>
                  </a:lnTo>
                  <a:lnTo>
                    <a:pt x="565" y="421"/>
                  </a:lnTo>
                  <a:lnTo>
                    <a:pt x="544" y="457"/>
                  </a:lnTo>
                  <a:lnTo>
                    <a:pt x="520" y="491"/>
                  </a:lnTo>
                  <a:lnTo>
                    <a:pt x="491" y="520"/>
                  </a:lnTo>
                  <a:lnTo>
                    <a:pt x="457" y="544"/>
                  </a:lnTo>
                  <a:lnTo>
                    <a:pt x="421" y="565"/>
                  </a:lnTo>
                  <a:lnTo>
                    <a:pt x="382" y="580"/>
                  </a:lnTo>
                  <a:lnTo>
                    <a:pt x="340" y="590"/>
                  </a:lnTo>
                  <a:lnTo>
                    <a:pt x="296" y="592"/>
                  </a:lnTo>
                  <a:lnTo>
                    <a:pt x="253" y="590"/>
                  </a:lnTo>
                  <a:lnTo>
                    <a:pt x="211" y="580"/>
                  </a:lnTo>
                  <a:lnTo>
                    <a:pt x="172" y="565"/>
                  </a:lnTo>
                  <a:lnTo>
                    <a:pt x="135" y="544"/>
                  </a:lnTo>
                  <a:lnTo>
                    <a:pt x="102" y="520"/>
                  </a:lnTo>
                  <a:lnTo>
                    <a:pt x="73" y="491"/>
                  </a:lnTo>
                  <a:lnTo>
                    <a:pt x="48" y="457"/>
                  </a:lnTo>
                  <a:lnTo>
                    <a:pt x="28" y="421"/>
                  </a:lnTo>
                  <a:lnTo>
                    <a:pt x="13" y="382"/>
                  </a:lnTo>
                  <a:lnTo>
                    <a:pt x="4" y="340"/>
                  </a:lnTo>
                  <a:lnTo>
                    <a:pt x="0" y="296"/>
                  </a:lnTo>
                  <a:lnTo>
                    <a:pt x="4" y="253"/>
                  </a:lnTo>
                  <a:lnTo>
                    <a:pt x="13" y="212"/>
                  </a:lnTo>
                  <a:lnTo>
                    <a:pt x="28" y="172"/>
                  </a:lnTo>
                  <a:lnTo>
                    <a:pt x="48" y="135"/>
                  </a:lnTo>
                  <a:lnTo>
                    <a:pt x="73" y="102"/>
                  </a:lnTo>
                  <a:lnTo>
                    <a:pt x="102" y="73"/>
                  </a:lnTo>
                  <a:lnTo>
                    <a:pt x="135" y="48"/>
                  </a:lnTo>
                  <a:lnTo>
                    <a:pt x="172" y="28"/>
                  </a:lnTo>
                  <a:lnTo>
                    <a:pt x="211" y="13"/>
                  </a:lnTo>
                  <a:lnTo>
                    <a:pt x="253" y="4"/>
                  </a:lnTo>
                  <a:lnTo>
                    <a:pt x="296"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sp>
          <p:nvSpPr>
            <p:cNvPr id="41" name="Freeform 790">
              <a:extLst>
                <a:ext uri="{FF2B5EF4-FFF2-40B4-BE49-F238E27FC236}">
                  <a16:creationId xmlns:a16="http://schemas.microsoft.com/office/drawing/2014/main" id="{ED3A888F-8120-BEF2-0505-5F4D8D6D2062}"/>
                </a:ext>
              </a:extLst>
            </p:cNvPr>
            <p:cNvSpPr>
              <a:spLocks/>
            </p:cNvSpPr>
            <p:nvPr/>
          </p:nvSpPr>
          <p:spPr bwMode="auto">
            <a:xfrm>
              <a:off x="3112" y="2251"/>
              <a:ext cx="1205" cy="1904"/>
            </a:xfrm>
            <a:custGeom>
              <a:avLst/>
              <a:gdLst>
                <a:gd name="T0" fmla="*/ 182 w 2410"/>
                <a:gd name="T1" fmla="*/ 6 h 3808"/>
                <a:gd name="T2" fmla="*/ 231 w 2410"/>
                <a:gd name="T3" fmla="*/ 31 h 3808"/>
                <a:gd name="T4" fmla="*/ 977 w 2410"/>
                <a:gd name="T5" fmla="*/ 919 h 3808"/>
                <a:gd name="T6" fmla="*/ 1107 w 2410"/>
                <a:gd name="T7" fmla="*/ 1163 h 3808"/>
                <a:gd name="T8" fmla="*/ 1108 w 2410"/>
                <a:gd name="T9" fmla="*/ 1135 h 3808"/>
                <a:gd name="T10" fmla="*/ 1171 w 2410"/>
                <a:gd name="T11" fmla="*/ 1018 h 3808"/>
                <a:gd name="T12" fmla="*/ 1118 w 2410"/>
                <a:gd name="T13" fmla="*/ 915 h 3808"/>
                <a:gd name="T14" fmla="*/ 1123 w 2410"/>
                <a:gd name="T15" fmla="*/ 901 h 3808"/>
                <a:gd name="T16" fmla="*/ 1133 w 2410"/>
                <a:gd name="T17" fmla="*/ 895 h 3808"/>
                <a:gd name="T18" fmla="*/ 1279 w 2410"/>
                <a:gd name="T19" fmla="*/ 895 h 3808"/>
                <a:gd name="T20" fmla="*/ 1288 w 2410"/>
                <a:gd name="T21" fmla="*/ 897 h 3808"/>
                <a:gd name="T22" fmla="*/ 1296 w 2410"/>
                <a:gd name="T23" fmla="*/ 905 h 3808"/>
                <a:gd name="T24" fmla="*/ 1296 w 2410"/>
                <a:gd name="T25" fmla="*/ 925 h 3808"/>
                <a:gd name="T26" fmla="*/ 1303 w 2410"/>
                <a:gd name="T27" fmla="*/ 1122 h 3808"/>
                <a:gd name="T28" fmla="*/ 1310 w 2410"/>
                <a:gd name="T29" fmla="*/ 1149 h 3808"/>
                <a:gd name="T30" fmla="*/ 1267 w 2410"/>
                <a:gd name="T31" fmla="*/ 1360 h 3808"/>
                <a:gd name="T32" fmla="*/ 2158 w 2410"/>
                <a:gd name="T33" fmla="*/ 51 h 3808"/>
                <a:gd name="T34" fmla="*/ 2202 w 2410"/>
                <a:gd name="T35" fmla="*/ 16 h 3808"/>
                <a:gd name="T36" fmla="*/ 2255 w 2410"/>
                <a:gd name="T37" fmla="*/ 0 h 3808"/>
                <a:gd name="T38" fmla="*/ 2310 w 2410"/>
                <a:gd name="T39" fmla="*/ 6 h 3808"/>
                <a:gd name="T40" fmla="*/ 2360 w 2410"/>
                <a:gd name="T41" fmla="*/ 33 h 3808"/>
                <a:gd name="T42" fmla="*/ 2394 w 2410"/>
                <a:gd name="T43" fmla="*/ 78 h 3808"/>
                <a:gd name="T44" fmla="*/ 2410 w 2410"/>
                <a:gd name="T45" fmla="*/ 130 h 3808"/>
                <a:gd name="T46" fmla="*/ 2404 w 2410"/>
                <a:gd name="T47" fmla="*/ 185 h 3808"/>
                <a:gd name="T48" fmla="*/ 2377 w 2410"/>
                <a:gd name="T49" fmla="*/ 235 h 3808"/>
                <a:gd name="T50" fmla="*/ 1586 w 2410"/>
                <a:gd name="T51" fmla="*/ 3636 h 3808"/>
                <a:gd name="T52" fmla="*/ 1572 w 2410"/>
                <a:gd name="T53" fmla="*/ 3703 h 3808"/>
                <a:gd name="T54" fmla="*/ 1536 w 2410"/>
                <a:gd name="T55" fmla="*/ 3758 h 3808"/>
                <a:gd name="T56" fmla="*/ 1482 w 2410"/>
                <a:gd name="T57" fmla="*/ 3794 h 3808"/>
                <a:gd name="T58" fmla="*/ 1415 w 2410"/>
                <a:gd name="T59" fmla="*/ 3808 h 3808"/>
                <a:gd name="T60" fmla="*/ 1348 w 2410"/>
                <a:gd name="T61" fmla="*/ 3794 h 3808"/>
                <a:gd name="T62" fmla="*/ 1294 w 2410"/>
                <a:gd name="T63" fmla="*/ 3758 h 3808"/>
                <a:gd name="T64" fmla="*/ 1257 w 2410"/>
                <a:gd name="T65" fmla="*/ 3703 h 3808"/>
                <a:gd name="T66" fmla="*/ 1243 w 2410"/>
                <a:gd name="T67" fmla="*/ 3636 h 3808"/>
                <a:gd name="T68" fmla="*/ 1241 w 2410"/>
                <a:gd name="T69" fmla="*/ 2289 h 3808"/>
                <a:gd name="T70" fmla="*/ 1221 w 2410"/>
                <a:gd name="T71" fmla="*/ 2269 h 3808"/>
                <a:gd name="T72" fmla="*/ 1192 w 2410"/>
                <a:gd name="T73" fmla="*/ 2269 h 3808"/>
                <a:gd name="T74" fmla="*/ 1172 w 2410"/>
                <a:gd name="T75" fmla="*/ 2289 h 3808"/>
                <a:gd name="T76" fmla="*/ 1170 w 2410"/>
                <a:gd name="T77" fmla="*/ 3636 h 3808"/>
                <a:gd name="T78" fmla="*/ 1156 w 2410"/>
                <a:gd name="T79" fmla="*/ 3703 h 3808"/>
                <a:gd name="T80" fmla="*/ 1119 w 2410"/>
                <a:gd name="T81" fmla="*/ 3758 h 3808"/>
                <a:gd name="T82" fmla="*/ 1064 w 2410"/>
                <a:gd name="T83" fmla="*/ 3794 h 3808"/>
                <a:gd name="T84" fmla="*/ 998 w 2410"/>
                <a:gd name="T85" fmla="*/ 3808 h 3808"/>
                <a:gd name="T86" fmla="*/ 931 w 2410"/>
                <a:gd name="T87" fmla="*/ 3794 h 3808"/>
                <a:gd name="T88" fmla="*/ 876 w 2410"/>
                <a:gd name="T89" fmla="*/ 3758 h 3808"/>
                <a:gd name="T90" fmla="*/ 841 w 2410"/>
                <a:gd name="T91" fmla="*/ 3703 h 3808"/>
                <a:gd name="T92" fmla="*/ 827 w 2410"/>
                <a:gd name="T93" fmla="*/ 3636 h 3808"/>
                <a:gd name="T94" fmla="*/ 32 w 2410"/>
                <a:gd name="T95" fmla="*/ 235 h 3808"/>
                <a:gd name="T96" fmla="*/ 6 w 2410"/>
                <a:gd name="T97" fmla="*/ 185 h 3808"/>
                <a:gd name="T98" fmla="*/ 0 w 2410"/>
                <a:gd name="T99" fmla="*/ 130 h 3808"/>
                <a:gd name="T100" fmla="*/ 15 w 2410"/>
                <a:gd name="T101" fmla="*/ 78 h 3808"/>
                <a:gd name="T102" fmla="*/ 51 w 2410"/>
                <a:gd name="T103" fmla="*/ 33 h 3808"/>
                <a:gd name="T104" fmla="*/ 101 w 2410"/>
                <a:gd name="T105" fmla="*/ 6 h 3808"/>
                <a:gd name="T106" fmla="*/ 155 w 2410"/>
                <a:gd name="T107" fmla="*/ 0 h 3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2410" h="3808">
                  <a:moveTo>
                    <a:pt x="155" y="0"/>
                  </a:moveTo>
                  <a:lnTo>
                    <a:pt x="182" y="6"/>
                  </a:lnTo>
                  <a:lnTo>
                    <a:pt x="207" y="16"/>
                  </a:lnTo>
                  <a:lnTo>
                    <a:pt x="231" y="31"/>
                  </a:lnTo>
                  <a:lnTo>
                    <a:pt x="251" y="51"/>
                  </a:lnTo>
                  <a:lnTo>
                    <a:pt x="977" y="919"/>
                  </a:lnTo>
                  <a:lnTo>
                    <a:pt x="1144" y="1360"/>
                  </a:lnTo>
                  <a:lnTo>
                    <a:pt x="1107" y="1163"/>
                  </a:lnTo>
                  <a:lnTo>
                    <a:pt x="1106" y="1149"/>
                  </a:lnTo>
                  <a:lnTo>
                    <a:pt x="1108" y="1135"/>
                  </a:lnTo>
                  <a:lnTo>
                    <a:pt x="1114" y="1122"/>
                  </a:lnTo>
                  <a:lnTo>
                    <a:pt x="1171" y="1018"/>
                  </a:lnTo>
                  <a:lnTo>
                    <a:pt x="1120" y="925"/>
                  </a:lnTo>
                  <a:lnTo>
                    <a:pt x="1118" y="915"/>
                  </a:lnTo>
                  <a:lnTo>
                    <a:pt x="1121" y="905"/>
                  </a:lnTo>
                  <a:lnTo>
                    <a:pt x="1123" y="901"/>
                  </a:lnTo>
                  <a:lnTo>
                    <a:pt x="1128" y="897"/>
                  </a:lnTo>
                  <a:lnTo>
                    <a:pt x="1133" y="895"/>
                  </a:lnTo>
                  <a:lnTo>
                    <a:pt x="1139" y="895"/>
                  </a:lnTo>
                  <a:lnTo>
                    <a:pt x="1279" y="895"/>
                  </a:lnTo>
                  <a:lnTo>
                    <a:pt x="1284" y="895"/>
                  </a:lnTo>
                  <a:lnTo>
                    <a:pt x="1288" y="897"/>
                  </a:lnTo>
                  <a:lnTo>
                    <a:pt x="1293" y="901"/>
                  </a:lnTo>
                  <a:lnTo>
                    <a:pt x="1296" y="905"/>
                  </a:lnTo>
                  <a:lnTo>
                    <a:pt x="1299" y="915"/>
                  </a:lnTo>
                  <a:lnTo>
                    <a:pt x="1296" y="925"/>
                  </a:lnTo>
                  <a:lnTo>
                    <a:pt x="1245" y="1018"/>
                  </a:lnTo>
                  <a:lnTo>
                    <a:pt x="1303" y="1122"/>
                  </a:lnTo>
                  <a:lnTo>
                    <a:pt x="1308" y="1135"/>
                  </a:lnTo>
                  <a:lnTo>
                    <a:pt x="1310" y="1149"/>
                  </a:lnTo>
                  <a:lnTo>
                    <a:pt x="1309" y="1163"/>
                  </a:lnTo>
                  <a:lnTo>
                    <a:pt x="1267" y="1360"/>
                  </a:lnTo>
                  <a:lnTo>
                    <a:pt x="1439" y="912"/>
                  </a:lnTo>
                  <a:lnTo>
                    <a:pt x="2158" y="51"/>
                  </a:lnTo>
                  <a:lnTo>
                    <a:pt x="2179" y="31"/>
                  </a:lnTo>
                  <a:lnTo>
                    <a:pt x="2202" y="16"/>
                  </a:lnTo>
                  <a:lnTo>
                    <a:pt x="2227" y="6"/>
                  </a:lnTo>
                  <a:lnTo>
                    <a:pt x="2255" y="0"/>
                  </a:lnTo>
                  <a:lnTo>
                    <a:pt x="2282" y="0"/>
                  </a:lnTo>
                  <a:lnTo>
                    <a:pt x="2310" y="6"/>
                  </a:lnTo>
                  <a:lnTo>
                    <a:pt x="2335" y="17"/>
                  </a:lnTo>
                  <a:lnTo>
                    <a:pt x="2360" y="33"/>
                  </a:lnTo>
                  <a:lnTo>
                    <a:pt x="2379" y="54"/>
                  </a:lnTo>
                  <a:lnTo>
                    <a:pt x="2394" y="78"/>
                  </a:lnTo>
                  <a:lnTo>
                    <a:pt x="2405" y="104"/>
                  </a:lnTo>
                  <a:lnTo>
                    <a:pt x="2410" y="130"/>
                  </a:lnTo>
                  <a:lnTo>
                    <a:pt x="2410" y="158"/>
                  </a:lnTo>
                  <a:lnTo>
                    <a:pt x="2404" y="185"/>
                  </a:lnTo>
                  <a:lnTo>
                    <a:pt x="2393" y="210"/>
                  </a:lnTo>
                  <a:lnTo>
                    <a:pt x="2377" y="235"/>
                  </a:lnTo>
                  <a:lnTo>
                    <a:pt x="1583" y="1184"/>
                  </a:lnTo>
                  <a:lnTo>
                    <a:pt x="1586" y="3636"/>
                  </a:lnTo>
                  <a:lnTo>
                    <a:pt x="1583" y="3671"/>
                  </a:lnTo>
                  <a:lnTo>
                    <a:pt x="1572" y="3703"/>
                  </a:lnTo>
                  <a:lnTo>
                    <a:pt x="1557" y="3732"/>
                  </a:lnTo>
                  <a:lnTo>
                    <a:pt x="1536" y="3758"/>
                  </a:lnTo>
                  <a:lnTo>
                    <a:pt x="1511" y="3779"/>
                  </a:lnTo>
                  <a:lnTo>
                    <a:pt x="1482" y="3794"/>
                  </a:lnTo>
                  <a:lnTo>
                    <a:pt x="1449" y="3804"/>
                  </a:lnTo>
                  <a:lnTo>
                    <a:pt x="1415" y="3808"/>
                  </a:lnTo>
                  <a:lnTo>
                    <a:pt x="1380" y="3804"/>
                  </a:lnTo>
                  <a:lnTo>
                    <a:pt x="1348" y="3794"/>
                  </a:lnTo>
                  <a:lnTo>
                    <a:pt x="1319" y="3779"/>
                  </a:lnTo>
                  <a:lnTo>
                    <a:pt x="1294" y="3758"/>
                  </a:lnTo>
                  <a:lnTo>
                    <a:pt x="1273" y="3732"/>
                  </a:lnTo>
                  <a:lnTo>
                    <a:pt x="1257" y="3703"/>
                  </a:lnTo>
                  <a:lnTo>
                    <a:pt x="1246" y="3671"/>
                  </a:lnTo>
                  <a:lnTo>
                    <a:pt x="1243" y="3636"/>
                  </a:lnTo>
                  <a:lnTo>
                    <a:pt x="1243" y="2303"/>
                  </a:lnTo>
                  <a:lnTo>
                    <a:pt x="1241" y="2289"/>
                  </a:lnTo>
                  <a:lnTo>
                    <a:pt x="1233" y="2276"/>
                  </a:lnTo>
                  <a:lnTo>
                    <a:pt x="1221" y="2269"/>
                  </a:lnTo>
                  <a:lnTo>
                    <a:pt x="1207" y="2266"/>
                  </a:lnTo>
                  <a:lnTo>
                    <a:pt x="1192" y="2269"/>
                  </a:lnTo>
                  <a:lnTo>
                    <a:pt x="1180" y="2276"/>
                  </a:lnTo>
                  <a:lnTo>
                    <a:pt x="1172" y="2289"/>
                  </a:lnTo>
                  <a:lnTo>
                    <a:pt x="1170" y="2303"/>
                  </a:lnTo>
                  <a:lnTo>
                    <a:pt x="1170" y="3636"/>
                  </a:lnTo>
                  <a:lnTo>
                    <a:pt x="1166" y="3671"/>
                  </a:lnTo>
                  <a:lnTo>
                    <a:pt x="1156" y="3703"/>
                  </a:lnTo>
                  <a:lnTo>
                    <a:pt x="1140" y="3732"/>
                  </a:lnTo>
                  <a:lnTo>
                    <a:pt x="1119" y="3758"/>
                  </a:lnTo>
                  <a:lnTo>
                    <a:pt x="1095" y="3779"/>
                  </a:lnTo>
                  <a:lnTo>
                    <a:pt x="1064" y="3794"/>
                  </a:lnTo>
                  <a:lnTo>
                    <a:pt x="1033" y="3804"/>
                  </a:lnTo>
                  <a:lnTo>
                    <a:pt x="998" y="3808"/>
                  </a:lnTo>
                  <a:lnTo>
                    <a:pt x="963" y="3804"/>
                  </a:lnTo>
                  <a:lnTo>
                    <a:pt x="931" y="3794"/>
                  </a:lnTo>
                  <a:lnTo>
                    <a:pt x="902" y="3779"/>
                  </a:lnTo>
                  <a:lnTo>
                    <a:pt x="876" y="3758"/>
                  </a:lnTo>
                  <a:lnTo>
                    <a:pt x="856" y="3732"/>
                  </a:lnTo>
                  <a:lnTo>
                    <a:pt x="841" y="3703"/>
                  </a:lnTo>
                  <a:lnTo>
                    <a:pt x="830" y="3671"/>
                  </a:lnTo>
                  <a:lnTo>
                    <a:pt x="827" y="3636"/>
                  </a:lnTo>
                  <a:lnTo>
                    <a:pt x="827" y="1184"/>
                  </a:lnTo>
                  <a:lnTo>
                    <a:pt x="32" y="235"/>
                  </a:lnTo>
                  <a:lnTo>
                    <a:pt x="16" y="210"/>
                  </a:lnTo>
                  <a:lnTo>
                    <a:pt x="6" y="185"/>
                  </a:lnTo>
                  <a:lnTo>
                    <a:pt x="0" y="158"/>
                  </a:lnTo>
                  <a:lnTo>
                    <a:pt x="0" y="130"/>
                  </a:lnTo>
                  <a:lnTo>
                    <a:pt x="4" y="104"/>
                  </a:lnTo>
                  <a:lnTo>
                    <a:pt x="15" y="78"/>
                  </a:lnTo>
                  <a:lnTo>
                    <a:pt x="30" y="54"/>
                  </a:lnTo>
                  <a:lnTo>
                    <a:pt x="51" y="33"/>
                  </a:lnTo>
                  <a:lnTo>
                    <a:pt x="74" y="17"/>
                  </a:lnTo>
                  <a:lnTo>
                    <a:pt x="101" y="6"/>
                  </a:lnTo>
                  <a:lnTo>
                    <a:pt x="127" y="0"/>
                  </a:lnTo>
                  <a:lnTo>
                    <a:pt x="155" y="0"/>
                  </a:lnTo>
                  <a:close/>
                </a:path>
              </a:pathLst>
            </a:custGeom>
            <a:grpFill/>
            <a:ln w="0">
              <a:noFill/>
              <a:prstDash val="solid"/>
              <a:round/>
              <a:headEnd/>
              <a:tailEnd/>
            </a:ln>
          </p:spPr>
          <p:txBody>
            <a:bodyPr vert="horz" wrap="square" lIns="91440" tIns="45720" rIns="91440" bIns="45720" numCol="1" anchor="t" anchorCtr="0" compatLnSpc="1">
              <a:prstTxWarp prst="textNoShape">
                <a:avLst/>
              </a:prstTxWarp>
            </a:bodyPr>
            <a:lstStyle/>
            <a:p>
              <a:endParaRPr lang="en-US" sz="2400"/>
            </a:p>
          </p:txBody>
        </p:sp>
      </p:grpSp>
      <p:pic>
        <p:nvPicPr>
          <p:cNvPr id="52" name="Picture 51">
            <a:extLst>
              <a:ext uri="{FF2B5EF4-FFF2-40B4-BE49-F238E27FC236}">
                <a16:creationId xmlns:a16="http://schemas.microsoft.com/office/drawing/2014/main" id="{7313B85D-A1D7-F206-E9F6-D08D6E94CEC0}"/>
              </a:ext>
            </a:extLst>
          </p:cNvPr>
          <p:cNvPicPr>
            <a:picLocks noChangeAspect="1"/>
          </p:cNvPicPr>
          <p:nvPr/>
        </p:nvPicPr>
        <p:blipFill>
          <a:blip r:embed="rId20"/>
          <a:stretch>
            <a:fillRect/>
          </a:stretch>
        </p:blipFill>
        <p:spPr>
          <a:xfrm>
            <a:off x="4868580" y="1104089"/>
            <a:ext cx="413928" cy="413928"/>
          </a:xfrm>
          <a:prstGeom prst="rect">
            <a:avLst/>
          </a:prstGeom>
        </p:spPr>
      </p:pic>
      <p:pic>
        <p:nvPicPr>
          <p:cNvPr id="54" name="Picture 53">
            <a:extLst>
              <a:ext uri="{FF2B5EF4-FFF2-40B4-BE49-F238E27FC236}">
                <a16:creationId xmlns:a16="http://schemas.microsoft.com/office/drawing/2014/main" id="{6C8E37E7-5EDF-2553-3634-B450ABF7D25E}"/>
              </a:ext>
            </a:extLst>
          </p:cNvPr>
          <p:cNvPicPr>
            <a:picLocks noChangeAspect="1"/>
          </p:cNvPicPr>
          <p:nvPr/>
        </p:nvPicPr>
        <p:blipFill>
          <a:blip r:embed="rId21"/>
          <a:stretch>
            <a:fillRect/>
          </a:stretch>
        </p:blipFill>
        <p:spPr>
          <a:xfrm>
            <a:off x="1719981" y="2082434"/>
            <a:ext cx="458624" cy="458624"/>
          </a:xfrm>
          <a:prstGeom prst="rect">
            <a:avLst/>
          </a:prstGeom>
        </p:spPr>
      </p:pic>
      <p:pic>
        <p:nvPicPr>
          <p:cNvPr id="56" name="Picture 55">
            <a:extLst>
              <a:ext uri="{FF2B5EF4-FFF2-40B4-BE49-F238E27FC236}">
                <a16:creationId xmlns:a16="http://schemas.microsoft.com/office/drawing/2014/main" id="{96DF900E-9205-FB6C-4400-94F9B4199DF0}"/>
              </a:ext>
            </a:extLst>
          </p:cNvPr>
          <p:cNvPicPr>
            <a:picLocks noChangeAspect="1"/>
          </p:cNvPicPr>
          <p:nvPr/>
        </p:nvPicPr>
        <p:blipFill>
          <a:blip r:embed="rId22"/>
          <a:stretch>
            <a:fillRect/>
          </a:stretch>
        </p:blipFill>
        <p:spPr>
          <a:xfrm>
            <a:off x="1772802" y="3795504"/>
            <a:ext cx="377034" cy="377034"/>
          </a:xfrm>
          <a:prstGeom prst="rect">
            <a:avLst/>
          </a:prstGeom>
        </p:spPr>
      </p:pic>
      <p:pic>
        <p:nvPicPr>
          <p:cNvPr id="58" name="Picture 57">
            <a:extLst>
              <a:ext uri="{FF2B5EF4-FFF2-40B4-BE49-F238E27FC236}">
                <a16:creationId xmlns:a16="http://schemas.microsoft.com/office/drawing/2014/main" id="{CD79BE2A-2234-1AE1-372C-28C46E8E8D10}"/>
              </a:ext>
            </a:extLst>
          </p:cNvPr>
          <p:cNvPicPr>
            <a:picLocks noChangeAspect="1"/>
          </p:cNvPicPr>
          <p:nvPr/>
        </p:nvPicPr>
        <p:blipFill>
          <a:blip r:embed="rId23"/>
          <a:stretch>
            <a:fillRect/>
          </a:stretch>
        </p:blipFill>
        <p:spPr>
          <a:xfrm>
            <a:off x="3077034" y="5578210"/>
            <a:ext cx="483426" cy="402997"/>
          </a:xfrm>
          <a:prstGeom prst="rect">
            <a:avLst/>
          </a:prstGeom>
        </p:spPr>
      </p:pic>
      <p:pic>
        <p:nvPicPr>
          <p:cNvPr id="60" name="Picture 59">
            <a:extLst>
              <a:ext uri="{FF2B5EF4-FFF2-40B4-BE49-F238E27FC236}">
                <a16:creationId xmlns:a16="http://schemas.microsoft.com/office/drawing/2014/main" id="{AE3E3FCC-1A11-A3C1-10AC-7C23D3559231}"/>
              </a:ext>
            </a:extLst>
          </p:cNvPr>
          <p:cNvPicPr>
            <a:picLocks noChangeAspect="1"/>
          </p:cNvPicPr>
          <p:nvPr/>
        </p:nvPicPr>
        <p:blipFill>
          <a:blip r:embed="rId24"/>
          <a:stretch>
            <a:fillRect/>
          </a:stretch>
        </p:blipFill>
        <p:spPr>
          <a:xfrm>
            <a:off x="8439444" y="5533971"/>
            <a:ext cx="489366" cy="422832"/>
          </a:xfrm>
          <a:prstGeom prst="rect">
            <a:avLst/>
          </a:prstGeom>
        </p:spPr>
      </p:pic>
      <p:pic>
        <p:nvPicPr>
          <p:cNvPr id="62" name="Picture 61">
            <a:extLst>
              <a:ext uri="{FF2B5EF4-FFF2-40B4-BE49-F238E27FC236}">
                <a16:creationId xmlns:a16="http://schemas.microsoft.com/office/drawing/2014/main" id="{AA013291-EF26-3750-ED71-0F1CA8D460FE}"/>
              </a:ext>
            </a:extLst>
          </p:cNvPr>
          <p:cNvPicPr>
            <a:picLocks noChangeAspect="1"/>
          </p:cNvPicPr>
          <p:nvPr/>
        </p:nvPicPr>
        <p:blipFill>
          <a:blip r:embed="rId25"/>
          <a:stretch>
            <a:fillRect/>
          </a:stretch>
        </p:blipFill>
        <p:spPr>
          <a:xfrm>
            <a:off x="9325053" y="4126893"/>
            <a:ext cx="451187" cy="451187"/>
          </a:xfrm>
          <a:prstGeom prst="rect">
            <a:avLst/>
          </a:prstGeom>
        </p:spPr>
      </p:pic>
      <p:pic>
        <p:nvPicPr>
          <p:cNvPr id="64" name="Picture 63">
            <a:extLst>
              <a:ext uri="{FF2B5EF4-FFF2-40B4-BE49-F238E27FC236}">
                <a16:creationId xmlns:a16="http://schemas.microsoft.com/office/drawing/2014/main" id="{490B0874-9DF5-23C5-36B1-E44E1E135B48}"/>
              </a:ext>
            </a:extLst>
          </p:cNvPr>
          <p:cNvPicPr>
            <a:picLocks noChangeAspect="1"/>
          </p:cNvPicPr>
          <p:nvPr/>
        </p:nvPicPr>
        <p:blipFill>
          <a:blip r:embed="rId26"/>
          <a:stretch>
            <a:fillRect/>
          </a:stretch>
        </p:blipFill>
        <p:spPr>
          <a:xfrm>
            <a:off x="9223329" y="2443714"/>
            <a:ext cx="475816" cy="475816"/>
          </a:xfrm>
          <a:prstGeom prst="rect">
            <a:avLst/>
          </a:prstGeom>
        </p:spPr>
      </p:pic>
      <p:pic>
        <p:nvPicPr>
          <p:cNvPr id="66" name="Picture 65">
            <a:extLst>
              <a:ext uri="{FF2B5EF4-FFF2-40B4-BE49-F238E27FC236}">
                <a16:creationId xmlns:a16="http://schemas.microsoft.com/office/drawing/2014/main" id="{D1824E2F-84D2-DEC4-13AA-C39063D4CA1B}"/>
              </a:ext>
            </a:extLst>
          </p:cNvPr>
          <p:cNvPicPr>
            <a:picLocks noChangeAspect="1"/>
          </p:cNvPicPr>
          <p:nvPr/>
        </p:nvPicPr>
        <p:blipFill>
          <a:blip r:embed="rId27"/>
          <a:stretch>
            <a:fillRect/>
          </a:stretch>
        </p:blipFill>
        <p:spPr>
          <a:xfrm>
            <a:off x="7936472" y="1163625"/>
            <a:ext cx="461128" cy="461128"/>
          </a:xfrm>
          <a:prstGeom prst="rect">
            <a:avLst/>
          </a:prstGeom>
        </p:spPr>
      </p:pic>
      <p:pic>
        <p:nvPicPr>
          <p:cNvPr id="3" name="Picture 2">
            <a:extLst>
              <a:ext uri="{FF2B5EF4-FFF2-40B4-BE49-F238E27FC236}">
                <a16:creationId xmlns:a16="http://schemas.microsoft.com/office/drawing/2014/main" id="{26714791-8AE6-AD30-ADB9-9B2E09C250BA}"/>
              </a:ext>
            </a:extLst>
          </p:cNvPr>
          <p:cNvPicPr>
            <a:picLocks noChangeAspect="1"/>
          </p:cNvPicPr>
          <p:nvPr/>
        </p:nvPicPr>
        <p:blipFill>
          <a:blip r:embed="rId28"/>
          <a:stretch>
            <a:fillRect/>
          </a:stretch>
        </p:blipFill>
        <p:spPr>
          <a:xfrm>
            <a:off x="5102364" y="1724360"/>
            <a:ext cx="647923" cy="647923"/>
          </a:xfrm>
          <a:prstGeom prst="rect">
            <a:avLst/>
          </a:prstGeom>
          <a:ln w="12700">
            <a:solidFill>
              <a:schemeClr val="tx1"/>
            </a:solidFill>
          </a:ln>
        </p:spPr>
      </p:pic>
      <p:pic>
        <p:nvPicPr>
          <p:cNvPr id="9" name="Picture 8" descr="A logo with blue and grey letters&#10;&#10;Description automatically generated">
            <a:extLst>
              <a:ext uri="{FF2B5EF4-FFF2-40B4-BE49-F238E27FC236}">
                <a16:creationId xmlns:a16="http://schemas.microsoft.com/office/drawing/2014/main" id="{943F2C0B-5789-B3F1-9519-9BA3AF9BAD08}"/>
              </a:ext>
            </a:extLst>
          </p:cNvPr>
          <p:cNvPicPr>
            <a:picLocks noChangeAspect="1"/>
          </p:cNvPicPr>
          <p:nvPr/>
        </p:nvPicPr>
        <p:blipFill>
          <a:blip r:embed="rId29" cstate="print">
            <a:extLst>
              <a:ext uri="{28A0092B-C50C-407E-A947-70E740481C1C}">
                <a14:useLocalDpi xmlns:a14="http://schemas.microsoft.com/office/drawing/2010/main" val="0"/>
              </a:ext>
            </a:extLst>
          </a:blip>
          <a:stretch>
            <a:fillRect/>
          </a:stretch>
        </p:blipFill>
        <p:spPr>
          <a:xfrm>
            <a:off x="1719981" y="6161505"/>
            <a:ext cx="662910" cy="467895"/>
          </a:xfrm>
          <a:prstGeom prst="rect">
            <a:avLst/>
          </a:prstGeom>
          <a:ln w="15875">
            <a:solidFill>
              <a:srgbClr val="0070C0"/>
            </a:solidFill>
          </a:ln>
          <a:effectLst>
            <a:softEdge rad="0"/>
          </a:effectLst>
        </p:spPr>
      </p:pic>
      <p:pic>
        <p:nvPicPr>
          <p:cNvPr id="10" name="Picture 9" descr="A black and yellow shield with yellow and blue stripes and flowers&#10;&#10;Description automatically generated">
            <a:hlinkClick r:id="rId30"/>
            <a:extLst>
              <a:ext uri="{FF2B5EF4-FFF2-40B4-BE49-F238E27FC236}">
                <a16:creationId xmlns:a16="http://schemas.microsoft.com/office/drawing/2014/main" id="{84A901E4-4D20-0A92-65AF-5F30F1E4EDF4}"/>
              </a:ext>
            </a:extLst>
          </p:cNvPr>
          <p:cNvPicPr>
            <a:picLocks noChangeAspect="1"/>
          </p:cNvPicPr>
          <p:nvPr/>
        </p:nvPicPr>
        <p:blipFill>
          <a:blip r:embed="rId31">
            <a:extLst>
              <a:ext uri="{28A0092B-C50C-407E-A947-70E740481C1C}">
                <a14:useLocalDpi xmlns:a14="http://schemas.microsoft.com/office/drawing/2010/main" val="0"/>
              </a:ext>
            </a:extLst>
          </a:blip>
          <a:stretch>
            <a:fillRect/>
          </a:stretch>
        </p:blipFill>
        <p:spPr>
          <a:xfrm>
            <a:off x="1723954" y="5439896"/>
            <a:ext cx="662909" cy="668724"/>
          </a:xfrm>
          <a:prstGeom prst="rect">
            <a:avLst/>
          </a:prstGeom>
        </p:spPr>
      </p:pic>
    </p:spTree>
    <p:extLst>
      <p:ext uri="{BB962C8B-B14F-4D97-AF65-F5344CB8AC3E}">
        <p14:creationId xmlns:p14="http://schemas.microsoft.com/office/powerpoint/2010/main" val="931057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a:extLst>
              <a:ext uri="{FF2B5EF4-FFF2-40B4-BE49-F238E27FC236}">
                <a16:creationId xmlns:a16="http://schemas.microsoft.com/office/drawing/2014/main" id="{E39957B9-D948-3521-52E3-E82AEFE9CB7A}"/>
              </a:ext>
            </a:extLst>
          </p:cNvPr>
          <p:cNvSpPr txBox="1"/>
          <p:nvPr/>
        </p:nvSpPr>
        <p:spPr>
          <a:xfrm>
            <a:off x="2825375" y="1495"/>
            <a:ext cx="4684880" cy="6842258"/>
          </a:xfrm>
          <a:prstGeom prst="rect">
            <a:avLst/>
          </a:prstGeom>
          <a:solidFill>
            <a:srgbClr val="FFF2CC">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15" name="TextBox 1">
            <a:extLst>
              <a:ext uri="{FF2B5EF4-FFF2-40B4-BE49-F238E27FC236}">
                <a16:creationId xmlns:a16="http://schemas.microsoft.com/office/drawing/2014/main" id="{D07570E9-10BF-8041-96A6-BD1E65B134D2}"/>
              </a:ext>
            </a:extLst>
          </p:cNvPr>
          <p:cNvSpPr txBox="1"/>
          <p:nvPr/>
        </p:nvSpPr>
        <p:spPr>
          <a:xfrm>
            <a:off x="7506231" y="7542"/>
            <a:ext cx="4684880" cy="6842258"/>
          </a:xfrm>
          <a:prstGeom prst="rect">
            <a:avLst/>
          </a:prstGeom>
          <a:solidFill>
            <a:srgbClr val="DEEBF7">
              <a:alpha val="70000"/>
            </a:srgbClr>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US"/>
          </a:p>
        </p:txBody>
      </p:sp>
      <p:sp>
        <p:nvSpPr>
          <p:cNvPr id="9" name="TextBox 8">
            <a:extLst>
              <a:ext uri="{FF2B5EF4-FFF2-40B4-BE49-F238E27FC236}">
                <a16:creationId xmlns:a16="http://schemas.microsoft.com/office/drawing/2014/main" id="{368E20B5-A36C-06AA-B211-EB35935A1D80}"/>
              </a:ext>
            </a:extLst>
          </p:cNvPr>
          <p:cNvSpPr txBox="1"/>
          <p:nvPr/>
        </p:nvSpPr>
        <p:spPr>
          <a:xfrm>
            <a:off x="7628456" y="569237"/>
            <a:ext cx="4433996" cy="53673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en-US" sz="6600">
                <a:solidFill>
                  <a:srgbClr val="002060"/>
                </a:solidFill>
                <a:latin typeface="Kristen ITC"/>
                <a:ea typeface="Calibri"/>
                <a:cs typeface="Arial"/>
              </a:rPr>
              <a:t>  </a:t>
            </a:r>
            <a:r>
              <a:rPr lang="en-US" sz="5400">
                <a:solidFill>
                  <a:srgbClr val="002060"/>
                </a:solidFill>
                <a:latin typeface="Kristen ITC"/>
                <a:ea typeface="Calibri"/>
                <a:cs typeface="Arial"/>
              </a:rPr>
              <a:t>Time </a:t>
            </a:r>
            <a:endParaRPr lang="en-US" sz="5400">
              <a:solidFill>
                <a:srgbClr val="000000"/>
              </a:solidFill>
              <a:latin typeface="Calibri" panose="020F0502020204030204"/>
              <a:ea typeface="Calibri"/>
              <a:cs typeface="Calibri" panose="020F0502020204030204"/>
            </a:endParaRPr>
          </a:p>
          <a:p>
            <a:pPr marL="9525" algn="ctr">
              <a:spcBef>
                <a:spcPts val="1515"/>
              </a:spcBef>
            </a:pPr>
            <a:r>
              <a:rPr lang="en-US" sz="5400">
                <a:solidFill>
                  <a:srgbClr val="002060"/>
                </a:solidFill>
                <a:latin typeface="Kristen ITC"/>
                <a:ea typeface="Calibri"/>
                <a:cs typeface="Arial"/>
              </a:rPr>
              <a:t>for questions</a:t>
            </a:r>
            <a:endParaRPr lang="en-US" sz="5400">
              <a:ea typeface="Calibri" panose="020F0502020204030204"/>
              <a:cs typeface="Calibri" panose="020F0502020204030204"/>
            </a:endParaRPr>
          </a:p>
          <a:p>
            <a:pPr marL="9525">
              <a:spcBef>
                <a:spcPts val="1515"/>
              </a:spcBef>
            </a:pPr>
            <a:endParaRPr lang="en-US" sz="3600">
              <a:solidFill>
                <a:srgbClr val="002060"/>
              </a:solidFill>
              <a:latin typeface="Kristen ITC"/>
              <a:ea typeface="Calibri"/>
              <a:cs typeface="Arial"/>
            </a:endParaRPr>
          </a:p>
          <a:p>
            <a:pPr marL="9525">
              <a:spcBef>
                <a:spcPts val="1515"/>
              </a:spcBef>
            </a:pPr>
            <a:br>
              <a:rPr lang="en-GB" sz="2800">
                <a:solidFill>
                  <a:srgbClr val="002060"/>
                </a:solidFill>
                <a:latin typeface="Aptos"/>
                <a:ea typeface="Calibri"/>
                <a:cs typeface="Arial"/>
              </a:rPr>
            </a:br>
            <a:endParaRPr lang="en-US" sz="2800">
              <a:solidFill>
                <a:srgbClr val="000000"/>
              </a:solidFill>
              <a:latin typeface="Aptos"/>
              <a:ea typeface="Calibri"/>
              <a:cs typeface="Arial"/>
            </a:endParaRPr>
          </a:p>
          <a:p>
            <a:pPr marL="285750" indent="-228600">
              <a:lnSpc>
                <a:spcPct val="90000"/>
              </a:lnSpc>
              <a:spcAft>
                <a:spcPts val="600"/>
              </a:spcAft>
              <a:buFont typeface="Arial,Sans-Serif"/>
              <a:buChar char="•"/>
            </a:pPr>
            <a:endParaRPr lang="en-US" sz="2400">
              <a:solidFill>
                <a:srgbClr val="002060"/>
              </a:solidFill>
              <a:latin typeface="Calibri"/>
              <a:ea typeface="Calibri"/>
              <a:cs typeface="Arial"/>
            </a:endParaRPr>
          </a:p>
          <a:p>
            <a:pPr marL="285750" indent="-228600">
              <a:lnSpc>
                <a:spcPct val="90000"/>
              </a:lnSpc>
              <a:spcAft>
                <a:spcPts val="600"/>
              </a:spcAft>
              <a:buFont typeface="Arial,Sans-Serif"/>
              <a:buChar char="•"/>
            </a:pPr>
            <a:endParaRPr lang="en-GB" sz="1400">
              <a:solidFill>
                <a:srgbClr val="DEEBF7"/>
              </a:solidFill>
              <a:latin typeface="Aptos"/>
              <a:ea typeface="Calibri"/>
              <a:cs typeface="Arial"/>
            </a:endParaRPr>
          </a:p>
        </p:txBody>
      </p:sp>
      <p:sp>
        <p:nvSpPr>
          <p:cNvPr id="7" name="TextBox 6">
            <a:extLst>
              <a:ext uri="{FF2B5EF4-FFF2-40B4-BE49-F238E27FC236}">
                <a16:creationId xmlns:a16="http://schemas.microsoft.com/office/drawing/2014/main" id="{B414CDA4-4E93-18F2-DD37-D5D6E78A4787}"/>
              </a:ext>
            </a:extLst>
          </p:cNvPr>
          <p:cNvSpPr txBox="1"/>
          <p:nvPr/>
        </p:nvSpPr>
        <p:spPr>
          <a:xfrm>
            <a:off x="3248768" y="767598"/>
            <a:ext cx="4258615" cy="59225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9525" algn="ctr">
              <a:spcBef>
                <a:spcPts val="1515"/>
              </a:spcBef>
            </a:pPr>
            <a:r>
              <a:rPr lang="cy-GB" sz="3200">
                <a:solidFill>
                  <a:srgbClr val="002060"/>
                </a:solidFill>
                <a:latin typeface="Kristen ITC"/>
                <a:ea typeface="Calibri"/>
                <a:cs typeface="Arial"/>
              </a:rPr>
              <a:t>  </a:t>
            </a:r>
            <a:r>
              <a:rPr lang="cy-GB" sz="5400">
                <a:solidFill>
                  <a:srgbClr val="002060"/>
                </a:solidFill>
                <a:latin typeface="Kristen ITC"/>
                <a:ea typeface="Calibri"/>
                <a:cs typeface="Arial"/>
              </a:rPr>
              <a:t>Amser ar gyfer cwestiynau</a:t>
            </a:r>
            <a:br>
              <a:rPr lang="en-US" sz="7200">
                <a:latin typeface="Kristen ITC"/>
                <a:ea typeface="Calibri"/>
                <a:cs typeface="Arial"/>
              </a:rPr>
            </a:br>
            <a:endParaRPr lang="cy-GB" sz="5400">
              <a:latin typeface="Kristen ITC"/>
            </a:endParaRPr>
          </a:p>
          <a:p>
            <a:pPr marL="9525">
              <a:spcBef>
                <a:spcPts val="1515"/>
              </a:spcBef>
            </a:pPr>
            <a:endParaRPr lang="cy-GB" sz="3600">
              <a:solidFill>
                <a:srgbClr val="002060"/>
              </a:solidFill>
              <a:latin typeface="Kristen ITC"/>
              <a:ea typeface="Calibri"/>
              <a:cs typeface="Arial"/>
            </a:endParaRPr>
          </a:p>
          <a:p>
            <a:pPr marL="9525">
              <a:spcBef>
                <a:spcPts val="1515"/>
              </a:spcBef>
            </a:pPr>
            <a:br>
              <a:rPr lang="en-GB" sz="2800">
                <a:solidFill>
                  <a:srgbClr val="002060"/>
                </a:solidFill>
                <a:latin typeface="Aptos"/>
                <a:ea typeface="Calibri"/>
                <a:cs typeface="Arial"/>
              </a:rPr>
            </a:br>
            <a:endParaRPr lang="cy-GB" sz="2800">
              <a:solidFill>
                <a:srgbClr val="000000"/>
              </a:solidFill>
              <a:latin typeface="Aptos"/>
              <a:ea typeface="Calibri"/>
              <a:cs typeface="Arial"/>
            </a:endParaRPr>
          </a:p>
          <a:p>
            <a:pPr marL="352425" indent="-342900">
              <a:spcBef>
                <a:spcPts val="1515"/>
              </a:spcBef>
              <a:buFont typeface="Arial"/>
              <a:buChar char="•"/>
            </a:pPr>
            <a:r>
              <a:rPr lang="cy-GB" sz="800">
                <a:solidFill>
                  <a:schemeClr val="accent4">
                    <a:lumMod val="20000"/>
                    <a:lumOff val="80000"/>
                  </a:schemeClr>
                </a:solidFill>
                <a:latin typeface="Calibri"/>
                <a:ea typeface="Calibri"/>
                <a:cs typeface="Arial"/>
              </a:rPr>
              <a:t>n</a:t>
            </a:r>
          </a:p>
          <a:p>
            <a:pPr marL="57150">
              <a:lnSpc>
                <a:spcPct val="90000"/>
              </a:lnSpc>
              <a:spcAft>
                <a:spcPts val="600"/>
              </a:spcAft>
            </a:pPr>
            <a:endParaRPr lang="en-GB" sz="2800">
              <a:solidFill>
                <a:srgbClr val="002060"/>
              </a:solidFill>
              <a:latin typeface="Aptos"/>
              <a:ea typeface="Calibri"/>
              <a:cs typeface="Arial"/>
            </a:endParaRPr>
          </a:p>
        </p:txBody>
      </p:sp>
      <p:pic>
        <p:nvPicPr>
          <p:cNvPr id="5" name="Content Placeholder 4" descr="Background pattern&#10;&#10;Description automatically generated">
            <a:extLst>
              <a:ext uri="{FF2B5EF4-FFF2-40B4-BE49-F238E27FC236}">
                <a16:creationId xmlns:a16="http://schemas.microsoft.com/office/drawing/2014/main" id="{EBE48F17-24FB-E6E0-6706-A231AE000BD6}"/>
              </a:ext>
            </a:extLst>
          </p:cNvPr>
          <p:cNvPicPr>
            <a:picLocks noGrp="1" noChangeAspect="1"/>
          </p:cNvPicPr>
          <p:nvPr>
            <p:ph idx="1"/>
          </p:nvPr>
        </p:nvPicPr>
        <p:blipFill>
          <a:blip r:embed="rId2"/>
          <a:stretch>
            <a:fillRect/>
          </a:stretch>
        </p:blipFill>
        <p:spPr>
          <a:xfrm>
            <a:off x="9062183" y="3818148"/>
            <a:ext cx="1910279" cy="2713115"/>
          </a:xfrm>
        </p:spPr>
      </p:pic>
      <p:pic>
        <p:nvPicPr>
          <p:cNvPr id="8" name="Content Placeholder 4" descr="Background pattern&#10;&#10;Description automatically generated">
            <a:extLst>
              <a:ext uri="{FF2B5EF4-FFF2-40B4-BE49-F238E27FC236}">
                <a16:creationId xmlns:a16="http://schemas.microsoft.com/office/drawing/2014/main" id="{562FEA49-891B-FECB-329C-C36AD2B00D9D}"/>
              </a:ext>
            </a:extLst>
          </p:cNvPr>
          <p:cNvPicPr>
            <a:picLocks noChangeAspect="1"/>
          </p:cNvPicPr>
          <p:nvPr/>
        </p:nvPicPr>
        <p:blipFill>
          <a:blip r:embed="rId2"/>
          <a:stretch>
            <a:fillRect/>
          </a:stretch>
        </p:blipFill>
        <p:spPr>
          <a:xfrm>
            <a:off x="4215890" y="3816669"/>
            <a:ext cx="1910279" cy="2713115"/>
          </a:xfrm>
          <a:prstGeom prst="rect">
            <a:avLst/>
          </a:prstGeom>
        </p:spPr>
      </p:pic>
      <p:pic>
        <p:nvPicPr>
          <p:cNvPr id="10" name="Picture 9" descr="A blue icon with a question mark&#10;&#10;Description automatically generated">
            <a:extLst>
              <a:ext uri="{FF2B5EF4-FFF2-40B4-BE49-F238E27FC236}">
                <a16:creationId xmlns:a16="http://schemas.microsoft.com/office/drawing/2014/main" id="{FC43A018-48C5-D48C-E778-510F2AAEC7BD}"/>
              </a:ext>
            </a:extLst>
          </p:cNvPr>
          <p:cNvPicPr>
            <a:picLocks noChangeAspect="1"/>
          </p:cNvPicPr>
          <p:nvPr/>
        </p:nvPicPr>
        <p:blipFill>
          <a:blip r:embed="rId3"/>
          <a:stretch>
            <a:fillRect/>
          </a:stretch>
        </p:blipFill>
        <p:spPr>
          <a:xfrm>
            <a:off x="303365" y="3121402"/>
            <a:ext cx="1558320" cy="167957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30963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B6C38936-B6FE-DCCD-E33C-6E3900C6851A}"/>
              </a:ext>
            </a:extLst>
          </p:cNvPr>
          <p:cNvSpPr txBox="1">
            <a:spLocks/>
          </p:cNvSpPr>
          <p:nvPr/>
        </p:nvSpPr>
        <p:spPr>
          <a:xfrm>
            <a:off x="3182458" y="993327"/>
            <a:ext cx="8699943" cy="3940228"/>
          </a:xfrm>
          <a:prstGeom prst="rect">
            <a:avLst/>
          </a:prstGeom>
        </p:spPr>
        <p:txBody>
          <a:bodyPr vert="horz" lIns="91440" tIns="45720" rIns="91440" bIns="45720" rtlCol="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nSpc>
                <a:spcPct val="100000"/>
              </a:lnSpc>
              <a:spcBef>
                <a:spcPts val="0"/>
              </a:spcBef>
              <a:buFont typeface="Arial,Sans-Serif" panose="020B0604020202020204" pitchFamily="34" charset="0"/>
            </a:pPr>
            <a:endParaRPr lang="en-US" sz="1800">
              <a:solidFill>
                <a:srgbClr val="002060"/>
              </a:solidFill>
              <a:latin typeface="Quire Sans"/>
              <a:ea typeface="Calibri"/>
              <a:cs typeface="Quire Sans"/>
            </a:endParaRPr>
          </a:p>
          <a:p>
            <a:pPr marL="285750" indent="-285750">
              <a:lnSpc>
                <a:spcPct val="100000"/>
              </a:lnSpc>
              <a:spcBef>
                <a:spcPts val="0"/>
              </a:spcBef>
              <a:buFont typeface="Arial,Sans-Serif" panose="020B0604020202020204" pitchFamily="34" charset="0"/>
            </a:pPr>
            <a:r>
              <a:rPr lang="en-US" sz="1800">
                <a:solidFill>
                  <a:srgbClr val="002060"/>
                </a:solidFill>
                <a:latin typeface="Quire Sans"/>
                <a:ea typeface="Calibri"/>
                <a:cs typeface="Quire Sans"/>
              </a:rPr>
              <a:t>Brookfield, S., 1995. </a:t>
            </a:r>
            <a:r>
              <a:rPr lang="en-US" sz="1800" i="1">
                <a:solidFill>
                  <a:srgbClr val="002060"/>
                </a:solidFill>
                <a:latin typeface="Quire Sans"/>
                <a:ea typeface="Calibri"/>
                <a:cs typeface="Quire Sans"/>
              </a:rPr>
              <a:t>Becoming a critically reflective teacher. </a:t>
            </a:r>
            <a:r>
              <a:rPr lang="en-US" sz="1800">
                <a:solidFill>
                  <a:srgbClr val="002060"/>
                </a:solidFill>
                <a:latin typeface="Quire Sans"/>
                <a:ea typeface="Calibri"/>
                <a:cs typeface="Quire Sans"/>
              </a:rPr>
              <a:t>San Francisco, CA: Wiley and Sons.</a:t>
            </a:r>
            <a:endParaRPr lang="en-US" sz="1800">
              <a:solidFill>
                <a:srgbClr val="034A90"/>
              </a:solidFill>
              <a:latin typeface="Quire Sans"/>
              <a:ea typeface="Calibri"/>
              <a:cs typeface="Quire Sans"/>
            </a:endParaRPr>
          </a:p>
          <a:p>
            <a:pPr marL="342900" indent="-342900"/>
            <a:endParaRPr lang="en-GB" sz="3600">
              <a:latin typeface="Calibri"/>
              <a:ea typeface="Calibri"/>
              <a:cs typeface="Calibri"/>
            </a:endParaRPr>
          </a:p>
          <a:p>
            <a:pPr marL="342900" indent="-342900"/>
            <a:r>
              <a:rPr lang="en-GB" sz="2400">
                <a:latin typeface="Calibri"/>
                <a:ea typeface="Calibri"/>
                <a:cs typeface="Calibri"/>
                <a:hlinkClick r:id="rId2"/>
              </a:rPr>
              <a:t>datblygiadproffesiynol@CGA.wales</a:t>
            </a:r>
            <a:endParaRPr lang="en-GB" sz="2400">
              <a:latin typeface="Calibri"/>
              <a:ea typeface="Calibri"/>
              <a:cs typeface="Calibri"/>
            </a:endParaRPr>
          </a:p>
          <a:p>
            <a:pPr marL="342900" indent="-342900"/>
            <a:endParaRPr lang="en-GB" sz="2400">
              <a:latin typeface="Calibri"/>
              <a:ea typeface="Calibri"/>
              <a:cs typeface="Calibri"/>
            </a:endParaRPr>
          </a:p>
          <a:p>
            <a:pPr marL="342900" indent="-342900"/>
            <a:r>
              <a:rPr lang="en-GB" sz="2400">
                <a:latin typeface="Calibri"/>
                <a:ea typeface="Calibri"/>
                <a:cs typeface="Calibri"/>
                <a:hlinkClick r:id="rId3"/>
              </a:rPr>
              <a:t>professionaldevelopment@ewc.wales</a:t>
            </a:r>
            <a:r>
              <a:rPr lang="en-GB" sz="3600">
                <a:latin typeface="Calibri"/>
                <a:ea typeface="Calibri"/>
                <a:cs typeface="Calibri"/>
              </a:rPr>
              <a:t> </a:t>
            </a:r>
            <a:endParaRPr lang="en-US" sz="1800">
              <a:latin typeface="Calibri"/>
              <a:ea typeface="Calibri"/>
              <a:cs typeface="Arial"/>
            </a:endParaRPr>
          </a:p>
          <a:p>
            <a:pPr marL="342900" indent="-342900"/>
            <a:endParaRPr lang="en-US" sz="1800">
              <a:latin typeface="Calibri"/>
              <a:ea typeface="Calibri"/>
              <a:cs typeface="Arial"/>
            </a:endParaRPr>
          </a:p>
          <a:p>
            <a:pPr marL="342900" indent="-342900"/>
            <a:endParaRPr lang="en-US" sz="1800">
              <a:latin typeface="Calibri"/>
              <a:ea typeface="Calibri"/>
              <a:cs typeface="Arial"/>
            </a:endParaRPr>
          </a:p>
        </p:txBody>
      </p:sp>
      <p:sp>
        <p:nvSpPr>
          <p:cNvPr id="13" name="Title 1">
            <a:extLst>
              <a:ext uri="{FF2B5EF4-FFF2-40B4-BE49-F238E27FC236}">
                <a16:creationId xmlns:a16="http://schemas.microsoft.com/office/drawing/2014/main" id="{ACDB67BC-2A75-B91B-C0BE-1FFD5804D353}"/>
              </a:ext>
            </a:extLst>
          </p:cNvPr>
          <p:cNvSpPr>
            <a:spLocks noGrp="1"/>
          </p:cNvSpPr>
          <p:nvPr>
            <p:ph type="title"/>
          </p:nvPr>
        </p:nvSpPr>
        <p:spPr>
          <a:xfrm>
            <a:off x="3911470" y="274411"/>
            <a:ext cx="7030800" cy="959473"/>
          </a:xfrm>
        </p:spPr>
        <p:txBody>
          <a:bodyPr vert="horz" lIns="91440" tIns="45720" rIns="91440" bIns="45720" rtlCol="0" anchor="ctr">
            <a:noAutofit/>
          </a:bodyPr>
          <a:lstStyle/>
          <a:p>
            <a:r>
              <a:rPr lang="cy-GB" sz="2800" b="1">
                <a:solidFill>
                  <a:srgbClr val="002060"/>
                </a:solidFill>
                <a:latin typeface="Kristen ITC"/>
                <a:cs typeface="Arial"/>
              </a:rPr>
              <a:t>Rhestr Gyfeiriadau</a:t>
            </a:r>
            <a:r>
              <a:rPr lang="en-US" sz="2800" b="1">
                <a:solidFill>
                  <a:srgbClr val="002060"/>
                </a:solidFill>
                <a:latin typeface="Kristen ITC"/>
                <a:cs typeface="Arial"/>
              </a:rPr>
              <a:t>/References List</a:t>
            </a:r>
            <a:endParaRPr lang="en-US" sz="2800">
              <a:solidFill>
                <a:srgbClr val="002060"/>
              </a:solidFill>
              <a:latin typeface="Kristen ITC"/>
            </a:endParaRPr>
          </a:p>
        </p:txBody>
      </p:sp>
      <p:pic>
        <p:nvPicPr>
          <p:cNvPr id="14" name="Picture 13" descr="A stack of books with glasses on top&#10;&#10;Description automatically generated">
            <a:extLst>
              <a:ext uri="{FF2B5EF4-FFF2-40B4-BE49-F238E27FC236}">
                <a16:creationId xmlns:a16="http://schemas.microsoft.com/office/drawing/2014/main" id="{5682C76A-991E-B842-AB83-8084C7675E7C}"/>
              </a:ext>
            </a:extLst>
          </p:cNvPr>
          <p:cNvPicPr>
            <a:picLocks noChangeAspect="1"/>
          </p:cNvPicPr>
          <p:nvPr/>
        </p:nvPicPr>
        <p:blipFill>
          <a:blip r:embed="rId4"/>
          <a:stretch>
            <a:fillRect/>
          </a:stretch>
        </p:blipFill>
        <p:spPr>
          <a:xfrm>
            <a:off x="296845" y="2962325"/>
            <a:ext cx="1670806" cy="207433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2452463531"/>
      </p:ext>
    </p:extLst>
  </p:cSld>
  <p:clrMapOvr>
    <a:masterClrMapping/>
  </p:clrMapOvr>
</p:sld>
</file>

<file path=ppt/theme/theme1.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throfa  Widescreen_2023" id="{C2B00227-19DC-4DCA-9353-A9FFCCB260D3}" vid="{F4308FEB-06BD-4A57-BDAB-A1634002DDA5}"/>
    </a:ext>
  </a:extLst>
</a:theme>
</file>

<file path=ppt/theme/theme2.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Custom 9">
      <a:dk1>
        <a:srgbClr val="034A90"/>
      </a:dk1>
      <a:lt1>
        <a:sysClr val="window" lastClr="FFFFFF"/>
      </a:lt1>
      <a:dk2>
        <a:srgbClr val="F8F200"/>
      </a:dk2>
      <a:lt2>
        <a:srgbClr val="E7E6E6"/>
      </a:lt2>
      <a:accent1>
        <a:srgbClr val="034A90"/>
      </a:accent1>
      <a:accent2>
        <a:srgbClr val="92D050"/>
      </a:accent2>
      <a:accent3>
        <a:srgbClr val="A5A5A5"/>
      </a:accent3>
      <a:accent4>
        <a:srgbClr val="FFC000"/>
      </a:accent4>
      <a:accent5>
        <a:srgbClr val="5B9BD5"/>
      </a:accent5>
      <a:accent6>
        <a:srgbClr val="70AD47"/>
      </a:accent6>
      <a:hlink>
        <a:srgbClr val="0563C1"/>
      </a:hlink>
      <a:folHlink>
        <a:srgbClr val="954F72"/>
      </a:folHlink>
    </a:clrScheme>
    <a:fontScheme name="Custom 30">
      <a:majorFont>
        <a:latin typeface="Kristen ITC"/>
        <a:ea typeface=""/>
        <a:cs typeface=""/>
      </a:majorFont>
      <a:minorFont>
        <a:latin typeface="Quire San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throfa_Powerpoint_2021mod" id="{9E4920CA-16C7-4333-ABA8-9AD2737C5A7B}" vid="{AB3D51F7-4C39-4F65-8837-90B1A8F64722}"/>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9" ma:contentTypeDescription="Create a new document." ma:contentTypeScope="" ma:versionID="e19cb442c17a8ed7500c7c0e729ab9e5">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baa092df4bcbb8cdb0b52ad70a04b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SharedWithUsers xmlns="8ee9550b-f5f4-4dde-bce5-39f4ba45c2f1">
      <UserInfo>
        <DisplayName/>
        <AccountId xsi:nil="true"/>
        <AccountType/>
      </UserInfo>
    </SharedWithUsers>
  </documentManagement>
</p:properties>
</file>

<file path=customXml/itemProps1.xml><?xml version="1.0" encoding="utf-8"?>
<ds:datastoreItem xmlns:ds="http://schemas.openxmlformats.org/officeDocument/2006/customXml" ds:itemID="{09981AB4-17D6-4A09-B20E-98E96AC47DDD}">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7A66065-56FB-4163-8900-69C79B1D019F}">
  <ds:schemaRefs>
    <ds:schemaRef ds:uri="http://schemas.microsoft.com/sharepoint/v3/contenttype/forms"/>
  </ds:schemaRefs>
</ds:datastoreItem>
</file>

<file path=customXml/itemProps3.xml><?xml version="1.0" encoding="utf-8"?>
<ds:datastoreItem xmlns:ds="http://schemas.openxmlformats.org/officeDocument/2006/customXml" ds:itemID="{FB1146B0-6AC5-4204-BC13-F0D13D28E742}">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2691</Words>
  <Application>Microsoft Office PowerPoint</Application>
  <PresentationFormat>Widescreen</PresentationFormat>
  <Paragraphs>404</Paragraphs>
  <Slides>37</Slides>
  <Notes>20</Notes>
  <HiddenSlides>0</HiddenSlides>
  <MMClips>1</MMClips>
  <ScaleCrop>false</ScaleCrop>
  <HeadingPairs>
    <vt:vector size="6" baseType="variant">
      <vt:variant>
        <vt:lpstr>Fonts Used</vt:lpstr>
      </vt:variant>
      <vt:variant>
        <vt:i4>14</vt:i4>
      </vt:variant>
      <vt:variant>
        <vt:lpstr>Theme</vt:lpstr>
      </vt:variant>
      <vt:variant>
        <vt:i4>7</vt:i4>
      </vt:variant>
      <vt:variant>
        <vt:lpstr>Slide Titles</vt:lpstr>
      </vt:variant>
      <vt:variant>
        <vt:i4>37</vt:i4>
      </vt:variant>
    </vt:vector>
  </HeadingPairs>
  <TitlesOfParts>
    <vt:vector size="58" baseType="lpstr">
      <vt:lpstr>Arial,Sans-Serif</vt:lpstr>
      <vt:lpstr>Roboto (Body)</vt:lpstr>
      <vt:lpstr>ADLaM Display</vt:lpstr>
      <vt:lpstr>Aptos</vt:lpstr>
      <vt:lpstr>Arial</vt:lpstr>
      <vt:lpstr>Arial Narrow</vt:lpstr>
      <vt:lpstr>Calibri</vt:lpstr>
      <vt:lpstr>Calibri Light</vt:lpstr>
      <vt:lpstr>Century Gothic</vt:lpstr>
      <vt:lpstr>Comic Sans MS</vt:lpstr>
      <vt:lpstr>Kristen ITC</vt:lpstr>
      <vt:lpstr>Quire Sans</vt:lpstr>
      <vt:lpstr>Roboto</vt:lpstr>
      <vt:lpstr>Segoe UI</vt:lpstr>
      <vt:lpstr>UWTSD 200_Title Page 3</vt:lpstr>
      <vt:lpstr>UWTSD 200_Subtitle 3</vt:lpstr>
      <vt:lpstr>UWTSD 200_Text 5</vt:lpstr>
      <vt:lpstr>UWTSD 200_Text 1</vt:lpstr>
      <vt:lpstr>UWTSD 200_Text 1</vt:lpstr>
      <vt:lpstr>Office Theme</vt:lpstr>
      <vt:lpstr>Custom Design</vt:lpstr>
      <vt:lpstr>PowerPoint Presentation</vt:lpstr>
      <vt:lpstr>PowerPoint Presentation</vt:lpstr>
      <vt:lpstr>PowerPoint Presentation</vt:lpstr>
      <vt:lpstr>Uchafbwyntiau….</vt:lpstr>
      <vt:lpstr>PowerPoint Presentation</vt:lpstr>
      <vt:lpstr>PowerPoint Presentation</vt:lpstr>
      <vt:lpstr>PowerPoint Presentation</vt:lpstr>
      <vt:lpstr>PowerPoint Presentation</vt:lpstr>
      <vt:lpstr>PowerPoint Presentation</vt:lpstr>
      <vt:lpstr>PowerPoint Presentation</vt:lpstr>
      <vt:lpstr>Cyflwyno'r Pebblepad  </vt:lpstr>
      <vt:lpstr>Pasbort Dysgu Proffesiynol  </vt:lpstr>
      <vt:lpstr>PowerPoint Presentation</vt:lpstr>
      <vt:lpstr>PowerPoint Presentation</vt:lpstr>
      <vt:lpstr>Linc Cychwynol – Tasg  10 Munud</vt:lpstr>
      <vt:lpstr> Cam 1 Cliciwch ar Yr Adnoddau  </vt:lpstr>
      <vt:lpstr>Manylion personol</vt:lpstr>
      <vt:lpstr>PowerPoint Presentation</vt:lpstr>
      <vt:lpstr>Cam 3 Cliciwch ymlaen Gyda'r We  (yn Gymraeg)</vt:lpstr>
      <vt:lpstr>PowerPoint Presentation</vt:lpstr>
      <vt:lpstr>PowerPoint Presentation</vt:lpstr>
      <vt:lpstr>PowerPoint Presentation</vt:lpstr>
      <vt:lpstr>PowerPoint Presentation</vt:lpstr>
      <vt:lpstr>PowerPoint Presentation</vt:lpstr>
      <vt:lpstr>Tab 1 Adfyfyrio  Wythnosol </vt:lpstr>
      <vt:lpstr>Tab 2 Myfyrio bob pythefnos </vt:lpstr>
      <vt:lpstr>Dyddlyfr</vt:lpstr>
      <vt:lpstr>PowerPoint Presentation</vt:lpstr>
      <vt:lpstr>PowerPoint Presentation</vt:lpstr>
      <vt:lpstr>Tab 3 Cynnydd Proffesiynol </vt:lpstr>
      <vt:lpstr>Tab 4 Uwchlaw a Thu Hwnt</vt:lpstr>
      <vt:lpstr>Tab 5  Cymraeg</vt:lpstr>
      <vt:lpstr>Tab 6  Safonau</vt:lpstr>
      <vt:lpstr>PowerPoint Presentation</vt:lpstr>
      <vt:lpstr>PowerPoint Presentation</vt:lpstr>
      <vt:lpstr>PowerPoint Presentation</vt:lpstr>
      <vt:lpstr>Rhestr Gyfeiriadau/References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Ian Jones</dc:creator>
  <cp:lastModifiedBy>Ian Jones</cp:lastModifiedBy>
  <cp:revision>3</cp:revision>
  <dcterms:created xsi:type="dcterms:W3CDTF">2013-07-15T20:26:40Z</dcterms:created>
  <dcterms:modified xsi:type="dcterms:W3CDTF">2025-02-06T09:21:47Z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Order">
    <vt:r8>379600</vt:r8>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y fmtid="{D5CDD505-2E9C-101B-9397-08002B2CF9AE}" pid="9" name="MediaServiceImageTags">
    <vt:lpwstr/>
  </property>
</Properties>
</file>