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22"/>
  </p:notesMasterIdLst>
  <p:sldIdLst>
    <p:sldId id="314" r:id="rId2"/>
    <p:sldId id="316" r:id="rId3"/>
    <p:sldId id="258" r:id="rId4"/>
    <p:sldId id="277" r:id="rId5"/>
    <p:sldId id="279" r:id="rId6"/>
    <p:sldId id="297" r:id="rId7"/>
    <p:sldId id="306" r:id="rId8"/>
    <p:sldId id="290" r:id="rId9"/>
    <p:sldId id="292" r:id="rId10"/>
    <p:sldId id="300" r:id="rId11"/>
    <p:sldId id="291" r:id="rId12"/>
    <p:sldId id="294" r:id="rId13"/>
    <p:sldId id="312" r:id="rId14"/>
    <p:sldId id="307" r:id="rId15"/>
    <p:sldId id="308" r:id="rId16"/>
    <p:sldId id="309" r:id="rId17"/>
    <p:sldId id="301" r:id="rId18"/>
    <p:sldId id="305" r:id="rId19"/>
    <p:sldId id="313" r:id="rId20"/>
    <p:sldId id="310" r:id="rId21"/>
  </p:sldIdLst>
  <p:sldSz cx="9144000" cy="6858000" type="screen4x3"/>
  <p:notesSz cx="6858000" cy="9294813"/>
  <p:defaultTextStyle>
    <a:defPPr>
      <a:defRPr lang="en-GB"/>
    </a:defPPr>
    <a:lvl1pPr algn="l" defTabSz="449263" rtl="0" eaLnBrk="0" fontAlgn="base" hangingPunct="0">
      <a:spcBef>
        <a:spcPct val="0"/>
      </a:spcBef>
      <a:spcAft>
        <a:spcPct val="0"/>
      </a:spcAft>
      <a:defRPr kern="1200">
        <a:solidFill>
          <a:schemeClr val="bg1"/>
        </a:solidFill>
        <a:latin typeface="Arial" panose="020B0604020202020204" pitchFamily="34" charset="0"/>
        <a:ea typeface="Microsoft YaHei" panose="020B0503020204020204" pitchFamily="34" charset="-122"/>
        <a:cs typeface="+mn-cs"/>
      </a:defRPr>
    </a:lvl1pPr>
    <a:lvl2pPr marL="742950" indent="-285750" algn="l" defTabSz="449263" rtl="0" eaLnBrk="0" fontAlgn="base" hangingPunct="0">
      <a:spcBef>
        <a:spcPct val="0"/>
      </a:spcBef>
      <a:spcAft>
        <a:spcPct val="0"/>
      </a:spcAft>
      <a:defRPr kern="1200">
        <a:solidFill>
          <a:schemeClr val="bg1"/>
        </a:solidFill>
        <a:latin typeface="Arial" panose="020B0604020202020204" pitchFamily="34" charset="0"/>
        <a:ea typeface="Microsoft YaHei" panose="020B0503020204020204" pitchFamily="34" charset="-122"/>
        <a:cs typeface="+mn-cs"/>
      </a:defRPr>
    </a:lvl2pPr>
    <a:lvl3pPr marL="1143000" indent="-228600" algn="l" defTabSz="449263" rtl="0" eaLnBrk="0" fontAlgn="base" hangingPunct="0">
      <a:spcBef>
        <a:spcPct val="0"/>
      </a:spcBef>
      <a:spcAft>
        <a:spcPct val="0"/>
      </a:spcAft>
      <a:defRPr kern="1200">
        <a:solidFill>
          <a:schemeClr val="bg1"/>
        </a:solidFill>
        <a:latin typeface="Arial" panose="020B0604020202020204" pitchFamily="34" charset="0"/>
        <a:ea typeface="Microsoft YaHei" panose="020B0503020204020204" pitchFamily="34" charset="-122"/>
        <a:cs typeface="+mn-cs"/>
      </a:defRPr>
    </a:lvl3pPr>
    <a:lvl4pPr marL="1600200" indent="-228600" algn="l" defTabSz="449263" rtl="0" eaLnBrk="0" fontAlgn="base" hangingPunct="0">
      <a:spcBef>
        <a:spcPct val="0"/>
      </a:spcBef>
      <a:spcAft>
        <a:spcPct val="0"/>
      </a:spcAft>
      <a:defRPr kern="1200">
        <a:solidFill>
          <a:schemeClr val="bg1"/>
        </a:solidFill>
        <a:latin typeface="Arial" panose="020B0604020202020204" pitchFamily="34" charset="0"/>
        <a:ea typeface="Microsoft YaHei" panose="020B0503020204020204" pitchFamily="34" charset="-122"/>
        <a:cs typeface="+mn-cs"/>
      </a:defRPr>
    </a:lvl4pPr>
    <a:lvl5pPr marL="2057400" indent="-228600" algn="l" defTabSz="449263" rtl="0" eaLnBrk="0" fontAlgn="base" hangingPunct="0">
      <a:spcBef>
        <a:spcPct val="0"/>
      </a:spcBef>
      <a:spcAft>
        <a:spcPct val="0"/>
      </a:spcAft>
      <a:defRPr kern="1200">
        <a:solidFill>
          <a:schemeClr val="bg1"/>
        </a:solidFill>
        <a:latin typeface="Arial" panose="020B0604020202020204" pitchFamily="34" charset="0"/>
        <a:ea typeface="Microsoft YaHei" panose="020B0503020204020204" pitchFamily="34" charset="-122"/>
        <a:cs typeface="+mn-cs"/>
      </a:defRPr>
    </a:lvl5pPr>
    <a:lvl6pPr marL="2286000" algn="l" defTabSz="914400" rtl="0" eaLnBrk="1" latinLnBrk="0" hangingPunct="1">
      <a:defRPr kern="1200">
        <a:solidFill>
          <a:schemeClr val="bg1"/>
        </a:solidFill>
        <a:latin typeface="Arial" panose="020B0604020202020204" pitchFamily="34" charset="0"/>
        <a:ea typeface="Microsoft YaHei" panose="020B0503020204020204" pitchFamily="34" charset="-122"/>
        <a:cs typeface="+mn-cs"/>
      </a:defRPr>
    </a:lvl6pPr>
    <a:lvl7pPr marL="2743200" algn="l" defTabSz="914400" rtl="0" eaLnBrk="1" latinLnBrk="0" hangingPunct="1">
      <a:defRPr kern="1200">
        <a:solidFill>
          <a:schemeClr val="bg1"/>
        </a:solidFill>
        <a:latin typeface="Arial" panose="020B0604020202020204" pitchFamily="34" charset="0"/>
        <a:ea typeface="Microsoft YaHei" panose="020B0503020204020204" pitchFamily="34" charset="-122"/>
        <a:cs typeface="+mn-cs"/>
      </a:defRPr>
    </a:lvl7pPr>
    <a:lvl8pPr marL="3200400" algn="l" defTabSz="914400" rtl="0" eaLnBrk="1" latinLnBrk="0" hangingPunct="1">
      <a:defRPr kern="1200">
        <a:solidFill>
          <a:schemeClr val="bg1"/>
        </a:solidFill>
        <a:latin typeface="Arial" panose="020B0604020202020204" pitchFamily="34" charset="0"/>
        <a:ea typeface="Microsoft YaHei" panose="020B0503020204020204" pitchFamily="34" charset="-122"/>
        <a:cs typeface="+mn-cs"/>
      </a:defRPr>
    </a:lvl8pPr>
    <a:lvl9pPr marL="3657600" algn="l" defTabSz="914400" rtl="0" eaLnBrk="1" latinLnBrk="0" hangingPunct="1">
      <a:defRPr kern="1200">
        <a:solidFill>
          <a:schemeClr val="bg1"/>
        </a:solidFill>
        <a:latin typeface="Arial" panose="020B0604020202020204" pitchFamily="34" charset="0"/>
        <a:ea typeface="Microsoft YaHei" panose="020B0503020204020204" pitchFamily="34" charset="-122"/>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8" d="100"/>
          <a:sy n="78" d="100"/>
        </p:scale>
        <p:origin x="1594" y="67"/>
      </p:cViewPr>
      <p:guideLst>
        <p:guide orient="horz" pos="2160"/>
        <p:guide pos="2880"/>
      </p:guideLst>
    </p:cSldViewPr>
  </p:slideViewPr>
  <p:outlineViewPr>
    <p:cViewPr varScale="1">
      <p:scale>
        <a:sx n="170" d="200"/>
        <a:sy n="170" d="200"/>
      </p:scale>
      <p:origin x="-780" y="-84"/>
    </p:cViewPr>
  </p:outlineViewPr>
  <p:notesTextViewPr>
    <p:cViewPr>
      <p:scale>
        <a:sx n="1" d="1"/>
        <a:sy n="1" d="1"/>
      </p:scale>
      <p:origin x="0" y="0"/>
    </p:cViewPr>
  </p:notesTextViewPr>
  <p:notesViewPr>
    <p:cSldViewPr>
      <p:cViewPr varScale="1">
        <p:scale>
          <a:sx n="59" d="100"/>
          <a:sy n="59" d="100"/>
        </p:scale>
        <p:origin x="-1752" y="-7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F8E9C4-05D8-4BBC-8197-3BDC63002359}" type="doc">
      <dgm:prSet loTypeId="urn:microsoft.com/office/officeart/2005/8/layout/default" loCatId="list" qsTypeId="urn:microsoft.com/office/officeart/2005/8/quickstyle/3d1" qsCatId="3D" csTypeId="urn:microsoft.com/office/officeart/2005/8/colors/accent1_2" csCatId="accent1" phldr="1"/>
      <dgm:spPr/>
      <dgm:t>
        <a:bodyPr/>
        <a:lstStyle/>
        <a:p>
          <a:endParaRPr lang="en-GB"/>
        </a:p>
      </dgm:t>
    </dgm:pt>
    <dgm:pt modelId="{C730891B-7D59-4AFD-94F4-6C78B7B37DE5}">
      <dgm:prSet phldrT="[Text]"/>
      <dgm:spPr/>
      <dgm:t>
        <a:bodyPr/>
        <a:lstStyle/>
        <a:p>
          <a:r>
            <a:rPr lang="en-GB" dirty="0"/>
            <a:t>WordPress</a:t>
          </a:r>
        </a:p>
      </dgm:t>
    </dgm:pt>
    <dgm:pt modelId="{70429402-2368-4927-B160-8540E2388F5D}" type="parTrans" cxnId="{01DA6856-3FEC-466E-9960-7C0EBDFA9B3D}">
      <dgm:prSet/>
      <dgm:spPr/>
      <dgm:t>
        <a:bodyPr/>
        <a:lstStyle/>
        <a:p>
          <a:endParaRPr lang="en-GB"/>
        </a:p>
      </dgm:t>
    </dgm:pt>
    <dgm:pt modelId="{B0F6D2A5-3E79-454C-BCE2-D532E7710BAF}" type="sibTrans" cxnId="{01DA6856-3FEC-466E-9960-7C0EBDFA9B3D}">
      <dgm:prSet/>
      <dgm:spPr/>
      <dgm:t>
        <a:bodyPr/>
        <a:lstStyle/>
        <a:p>
          <a:endParaRPr lang="en-GB"/>
        </a:p>
      </dgm:t>
    </dgm:pt>
    <dgm:pt modelId="{62B9457A-55B7-4862-88D3-A6B0204ECE34}">
      <dgm:prSet phldrT="[Text]"/>
      <dgm:spPr/>
      <dgm:t>
        <a:bodyPr/>
        <a:lstStyle/>
        <a:p>
          <a:r>
            <a:rPr lang="en-GB" dirty="0"/>
            <a:t>Wix</a:t>
          </a:r>
        </a:p>
      </dgm:t>
    </dgm:pt>
    <dgm:pt modelId="{B5252018-3EAE-4B0D-A5CF-9D0620633A69}" type="parTrans" cxnId="{6354566C-EE12-4D10-805F-C603C2357BAD}">
      <dgm:prSet/>
      <dgm:spPr/>
      <dgm:t>
        <a:bodyPr/>
        <a:lstStyle/>
        <a:p>
          <a:endParaRPr lang="en-GB"/>
        </a:p>
      </dgm:t>
    </dgm:pt>
    <dgm:pt modelId="{830792C3-D80D-499D-9CEB-0CC8DB3903B9}" type="sibTrans" cxnId="{6354566C-EE12-4D10-805F-C603C2357BAD}">
      <dgm:prSet/>
      <dgm:spPr/>
      <dgm:t>
        <a:bodyPr/>
        <a:lstStyle/>
        <a:p>
          <a:endParaRPr lang="en-GB"/>
        </a:p>
      </dgm:t>
    </dgm:pt>
    <dgm:pt modelId="{16B29D45-0FE8-4408-8557-DFAB313D201E}">
      <dgm:prSet phldrT="[Text]"/>
      <dgm:spPr/>
      <dgm:t>
        <a:bodyPr/>
        <a:lstStyle/>
        <a:p>
          <a:r>
            <a:rPr lang="en-GB" dirty="0"/>
            <a:t>Weebly</a:t>
          </a:r>
        </a:p>
      </dgm:t>
    </dgm:pt>
    <dgm:pt modelId="{7253F479-7DFF-4E4D-B514-BE0CB6F3943D}" type="parTrans" cxnId="{D71469AF-236D-4C19-93FA-6E680FD05EDE}">
      <dgm:prSet/>
      <dgm:spPr/>
      <dgm:t>
        <a:bodyPr/>
        <a:lstStyle/>
        <a:p>
          <a:endParaRPr lang="en-GB"/>
        </a:p>
      </dgm:t>
    </dgm:pt>
    <dgm:pt modelId="{3E16C76F-FA1F-440C-94BF-2E99AC885019}" type="sibTrans" cxnId="{D71469AF-236D-4C19-93FA-6E680FD05EDE}">
      <dgm:prSet/>
      <dgm:spPr/>
      <dgm:t>
        <a:bodyPr/>
        <a:lstStyle/>
        <a:p>
          <a:endParaRPr lang="en-GB"/>
        </a:p>
      </dgm:t>
    </dgm:pt>
    <dgm:pt modelId="{F530B5E8-B807-4903-A278-ECBE173105FF}">
      <dgm:prSet phldrT="[Text]"/>
      <dgm:spPr/>
      <dgm:t>
        <a:bodyPr/>
        <a:lstStyle/>
        <a:p>
          <a:r>
            <a:rPr lang="en-GB" dirty="0" err="1"/>
            <a:t>Mahara</a:t>
          </a:r>
          <a:endParaRPr lang="en-GB" dirty="0"/>
        </a:p>
      </dgm:t>
    </dgm:pt>
    <dgm:pt modelId="{90584F02-8DA6-402B-9C51-30B0FE51D9BF}" type="parTrans" cxnId="{0F9567E2-C4E8-45A1-8FF5-A5A486151780}">
      <dgm:prSet/>
      <dgm:spPr/>
      <dgm:t>
        <a:bodyPr/>
        <a:lstStyle/>
        <a:p>
          <a:endParaRPr lang="en-GB"/>
        </a:p>
      </dgm:t>
    </dgm:pt>
    <dgm:pt modelId="{D27FA884-4345-4691-AD06-252A048C2263}" type="sibTrans" cxnId="{0F9567E2-C4E8-45A1-8FF5-A5A486151780}">
      <dgm:prSet/>
      <dgm:spPr/>
      <dgm:t>
        <a:bodyPr/>
        <a:lstStyle/>
        <a:p>
          <a:endParaRPr lang="en-GB"/>
        </a:p>
      </dgm:t>
    </dgm:pt>
    <dgm:pt modelId="{C29E5594-29D9-49E2-8D83-7F5CE5C8789D}">
      <dgm:prSet phldrT="[Text]"/>
      <dgm:spPr/>
      <dgm:t>
        <a:bodyPr/>
        <a:lstStyle/>
        <a:p>
          <a:r>
            <a:rPr lang="en-GB" dirty="0" err="1"/>
            <a:t>FolioSpaces</a:t>
          </a:r>
          <a:endParaRPr lang="en-GB" dirty="0"/>
        </a:p>
      </dgm:t>
    </dgm:pt>
    <dgm:pt modelId="{F6422DF4-8342-462A-B43B-F6620F7B9CC8}" type="parTrans" cxnId="{DD1C291E-D234-44A0-AB00-6A5D369D2C5F}">
      <dgm:prSet/>
      <dgm:spPr/>
      <dgm:t>
        <a:bodyPr/>
        <a:lstStyle/>
        <a:p>
          <a:endParaRPr lang="en-GB"/>
        </a:p>
      </dgm:t>
    </dgm:pt>
    <dgm:pt modelId="{94B228E1-5312-4001-9767-0679A70FF5B0}" type="sibTrans" cxnId="{DD1C291E-D234-44A0-AB00-6A5D369D2C5F}">
      <dgm:prSet/>
      <dgm:spPr/>
      <dgm:t>
        <a:bodyPr/>
        <a:lstStyle/>
        <a:p>
          <a:endParaRPr lang="en-GB"/>
        </a:p>
      </dgm:t>
    </dgm:pt>
    <dgm:pt modelId="{4AF4787E-0612-4688-93CF-EFDDC3AF77CB}">
      <dgm:prSet/>
      <dgm:spPr/>
      <dgm:t>
        <a:bodyPr/>
        <a:lstStyle/>
        <a:p>
          <a:r>
            <a:rPr lang="en-GB" dirty="0" err="1"/>
            <a:t>Pathbrite</a:t>
          </a:r>
          <a:endParaRPr lang="en-GB" dirty="0"/>
        </a:p>
      </dgm:t>
    </dgm:pt>
    <dgm:pt modelId="{0CAA2333-CDD9-4BEA-93F3-457FEE436BFF}" type="parTrans" cxnId="{2F148778-131B-4F88-ADDE-11CF854E0580}">
      <dgm:prSet/>
      <dgm:spPr/>
      <dgm:t>
        <a:bodyPr/>
        <a:lstStyle/>
        <a:p>
          <a:endParaRPr lang="en-GB"/>
        </a:p>
      </dgm:t>
    </dgm:pt>
    <dgm:pt modelId="{B33D92C6-B88B-446C-A03B-A18F22BB4568}" type="sibTrans" cxnId="{2F148778-131B-4F88-ADDE-11CF854E0580}">
      <dgm:prSet/>
      <dgm:spPr/>
      <dgm:t>
        <a:bodyPr/>
        <a:lstStyle/>
        <a:p>
          <a:endParaRPr lang="en-GB"/>
        </a:p>
      </dgm:t>
    </dgm:pt>
    <dgm:pt modelId="{C160F71C-B8B0-49C0-9F36-56CD428910F5}">
      <dgm:prSet/>
      <dgm:spPr/>
      <dgm:t>
        <a:bodyPr/>
        <a:lstStyle/>
        <a:p>
          <a:r>
            <a:rPr lang="en-GB" dirty="0"/>
            <a:t>Google Sites</a:t>
          </a:r>
        </a:p>
      </dgm:t>
    </dgm:pt>
    <dgm:pt modelId="{13EE8455-698A-409D-BF84-2DA78890AFD8}" type="parTrans" cxnId="{C9BDA744-3E39-4193-A3A8-54AAFB8056E6}">
      <dgm:prSet/>
      <dgm:spPr/>
      <dgm:t>
        <a:bodyPr/>
        <a:lstStyle/>
        <a:p>
          <a:endParaRPr lang="en-GB"/>
        </a:p>
      </dgm:t>
    </dgm:pt>
    <dgm:pt modelId="{073B8069-11C4-494F-BE14-2D2800E90570}" type="sibTrans" cxnId="{C9BDA744-3E39-4193-A3A8-54AAFB8056E6}">
      <dgm:prSet/>
      <dgm:spPr/>
      <dgm:t>
        <a:bodyPr/>
        <a:lstStyle/>
        <a:p>
          <a:endParaRPr lang="en-GB"/>
        </a:p>
      </dgm:t>
    </dgm:pt>
    <dgm:pt modelId="{6D32F17E-9303-4D3B-8595-A56FBA8267BC}">
      <dgm:prSet/>
      <dgm:spPr/>
      <dgm:t>
        <a:bodyPr/>
        <a:lstStyle/>
        <a:p>
          <a:r>
            <a:rPr lang="en-GB" b="0" dirty="0">
              <a:solidFill>
                <a:schemeClr val="bg1"/>
              </a:solidFill>
              <a:latin typeface="Arial" panose="020B0604020202020204" pitchFamily="34" charset="0"/>
              <a:cs typeface="Arial" panose="020B0604020202020204" pitchFamily="34" charset="0"/>
            </a:rPr>
            <a:t>Portfolium</a:t>
          </a:r>
          <a:endParaRPr lang="en-GB" dirty="0">
            <a:solidFill>
              <a:schemeClr val="bg1"/>
            </a:solidFill>
          </a:endParaRPr>
        </a:p>
      </dgm:t>
    </dgm:pt>
    <dgm:pt modelId="{07D85498-440E-4CA5-B04E-B9F4207CCB2E}" type="parTrans" cxnId="{FC2B7F00-F55F-4858-A0EF-A315094BAF69}">
      <dgm:prSet/>
      <dgm:spPr/>
      <dgm:t>
        <a:bodyPr/>
        <a:lstStyle/>
        <a:p>
          <a:endParaRPr lang="en-GB"/>
        </a:p>
      </dgm:t>
    </dgm:pt>
    <dgm:pt modelId="{90D3679C-C54A-4520-9DCB-157098714B58}" type="sibTrans" cxnId="{FC2B7F00-F55F-4858-A0EF-A315094BAF69}">
      <dgm:prSet/>
      <dgm:spPr/>
      <dgm:t>
        <a:bodyPr/>
        <a:lstStyle/>
        <a:p>
          <a:endParaRPr lang="en-GB"/>
        </a:p>
      </dgm:t>
    </dgm:pt>
    <dgm:pt modelId="{A4230B8C-1803-4BC9-A1B5-7F628BE21875}">
      <dgm:prSet/>
      <dgm:spPr/>
      <dgm:t>
        <a:bodyPr/>
        <a:lstStyle/>
        <a:p>
          <a:r>
            <a:rPr lang="en-GB" dirty="0" err="1"/>
            <a:t>Digication</a:t>
          </a:r>
          <a:endParaRPr lang="en-GB" dirty="0"/>
        </a:p>
      </dgm:t>
    </dgm:pt>
    <dgm:pt modelId="{A018A914-9516-4883-B833-5E59D8B79452}" type="parTrans" cxnId="{51CE29AA-E245-42DA-83CE-E088738480E8}">
      <dgm:prSet/>
      <dgm:spPr/>
      <dgm:t>
        <a:bodyPr/>
        <a:lstStyle/>
        <a:p>
          <a:endParaRPr lang="en-GB"/>
        </a:p>
      </dgm:t>
    </dgm:pt>
    <dgm:pt modelId="{15B227CC-95CB-48BC-A380-86E9453D29BE}" type="sibTrans" cxnId="{51CE29AA-E245-42DA-83CE-E088738480E8}">
      <dgm:prSet/>
      <dgm:spPr/>
      <dgm:t>
        <a:bodyPr/>
        <a:lstStyle/>
        <a:p>
          <a:endParaRPr lang="en-GB"/>
        </a:p>
      </dgm:t>
    </dgm:pt>
    <dgm:pt modelId="{069AFB62-D17A-4338-A9D3-36FDEEBA7F4E}">
      <dgm:prSet/>
      <dgm:spPr/>
      <dgm:t>
        <a:bodyPr/>
        <a:lstStyle/>
        <a:p>
          <a:r>
            <a:rPr lang="en-GB" dirty="0" err="1"/>
            <a:t>Linkedin</a:t>
          </a:r>
          <a:endParaRPr lang="en-GB" dirty="0"/>
        </a:p>
      </dgm:t>
    </dgm:pt>
    <dgm:pt modelId="{D4991D6B-A699-414F-BCED-20ED78450E66}" type="parTrans" cxnId="{082EFC6F-E35D-4DB3-AA7A-1EFFE6F5219F}">
      <dgm:prSet/>
      <dgm:spPr/>
      <dgm:t>
        <a:bodyPr/>
        <a:lstStyle/>
        <a:p>
          <a:endParaRPr lang="en-GB"/>
        </a:p>
      </dgm:t>
    </dgm:pt>
    <dgm:pt modelId="{5FB06738-0037-4CE5-B0CF-307D4351E2F0}" type="sibTrans" cxnId="{082EFC6F-E35D-4DB3-AA7A-1EFFE6F5219F}">
      <dgm:prSet/>
      <dgm:spPr/>
      <dgm:t>
        <a:bodyPr/>
        <a:lstStyle/>
        <a:p>
          <a:endParaRPr lang="en-GB"/>
        </a:p>
      </dgm:t>
    </dgm:pt>
    <dgm:pt modelId="{D0588C79-13AD-4263-9A85-C95F9FA39D5A}">
      <dgm:prSet/>
      <dgm:spPr/>
      <dgm:t>
        <a:bodyPr/>
        <a:lstStyle/>
        <a:p>
          <a:r>
            <a:rPr lang="en-GB" dirty="0" err="1"/>
            <a:t>PebblePad</a:t>
          </a:r>
          <a:endParaRPr lang="en-GB" dirty="0"/>
        </a:p>
      </dgm:t>
    </dgm:pt>
    <dgm:pt modelId="{D983166A-95FD-424E-AD1F-68E72E03C62C}" type="parTrans" cxnId="{F2EABD60-A955-47FC-92AD-F36D1E2D2325}">
      <dgm:prSet/>
      <dgm:spPr/>
      <dgm:t>
        <a:bodyPr/>
        <a:lstStyle/>
        <a:p>
          <a:endParaRPr lang="en-GB"/>
        </a:p>
      </dgm:t>
    </dgm:pt>
    <dgm:pt modelId="{8F00B99B-3545-4D71-BD1C-2CBBD4247E9C}" type="sibTrans" cxnId="{F2EABD60-A955-47FC-92AD-F36D1E2D2325}">
      <dgm:prSet/>
      <dgm:spPr/>
      <dgm:t>
        <a:bodyPr/>
        <a:lstStyle/>
        <a:p>
          <a:endParaRPr lang="en-GB"/>
        </a:p>
      </dgm:t>
    </dgm:pt>
    <dgm:pt modelId="{D76519A6-4DAA-4855-9F39-5042480BE2D6}">
      <dgm:prSet/>
      <dgm:spPr/>
      <dgm:t>
        <a:bodyPr/>
        <a:lstStyle/>
        <a:p>
          <a:r>
            <a:rPr lang="en-GB" dirty="0"/>
            <a:t>Adobe Portfolio</a:t>
          </a:r>
        </a:p>
      </dgm:t>
    </dgm:pt>
    <dgm:pt modelId="{13B610B5-6D1F-41A0-A5EF-65E2DA5D8625}" type="parTrans" cxnId="{C3289861-59D1-492F-AFCE-07F72438CDC3}">
      <dgm:prSet/>
      <dgm:spPr/>
      <dgm:t>
        <a:bodyPr/>
        <a:lstStyle/>
        <a:p>
          <a:endParaRPr lang="en-GB"/>
        </a:p>
      </dgm:t>
    </dgm:pt>
    <dgm:pt modelId="{95423626-6B68-4BFF-A558-C73DC80C44A1}" type="sibTrans" cxnId="{C3289861-59D1-492F-AFCE-07F72438CDC3}">
      <dgm:prSet/>
      <dgm:spPr/>
      <dgm:t>
        <a:bodyPr/>
        <a:lstStyle/>
        <a:p>
          <a:endParaRPr lang="en-GB"/>
        </a:p>
      </dgm:t>
    </dgm:pt>
    <dgm:pt modelId="{7350B5DC-4804-4065-BD92-58B5B3F5B0B8}" type="pres">
      <dgm:prSet presAssocID="{6BF8E9C4-05D8-4BBC-8197-3BDC63002359}" presName="diagram" presStyleCnt="0">
        <dgm:presLayoutVars>
          <dgm:dir/>
          <dgm:resizeHandles val="exact"/>
        </dgm:presLayoutVars>
      </dgm:prSet>
      <dgm:spPr/>
    </dgm:pt>
    <dgm:pt modelId="{4995EC17-6EB3-47C2-B18D-B978D4AD7769}" type="pres">
      <dgm:prSet presAssocID="{C730891B-7D59-4AFD-94F4-6C78B7B37DE5}" presName="node" presStyleLbl="node1" presStyleIdx="0" presStyleCnt="12">
        <dgm:presLayoutVars>
          <dgm:bulletEnabled val="1"/>
        </dgm:presLayoutVars>
      </dgm:prSet>
      <dgm:spPr/>
    </dgm:pt>
    <dgm:pt modelId="{22493E02-912C-45DE-A794-CC7AFE7971D2}" type="pres">
      <dgm:prSet presAssocID="{B0F6D2A5-3E79-454C-BCE2-D532E7710BAF}" presName="sibTrans" presStyleCnt="0"/>
      <dgm:spPr/>
    </dgm:pt>
    <dgm:pt modelId="{5D3AD768-21D2-495F-81A0-38EEB49A371D}" type="pres">
      <dgm:prSet presAssocID="{62B9457A-55B7-4862-88D3-A6B0204ECE34}" presName="node" presStyleLbl="node1" presStyleIdx="1" presStyleCnt="12">
        <dgm:presLayoutVars>
          <dgm:bulletEnabled val="1"/>
        </dgm:presLayoutVars>
      </dgm:prSet>
      <dgm:spPr/>
    </dgm:pt>
    <dgm:pt modelId="{071E291D-0F19-4FC6-8FDA-6AAED004C1ED}" type="pres">
      <dgm:prSet presAssocID="{830792C3-D80D-499D-9CEB-0CC8DB3903B9}" presName="sibTrans" presStyleCnt="0"/>
      <dgm:spPr/>
    </dgm:pt>
    <dgm:pt modelId="{25FAA229-9501-44E8-B8C0-9594DE78B37B}" type="pres">
      <dgm:prSet presAssocID="{C160F71C-B8B0-49C0-9F36-56CD428910F5}" presName="node" presStyleLbl="node1" presStyleIdx="2" presStyleCnt="12">
        <dgm:presLayoutVars>
          <dgm:bulletEnabled val="1"/>
        </dgm:presLayoutVars>
      </dgm:prSet>
      <dgm:spPr/>
    </dgm:pt>
    <dgm:pt modelId="{40528702-D426-4F5D-A2BD-81D3BCD4F5BB}" type="pres">
      <dgm:prSet presAssocID="{073B8069-11C4-494F-BE14-2D2800E90570}" presName="sibTrans" presStyleCnt="0"/>
      <dgm:spPr/>
    </dgm:pt>
    <dgm:pt modelId="{29769B4E-D399-4F9B-983E-CBD9B44BC113}" type="pres">
      <dgm:prSet presAssocID="{069AFB62-D17A-4338-A9D3-36FDEEBA7F4E}" presName="node" presStyleLbl="node1" presStyleIdx="3" presStyleCnt="12">
        <dgm:presLayoutVars>
          <dgm:bulletEnabled val="1"/>
        </dgm:presLayoutVars>
      </dgm:prSet>
      <dgm:spPr/>
    </dgm:pt>
    <dgm:pt modelId="{EE906E03-D952-4333-96AE-07235DFD103B}" type="pres">
      <dgm:prSet presAssocID="{5FB06738-0037-4CE5-B0CF-307D4351E2F0}" presName="sibTrans" presStyleCnt="0"/>
      <dgm:spPr/>
    </dgm:pt>
    <dgm:pt modelId="{F465C294-9442-4C38-8A5C-CAF43719E61A}" type="pres">
      <dgm:prSet presAssocID="{16B29D45-0FE8-4408-8557-DFAB313D201E}" presName="node" presStyleLbl="node1" presStyleIdx="4" presStyleCnt="12">
        <dgm:presLayoutVars>
          <dgm:bulletEnabled val="1"/>
        </dgm:presLayoutVars>
      </dgm:prSet>
      <dgm:spPr/>
    </dgm:pt>
    <dgm:pt modelId="{1EF9D2A4-38DE-4D5A-9AE2-B337807CA2BF}" type="pres">
      <dgm:prSet presAssocID="{3E16C76F-FA1F-440C-94BF-2E99AC885019}" presName="sibTrans" presStyleCnt="0"/>
      <dgm:spPr/>
    </dgm:pt>
    <dgm:pt modelId="{E290662C-5CF2-43B2-97C1-B1E517339921}" type="pres">
      <dgm:prSet presAssocID="{F530B5E8-B807-4903-A278-ECBE173105FF}" presName="node" presStyleLbl="node1" presStyleIdx="5" presStyleCnt="12">
        <dgm:presLayoutVars>
          <dgm:bulletEnabled val="1"/>
        </dgm:presLayoutVars>
      </dgm:prSet>
      <dgm:spPr/>
    </dgm:pt>
    <dgm:pt modelId="{96387434-0980-4F53-A6BB-D9080A745E33}" type="pres">
      <dgm:prSet presAssocID="{D27FA884-4345-4691-AD06-252A048C2263}" presName="sibTrans" presStyleCnt="0"/>
      <dgm:spPr/>
    </dgm:pt>
    <dgm:pt modelId="{6BA92D3C-10DE-4DA6-9F16-F163AC7916E2}" type="pres">
      <dgm:prSet presAssocID="{C29E5594-29D9-49E2-8D83-7F5CE5C8789D}" presName="node" presStyleLbl="node1" presStyleIdx="6" presStyleCnt="12">
        <dgm:presLayoutVars>
          <dgm:bulletEnabled val="1"/>
        </dgm:presLayoutVars>
      </dgm:prSet>
      <dgm:spPr/>
    </dgm:pt>
    <dgm:pt modelId="{F2B25978-CAFE-4B6D-8058-1E1B385CEEFD}" type="pres">
      <dgm:prSet presAssocID="{94B228E1-5312-4001-9767-0679A70FF5B0}" presName="sibTrans" presStyleCnt="0"/>
      <dgm:spPr/>
    </dgm:pt>
    <dgm:pt modelId="{5C2B46B4-0F4A-4902-A2B5-2D47F7DE247D}" type="pres">
      <dgm:prSet presAssocID="{4AF4787E-0612-4688-93CF-EFDDC3AF77CB}" presName="node" presStyleLbl="node1" presStyleIdx="7" presStyleCnt="12">
        <dgm:presLayoutVars>
          <dgm:bulletEnabled val="1"/>
        </dgm:presLayoutVars>
      </dgm:prSet>
      <dgm:spPr/>
    </dgm:pt>
    <dgm:pt modelId="{855CD3BE-367D-4B50-B7EA-B0E4C7991608}" type="pres">
      <dgm:prSet presAssocID="{B33D92C6-B88B-446C-A03B-A18F22BB4568}" presName="sibTrans" presStyleCnt="0"/>
      <dgm:spPr/>
    </dgm:pt>
    <dgm:pt modelId="{7D24D142-0C76-4ABB-97E8-BC24D6CEB2C5}" type="pres">
      <dgm:prSet presAssocID="{6D32F17E-9303-4D3B-8595-A56FBA8267BC}" presName="node" presStyleLbl="node1" presStyleIdx="8" presStyleCnt="12">
        <dgm:presLayoutVars>
          <dgm:bulletEnabled val="1"/>
        </dgm:presLayoutVars>
      </dgm:prSet>
      <dgm:spPr/>
    </dgm:pt>
    <dgm:pt modelId="{F2B52C31-5BA9-45E7-BE89-376B8B83023F}" type="pres">
      <dgm:prSet presAssocID="{90D3679C-C54A-4520-9DCB-157098714B58}" presName="sibTrans" presStyleCnt="0"/>
      <dgm:spPr/>
    </dgm:pt>
    <dgm:pt modelId="{60DD534F-9085-41AC-A146-42BF4D0068DC}" type="pres">
      <dgm:prSet presAssocID="{A4230B8C-1803-4BC9-A1B5-7F628BE21875}" presName="node" presStyleLbl="node1" presStyleIdx="9" presStyleCnt="12">
        <dgm:presLayoutVars>
          <dgm:bulletEnabled val="1"/>
        </dgm:presLayoutVars>
      </dgm:prSet>
      <dgm:spPr/>
    </dgm:pt>
    <dgm:pt modelId="{287F1404-39FA-4BF3-8998-1FF2BB923C0D}" type="pres">
      <dgm:prSet presAssocID="{15B227CC-95CB-48BC-A380-86E9453D29BE}" presName="sibTrans" presStyleCnt="0"/>
      <dgm:spPr/>
    </dgm:pt>
    <dgm:pt modelId="{0588EDB0-6784-490C-8318-B4FF3020BFFC}" type="pres">
      <dgm:prSet presAssocID="{D0588C79-13AD-4263-9A85-C95F9FA39D5A}" presName="node" presStyleLbl="node1" presStyleIdx="10" presStyleCnt="12">
        <dgm:presLayoutVars>
          <dgm:bulletEnabled val="1"/>
        </dgm:presLayoutVars>
      </dgm:prSet>
      <dgm:spPr/>
    </dgm:pt>
    <dgm:pt modelId="{BC6CFBED-D535-49A0-8EC7-1722CF1A3DBB}" type="pres">
      <dgm:prSet presAssocID="{8F00B99B-3545-4D71-BD1C-2CBBD4247E9C}" presName="sibTrans" presStyleCnt="0"/>
      <dgm:spPr/>
    </dgm:pt>
    <dgm:pt modelId="{37726510-03A7-4F26-99D8-1B62F7533284}" type="pres">
      <dgm:prSet presAssocID="{D76519A6-4DAA-4855-9F39-5042480BE2D6}" presName="node" presStyleLbl="node1" presStyleIdx="11" presStyleCnt="12">
        <dgm:presLayoutVars>
          <dgm:bulletEnabled val="1"/>
        </dgm:presLayoutVars>
      </dgm:prSet>
      <dgm:spPr/>
    </dgm:pt>
  </dgm:ptLst>
  <dgm:cxnLst>
    <dgm:cxn modelId="{FC2B7F00-F55F-4858-A0EF-A315094BAF69}" srcId="{6BF8E9C4-05D8-4BBC-8197-3BDC63002359}" destId="{6D32F17E-9303-4D3B-8595-A56FBA8267BC}" srcOrd="8" destOrd="0" parTransId="{07D85498-440E-4CA5-B04E-B9F4207CCB2E}" sibTransId="{90D3679C-C54A-4520-9DCB-157098714B58}"/>
    <dgm:cxn modelId="{B6EC3A1B-19C3-4BF5-9BFC-5D3F62C14C0F}" type="presOf" srcId="{6BF8E9C4-05D8-4BBC-8197-3BDC63002359}" destId="{7350B5DC-4804-4065-BD92-58B5B3F5B0B8}" srcOrd="0" destOrd="0" presId="urn:microsoft.com/office/officeart/2005/8/layout/default"/>
    <dgm:cxn modelId="{4FA7771C-5834-45CB-BE27-B69A9CA265E7}" type="presOf" srcId="{F530B5E8-B807-4903-A278-ECBE173105FF}" destId="{E290662C-5CF2-43B2-97C1-B1E517339921}" srcOrd="0" destOrd="0" presId="urn:microsoft.com/office/officeart/2005/8/layout/default"/>
    <dgm:cxn modelId="{DD1C291E-D234-44A0-AB00-6A5D369D2C5F}" srcId="{6BF8E9C4-05D8-4BBC-8197-3BDC63002359}" destId="{C29E5594-29D9-49E2-8D83-7F5CE5C8789D}" srcOrd="6" destOrd="0" parTransId="{F6422DF4-8342-462A-B43B-F6620F7B9CC8}" sibTransId="{94B228E1-5312-4001-9767-0679A70FF5B0}"/>
    <dgm:cxn modelId="{436D0435-609A-4120-94B0-27C5FBB8A5B9}" type="presOf" srcId="{4AF4787E-0612-4688-93CF-EFDDC3AF77CB}" destId="{5C2B46B4-0F4A-4902-A2B5-2D47F7DE247D}" srcOrd="0" destOrd="0" presId="urn:microsoft.com/office/officeart/2005/8/layout/default"/>
    <dgm:cxn modelId="{B754443E-464A-4323-8694-41B0D9CE144A}" type="presOf" srcId="{6D32F17E-9303-4D3B-8595-A56FBA8267BC}" destId="{7D24D142-0C76-4ABB-97E8-BC24D6CEB2C5}" srcOrd="0" destOrd="0" presId="urn:microsoft.com/office/officeart/2005/8/layout/default"/>
    <dgm:cxn modelId="{B0DE035F-CA22-4098-9C73-7BC93E08BF05}" type="presOf" srcId="{C730891B-7D59-4AFD-94F4-6C78B7B37DE5}" destId="{4995EC17-6EB3-47C2-B18D-B978D4AD7769}" srcOrd="0" destOrd="0" presId="urn:microsoft.com/office/officeart/2005/8/layout/default"/>
    <dgm:cxn modelId="{F2EABD60-A955-47FC-92AD-F36D1E2D2325}" srcId="{6BF8E9C4-05D8-4BBC-8197-3BDC63002359}" destId="{D0588C79-13AD-4263-9A85-C95F9FA39D5A}" srcOrd="10" destOrd="0" parTransId="{D983166A-95FD-424E-AD1F-68E72E03C62C}" sibTransId="{8F00B99B-3545-4D71-BD1C-2CBBD4247E9C}"/>
    <dgm:cxn modelId="{C3289861-59D1-492F-AFCE-07F72438CDC3}" srcId="{6BF8E9C4-05D8-4BBC-8197-3BDC63002359}" destId="{D76519A6-4DAA-4855-9F39-5042480BE2D6}" srcOrd="11" destOrd="0" parTransId="{13B610B5-6D1F-41A0-A5EF-65E2DA5D8625}" sibTransId="{95423626-6B68-4BFF-A558-C73DC80C44A1}"/>
    <dgm:cxn modelId="{C9BDA744-3E39-4193-A3A8-54AAFB8056E6}" srcId="{6BF8E9C4-05D8-4BBC-8197-3BDC63002359}" destId="{C160F71C-B8B0-49C0-9F36-56CD428910F5}" srcOrd="2" destOrd="0" parTransId="{13EE8455-698A-409D-BF84-2DA78890AFD8}" sibTransId="{073B8069-11C4-494F-BE14-2D2800E90570}"/>
    <dgm:cxn modelId="{6354566C-EE12-4D10-805F-C603C2357BAD}" srcId="{6BF8E9C4-05D8-4BBC-8197-3BDC63002359}" destId="{62B9457A-55B7-4862-88D3-A6B0204ECE34}" srcOrd="1" destOrd="0" parTransId="{B5252018-3EAE-4B0D-A5CF-9D0620633A69}" sibTransId="{830792C3-D80D-499D-9CEB-0CC8DB3903B9}"/>
    <dgm:cxn modelId="{082EFC6F-E35D-4DB3-AA7A-1EFFE6F5219F}" srcId="{6BF8E9C4-05D8-4BBC-8197-3BDC63002359}" destId="{069AFB62-D17A-4338-A9D3-36FDEEBA7F4E}" srcOrd="3" destOrd="0" parTransId="{D4991D6B-A699-414F-BCED-20ED78450E66}" sibTransId="{5FB06738-0037-4CE5-B0CF-307D4351E2F0}"/>
    <dgm:cxn modelId="{BB485D76-E00A-44E4-BE39-E359DBE57182}" type="presOf" srcId="{16B29D45-0FE8-4408-8557-DFAB313D201E}" destId="{F465C294-9442-4C38-8A5C-CAF43719E61A}" srcOrd="0" destOrd="0" presId="urn:microsoft.com/office/officeart/2005/8/layout/default"/>
    <dgm:cxn modelId="{01DA6856-3FEC-466E-9960-7C0EBDFA9B3D}" srcId="{6BF8E9C4-05D8-4BBC-8197-3BDC63002359}" destId="{C730891B-7D59-4AFD-94F4-6C78B7B37DE5}" srcOrd="0" destOrd="0" parTransId="{70429402-2368-4927-B160-8540E2388F5D}" sibTransId="{B0F6D2A5-3E79-454C-BCE2-D532E7710BAF}"/>
    <dgm:cxn modelId="{2F148778-131B-4F88-ADDE-11CF854E0580}" srcId="{6BF8E9C4-05D8-4BBC-8197-3BDC63002359}" destId="{4AF4787E-0612-4688-93CF-EFDDC3AF77CB}" srcOrd="7" destOrd="0" parTransId="{0CAA2333-CDD9-4BEA-93F3-457FEE436BFF}" sibTransId="{B33D92C6-B88B-446C-A03B-A18F22BB4568}"/>
    <dgm:cxn modelId="{BADA9591-1A2F-4278-8E2B-C825771FAF96}" type="presOf" srcId="{D0588C79-13AD-4263-9A85-C95F9FA39D5A}" destId="{0588EDB0-6784-490C-8318-B4FF3020BFFC}" srcOrd="0" destOrd="0" presId="urn:microsoft.com/office/officeart/2005/8/layout/default"/>
    <dgm:cxn modelId="{3288D6A1-D8A5-4FBD-AE0C-8C7485DDD18D}" type="presOf" srcId="{A4230B8C-1803-4BC9-A1B5-7F628BE21875}" destId="{60DD534F-9085-41AC-A146-42BF4D0068DC}" srcOrd="0" destOrd="0" presId="urn:microsoft.com/office/officeart/2005/8/layout/default"/>
    <dgm:cxn modelId="{51CE29AA-E245-42DA-83CE-E088738480E8}" srcId="{6BF8E9C4-05D8-4BBC-8197-3BDC63002359}" destId="{A4230B8C-1803-4BC9-A1B5-7F628BE21875}" srcOrd="9" destOrd="0" parTransId="{A018A914-9516-4883-B833-5E59D8B79452}" sibTransId="{15B227CC-95CB-48BC-A380-86E9453D29BE}"/>
    <dgm:cxn modelId="{D71469AF-236D-4C19-93FA-6E680FD05EDE}" srcId="{6BF8E9C4-05D8-4BBC-8197-3BDC63002359}" destId="{16B29D45-0FE8-4408-8557-DFAB313D201E}" srcOrd="4" destOrd="0" parTransId="{7253F479-7DFF-4E4D-B514-BE0CB6F3943D}" sibTransId="{3E16C76F-FA1F-440C-94BF-2E99AC885019}"/>
    <dgm:cxn modelId="{5F9B2EC2-F35F-424C-8FEF-71CE3F2E3DB7}" type="presOf" srcId="{62B9457A-55B7-4862-88D3-A6B0204ECE34}" destId="{5D3AD768-21D2-495F-81A0-38EEB49A371D}" srcOrd="0" destOrd="0" presId="urn:microsoft.com/office/officeart/2005/8/layout/default"/>
    <dgm:cxn modelId="{0F9FB6D7-B87D-4976-B339-2F905D7E3D4D}" type="presOf" srcId="{D76519A6-4DAA-4855-9F39-5042480BE2D6}" destId="{37726510-03A7-4F26-99D8-1B62F7533284}" srcOrd="0" destOrd="0" presId="urn:microsoft.com/office/officeart/2005/8/layout/default"/>
    <dgm:cxn modelId="{FE0DE4D8-1D88-4098-AE2F-36FFE94EDF3E}" type="presOf" srcId="{C29E5594-29D9-49E2-8D83-7F5CE5C8789D}" destId="{6BA92D3C-10DE-4DA6-9F16-F163AC7916E2}" srcOrd="0" destOrd="0" presId="urn:microsoft.com/office/officeart/2005/8/layout/default"/>
    <dgm:cxn modelId="{0F9567E2-C4E8-45A1-8FF5-A5A486151780}" srcId="{6BF8E9C4-05D8-4BBC-8197-3BDC63002359}" destId="{F530B5E8-B807-4903-A278-ECBE173105FF}" srcOrd="5" destOrd="0" parTransId="{90584F02-8DA6-402B-9C51-30B0FE51D9BF}" sibTransId="{D27FA884-4345-4691-AD06-252A048C2263}"/>
    <dgm:cxn modelId="{2FE697E6-30CC-45FC-BB2A-20B7DFD6D736}" type="presOf" srcId="{069AFB62-D17A-4338-A9D3-36FDEEBA7F4E}" destId="{29769B4E-D399-4F9B-983E-CBD9B44BC113}" srcOrd="0" destOrd="0" presId="urn:microsoft.com/office/officeart/2005/8/layout/default"/>
    <dgm:cxn modelId="{221201F4-9EF7-4A29-B1BA-AF7FAFADE48C}" type="presOf" srcId="{C160F71C-B8B0-49C0-9F36-56CD428910F5}" destId="{25FAA229-9501-44E8-B8C0-9594DE78B37B}" srcOrd="0" destOrd="0" presId="urn:microsoft.com/office/officeart/2005/8/layout/default"/>
    <dgm:cxn modelId="{A9ADAE8D-1C6B-4810-BF42-7DA621B72BD5}" type="presParOf" srcId="{7350B5DC-4804-4065-BD92-58B5B3F5B0B8}" destId="{4995EC17-6EB3-47C2-B18D-B978D4AD7769}" srcOrd="0" destOrd="0" presId="urn:microsoft.com/office/officeart/2005/8/layout/default"/>
    <dgm:cxn modelId="{0DAC2BA5-8CC8-4EF2-82DA-FA0AFF7CC1E5}" type="presParOf" srcId="{7350B5DC-4804-4065-BD92-58B5B3F5B0B8}" destId="{22493E02-912C-45DE-A794-CC7AFE7971D2}" srcOrd="1" destOrd="0" presId="urn:microsoft.com/office/officeart/2005/8/layout/default"/>
    <dgm:cxn modelId="{8E26740F-AB06-444E-A5F4-17979BE6D528}" type="presParOf" srcId="{7350B5DC-4804-4065-BD92-58B5B3F5B0B8}" destId="{5D3AD768-21D2-495F-81A0-38EEB49A371D}" srcOrd="2" destOrd="0" presId="urn:microsoft.com/office/officeart/2005/8/layout/default"/>
    <dgm:cxn modelId="{B9524311-52F5-410A-8339-3A769B3DAD72}" type="presParOf" srcId="{7350B5DC-4804-4065-BD92-58B5B3F5B0B8}" destId="{071E291D-0F19-4FC6-8FDA-6AAED004C1ED}" srcOrd="3" destOrd="0" presId="urn:microsoft.com/office/officeart/2005/8/layout/default"/>
    <dgm:cxn modelId="{A1E547B0-CF62-45EB-97BC-67A965463AE9}" type="presParOf" srcId="{7350B5DC-4804-4065-BD92-58B5B3F5B0B8}" destId="{25FAA229-9501-44E8-B8C0-9594DE78B37B}" srcOrd="4" destOrd="0" presId="urn:microsoft.com/office/officeart/2005/8/layout/default"/>
    <dgm:cxn modelId="{2949DE82-9EA5-499C-98F8-0FB322B46CA9}" type="presParOf" srcId="{7350B5DC-4804-4065-BD92-58B5B3F5B0B8}" destId="{40528702-D426-4F5D-A2BD-81D3BCD4F5BB}" srcOrd="5" destOrd="0" presId="urn:microsoft.com/office/officeart/2005/8/layout/default"/>
    <dgm:cxn modelId="{37A8199D-506D-4A37-AECD-0A165A374EBB}" type="presParOf" srcId="{7350B5DC-4804-4065-BD92-58B5B3F5B0B8}" destId="{29769B4E-D399-4F9B-983E-CBD9B44BC113}" srcOrd="6" destOrd="0" presId="urn:microsoft.com/office/officeart/2005/8/layout/default"/>
    <dgm:cxn modelId="{68465686-1F85-40E7-AE0B-985E4D5DF068}" type="presParOf" srcId="{7350B5DC-4804-4065-BD92-58B5B3F5B0B8}" destId="{EE906E03-D952-4333-96AE-07235DFD103B}" srcOrd="7" destOrd="0" presId="urn:microsoft.com/office/officeart/2005/8/layout/default"/>
    <dgm:cxn modelId="{D4EE115D-9F10-4255-A850-C4CC0ED14AB5}" type="presParOf" srcId="{7350B5DC-4804-4065-BD92-58B5B3F5B0B8}" destId="{F465C294-9442-4C38-8A5C-CAF43719E61A}" srcOrd="8" destOrd="0" presId="urn:microsoft.com/office/officeart/2005/8/layout/default"/>
    <dgm:cxn modelId="{E26A44A4-A21D-4679-BE57-42CE653B0932}" type="presParOf" srcId="{7350B5DC-4804-4065-BD92-58B5B3F5B0B8}" destId="{1EF9D2A4-38DE-4D5A-9AE2-B337807CA2BF}" srcOrd="9" destOrd="0" presId="urn:microsoft.com/office/officeart/2005/8/layout/default"/>
    <dgm:cxn modelId="{834AD6C7-4C72-4CAA-AB40-1A9859A62F48}" type="presParOf" srcId="{7350B5DC-4804-4065-BD92-58B5B3F5B0B8}" destId="{E290662C-5CF2-43B2-97C1-B1E517339921}" srcOrd="10" destOrd="0" presId="urn:microsoft.com/office/officeart/2005/8/layout/default"/>
    <dgm:cxn modelId="{C0A3C26F-C2CF-4D1F-8544-657BC328B686}" type="presParOf" srcId="{7350B5DC-4804-4065-BD92-58B5B3F5B0B8}" destId="{96387434-0980-4F53-A6BB-D9080A745E33}" srcOrd="11" destOrd="0" presId="urn:microsoft.com/office/officeart/2005/8/layout/default"/>
    <dgm:cxn modelId="{A64F7A71-1BC0-47F9-892D-7E7CA6E7E6C2}" type="presParOf" srcId="{7350B5DC-4804-4065-BD92-58B5B3F5B0B8}" destId="{6BA92D3C-10DE-4DA6-9F16-F163AC7916E2}" srcOrd="12" destOrd="0" presId="urn:microsoft.com/office/officeart/2005/8/layout/default"/>
    <dgm:cxn modelId="{40E55540-BA66-4E31-80E4-35EDC2989BC0}" type="presParOf" srcId="{7350B5DC-4804-4065-BD92-58B5B3F5B0B8}" destId="{F2B25978-CAFE-4B6D-8058-1E1B385CEEFD}" srcOrd="13" destOrd="0" presId="urn:microsoft.com/office/officeart/2005/8/layout/default"/>
    <dgm:cxn modelId="{B917F41D-C056-4E28-8380-8EB3BF76E805}" type="presParOf" srcId="{7350B5DC-4804-4065-BD92-58B5B3F5B0B8}" destId="{5C2B46B4-0F4A-4902-A2B5-2D47F7DE247D}" srcOrd="14" destOrd="0" presId="urn:microsoft.com/office/officeart/2005/8/layout/default"/>
    <dgm:cxn modelId="{3125D854-BC09-4821-9723-3BC2398CC20A}" type="presParOf" srcId="{7350B5DC-4804-4065-BD92-58B5B3F5B0B8}" destId="{855CD3BE-367D-4B50-B7EA-B0E4C7991608}" srcOrd="15" destOrd="0" presId="urn:microsoft.com/office/officeart/2005/8/layout/default"/>
    <dgm:cxn modelId="{18635C37-A48D-4CEE-88BE-193A3BA6F880}" type="presParOf" srcId="{7350B5DC-4804-4065-BD92-58B5B3F5B0B8}" destId="{7D24D142-0C76-4ABB-97E8-BC24D6CEB2C5}" srcOrd="16" destOrd="0" presId="urn:microsoft.com/office/officeart/2005/8/layout/default"/>
    <dgm:cxn modelId="{68077C2F-988A-4670-B019-FF82EC4D5AE7}" type="presParOf" srcId="{7350B5DC-4804-4065-BD92-58B5B3F5B0B8}" destId="{F2B52C31-5BA9-45E7-BE89-376B8B83023F}" srcOrd="17" destOrd="0" presId="urn:microsoft.com/office/officeart/2005/8/layout/default"/>
    <dgm:cxn modelId="{9AADDC92-4A41-49F1-BCEF-8498AF8C50C3}" type="presParOf" srcId="{7350B5DC-4804-4065-BD92-58B5B3F5B0B8}" destId="{60DD534F-9085-41AC-A146-42BF4D0068DC}" srcOrd="18" destOrd="0" presId="urn:microsoft.com/office/officeart/2005/8/layout/default"/>
    <dgm:cxn modelId="{7E6AF95B-1198-41EA-8A44-038E719DF7D9}" type="presParOf" srcId="{7350B5DC-4804-4065-BD92-58B5B3F5B0B8}" destId="{287F1404-39FA-4BF3-8998-1FF2BB923C0D}" srcOrd="19" destOrd="0" presId="urn:microsoft.com/office/officeart/2005/8/layout/default"/>
    <dgm:cxn modelId="{00C62656-D433-49E0-A846-6F852140A32E}" type="presParOf" srcId="{7350B5DC-4804-4065-BD92-58B5B3F5B0B8}" destId="{0588EDB0-6784-490C-8318-B4FF3020BFFC}" srcOrd="20" destOrd="0" presId="urn:microsoft.com/office/officeart/2005/8/layout/default"/>
    <dgm:cxn modelId="{C65DAE2C-8CA2-4881-ABCB-E33953D87EBB}" type="presParOf" srcId="{7350B5DC-4804-4065-BD92-58B5B3F5B0B8}" destId="{BC6CFBED-D535-49A0-8EC7-1722CF1A3DBB}" srcOrd="21" destOrd="0" presId="urn:microsoft.com/office/officeart/2005/8/layout/default"/>
    <dgm:cxn modelId="{6D833A2F-06D5-4F29-AEED-4B10C2DA3BBE}" type="presParOf" srcId="{7350B5DC-4804-4065-BD92-58B5B3F5B0B8}" destId="{37726510-03A7-4F26-99D8-1B62F7533284}" srcOrd="2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95EC17-6EB3-47C2-B18D-B978D4AD7769}">
      <dsp:nvSpPr>
        <dsp:cNvPr id="0" name=""/>
        <dsp:cNvSpPr/>
      </dsp:nvSpPr>
      <dsp:spPr>
        <a:xfrm>
          <a:off x="2183" y="299690"/>
          <a:ext cx="1732309" cy="103938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WordPress</a:t>
          </a:r>
        </a:p>
      </dsp:txBody>
      <dsp:txXfrm>
        <a:off x="2183" y="299690"/>
        <a:ext cx="1732309" cy="1039385"/>
      </dsp:txXfrm>
    </dsp:sp>
    <dsp:sp modelId="{5D3AD768-21D2-495F-81A0-38EEB49A371D}">
      <dsp:nvSpPr>
        <dsp:cNvPr id="0" name=""/>
        <dsp:cNvSpPr/>
      </dsp:nvSpPr>
      <dsp:spPr>
        <a:xfrm>
          <a:off x="1907724" y="299690"/>
          <a:ext cx="1732309" cy="103938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Wix</a:t>
          </a:r>
        </a:p>
      </dsp:txBody>
      <dsp:txXfrm>
        <a:off x="1907724" y="299690"/>
        <a:ext cx="1732309" cy="1039385"/>
      </dsp:txXfrm>
    </dsp:sp>
    <dsp:sp modelId="{25FAA229-9501-44E8-B8C0-9594DE78B37B}">
      <dsp:nvSpPr>
        <dsp:cNvPr id="0" name=""/>
        <dsp:cNvSpPr/>
      </dsp:nvSpPr>
      <dsp:spPr>
        <a:xfrm>
          <a:off x="3813264" y="299690"/>
          <a:ext cx="1732309" cy="103938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Google Sites</a:t>
          </a:r>
        </a:p>
      </dsp:txBody>
      <dsp:txXfrm>
        <a:off x="3813264" y="299690"/>
        <a:ext cx="1732309" cy="1039385"/>
      </dsp:txXfrm>
    </dsp:sp>
    <dsp:sp modelId="{29769B4E-D399-4F9B-983E-CBD9B44BC113}">
      <dsp:nvSpPr>
        <dsp:cNvPr id="0" name=""/>
        <dsp:cNvSpPr/>
      </dsp:nvSpPr>
      <dsp:spPr>
        <a:xfrm>
          <a:off x="5718804" y="299690"/>
          <a:ext cx="1732309" cy="103938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err="1"/>
            <a:t>Linkedin</a:t>
          </a:r>
          <a:endParaRPr lang="en-GB" sz="2200" kern="1200" dirty="0"/>
        </a:p>
      </dsp:txBody>
      <dsp:txXfrm>
        <a:off x="5718804" y="299690"/>
        <a:ext cx="1732309" cy="1039385"/>
      </dsp:txXfrm>
    </dsp:sp>
    <dsp:sp modelId="{F465C294-9442-4C38-8A5C-CAF43719E61A}">
      <dsp:nvSpPr>
        <dsp:cNvPr id="0" name=""/>
        <dsp:cNvSpPr/>
      </dsp:nvSpPr>
      <dsp:spPr>
        <a:xfrm>
          <a:off x="2183" y="1512307"/>
          <a:ext cx="1732309" cy="103938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Weebly</a:t>
          </a:r>
        </a:p>
      </dsp:txBody>
      <dsp:txXfrm>
        <a:off x="2183" y="1512307"/>
        <a:ext cx="1732309" cy="1039385"/>
      </dsp:txXfrm>
    </dsp:sp>
    <dsp:sp modelId="{E290662C-5CF2-43B2-97C1-B1E517339921}">
      <dsp:nvSpPr>
        <dsp:cNvPr id="0" name=""/>
        <dsp:cNvSpPr/>
      </dsp:nvSpPr>
      <dsp:spPr>
        <a:xfrm>
          <a:off x="1907724" y="1512307"/>
          <a:ext cx="1732309" cy="103938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err="1"/>
            <a:t>Mahara</a:t>
          </a:r>
          <a:endParaRPr lang="en-GB" sz="2200" kern="1200" dirty="0"/>
        </a:p>
      </dsp:txBody>
      <dsp:txXfrm>
        <a:off x="1907724" y="1512307"/>
        <a:ext cx="1732309" cy="1039385"/>
      </dsp:txXfrm>
    </dsp:sp>
    <dsp:sp modelId="{6BA92D3C-10DE-4DA6-9F16-F163AC7916E2}">
      <dsp:nvSpPr>
        <dsp:cNvPr id="0" name=""/>
        <dsp:cNvSpPr/>
      </dsp:nvSpPr>
      <dsp:spPr>
        <a:xfrm>
          <a:off x="3813264" y="1512307"/>
          <a:ext cx="1732309" cy="103938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err="1"/>
            <a:t>FolioSpaces</a:t>
          </a:r>
          <a:endParaRPr lang="en-GB" sz="2200" kern="1200" dirty="0"/>
        </a:p>
      </dsp:txBody>
      <dsp:txXfrm>
        <a:off x="3813264" y="1512307"/>
        <a:ext cx="1732309" cy="1039385"/>
      </dsp:txXfrm>
    </dsp:sp>
    <dsp:sp modelId="{5C2B46B4-0F4A-4902-A2B5-2D47F7DE247D}">
      <dsp:nvSpPr>
        <dsp:cNvPr id="0" name=""/>
        <dsp:cNvSpPr/>
      </dsp:nvSpPr>
      <dsp:spPr>
        <a:xfrm>
          <a:off x="5718804" y="1512307"/>
          <a:ext cx="1732309" cy="103938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err="1"/>
            <a:t>Pathbrite</a:t>
          </a:r>
          <a:endParaRPr lang="en-GB" sz="2200" kern="1200" dirty="0"/>
        </a:p>
      </dsp:txBody>
      <dsp:txXfrm>
        <a:off x="5718804" y="1512307"/>
        <a:ext cx="1732309" cy="1039385"/>
      </dsp:txXfrm>
    </dsp:sp>
    <dsp:sp modelId="{7D24D142-0C76-4ABB-97E8-BC24D6CEB2C5}">
      <dsp:nvSpPr>
        <dsp:cNvPr id="0" name=""/>
        <dsp:cNvSpPr/>
      </dsp:nvSpPr>
      <dsp:spPr>
        <a:xfrm>
          <a:off x="2183" y="2724923"/>
          <a:ext cx="1732309" cy="103938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kern="1200" dirty="0">
              <a:solidFill>
                <a:schemeClr val="bg1"/>
              </a:solidFill>
              <a:latin typeface="Arial" panose="020B0604020202020204" pitchFamily="34" charset="0"/>
              <a:cs typeface="Arial" panose="020B0604020202020204" pitchFamily="34" charset="0"/>
            </a:rPr>
            <a:t>Portfolium</a:t>
          </a:r>
          <a:endParaRPr lang="en-GB" sz="2200" kern="1200" dirty="0">
            <a:solidFill>
              <a:schemeClr val="bg1"/>
            </a:solidFill>
          </a:endParaRPr>
        </a:p>
      </dsp:txBody>
      <dsp:txXfrm>
        <a:off x="2183" y="2724923"/>
        <a:ext cx="1732309" cy="1039385"/>
      </dsp:txXfrm>
    </dsp:sp>
    <dsp:sp modelId="{60DD534F-9085-41AC-A146-42BF4D0068DC}">
      <dsp:nvSpPr>
        <dsp:cNvPr id="0" name=""/>
        <dsp:cNvSpPr/>
      </dsp:nvSpPr>
      <dsp:spPr>
        <a:xfrm>
          <a:off x="1907724" y="2724923"/>
          <a:ext cx="1732309" cy="103938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err="1"/>
            <a:t>Digication</a:t>
          </a:r>
          <a:endParaRPr lang="en-GB" sz="2200" kern="1200" dirty="0"/>
        </a:p>
      </dsp:txBody>
      <dsp:txXfrm>
        <a:off x="1907724" y="2724923"/>
        <a:ext cx="1732309" cy="1039385"/>
      </dsp:txXfrm>
    </dsp:sp>
    <dsp:sp modelId="{0588EDB0-6784-490C-8318-B4FF3020BFFC}">
      <dsp:nvSpPr>
        <dsp:cNvPr id="0" name=""/>
        <dsp:cNvSpPr/>
      </dsp:nvSpPr>
      <dsp:spPr>
        <a:xfrm>
          <a:off x="3813264" y="2724923"/>
          <a:ext cx="1732309" cy="103938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err="1"/>
            <a:t>PebblePad</a:t>
          </a:r>
          <a:endParaRPr lang="en-GB" sz="2200" kern="1200" dirty="0"/>
        </a:p>
      </dsp:txBody>
      <dsp:txXfrm>
        <a:off x="3813264" y="2724923"/>
        <a:ext cx="1732309" cy="1039385"/>
      </dsp:txXfrm>
    </dsp:sp>
    <dsp:sp modelId="{37726510-03A7-4F26-99D8-1B62F7533284}">
      <dsp:nvSpPr>
        <dsp:cNvPr id="0" name=""/>
        <dsp:cNvSpPr/>
      </dsp:nvSpPr>
      <dsp:spPr>
        <a:xfrm>
          <a:off x="5718804" y="2724923"/>
          <a:ext cx="1732309" cy="103938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Adobe Portfolio</a:t>
          </a:r>
        </a:p>
      </dsp:txBody>
      <dsp:txXfrm>
        <a:off x="5718804" y="2724923"/>
        <a:ext cx="1732309" cy="103938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4" name="AutoShape 1">
            <a:extLst>
              <a:ext uri="{FF2B5EF4-FFF2-40B4-BE49-F238E27FC236}">
                <a16:creationId xmlns:a16="http://schemas.microsoft.com/office/drawing/2014/main" id="{ACDBE3B6-470D-E98B-A642-BE711C62E616}"/>
              </a:ext>
            </a:extLst>
          </p:cNvPr>
          <p:cNvSpPr>
            <a:spLocks noChangeArrowheads="1"/>
          </p:cNvSpPr>
          <p:nvPr/>
        </p:nvSpPr>
        <p:spPr bwMode="auto">
          <a:xfrm>
            <a:off x="0" y="0"/>
            <a:ext cx="6858000" cy="9294813"/>
          </a:xfrm>
          <a:prstGeom prst="roundRect">
            <a:avLst>
              <a:gd name="adj" fmla="val 23"/>
            </a:avLst>
          </a:prstGeom>
          <a:solidFill>
            <a:srgbClr val="FFFFFF"/>
          </a:solidFill>
          <a:ln>
            <a:noFill/>
          </a:ln>
          <a:effectLst/>
          <a:extLs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2" name="Rectangle 2">
            <a:extLst>
              <a:ext uri="{FF2B5EF4-FFF2-40B4-BE49-F238E27FC236}">
                <a16:creationId xmlns:a16="http://schemas.microsoft.com/office/drawing/2014/main" id="{15892904-148D-78FB-578E-73054ED80284}"/>
              </a:ext>
            </a:extLst>
          </p:cNvPr>
          <p:cNvSpPr>
            <a:spLocks noGrp="1" noChangeArrowheads="1"/>
          </p:cNvSpPr>
          <p:nvPr>
            <p:ph type="hdr"/>
          </p:nvPr>
        </p:nvSpPr>
        <p:spPr bwMode="auto">
          <a:xfrm>
            <a:off x="0" y="0"/>
            <a:ext cx="2970213" cy="463550"/>
          </a:xfrm>
          <a:prstGeom prst="rect">
            <a:avLst/>
          </a:prstGeom>
          <a:noFill/>
          <a:ln>
            <a:noFill/>
          </a:ln>
          <a:effectLst/>
        </p:spPr>
        <p:txBody>
          <a:bodyPr vert="horz" wrap="square" lIns="90000" tIns="46800" rIns="90000" bIns="46800" numCol="1" anchor="t" anchorCtr="0" compatLnSpc="1">
            <a:prstTxWarp prst="textNoShape">
              <a:avLst/>
            </a:prstTxWarp>
          </a:bodyPr>
          <a:lstStyle>
            <a:lvl1pPr marL="215900" indent="-215900" eaLnBrk="1">
              <a:buClr>
                <a:srgbClr val="000000"/>
              </a:buClr>
              <a:buSzPct val="45000"/>
              <a:buFont typeface="Wingdings" panose="05000000000000000000" pitchFamily="2" charset="2"/>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cs typeface="Segoe UI" panose="020B0502040204020203" pitchFamily="34" charset="0"/>
              </a:defRPr>
            </a:lvl1pPr>
          </a:lstStyle>
          <a:p>
            <a:pPr>
              <a:defRPr/>
            </a:pPr>
            <a:endParaRPr lang="en-US" altLang="en-US"/>
          </a:p>
        </p:txBody>
      </p:sp>
      <p:sp>
        <p:nvSpPr>
          <p:cNvPr id="3075" name="Rectangle 3">
            <a:extLst>
              <a:ext uri="{FF2B5EF4-FFF2-40B4-BE49-F238E27FC236}">
                <a16:creationId xmlns:a16="http://schemas.microsoft.com/office/drawing/2014/main" id="{34AFA2F2-68A4-3E28-4651-E53C95003D1A}"/>
              </a:ext>
            </a:extLst>
          </p:cNvPr>
          <p:cNvSpPr>
            <a:spLocks noGrp="1" noChangeArrowheads="1"/>
          </p:cNvSpPr>
          <p:nvPr>
            <p:ph type="dt"/>
          </p:nvPr>
        </p:nvSpPr>
        <p:spPr bwMode="auto">
          <a:xfrm>
            <a:off x="3884613" y="0"/>
            <a:ext cx="2970212" cy="463550"/>
          </a:xfrm>
          <a:prstGeom prst="rect">
            <a:avLst/>
          </a:prstGeom>
          <a:noFill/>
          <a:ln>
            <a:noFill/>
          </a:ln>
          <a:effectLst/>
        </p:spPr>
        <p:txBody>
          <a:bodyPr vert="horz" wrap="square" lIns="90000" tIns="46800" rIns="90000" bIns="46800" numCol="1" anchor="t" anchorCtr="0" compatLnSpc="1">
            <a:prstTxWarp prst="textNoShape">
              <a:avLst/>
            </a:prstTxWarp>
          </a:bodyPr>
          <a:lstStyle>
            <a:lvl1pPr marL="215900" indent="-215900" algn="r" eaLnBrk="1">
              <a:buClr>
                <a:srgbClr val="000000"/>
              </a:buClr>
              <a:buSzPct val="45000"/>
              <a:buFont typeface="Wingdings" panose="05000000000000000000" pitchFamily="2" charset="2"/>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cs typeface="Segoe UI" panose="020B0502040204020203" pitchFamily="34" charset="0"/>
              </a:defRPr>
            </a:lvl1pPr>
          </a:lstStyle>
          <a:p>
            <a:pPr>
              <a:defRPr/>
            </a:pPr>
            <a:endParaRPr lang="en-US" altLang="en-US"/>
          </a:p>
        </p:txBody>
      </p:sp>
      <p:sp>
        <p:nvSpPr>
          <p:cNvPr id="3077" name="Rectangle 4">
            <a:extLst>
              <a:ext uri="{FF2B5EF4-FFF2-40B4-BE49-F238E27FC236}">
                <a16:creationId xmlns:a16="http://schemas.microsoft.com/office/drawing/2014/main" id="{78FF3A27-F431-1196-B799-02868FD2392F}"/>
              </a:ext>
            </a:extLst>
          </p:cNvPr>
          <p:cNvSpPr>
            <a:spLocks noGrp="1" noRot="1" noChangeAspect="1" noChangeArrowheads="1"/>
          </p:cNvSpPr>
          <p:nvPr>
            <p:ph type="sldImg"/>
          </p:nvPr>
        </p:nvSpPr>
        <p:spPr bwMode="auto">
          <a:xfrm>
            <a:off x="1104900" y="696913"/>
            <a:ext cx="4646613" cy="3484562"/>
          </a:xfrm>
          <a:prstGeom prst="rect">
            <a:avLst/>
          </a:prstGeom>
          <a:solidFill>
            <a:srgbClr val="FFFFFF"/>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sp>
      <p:sp>
        <p:nvSpPr>
          <p:cNvPr id="3" name="Rectangle 5">
            <a:extLst>
              <a:ext uri="{FF2B5EF4-FFF2-40B4-BE49-F238E27FC236}">
                <a16:creationId xmlns:a16="http://schemas.microsoft.com/office/drawing/2014/main" id="{2D7B2CF9-5BB1-E362-4EB2-48601FEFDED7}"/>
              </a:ext>
            </a:extLst>
          </p:cNvPr>
          <p:cNvSpPr>
            <a:spLocks noGrp="1" noChangeArrowheads="1"/>
          </p:cNvSpPr>
          <p:nvPr>
            <p:ph type="body"/>
          </p:nvPr>
        </p:nvSpPr>
        <p:spPr bwMode="auto">
          <a:xfrm>
            <a:off x="685800" y="4416425"/>
            <a:ext cx="5484813" cy="4181475"/>
          </a:xfrm>
          <a:prstGeom prst="rect">
            <a:avLst/>
          </a:prstGeom>
          <a:noFill/>
          <a:ln>
            <a:noFill/>
          </a:ln>
          <a:effectLst/>
        </p:spPr>
        <p:txBody>
          <a:bodyPr vert="horz" wrap="square" lIns="90000" tIns="46800" rIns="90000" bIns="46800" numCol="1" anchor="t" anchorCtr="0" compatLnSpc="1">
            <a:prstTxWarp prst="textNoShape">
              <a:avLst/>
            </a:prstTxWarp>
          </a:bodyPr>
          <a:lstStyle/>
          <a:p>
            <a:pPr lvl="0"/>
            <a:endParaRPr lang="en-US" altLang="en-US" noProof="0"/>
          </a:p>
        </p:txBody>
      </p:sp>
      <p:sp>
        <p:nvSpPr>
          <p:cNvPr id="3078" name="Rectangle 6">
            <a:extLst>
              <a:ext uri="{FF2B5EF4-FFF2-40B4-BE49-F238E27FC236}">
                <a16:creationId xmlns:a16="http://schemas.microsoft.com/office/drawing/2014/main" id="{A8BC02C9-4336-8546-DB6C-B0CF79719463}"/>
              </a:ext>
            </a:extLst>
          </p:cNvPr>
          <p:cNvSpPr>
            <a:spLocks noGrp="1" noChangeArrowheads="1"/>
          </p:cNvSpPr>
          <p:nvPr>
            <p:ph type="ftr"/>
          </p:nvPr>
        </p:nvSpPr>
        <p:spPr bwMode="auto">
          <a:xfrm>
            <a:off x="0" y="8829675"/>
            <a:ext cx="2970213" cy="463550"/>
          </a:xfrm>
          <a:prstGeom prst="rect">
            <a:avLst/>
          </a:prstGeom>
          <a:noFill/>
          <a:ln>
            <a:noFill/>
          </a:ln>
          <a:effectLst/>
        </p:spPr>
        <p:txBody>
          <a:bodyPr vert="horz" wrap="square" lIns="90000" tIns="46800" rIns="90000" bIns="46800" numCol="1" anchor="b" anchorCtr="0" compatLnSpc="1">
            <a:prstTxWarp prst="textNoShape">
              <a:avLst/>
            </a:prstTxWarp>
          </a:bodyPr>
          <a:lstStyle>
            <a:lvl1pPr marL="215900" indent="-215900" eaLnBrk="1">
              <a:buClr>
                <a:srgbClr val="000000"/>
              </a:buClr>
              <a:buSzPct val="45000"/>
              <a:buFont typeface="Wingdings" panose="05000000000000000000" pitchFamily="2" charset="2"/>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cs typeface="Segoe UI" panose="020B0502040204020203" pitchFamily="34" charset="0"/>
              </a:defRPr>
            </a:lvl1pPr>
          </a:lstStyle>
          <a:p>
            <a:pPr>
              <a:defRPr/>
            </a:pPr>
            <a:endParaRPr lang="en-US" altLang="en-US"/>
          </a:p>
        </p:txBody>
      </p:sp>
      <p:sp>
        <p:nvSpPr>
          <p:cNvPr id="3079" name="Rectangle 7">
            <a:extLst>
              <a:ext uri="{FF2B5EF4-FFF2-40B4-BE49-F238E27FC236}">
                <a16:creationId xmlns:a16="http://schemas.microsoft.com/office/drawing/2014/main" id="{CE219D87-8F10-C47F-5CD9-1BED46AE6D4F}"/>
              </a:ext>
            </a:extLst>
          </p:cNvPr>
          <p:cNvSpPr>
            <a:spLocks noGrp="1" noChangeArrowheads="1"/>
          </p:cNvSpPr>
          <p:nvPr>
            <p:ph type="sldNum"/>
          </p:nvPr>
        </p:nvSpPr>
        <p:spPr bwMode="auto">
          <a:xfrm>
            <a:off x="3884613" y="8829675"/>
            <a:ext cx="2970212" cy="463550"/>
          </a:xfrm>
          <a:prstGeom prst="rect">
            <a:avLst/>
          </a:prstGeom>
          <a:noFill/>
          <a:ln>
            <a:noFill/>
          </a:ln>
          <a:effectLst/>
        </p:spPr>
        <p:txBody>
          <a:bodyPr vert="horz" wrap="square" lIns="90000" tIns="46800" rIns="90000" bIns="46800" numCol="1" anchor="b" anchorCtr="0" compatLnSpc="1">
            <a:prstTxWarp prst="textNoShape">
              <a:avLst/>
            </a:prstTxWarp>
          </a:bodyPr>
          <a:lstStyle>
            <a:lvl1pPr marL="215900" indent="-215900" algn="r" eaLnBrk="1">
              <a:buClr>
                <a:srgbClr val="000000"/>
              </a:buClr>
              <a:buSzPct val="45000"/>
              <a:buFont typeface="Wingdings" panose="05000000000000000000" pitchFamily="2" charset="2"/>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cs typeface="Segoe UI" panose="020B0502040204020203" pitchFamily="34" charset="0"/>
              </a:defRPr>
            </a:lvl1pPr>
          </a:lstStyle>
          <a:p>
            <a:pPr>
              <a:defRPr/>
            </a:pPr>
            <a:fld id="{04CB194A-DE00-4798-A203-7CF2625A2D50}"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1pPr>
    <a:lvl2pPr marL="742950" indent="-28575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2pPr>
    <a:lvl3pPr marL="11430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3pPr>
    <a:lvl4pPr marL="16002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4pPr>
    <a:lvl5pPr marL="20574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3BF33223-D136-FE45-63F0-34185F315662}"/>
            </a:ext>
          </a:extLst>
        </p:cNvPr>
        <p:cNvGrpSpPr/>
        <p:nvPr/>
      </p:nvGrpSpPr>
      <p:grpSpPr>
        <a:xfrm>
          <a:off x="0" y="0"/>
          <a:ext cx="0" cy="0"/>
          <a:chOff x="0" y="0"/>
          <a:chExt cx="0" cy="0"/>
        </a:xfrm>
      </p:grpSpPr>
      <p:sp>
        <p:nvSpPr>
          <p:cNvPr id="7170" name="Rectangle 7">
            <a:extLst>
              <a:ext uri="{FF2B5EF4-FFF2-40B4-BE49-F238E27FC236}">
                <a16:creationId xmlns:a16="http://schemas.microsoft.com/office/drawing/2014/main" id="{7261E3F0-9586-6317-CBF2-CCB0BD8F1231}"/>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215900" indent="-215900">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9pPr>
          </a:lstStyle>
          <a:p>
            <a:pPr>
              <a:spcBef>
                <a:spcPct val="0"/>
              </a:spcBef>
              <a:buSzPct val="45000"/>
              <a:buFont typeface="Wingdings" panose="05000000000000000000" pitchFamily="2" charset="2"/>
              <a:buNone/>
            </a:pPr>
            <a:fld id="{C8CAB312-35E6-4A63-8BD9-FE7AF0EDB27E}" type="slidenum">
              <a:rPr lang="en-US" altLang="en-US" smtClean="0"/>
              <a:pPr>
                <a:spcBef>
                  <a:spcPct val="0"/>
                </a:spcBef>
                <a:buSzPct val="45000"/>
                <a:buFont typeface="Wingdings" panose="05000000000000000000" pitchFamily="2" charset="2"/>
                <a:buNone/>
              </a:pPr>
              <a:t>1</a:t>
            </a:fld>
            <a:endParaRPr lang="en-US" altLang="en-US"/>
          </a:p>
        </p:txBody>
      </p:sp>
      <p:sp>
        <p:nvSpPr>
          <p:cNvPr id="7171" name="Rectangle 1">
            <a:extLst>
              <a:ext uri="{FF2B5EF4-FFF2-40B4-BE49-F238E27FC236}">
                <a16:creationId xmlns:a16="http://schemas.microsoft.com/office/drawing/2014/main" id="{189B7698-438F-5C7A-C3B5-A39ED08588F8}"/>
              </a:ext>
            </a:extLst>
          </p:cNvPr>
          <p:cNvSpPr>
            <a:spLocks noGrp="1" noRot="1" noChangeAspect="1" noChangeArrowheads="1" noTextEdit="1"/>
          </p:cNvSpPr>
          <p:nvPr>
            <p:ph type="sldImg"/>
          </p:nvPr>
        </p:nvSpPr>
        <p:spPr>
          <a:xfrm>
            <a:off x="1104900" y="696913"/>
            <a:ext cx="4648200" cy="3486150"/>
          </a:xfrm>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7172" name="Rectangle 2">
            <a:extLst>
              <a:ext uri="{FF2B5EF4-FFF2-40B4-BE49-F238E27FC236}">
                <a16:creationId xmlns:a16="http://schemas.microsoft.com/office/drawing/2014/main" id="{9B1FD2EB-202A-0677-CE4F-5934333E1EBD}"/>
              </a:ext>
            </a:extLst>
          </p:cNvPr>
          <p:cNvSpPr>
            <a:spLocks noGrp="1" noChangeArrowheads="1"/>
          </p:cNvSpPr>
          <p:nvPr>
            <p:ph type="body" idx="1"/>
          </p:nvPr>
        </p:nvSpPr>
        <p:spPr>
          <a:xfrm>
            <a:off x="685800" y="4416425"/>
            <a:ext cx="5486400" cy="41830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33788358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8F02E9CF-B7F9-F38D-54F7-4A2A844ACADE}"/>
            </a:ext>
          </a:extLst>
        </p:cNvPr>
        <p:cNvGrpSpPr/>
        <p:nvPr/>
      </p:nvGrpSpPr>
      <p:grpSpPr>
        <a:xfrm>
          <a:off x="0" y="0"/>
          <a:ext cx="0" cy="0"/>
          <a:chOff x="0" y="0"/>
          <a:chExt cx="0" cy="0"/>
        </a:xfrm>
      </p:grpSpPr>
      <p:sp>
        <p:nvSpPr>
          <p:cNvPr id="7170" name="Rectangle 7">
            <a:extLst>
              <a:ext uri="{FF2B5EF4-FFF2-40B4-BE49-F238E27FC236}">
                <a16:creationId xmlns:a16="http://schemas.microsoft.com/office/drawing/2014/main" id="{6EE0EE58-4130-08B2-4196-D5CA4B38E8D3}"/>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215900" indent="-215900">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9pPr>
          </a:lstStyle>
          <a:p>
            <a:pPr>
              <a:spcBef>
                <a:spcPct val="0"/>
              </a:spcBef>
              <a:buSzPct val="45000"/>
              <a:buFont typeface="Wingdings" panose="05000000000000000000" pitchFamily="2" charset="2"/>
              <a:buNone/>
            </a:pPr>
            <a:fld id="{C8CAB312-35E6-4A63-8BD9-FE7AF0EDB27E}" type="slidenum">
              <a:rPr lang="en-US" altLang="en-US" smtClean="0"/>
              <a:pPr>
                <a:spcBef>
                  <a:spcPct val="0"/>
                </a:spcBef>
                <a:buSzPct val="45000"/>
                <a:buFont typeface="Wingdings" panose="05000000000000000000" pitchFamily="2" charset="2"/>
                <a:buNone/>
              </a:pPr>
              <a:t>2</a:t>
            </a:fld>
            <a:endParaRPr lang="en-US" altLang="en-US"/>
          </a:p>
        </p:txBody>
      </p:sp>
      <p:sp>
        <p:nvSpPr>
          <p:cNvPr id="7171" name="Rectangle 1">
            <a:extLst>
              <a:ext uri="{FF2B5EF4-FFF2-40B4-BE49-F238E27FC236}">
                <a16:creationId xmlns:a16="http://schemas.microsoft.com/office/drawing/2014/main" id="{AC14A3C0-71C9-6639-FE39-5C7CDCA57D86}"/>
              </a:ext>
            </a:extLst>
          </p:cNvPr>
          <p:cNvSpPr>
            <a:spLocks noGrp="1" noRot="1" noChangeAspect="1" noChangeArrowheads="1" noTextEdit="1"/>
          </p:cNvSpPr>
          <p:nvPr>
            <p:ph type="sldImg"/>
          </p:nvPr>
        </p:nvSpPr>
        <p:spPr>
          <a:xfrm>
            <a:off x="1104900" y="696913"/>
            <a:ext cx="4648200" cy="3486150"/>
          </a:xfrm>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7172" name="Rectangle 2">
            <a:extLst>
              <a:ext uri="{FF2B5EF4-FFF2-40B4-BE49-F238E27FC236}">
                <a16:creationId xmlns:a16="http://schemas.microsoft.com/office/drawing/2014/main" id="{8F7F3209-9D32-9882-C5B5-207B87E8562D}"/>
              </a:ext>
            </a:extLst>
          </p:cNvPr>
          <p:cNvSpPr>
            <a:spLocks noGrp="1" noChangeArrowheads="1"/>
          </p:cNvSpPr>
          <p:nvPr>
            <p:ph type="body" idx="1"/>
          </p:nvPr>
        </p:nvSpPr>
        <p:spPr>
          <a:xfrm>
            <a:off x="685800" y="4416425"/>
            <a:ext cx="5486400" cy="41830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14270705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023D4838-60E2-AD4D-73BD-866A962D4D15}"/>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215900" indent="-215900">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9pPr>
          </a:lstStyle>
          <a:p>
            <a:pPr>
              <a:spcBef>
                <a:spcPct val="0"/>
              </a:spcBef>
              <a:buSzPct val="45000"/>
              <a:buFont typeface="Wingdings" panose="05000000000000000000" pitchFamily="2" charset="2"/>
              <a:buNone/>
            </a:pPr>
            <a:fld id="{F53AC5B4-3CB5-462D-8445-EBE000E82C83}" type="slidenum">
              <a:rPr lang="en-US" altLang="en-US" smtClean="0"/>
              <a:pPr>
                <a:spcBef>
                  <a:spcPct val="0"/>
                </a:spcBef>
                <a:buSzPct val="45000"/>
                <a:buFont typeface="Wingdings" panose="05000000000000000000" pitchFamily="2" charset="2"/>
                <a:buNone/>
              </a:pPr>
              <a:t>3</a:t>
            </a:fld>
            <a:endParaRPr lang="en-US" altLang="en-US"/>
          </a:p>
        </p:txBody>
      </p:sp>
      <p:sp>
        <p:nvSpPr>
          <p:cNvPr id="9219" name="Rectangle 1">
            <a:extLst>
              <a:ext uri="{FF2B5EF4-FFF2-40B4-BE49-F238E27FC236}">
                <a16:creationId xmlns:a16="http://schemas.microsoft.com/office/drawing/2014/main" id="{7BA27C55-44E2-04DB-F9EB-096B68DDB89A}"/>
              </a:ext>
            </a:extLst>
          </p:cNvPr>
          <p:cNvSpPr>
            <a:spLocks noGrp="1" noRot="1" noChangeAspect="1" noChangeArrowheads="1" noTextEdit="1"/>
          </p:cNvSpPr>
          <p:nvPr>
            <p:ph type="sldImg"/>
          </p:nvPr>
        </p:nvSpPr>
        <p:spPr>
          <a:xfrm>
            <a:off x="1104900" y="696913"/>
            <a:ext cx="4648200" cy="3486150"/>
          </a:xfrm>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9220" name="Rectangle 2">
            <a:extLst>
              <a:ext uri="{FF2B5EF4-FFF2-40B4-BE49-F238E27FC236}">
                <a16:creationId xmlns:a16="http://schemas.microsoft.com/office/drawing/2014/main" id="{933A0F04-58D8-8BE6-BC60-CB0518F589F3}"/>
              </a:ext>
            </a:extLst>
          </p:cNvPr>
          <p:cNvSpPr>
            <a:spLocks noGrp="1" noChangeArrowheads="1"/>
          </p:cNvSpPr>
          <p:nvPr>
            <p:ph type="body" idx="1"/>
          </p:nvPr>
        </p:nvSpPr>
        <p:spPr>
          <a:xfrm>
            <a:off x="685800" y="4416425"/>
            <a:ext cx="5486400" cy="41830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a:extLst>
              <a:ext uri="{FF2B5EF4-FFF2-40B4-BE49-F238E27FC236}">
                <a16:creationId xmlns:a16="http://schemas.microsoft.com/office/drawing/2014/main" id="{B5E970E6-14A7-71FC-8844-BD2C41DC2785}"/>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215900" indent="-215900">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9pPr>
          </a:lstStyle>
          <a:p>
            <a:pPr>
              <a:spcBef>
                <a:spcPct val="0"/>
              </a:spcBef>
              <a:buSzPct val="45000"/>
              <a:buFont typeface="Wingdings" panose="05000000000000000000" pitchFamily="2" charset="2"/>
              <a:buNone/>
            </a:pPr>
            <a:fld id="{08B5C620-5F72-422F-983C-14DE716B10DC}" type="slidenum">
              <a:rPr lang="en-US" altLang="en-US" smtClean="0"/>
              <a:pPr>
                <a:spcBef>
                  <a:spcPct val="0"/>
                </a:spcBef>
                <a:buSzPct val="45000"/>
                <a:buFont typeface="Wingdings" panose="05000000000000000000" pitchFamily="2" charset="2"/>
                <a:buNone/>
              </a:pPr>
              <a:t>4</a:t>
            </a:fld>
            <a:endParaRPr lang="en-US" altLang="en-US"/>
          </a:p>
        </p:txBody>
      </p:sp>
      <p:sp>
        <p:nvSpPr>
          <p:cNvPr id="13315" name="Rectangle 1">
            <a:extLst>
              <a:ext uri="{FF2B5EF4-FFF2-40B4-BE49-F238E27FC236}">
                <a16:creationId xmlns:a16="http://schemas.microsoft.com/office/drawing/2014/main" id="{C3AD9373-0EBA-9D44-F4AA-10097A973C14}"/>
              </a:ext>
            </a:extLst>
          </p:cNvPr>
          <p:cNvSpPr>
            <a:spLocks noGrp="1" noRot="1" noChangeAspect="1" noChangeArrowheads="1" noTextEdit="1"/>
          </p:cNvSpPr>
          <p:nvPr>
            <p:ph type="sldImg"/>
          </p:nvPr>
        </p:nvSpPr>
        <p:spPr>
          <a:xfrm>
            <a:off x="1104900" y="696913"/>
            <a:ext cx="4648200" cy="3486150"/>
          </a:xfrm>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3316" name="Rectangle 2">
            <a:extLst>
              <a:ext uri="{FF2B5EF4-FFF2-40B4-BE49-F238E27FC236}">
                <a16:creationId xmlns:a16="http://schemas.microsoft.com/office/drawing/2014/main" id="{1F7BA804-0A0A-F85E-8DA2-ED4042480050}"/>
              </a:ext>
            </a:extLst>
          </p:cNvPr>
          <p:cNvSpPr>
            <a:spLocks noGrp="1" noChangeArrowheads="1"/>
          </p:cNvSpPr>
          <p:nvPr>
            <p:ph type="body" idx="1"/>
          </p:nvPr>
        </p:nvSpPr>
        <p:spPr>
          <a:xfrm>
            <a:off x="685800" y="4416425"/>
            <a:ext cx="5486400" cy="41830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F24C4004-A438-7F02-7395-C6BA034ACDB5}"/>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215900" indent="-215900">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9pPr>
          </a:lstStyle>
          <a:p>
            <a:pPr>
              <a:spcBef>
                <a:spcPct val="0"/>
              </a:spcBef>
              <a:buSzPct val="45000"/>
              <a:buFont typeface="Wingdings" panose="05000000000000000000" pitchFamily="2" charset="2"/>
              <a:buNone/>
            </a:pPr>
            <a:fld id="{C8DB26B5-2C3B-4629-A54F-70A220C972AA}" type="slidenum">
              <a:rPr lang="en-US" altLang="en-US" smtClean="0"/>
              <a:pPr>
                <a:spcBef>
                  <a:spcPct val="0"/>
                </a:spcBef>
                <a:buSzPct val="45000"/>
                <a:buFont typeface="Wingdings" panose="05000000000000000000" pitchFamily="2" charset="2"/>
                <a:buNone/>
              </a:pPr>
              <a:t>5</a:t>
            </a:fld>
            <a:endParaRPr lang="en-US" altLang="en-US"/>
          </a:p>
        </p:txBody>
      </p:sp>
      <p:sp>
        <p:nvSpPr>
          <p:cNvPr id="19459" name="Rectangle 1">
            <a:extLst>
              <a:ext uri="{FF2B5EF4-FFF2-40B4-BE49-F238E27FC236}">
                <a16:creationId xmlns:a16="http://schemas.microsoft.com/office/drawing/2014/main" id="{1334AE5C-F8FD-6826-9F08-458616FA4692}"/>
              </a:ext>
            </a:extLst>
          </p:cNvPr>
          <p:cNvSpPr>
            <a:spLocks noGrp="1" noRot="1" noChangeAspect="1" noChangeArrowheads="1" noTextEdit="1"/>
          </p:cNvSpPr>
          <p:nvPr>
            <p:ph type="sldImg"/>
          </p:nvPr>
        </p:nvSpPr>
        <p:spPr>
          <a:xfrm>
            <a:off x="1104900" y="696913"/>
            <a:ext cx="4648200" cy="3486150"/>
          </a:xfrm>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9460" name="Rectangle 2">
            <a:extLst>
              <a:ext uri="{FF2B5EF4-FFF2-40B4-BE49-F238E27FC236}">
                <a16:creationId xmlns:a16="http://schemas.microsoft.com/office/drawing/2014/main" id="{3097D35A-FCBA-E442-D6D6-2D6908816685}"/>
              </a:ext>
            </a:extLst>
          </p:cNvPr>
          <p:cNvSpPr>
            <a:spLocks noGrp="1" noChangeArrowheads="1"/>
          </p:cNvSpPr>
          <p:nvPr>
            <p:ph type="body" idx="1"/>
          </p:nvPr>
        </p:nvSpPr>
        <p:spPr>
          <a:xfrm>
            <a:off x="685800" y="4416425"/>
            <a:ext cx="5486400" cy="41830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5F7BE2B5-8995-EBD7-C36D-E992002EFAC7}"/>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215900" indent="-215900">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9pPr>
          </a:lstStyle>
          <a:p>
            <a:pPr>
              <a:spcBef>
                <a:spcPct val="0"/>
              </a:spcBef>
              <a:buSzPct val="45000"/>
              <a:buFont typeface="Wingdings" panose="05000000000000000000" pitchFamily="2" charset="2"/>
              <a:buNone/>
            </a:pPr>
            <a:fld id="{3BDA3DE8-BE4D-4CDF-9D44-4C7ADAF44706}" type="slidenum">
              <a:rPr lang="en-US" altLang="en-US" smtClean="0"/>
              <a:pPr>
                <a:spcBef>
                  <a:spcPct val="0"/>
                </a:spcBef>
                <a:buSzPct val="45000"/>
                <a:buFont typeface="Wingdings" panose="05000000000000000000" pitchFamily="2" charset="2"/>
                <a:buNone/>
              </a:pPr>
              <a:t>6</a:t>
            </a:fld>
            <a:endParaRPr lang="en-US" altLang="en-US"/>
          </a:p>
        </p:txBody>
      </p:sp>
      <p:sp>
        <p:nvSpPr>
          <p:cNvPr id="21507" name="Rectangle 1">
            <a:extLst>
              <a:ext uri="{FF2B5EF4-FFF2-40B4-BE49-F238E27FC236}">
                <a16:creationId xmlns:a16="http://schemas.microsoft.com/office/drawing/2014/main" id="{807BB678-B517-BD66-1766-924836EC9E4E}"/>
              </a:ext>
            </a:extLst>
          </p:cNvPr>
          <p:cNvSpPr>
            <a:spLocks noGrp="1" noRot="1" noChangeAspect="1" noChangeArrowheads="1" noTextEdit="1"/>
          </p:cNvSpPr>
          <p:nvPr>
            <p:ph type="sldImg"/>
          </p:nvPr>
        </p:nvSpPr>
        <p:spPr>
          <a:xfrm>
            <a:off x="1104900" y="696913"/>
            <a:ext cx="4648200" cy="3486150"/>
          </a:xfrm>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1508" name="Rectangle 2">
            <a:extLst>
              <a:ext uri="{FF2B5EF4-FFF2-40B4-BE49-F238E27FC236}">
                <a16:creationId xmlns:a16="http://schemas.microsoft.com/office/drawing/2014/main" id="{13D64E6F-42B4-F341-D836-9279A5629C9E}"/>
              </a:ext>
            </a:extLst>
          </p:cNvPr>
          <p:cNvSpPr>
            <a:spLocks noGrp="1" noChangeArrowheads="1"/>
          </p:cNvSpPr>
          <p:nvPr>
            <p:ph type="body" idx="1"/>
          </p:nvPr>
        </p:nvSpPr>
        <p:spPr>
          <a:xfrm>
            <a:off x="685800" y="4416425"/>
            <a:ext cx="5486400" cy="41830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86880DC6-7401-194D-F344-F5159F7C3F3A}"/>
            </a:ext>
          </a:extLst>
        </p:cNvPr>
        <p:cNvGrpSpPr/>
        <p:nvPr/>
      </p:nvGrpSpPr>
      <p:grpSpPr>
        <a:xfrm>
          <a:off x="0" y="0"/>
          <a:ext cx="0" cy="0"/>
          <a:chOff x="0" y="0"/>
          <a:chExt cx="0" cy="0"/>
        </a:xfrm>
      </p:grpSpPr>
      <p:sp>
        <p:nvSpPr>
          <p:cNvPr id="21506" name="Rectangle 7">
            <a:extLst>
              <a:ext uri="{FF2B5EF4-FFF2-40B4-BE49-F238E27FC236}">
                <a16:creationId xmlns:a16="http://schemas.microsoft.com/office/drawing/2014/main" id="{A557D43F-040A-48FF-EC7F-EE065B6C8B90}"/>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215900" indent="-215900">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9pPr>
          </a:lstStyle>
          <a:p>
            <a:pPr>
              <a:spcBef>
                <a:spcPct val="0"/>
              </a:spcBef>
              <a:buSzPct val="45000"/>
              <a:buFont typeface="Wingdings" panose="05000000000000000000" pitchFamily="2" charset="2"/>
              <a:buNone/>
            </a:pPr>
            <a:fld id="{3BDA3DE8-BE4D-4CDF-9D44-4C7ADAF44706}" type="slidenum">
              <a:rPr lang="en-US" altLang="en-US" smtClean="0"/>
              <a:pPr>
                <a:spcBef>
                  <a:spcPct val="0"/>
                </a:spcBef>
                <a:buSzPct val="45000"/>
                <a:buFont typeface="Wingdings" panose="05000000000000000000" pitchFamily="2" charset="2"/>
                <a:buNone/>
              </a:pPr>
              <a:t>7</a:t>
            </a:fld>
            <a:endParaRPr lang="en-US" altLang="en-US"/>
          </a:p>
        </p:txBody>
      </p:sp>
      <p:sp>
        <p:nvSpPr>
          <p:cNvPr id="21507" name="Rectangle 1">
            <a:extLst>
              <a:ext uri="{FF2B5EF4-FFF2-40B4-BE49-F238E27FC236}">
                <a16:creationId xmlns:a16="http://schemas.microsoft.com/office/drawing/2014/main" id="{5D6EEA20-4229-0538-F49F-52E510AFD097}"/>
              </a:ext>
            </a:extLst>
          </p:cNvPr>
          <p:cNvSpPr>
            <a:spLocks noGrp="1" noRot="1" noChangeAspect="1" noChangeArrowheads="1" noTextEdit="1"/>
          </p:cNvSpPr>
          <p:nvPr>
            <p:ph type="sldImg"/>
          </p:nvPr>
        </p:nvSpPr>
        <p:spPr>
          <a:xfrm>
            <a:off x="1104900" y="696913"/>
            <a:ext cx="4648200" cy="3486150"/>
          </a:xfrm>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1508" name="Rectangle 2">
            <a:extLst>
              <a:ext uri="{FF2B5EF4-FFF2-40B4-BE49-F238E27FC236}">
                <a16:creationId xmlns:a16="http://schemas.microsoft.com/office/drawing/2014/main" id="{02735AA3-D9A8-7A26-C86A-36DEEC4BCCA5}"/>
              </a:ext>
            </a:extLst>
          </p:cNvPr>
          <p:cNvSpPr>
            <a:spLocks noGrp="1" noChangeArrowheads="1"/>
          </p:cNvSpPr>
          <p:nvPr>
            <p:ph type="body" idx="1"/>
          </p:nvPr>
        </p:nvSpPr>
        <p:spPr>
          <a:xfrm>
            <a:off x="685800" y="4416425"/>
            <a:ext cx="5486400" cy="41830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22595745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218867D7-D24A-A23C-FF90-3767D3F4380A}"/>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215900" indent="-215900">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9pPr>
          </a:lstStyle>
          <a:p>
            <a:pPr>
              <a:spcBef>
                <a:spcPct val="0"/>
              </a:spcBef>
              <a:buSzPct val="45000"/>
              <a:buFont typeface="Wingdings" panose="05000000000000000000" pitchFamily="2" charset="2"/>
              <a:buNone/>
            </a:pPr>
            <a:fld id="{BC1360C9-9500-402E-B686-B689270DEA88}" type="slidenum">
              <a:rPr lang="en-US" altLang="en-US" smtClean="0"/>
              <a:pPr>
                <a:spcBef>
                  <a:spcPct val="0"/>
                </a:spcBef>
                <a:buSzPct val="45000"/>
                <a:buFont typeface="Wingdings" panose="05000000000000000000" pitchFamily="2" charset="2"/>
                <a:buNone/>
              </a:pPr>
              <a:t>8</a:t>
            </a:fld>
            <a:endParaRPr lang="en-US" altLang="en-US"/>
          </a:p>
        </p:txBody>
      </p:sp>
      <p:sp>
        <p:nvSpPr>
          <p:cNvPr id="46083" name="Rectangle 1">
            <a:extLst>
              <a:ext uri="{FF2B5EF4-FFF2-40B4-BE49-F238E27FC236}">
                <a16:creationId xmlns:a16="http://schemas.microsoft.com/office/drawing/2014/main" id="{9395A8C8-9202-4E90-743E-98764FCA9F65}"/>
              </a:ext>
            </a:extLst>
          </p:cNvPr>
          <p:cNvSpPr>
            <a:spLocks noGrp="1" noRot="1" noChangeAspect="1" noChangeArrowheads="1" noTextEdit="1"/>
          </p:cNvSpPr>
          <p:nvPr>
            <p:ph type="sldImg"/>
          </p:nvPr>
        </p:nvSpPr>
        <p:spPr>
          <a:xfrm>
            <a:off x="1104900" y="696913"/>
            <a:ext cx="4648200" cy="3486150"/>
          </a:xfrm>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6084" name="Rectangle 2">
            <a:extLst>
              <a:ext uri="{FF2B5EF4-FFF2-40B4-BE49-F238E27FC236}">
                <a16:creationId xmlns:a16="http://schemas.microsoft.com/office/drawing/2014/main" id="{0FF30B98-30DA-0539-4A41-9C20685BD547}"/>
              </a:ext>
            </a:extLst>
          </p:cNvPr>
          <p:cNvSpPr>
            <a:spLocks noGrp="1" noChangeArrowheads="1"/>
          </p:cNvSpPr>
          <p:nvPr>
            <p:ph type="body" idx="1"/>
          </p:nvPr>
        </p:nvSpPr>
        <p:spPr>
          <a:xfrm>
            <a:off x="685800" y="4416425"/>
            <a:ext cx="5486400" cy="41830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3DC200DC-9959-CDCA-CED9-F025713C5947}"/>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215900" indent="-215900">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9pPr>
          </a:lstStyle>
          <a:p>
            <a:pPr>
              <a:spcBef>
                <a:spcPct val="0"/>
              </a:spcBef>
              <a:buSzPct val="45000"/>
              <a:buFont typeface="Wingdings" panose="05000000000000000000" pitchFamily="2" charset="2"/>
              <a:buNone/>
            </a:pPr>
            <a:fld id="{8A25D01F-BDFC-4259-B061-D7E94A7C9B5C}" type="slidenum">
              <a:rPr lang="en-US" altLang="en-US" smtClean="0"/>
              <a:pPr>
                <a:spcBef>
                  <a:spcPct val="0"/>
                </a:spcBef>
                <a:buSzPct val="45000"/>
                <a:buFont typeface="Wingdings" panose="05000000000000000000" pitchFamily="2" charset="2"/>
                <a:buNone/>
              </a:pPr>
              <a:t>9</a:t>
            </a:fld>
            <a:endParaRPr lang="en-US" altLang="en-US"/>
          </a:p>
        </p:txBody>
      </p:sp>
      <p:sp>
        <p:nvSpPr>
          <p:cNvPr id="50179" name="Rectangle 1">
            <a:extLst>
              <a:ext uri="{FF2B5EF4-FFF2-40B4-BE49-F238E27FC236}">
                <a16:creationId xmlns:a16="http://schemas.microsoft.com/office/drawing/2014/main" id="{0993EC7A-B50D-1468-D6CF-F04929FFA51F}"/>
              </a:ext>
            </a:extLst>
          </p:cNvPr>
          <p:cNvSpPr>
            <a:spLocks noGrp="1" noRot="1" noChangeAspect="1" noChangeArrowheads="1" noTextEdit="1"/>
          </p:cNvSpPr>
          <p:nvPr>
            <p:ph type="sldImg"/>
          </p:nvPr>
        </p:nvSpPr>
        <p:spPr>
          <a:xfrm>
            <a:off x="1104900" y="696913"/>
            <a:ext cx="4648200" cy="3486150"/>
          </a:xfrm>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50180" name="Rectangle 2">
            <a:extLst>
              <a:ext uri="{FF2B5EF4-FFF2-40B4-BE49-F238E27FC236}">
                <a16:creationId xmlns:a16="http://schemas.microsoft.com/office/drawing/2014/main" id="{5114DBA9-86ED-4B86-94AC-1D6EECCC49B5}"/>
              </a:ext>
            </a:extLst>
          </p:cNvPr>
          <p:cNvSpPr>
            <a:spLocks noGrp="1" noChangeArrowheads="1"/>
          </p:cNvSpPr>
          <p:nvPr>
            <p:ph type="body" idx="1"/>
          </p:nvPr>
        </p:nvSpPr>
        <p:spPr>
          <a:xfrm>
            <a:off x="685800" y="4416425"/>
            <a:ext cx="5486400" cy="41830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0163A109-BF24-BF9D-9861-B39DEC869660}"/>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215900" indent="-215900">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9pPr>
          </a:lstStyle>
          <a:p>
            <a:pPr>
              <a:spcBef>
                <a:spcPct val="0"/>
              </a:spcBef>
              <a:buSzPct val="45000"/>
              <a:buFont typeface="Wingdings" panose="05000000000000000000" pitchFamily="2" charset="2"/>
              <a:buNone/>
            </a:pPr>
            <a:fld id="{339E5F22-78AC-4AE1-A6EA-534AC8FA76E5}" type="slidenum">
              <a:rPr lang="en-US" altLang="en-US" smtClean="0"/>
              <a:pPr>
                <a:spcBef>
                  <a:spcPct val="0"/>
                </a:spcBef>
                <a:buSzPct val="45000"/>
                <a:buFont typeface="Wingdings" panose="05000000000000000000" pitchFamily="2" charset="2"/>
                <a:buNone/>
              </a:pPr>
              <a:t>10</a:t>
            </a:fld>
            <a:endParaRPr lang="en-US" altLang="en-US"/>
          </a:p>
        </p:txBody>
      </p:sp>
      <p:sp>
        <p:nvSpPr>
          <p:cNvPr id="52227" name="Rectangle 1">
            <a:extLst>
              <a:ext uri="{FF2B5EF4-FFF2-40B4-BE49-F238E27FC236}">
                <a16:creationId xmlns:a16="http://schemas.microsoft.com/office/drawing/2014/main" id="{F7BA7C38-9E71-0F88-C945-FB0CC9622ACE}"/>
              </a:ext>
            </a:extLst>
          </p:cNvPr>
          <p:cNvSpPr>
            <a:spLocks noGrp="1" noRot="1" noChangeAspect="1" noChangeArrowheads="1" noTextEdit="1"/>
          </p:cNvSpPr>
          <p:nvPr>
            <p:ph type="sldImg"/>
          </p:nvPr>
        </p:nvSpPr>
        <p:spPr>
          <a:xfrm>
            <a:off x="1104900" y="696913"/>
            <a:ext cx="4648200" cy="3486150"/>
          </a:xfrm>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52228" name="Rectangle 2">
            <a:extLst>
              <a:ext uri="{FF2B5EF4-FFF2-40B4-BE49-F238E27FC236}">
                <a16:creationId xmlns:a16="http://schemas.microsoft.com/office/drawing/2014/main" id="{14EFD3A2-89D7-A1B1-648B-D6AE7D46883B}"/>
              </a:ext>
            </a:extLst>
          </p:cNvPr>
          <p:cNvSpPr>
            <a:spLocks noGrp="1" noChangeArrowheads="1"/>
          </p:cNvSpPr>
          <p:nvPr>
            <p:ph type="body" idx="1"/>
          </p:nvPr>
        </p:nvSpPr>
        <p:spPr>
          <a:xfrm>
            <a:off x="685800" y="4416425"/>
            <a:ext cx="5486400" cy="41830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0E131BF2-8B32-4B93-6DD2-95E30AF003E3}"/>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215900" indent="-215900">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9pPr>
          </a:lstStyle>
          <a:p>
            <a:pPr>
              <a:spcBef>
                <a:spcPct val="0"/>
              </a:spcBef>
              <a:buSzPct val="45000"/>
              <a:buFont typeface="Wingdings" panose="05000000000000000000" pitchFamily="2" charset="2"/>
              <a:buNone/>
            </a:pPr>
            <a:fld id="{FF62003C-AB65-4861-9AEF-0FADD87410FF}" type="slidenum">
              <a:rPr lang="en-US" altLang="en-US" smtClean="0"/>
              <a:pPr>
                <a:spcBef>
                  <a:spcPct val="0"/>
                </a:spcBef>
                <a:buSzPct val="45000"/>
                <a:buFont typeface="Wingdings" panose="05000000000000000000" pitchFamily="2" charset="2"/>
                <a:buNone/>
              </a:pPr>
              <a:t>11</a:t>
            </a:fld>
            <a:endParaRPr lang="en-US" altLang="en-US"/>
          </a:p>
        </p:txBody>
      </p:sp>
      <p:sp>
        <p:nvSpPr>
          <p:cNvPr id="56323" name="Rectangle 1">
            <a:extLst>
              <a:ext uri="{FF2B5EF4-FFF2-40B4-BE49-F238E27FC236}">
                <a16:creationId xmlns:a16="http://schemas.microsoft.com/office/drawing/2014/main" id="{22C2B111-BFA8-96C1-C044-70221AA89289}"/>
              </a:ext>
            </a:extLst>
          </p:cNvPr>
          <p:cNvSpPr>
            <a:spLocks noGrp="1" noRot="1" noChangeAspect="1" noChangeArrowheads="1" noTextEdit="1"/>
          </p:cNvSpPr>
          <p:nvPr>
            <p:ph type="sldImg"/>
          </p:nvPr>
        </p:nvSpPr>
        <p:spPr>
          <a:xfrm>
            <a:off x="1104900" y="696913"/>
            <a:ext cx="4648200" cy="3486150"/>
          </a:xfrm>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56324" name="Rectangle 2">
            <a:extLst>
              <a:ext uri="{FF2B5EF4-FFF2-40B4-BE49-F238E27FC236}">
                <a16:creationId xmlns:a16="http://schemas.microsoft.com/office/drawing/2014/main" id="{155DB7D6-56E5-8C8C-CFBD-7F51D532666E}"/>
              </a:ext>
            </a:extLst>
          </p:cNvPr>
          <p:cNvSpPr>
            <a:spLocks noGrp="1" noChangeArrowheads="1"/>
          </p:cNvSpPr>
          <p:nvPr>
            <p:ph type="body" idx="1"/>
          </p:nvPr>
        </p:nvSpPr>
        <p:spPr>
          <a:xfrm>
            <a:off x="685800" y="4416425"/>
            <a:ext cx="5486400" cy="41830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E2C44144-AEE2-C163-321F-72E47048F06E}"/>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215900" indent="-215900">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9pPr>
          </a:lstStyle>
          <a:p>
            <a:pPr>
              <a:spcBef>
                <a:spcPct val="0"/>
              </a:spcBef>
              <a:buSzPct val="45000"/>
              <a:buFont typeface="Wingdings" panose="05000000000000000000" pitchFamily="2" charset="2"/>
              <a:buNone/>
            </a:pPr>
            <a:fld id="{AC556695-9EA3-4BBB-ACF2-0E7EE4857A4F}" type="slidenum">
              <a:rPr lang="en-US" altLang="en-US" smtClean="0"/>
              <a:pPr>
                <a:spcBef>
                  <a:spcPct val="0"/>
                </a:spcBef>
                <a:buSzPct val="45000"/>
                <a:buFont typeface="Wingdings" panose="05000000000000000000" pitchFamily="2" charset="2"/>
                <a:buNone/>
              </a:pPr>
              <a:t>12</a:t>
            </a:fld>
            <a:endParaRPr lang="en-US" altLang="en-US"/>
          </a:p>
        </p:txBody>
      </p:sp>
      <p:sp>
        <p:nvSpPr>
          <p:cNvPr id="58371" name="Rectangle 1">
            <a:extLst>
              <a:ext uri="{FF2B5EF4-FFF2-40B4-BE49-F238E27FC236}">
                <a16:creationId xmlns:a16="http://schemas.microsoft.com/office/drawing/2014/main" id="{317C4382-C957-0916-7EF0-23DB59B72ECF}"/>
              </a:ext>
            </a:extLst>
          </p:cNvPr>
          <p:cNvSpPr>
            <a:spLocks noGrp="1" noRot="1" noChangeAspect="1" noChangeArrowheads="1" noTextEdit="1"/>
          </p:cNvSpPr>
          <p:nvPr>
            <p:ph type="sldImg"/>
          </p:nvPr>
        </p:nvSpPr>
        <p:spPr>
          <a:xfrm>
            <a:off x="1104900" y="696913"/>
            <a:ext cx="4648200" cy="3486150"/>
          </a:xfrm>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58372" name="Rectangle 2">
            <a:extLst>
              <a:ext uri="{FF2B5EF4-FFF2-40B4-BE49-F238E27FC236}">
                <a16:creationId xmlns:a16="http://schemas.microsoft.com/office/drawing/2014/main" id="{794BA85A-2749-5BBB-6302-B42210745727}"/>
              </a:ext>
            </a:extLst>
          </p:cNvPr>
          <p:cNvSpPr>
            <a:spLocks noGrp="1" noChangeArrowheads="1"/>
          </p:cNvSpPr>
          <p:nvPr>
            <p:ph type="body" idx="1"/>
          </p:nvPr>
        </p:nvSpPr>
        <p:spPr>
          <a:xfrm>
            <a:off x="685800" y="4416425"/>
            <a:ext cx="5486400" cy="41830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0D852ECD-05FA-1435-99F7-BBD72502ADE1}"/>
            </a:ext>
          </a:extLst>
        </p:cNvPr>
        <p:cNvGrpSpPr/>
        <p:nvPr/>
      </p:nvGrpSpPr>
      <p:grpSpPr>
        <a:xfrm>
          <a:off x="0" y="0"/>
          <a:ext cx="0" cy="0"/>
          <a:chOff x="0" y="0"/>
          <a:chExt cx="0" cy="0"/>
        </a:xfrm>
      </p:grpSpPr>
      <p:sp>
        <p:nvSpPr>
          <p:cNvPr id="58370" name="Rectangle 7">
            <a:extLst>
              <a:ext uri="{FF2B5EF4-FFF2-40B4-BE49-F238E27FC236}">
                <a16:creationId xmlns:a16="http://schemas.microsoft.com/office/drawing/2014/main" id="{7BC840BA-46B4-5E49-AE3E-B33F4214F3B7}"/>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215900" indent="-215900">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9pPr>
          </a:lstStyle>
          <a:p>
            <a:pPr>
              <a:spcBef>
                <a:spcPct val="0"/>
              </a:spcBef>
              <a:buSzPct val="45000"/>
              <a:buFont typeface="Wingdings" panose="05000000000000000000" pitchFamily="2" charset="2"/>
              <a:buNone/>
            </a:pPr>
            <a:fld id="{AC556695-9EA3-4BBB-ACF2-0E7EE4857A4F}" type="slidenum">
              <a:rPr lang="en-US" altLang="en-US" smtClean="0"/>
              <a:pPr>
                <a:spcBef>
                  <a:spcPct val="0"/>
                </a:spcBef>
                <a:buSzPct val="45000"/>
                <a:buFont typeface="Wingdings" panose="05000000000000000000" pitchFamily="2" charset="2"/>
                <a:buNone/>
              </a:pPr>
              <a:t>13</a:t>
            </a:fld>
            <a:endParaRPr lang="en-US" altLang="en-US"/>
          </a:p>
        </p:txBody>
      </p:sp>
      <p:sp>
        <p:nvSpPr>
          <p:cNvPr id="58371" name="Rectangle 1">
            <a:extLst>
              <a:ext uri="{FF2B5EF4-FFF2-40B4-BE49-F238E27FC236}">
                <a16:creationId xmlns:a16="http://schemas.microsoft.com/office/drawing/2014/main" id="{56A59B16-A5F8-01AC-6F3D-A35C8692B78E}"/>
              </a:ext>
            </a:extLst>
          </p:cNvPr>
          <p:cNvSpPr>
            <a:spLocks noGrp="1" noRot="1" noChangeAspect="1" noChangeArrowheads="1" noTextEdit="1"/>
          </p:cNvSpPr>
          <p:nvPr>
            <p:ph type="sldImg"/>
          </p:nvPr>
        </p:nvSpPr>
        <p:spPr>
          <a:xfrm>
            <a:off x="1104900" y="696913"/>
            <a:ext cx="4648200" cy="3486150"/>
          </a:xfrm>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58372" name="Rectangle 2">
            <a:extLst>
              <a:ext uri="{FF2B5EF4-FFF2-40B4-BE49-F238E27FC236}">
                <a16:creationId xmlns:a16="http://schemas.microsoft.com/office/drawing/2014/main" id="{3171A75C-7539-A6B6-5A7C-4948BA14F080}"/>
              </a:ext>
            </a:extLst>
          </p:cNvPr>
          <p:cNvSpPr>
            <a:spLocks noGrp="1" noChangeArrowheads="1"/>
          </p:cNvSpPr>
          <p:nvPr>
            <p:ph type="body" idx="1"/>
          </p:nvPr>
        </p:nvSpPr>
        <p:spPr>
          <a:xfrm>
            <a:off x="685800" y="4416425"/>
            <a:ext cx="5486400" cy="41830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31312166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784D7BBD-B788-434A-E718-D107D27968FE}"/>
            </a:ext>
          </a:extLst>
        </p:cNvPr>
        <p:cNvGrpSpPr/>
        <p:nvPr/>
      </p:nvGrpSpPr>
      <p:grpSpPr>
        <a:xfrm>
          <a:off x="0" y="0"/>
          <a:ext cx="0" cy="0"/>
          <a:chOff x="0" y="0"/>
          <a:chExt cx="0" cy="0"/>
        </a:xfrm>
      </p:grpSpPr>
      <p:sp>
        <p:nvSpPr>
          <p:cNvPr id="58370" name="Rectangle 7">
            <a:extLst>
              <a:ext uri="{FF2B5EF4-FFF2-40B4-BE49-F238E27FC236}">
                <a16:creationId xmlns:a16="http://schemas.microsoft.com/office/drawing/2014/main" id="{F91E03F4-84E5-6728-ED01-822C1D1BB5C7}"/>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215900" indent="-215900">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9pPr>
          </a:lstStyle>
          <a:p>
            <a:pPr>
              <a:spcBef>
                <a:spcPct val="0"/>
              </a:spcBef>
              <a:buSzPct val="45000"/>
              <a:buFont typeface="Wingdings" panose="05000000000000000000" pitchFamily="2" charset="2"/>
              <a:buNone/>
            </a:pPr>
            <a:fld id="{AC556695-9EA3-4BBB-ACF2-0E7EE4857A4F}" type="slidenum">
              <a:rPr lang="en-US" altLang="en-US" smtClean="0"/>
              <a:pPr>
                <a:spcBef>
                  <a:spcPct val="0"/>
                </a:spcBef>
                <a:buSzPct val="45000"/>
                <a:buFont typeface="Wingdings" panose="05000000000000000000" pitchFamily="2" charset="2"/>
                <a:buNone/>
              </a:pPr>
              <a:t>14</a:t>
            </a:fld>
            <a:endParaRPr lang="en-US" altLang="en-US"/>
          </a:p>
        </p:txBody>
      </p:sp>
      <p:sp>
        <p:nvSpPr>
          <p:cNvPr id="58371" name="Rectangle 1">
            <a:extLst>
              <a:ext uri="{FF2B5EF4-FFF2-40B4-BE49-F238E27FC236}">
                <a16:creationId xmlns:a16="http://schemas.microsoft.com/office/drawing/2014/main" id="{DAD90D93-1834-74EF-53C0-995896C11D62}"/>
              </a:ext>
            </a:extLst>
          </p:cNvPr>
          <p:cNvSpPr>
            <a:spLocks noGrp="1" noRot="1" noChangeAspect="1" noChangeArrowheads="1" noTextEdit="1"/>
          </p:cNvSpPr>
          <p:nvPr>
            <p:ph type="sldImg"/>
          </p:nvPr>
        </p:nvSpPr>
        <p:spPr>
          <a:xfrm>
            <a:off x="1104900" y="696913"/>
            <a:ext cx="4648200" cy="3486150"/>
          </a:xfrm>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58372" name="Rectangle 2">
            <a:extLst>
              <a:ext uri="{FF2B5EF4-FFF2-40B4-BE49-F238E27FC236}">
                <a16:creationId xmlns:a16="http://schemas.microsoft.com/office/drawing/2014/main" id="{15FA8B78-5301-2C0D-2E1A-5CDB1671FB9C}"/>
              </a:ext>
            </a:extLst>
          </p:cNvPr>
          <p:cNvSpPr>
            <a:spLocks noGrp="1" noChangeArrowheads="1"/>
          </p:cNvSpPr>
          <p:nvPr>
            <p:ph type="body" idx="1"/>
          </p:nvPr>
        </p:nvSpPr>
        <p:spPr>
          <a:xfrm>
            <a:off x="685800" y="4416425"/>
            <a:ext cx="5486400" cy="41830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24730332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01B0F4B8-8A40-BEB8-AB53-E58C44EC4EBE}"/>
            </a:ext>
          </a:extLst>
        </p:cNvPr>
        <p:cNvGrpSpPr/>
        <p:nvPr/>
      </p:nvGrpSpPr>
      <p:grpSpPr>
        <a:xfrm>
          <a:off x="0" y="0"/>
          <a:ext cx="0" cy="0"/>
          <a:chOff x="0" y="0"/>
          <a:chExt cx="0" cy="0"/>
        </a:xfrm>
      </p:grpSpPr>
      <p:sp>
        <p:nvSpPr>
          <p:cNvPr id="58370" name="Rectangle 7">
            <a:extLst>
              <a:ext uri="{FF2B5EF4-FFF2-40B4-BE49-F238E27FC236}">
                <a16:creationId xmlns:a16="http://schemas.microsoft.com/office/drawing/2014/main" id="{78AF4D4B-8879-5F69-722F-1FE32A4DBECB}"/>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215900" indent="-215900">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9pPr>
          </a:lstStyle>
          <a:p>
            <a:pPr>
              <a:spcBef>
                <a:spcPct val="0"/>
              </a:spcBef>
              <a:buSzPct val="45000"/>
              <a:buFont typeface="Wingdings" panose="05000000000000000000" pitchFamily="2" charset="2"/>
              <a:buNone/>
            </a:pPr>
            <a:fld id="{AC556695-9EA3-4BBB-ACF2-0E7EE4857A4F}" type="slidenum">
              <a:rPr lang="en-US" altLang="en-US" smtClean="0"/>
              <a:pPr>
                <a:spcBef>
                  <a:spcPct val="0"/>
                </a:spcBef>
                <a:buSzPct val="45000"/>
                <a:buFont typeface="Wingdings" panose="05000000000000000000" pitchFamily="2" charset="2"/>
                <a:buNone/>
              </a:pPr>
              <a:t>15</a:t>
            </a:fld>
            <a:endParaRPr lang="en-US" altLang="en-US"/>
          </a:p>
        </p:txBody>
      </p:sp>
      <p:sp>
        <p:nvSpPr>
          <p:cNvPr id="58371" name="Rectangle 1">
            <a:extLst>
              <a:ext uri="{FF2B5EF4-FFF2-40B4-BE49-F238E27FC236}">
                <a16:creationId xmlns:a16="http://schemas.microsoft.com/office/drawing/2014/main" id="{CCD53728-D896-EF1E-FE5B-D5CE0F7DFBCC}"/>
              </a:ext>
            </a:extLst>
          </p:cNvPr>
          <p:cNvSpPr>
            <a:spLocks noGrp="1" noRot="1" noChangeAspect="1" noChangeArrowheads="1" noTextEdit="1"/>
          </p:cNvSpPr>
          <p:nvPr>
            <p:ph type="sldImg"/>
          </p:nvPr>
        </p:nvSpPr>
        <p:spPr>
          <a:xfrm>
            <a:off x="1104900" y="696913"/>
            <a:ext cx="4648200" cy="3486150"/>
          </a:xfrm>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58372" name="Rectangle 2">
            <a:extLst>
              <a:ext uri="{FF2B5EF4-FFF2-40B4-BE49-F238E27FC236}">
                <a16:creationId xmlns:a16="http://schemas.microsoft.com/office/drawing/2014/main" id="{F55E601D-0455-6607-4918-05668D13490C}"/>
              </a:ext>
            </a:extLst>
          </p:cNvPr>
          <p:cNvSpPr>
            <a:spLocks noGrp="1" noChangeArrowheads="1"/>
          </p:cNvSpPr>
          <p:nvPr>
            <p:ph type="body" idx="1"/>
          </p:nvPr>
        </p:nvSpPr>
        <p:spPr>
          <a:xfrm>
            <a:off x="685800" y="4416425"/>
            <a:ext cx="5486400" cy="41830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10251398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12E92C67-E6A6-DD63-EE5A-36483A8990DA}"/>
            </a:ext>
          </a:extLst>
        </p:cNvPr>
        <p:cNvGrpSpPr/>
        <p:nvPr/>
      </p:nvGrpSpPr>
      <p:grpSpPr>
        <a:xfrm>
          <a:off x="0" y="0"/>
          <a:ext cx="0" cy="0"/>
          <a:chOff x="0" y="0"/>
          <a:chExt cx="0" cy="0"/>
        </a:xfrm>
      </p:grpSpPr>
      <p:sp>
        <p:nvSpPr>
          <p:cNvPr id="58370" name="Rectangle 7">
            <a:extLst>
              <a:ext uri="{FF2B5EF4-FFF2-40B4-BE49-F238E27FC236}">
                <a16:creationId xmlns:a16="http://schemas.microsoft.com/office/drawing/2014/main" id="{F23B94E7-1883-C246-367C-56EC1E2F2498}"/>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215900" indent="-215900">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9pPr>
          </a:lstStyle>
          <a:p>
            <a:pPr>
              <a:spcBef>
                <a:spcPct val="0"/>
              </a:spcBef>
              <a:buSzPct val="45000"/>
              <a:buFont typeface="Wingdings" panose="05000000000000000000" pitchFamily="2" charset="2"/>
              <a:buNone/>
            </a:pPr>
            <a:fld id="{AC556695-9EA3-4BBB-ACF2-0E7EE4857A4F}" type="slidenum">
              <a:rPr lang="en-US" altLang="en-US" smtClean="0"/>
              <a:pPr>
                <a:spcBef>
                  <a:spcPct val="0"/>
                </a:spcBef>
                <a:buSzPct val="45000"/>
                <a:buFont typeface="Wingdings" panose="05000000000000000000" pitchFamily="2" charset="2"/>
                <a:buNone/>
              </a:pPr>
              <a:t>16</a:t>
            </a:fld>
            <a:endParaRPr lang="en-US" altLang="en-US"/>
          </a:p>
        </p:txBody>
      </p:sp>
      <p:sp>
        <p:nvSpPr>
          <p:cNvPr id="58371" name="Rectangle 1">
            <a:extLst>
              <a:ext uri="{FF2B5EF4-FFF2-40B4-BE49-F238E27FC236}">
                <a16:creationId xmlns:a16="http://schemas.microsoft.com/office/drawing/2014/main" id="{1083F7D5-4342-E3AF-3C7E-DDC588BE1228}"/>
              </a:ext>
            </a:extLst>
          </p:cNvPr>
          <p:cNvSpPr>
            <a:spLocks noGrp="1" noRot="1" noChangeAspect="1" noChangeArrowheads="1" noTextEdit="1"/>
          </p:cNvSpPr>
          <p:nvPr>
            <p:ph type="sldImg"/>
          </p:nvPr>
        </p:nvSpPr>
        <p:spPr>
          <a:xfrm>
            <a:off x="1104900" y="696913"/>
            <a:ext cx="4648200" cy="3486150"/>
          </a:xfrm>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58372" name="Rectangle 2">
            <a:extLst>
              <a:ext uri="{FF2B5EF4-FFF2-40B4-BE49-F238E27FC236}">
                <a16:creationId xmlns:a16="http://schemas.microsoft.com/office/drawing/2014/main" id="{95A2ECFF-BFA8-212E-2370-4D98C6E805B0}"/>
              </a:ext>
            </a:extLst>
          </p:cNvPr>
          <p:cNvSpPr>
            <a:spLocks noGrp="1" noChangeArrowheads="1"/>
          </p:cNvSpPr>
          <p:nvPr>
            <p:ph type="body" idx="1"/>
          </p:nvPr>
        </p:nvSpPr>
        <p:spPr>
          <a:xfrm>
            <a:off x="685800" y="4416425"/>
            <a:ext cx="5486400" cy="41830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24476056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0857E161-035F-3DD7-E659-B3727D4E6213}"/>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215900" indent="-215900">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9pPr>
          </a:lstStyle>
          <a:p>
            <a:pPr>
              <a:spcBef>
                <a:spcPct val="0"/>
              </a:spcBef>
              <a:buSzPct val="45000"/>
              <a:buFont typeface="Wingdings" panose="05000000000000000000" pitchFamily="2" charset="2"/>
              <a:buNone/>
            </a:pPr>
            <a:fld id="{DBC21498-7155-46F6-AD16-3AED15E5CE2B}" type="slidenum">
              <a:rPr lang="en-US" altLang="en-US" smtClean="0"/>
              <a:pPr>
                <a:spcBef>
                  <a:spcPct val="0"/>
                </a:spcBef>
                <a:buSzPct val="45000"/>
                <a:buFont typeface="Wingdings" panose="05000000000000000000" pitchFamily="2" charset="2"/>
                <a:buNone/>
              </a:pPr>
              <a:t>17</a:t>
            </a:fld>
            <a:endParaRPr lang="en-US" altLang="en-US"/>
          </a:p>
        </p:txBody>
      </p:sp>
      <p:sp>
        <p:nvSpPr>
          <p:cNvPr id="60419" name="Rectangle 1">
            <a:extLst>
              <a:ext uri="{FF2B5EF4-FFF2-40B4-BE49-F238E27FC236}">
                <a16:creationId xmlns:a16="http://schemas.microsoft.com/office/drawing/2014/main" id="{283ACB66-7AE2-302E-D919-8EC6C42014FB}"/>
              </a:ext>
            </a:extLst>
          </p:cNvPr>
          <p:cNvSpPr>
            <a:spLocks noGrp="1" noRot="1" noChangeAspect="1" noChangeArrowheads="1" noTextEdit="1"/>
          </p:cNvSpPr>
          <p:nvPr>
            <p:ph type="sldImg"/>
          </p:nvPr>
        </p:nvSpPr>
        <p:spPr>
          <a:xfrm>
            <a:off x="1104900" y="696913"/>
            <a:ext cx="4648200" cy="3486150"/>
          </a:xfrm>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60420" name="Rectangle 2">
            <a:extLst>
              <a:ext uri="{FF2B5EF4-FFF2-40B4-BE49-F238E27FC236}">
                <a16:creationId xmlns:a16="http://schemas.microsoft.com/office/drawing/2014/main" id="{92DB949F-4E2A-888F-DEBB-7C63DFF921EC}"/>
              </a:ext>
            </a:extLst>
          </p:cNvPr>
          <p:cNvSpPr>
            <a:spLocks noGrp="1" noChangeArrowheads="1"/>
          </p:cNvSpPr>
          <p:nvPr>
            <p:ph type="body" idx="1"/>
          </p:nvPr>
        </p:nvSpPr>
        <p:spPr>
          <a:xfrm>
            <a:off x="685800" y="4416425"/>
            <a:ext cx="5486400" cy="41830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E6B5B443-C282-3DD1-6586-A1FA5CB27E92}"/>
            </a:ext>
          </a:extLst>
        </p:cNvPr>
        <p:cNvGrpSpPr/>
        <p:nvPr/>
      </p:nvGrpSpPr>
      <p:grpSpPr>
        <a:xfrm>
          <a:off x="0" y="0"/>
          <a:ext cx="0" cy="0"/>
          <a:chOff x="0" y="0"/>
          <a:chExt cx="0" cy="0"/>
        </a:xfrm>
      </p:grpSpPr>
      <p:sp>
        <p:nvSpPr>
          <p:cNvPr id="60418" name="Rectangle 7">
            <a:extLst>
              <a:ext uri="{FF2B5EF4-FFF2-40B4-BE49-F238E27FC236}">
                <a16:creationId xmlns:a16="http://schemas.microsoft.com/office/drawing/2014/main" id="{53610DBE-B368-73B5-790E-9482A79D5341}"/>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215900" indent="-215900">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9pPr>
          </a:lstStyle>
          <a:p>
            <a:pPr>
              <a:spcBef>
                <a:spcPct val="0"/>
              </a:spcBef>
              <a:buSzPct val="45000"/>
              <a:buFont typeface="Wingdings" panose="05000000000000000000" pitchFamily="2" charset="2"/>
              <a:buNone/>
            </a:pPr>
            <a:fld id="{DBC21498-7155-46F6-AD16-3AED15E5CE2B}" type="slidenum">
              <a:rPr lang="en-US" altLang="en-US" smtClean="0"/>
              <a:pPr>
                <a:spcBef>
                  <a:spcPct val="0"/>
                </a:spcBef>
                <a:buSzPct val="45000"/>
                <a:buFont typeface="Wingdings" panose="05000000000000000000" pitchFamily="2" charset="2"/>
                <a:buNone/>
              </a:pPr>
              <a:t>18</a:t>
            </a:fld>
            <a:endParaRPr lang="en-US" altLang="en-US"/>
          </a:p>
        </p:txBody>
      </p:sp>
      <p:sp>
        <p:nvSpPr>
          <p:cNvPr id="60419" name="Rectangle 1">
            <a:extLst>
              <a:ext uri="{FF2B5EF4-FFF2-40B4-BE49-F238E27FC236}">
                <a16:creationId xmlns:a16="http://schemas.microsoft.com/office/drawing/2014/main" id="{BDE9B730-07D2-4FFC-05A5-7FFA629AD823}"/>
              </a:ext>
            </a:extLst>
          </p:cNvPr>
          <p:cNvSpPr>
            <a:spLocks noGrp="1" noRot="1" noChangeAspect="1" noChangeArrowheads="1" noTextEdit="1"/>
          </p:cNvSpPr>
          <p:nvPr>
            <p:ph type="sldImg"/>
          </p:nvPr>
        </p:nvSpPr>
        <p:spPr>
          <a:xfrm>
            <a:off x="1104900" y="696913"/>
            <a:ext cx="4648200" cy="3486150"/>
          </a:xfrm>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60420" name="Rectangle 2">
            <a:extLst>
              <a:ext uri="{FF2B5EF4-FFF2-40B4-BE49-F238E27FC236}">
                <a16:creationId xmlns:a16="http://schemas.microsoft.com/office/drawing/2014/main" id="{8B05969D-584E-5D55-DCAF-C90860FF9E84}"/>
              </a:ext>
            </a:extLst>
          </p:cNvPr>
          <p:cNvSpPr>
            <a:spLocks noGrp="1" noChangeArrowheads="1"/>
          </p:cNvSpPr>
          <p:nvPr>
            <p:ph type="body" idx="1"/>
          </p:nvPr>
        </p:nvSpPr>
        <p:spPr>
          <a:xfrm>
            <a:off x="685800" y="4416425"/>
            <a:ext cx="5486400" cy="41830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en-US" altLang="en-US" dirty="0"/>
              <a:t>https://undergradcollege.utexas.edu/academics/undergraduate-research/guide-creating-research-posters/poster-samples</a:t>
            </a:r>
          </a:p>
        </p:txBody>
      </p:sp>
    </p:spTree>
    <p:extLst>
      <p:ext uri="{BB962C8B-B14F-4D97-AF65-F5344CB8AC3E}">
        <p14:creationId xmlns:p14="http://schemas.microsoft.com/office/powerpoint/2010/main" val="27684769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DA2B2EF8-D9B6-7805-65A8-3C87C8B9F5B3}"/>
            </a:ext>
          </a:extLst>
        </p:cNvPr>
        <p:cNvGrpSpPr/>
        <p:nvPr/>
      </p:nvGrpSpPr>
      <p:grpSpPr>
        <a:xfrm>
          <a:off x="0" y="0"/>
          <a:ext cx="0" cy="0"/>
          <a:chOff x="0" y="0"/>
          <a:chExt cx="0" cy="0"/>
        </a:xfrm>
      </p:grpSpPr>
      <p:sp>
        <p:nvSpPr>
          <p:cNvPr id="60418" name="Rectangle 7">
            <a:extLst>
              <a:ext uri="{FF2B5EF4-FFF2-40B4-BE49-F238E27FC236}">
                <a16:creationId xmlns:a16="http://schemas.microsoft.com/office/drawing/2014/main" id="{121B4AF4-EA80-FAFF-5B86-A12368103808}"/>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215900" indent="-215900">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9pPr>
          </a:lstStyle>
          <a:p>
            <a:pPr>
              <a:spcBef>
                <a:spcPct val="0"/>
              </a:spcBef>
              <a:buSzPct val="45000"/>
              <a:buFont typeface="Wingdings" panose="05000000000000000000" pitchFamily="2" charset="2"/>
              <a:buNone/>
            </a:pPr>
            <a:fld id="{DBC21498-7155-46F6-AD16-3AED15E5CE2B}" type="slidenum">
              <a:rPr lang="en-US" altLang="en-US" smtClean="0"/>
              <a:pPr>
                <a:spcBef>
                  <a:spcPct val="0"/>
                </a:spcBef>
                <a:buSzPct val="45000"/>
                <a:buFont typeface="Wingdings" panose="05000000000000000000" pitchFamily="2" charset="2"/>
                <a:buNone/>
              </a:pPr>
              <a:t>19</a:t>
            </a:fld>
            <a:endParaRPr lang="en-US" altLang="en-US"/>
          </a:p>
        </p:txBody>
      </p:sp>
      <p:sp>
        <p:nvSpPr>
          <p:cNvPr id="60419" name="Rectangle 1">
            <a:extLst>
              <a:ext uri="{FF2B5EF4-FFF2-40B4-BE49-F238E27FC236}">
                <a16:creationId xmlns:a16="http://schemas.microsoft.com/office/drawing/2014/main" id="{1A35526D-AB22-A3D7-E5D0-76C70DA19510}"/>
              </a:ext>
            </a:extLst>
          </p:cNvPr>
          <p:cNvSpPr>
            <a:spLocks noGrp="1" noRot="1" noChangeAspect="1" noChangeArrowheads="1" noTextEdit="1"/>
          </p:cNvSpPr>
          <p:nvPr>
            <p:ph type="sldImg"/>
          </p:nvPr>
        </p:nvSpPr>
        <p:spPr>
          <a:xfrm>
            <a:off x="1104900" y="696913"/>
            <a:ext cx="4648200" cy="3486150"/>
          </a:xfrm>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60420" name="Rectangle 2">
            <a:extLst>
              <a:ext uri="{FF2B5EF4-FFF2-40B4-BE49-F238E27FC236}">
                <a16:creationId xmlns:a16="http://schemas.microsoft.com/office/drawing/2014/main" id="{FA6C17FA-8D3C-3EAF-64AC-0EE77115E0ED}"/>
              </a:ext>
            </a:extLst>
          </p:cNvPr>
          <p:cNvSpPr>
            <a:spLocks noGrp="1" noChangeArrowheads="1"/>
          </p:cNvSpPr>
          <p:nvPr>
            <p:ph type="body" idx="1"/>
          </p:nvPr>
        </p:nvSpPr>
        <p:spPr>
          <a:xfrm>
            <a:off x="685800" y="4416425"/>
            <a:ext cx="5486400" cy="41830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30749109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5F3A1C00-7139-6D32-DB12-F066286BF1AB}"/>
            </a:ext>
          </a:extLst>
        </p:cNvPr>
        <p:cNvGrpSpPr/>
        <p:nvPr/>
      </p:nvGrpSpPr>
      <p:grpSpPr>
        <a:xfrm>
          <a:off x="0" y="0"/>
          <a:ext cx="0" cy="0"/>
          <a:chOff x="0" y="0"/>
          <a:chExt cx="0" cy="0"/>
        </a:xfrm>
      </p:grpSpPr>
      <p:sp>
        <p:nvSpPr>
          <p:cNvPr id="60418" name="Rectangle 7">
            <a:extLst>
              <a:ext uri="{FF2B5EF4-FFF2-40B4-BE49-F238E27FC236}">
                <a16:creationId xmlns:a16="http://schemas.microsoft.com/office/drawing/2014/main" id="{6F40A95A-C9A4-10C3-6A89-106ADFDDDBA7}"/>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215900" indent="-215900">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200">
                <a:solidFill>
                  <a:srgbClr val="000000"/>
                </a:solidFill>
                <a:latin typeface="Times New Roman" panose="02020603050405020304" pitchFamily="18" charset="0"/>
              </a:defRPr>
            </a:lvl9pPr>
          </a:lstStyle>
          <a:p>
            <a:pPr>
              <a:spcBef>
                <a:spcPct val="0"/>
              </a:spcBef>
              <a:buSzPct val="45000"/>
              <a:buFont typeface="Wingdings" panose="05000000000000000000" pitchFamily="2" charset="2"/>
              <a:buNone/>
            </a:pPr>
            <a:fld id="{DBC21498-7155-46F6-AD16-3AED15E5CE2B}" type="slidenum">
              <a:rPr lang="en-US" altLang="en-US" smtClean="0"/>
              <a:pPr>
                <a:spcBef>
                  <a:spcPct val="0"/>
                </a:spcBef>
                <a:buSzPct val="45000"/>
                <a:buFont typeface="Wingdings" panose="05000000000000000000" pitchFamily="2" charset="2"/>
                <a:buNone/>
              </a:pPr>
              <a:t>20</a:t>
            </a:fld>
            <a:endParaRPr lang="en-US" altLang="en-US"/>
          </a:p>
        </p:txBody>
      </p:sp>
      <p:sp>
        <p:nvSpPr>
          <p:cNvPr id="60419" name="Rectangle 1">
            <a:extLst>
              <a:ext uri="{FF2B5EF4-FFF2-40B4-BE49-F238E27FC236}">
                <a16:creationId xmlns:a16="http://schemas.microsoft.com/office/drawing/2014/main" id="{D8F4D06E-77EC-ECFD-6433-EDBE87A654A0}"/>
              </a:ext>
            </a:extLst>
          </p:cNvPr>
          <p:cNvSpPr>
            <a:spLocks noGrp="1" noRot="1" noChangeAspect="1" noChangeArrowheads="1" noTextEdit="1"/>
          </p:cNvSpPr>
          <p:nvPr>
            <p:ph type="sldImg"/>
          </p:nvPr>
        </p:nvSpPr>
        <p:spPr>
          <a:xfrm>
            <a:off x="1104900" y="696913"/>
            <a:ext cx="4648200" cy="3486150"/>
          </a:xfrm>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60420" name="Rectangle 2">
            <a:extLst>
              <a:ext uri="{FF2B5EF4-FFF2-40B4-BE49-F238E27FC236}">
                <a16:creationId xmlns:a16="http://schemas.microsoft.com/office/drawing/2014/main" id="{650B9914-9C05-6965-093C-D8842E7923E9}"/>
              </a:ext>
            </a:extLst>
          </p:cNvPr>
          <p:cNvSpPr>
            <a:spLocks noGrp="1" noChangeArrowheads="1"/>
          </p:cNvSpPr>
          <p:nvPr>
            <p:ph type="body" idx="1"/>
          </p:nvPr>
        </p:nvSpPr>
        <p:spPr>
          <a:xfrm>
            <a:off x="685800" y="4416425"/>
            <a:ext cx="5486400" cy="41830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extLst>
      <p:ext uri="{BB962C8B-B14F-4D97-AF65-F5344CB8AC3E}">
        <p14:creationId xmlns:p14="http://schemas.microsoft.com/office/powerpoint/2010/main" val="39513297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Rectangle 10">
            <a:extLst>
              <a:ext uri="{FF2B5EF4-FFF2-40B4-BE49-F238E27FC236}">
                <a16:creationId xmlns:a16="http://schemas.microsoft.com/office/drawing/2014/main" id="{92DBA5F9-8B9D-ABD9-5BE8-43B555948B32}"/>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11">
            <a:extLst>
              <a:ext uri="{FF2B5EF4-FFF2-40B4-BE49-F238E27FC236}">
                <a16:creationId xmlns:a16="http://schemas.microsoft.com/office/drawing/2014/main" id="{73B98A65-B5EF-DA0C-4DE8-0DB181FA1836}"/>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12">
            <a:extLst>
              <a:ext uri="{FF2B5EF4-FFF2-40B4-BE49-F238E27FC236}">
                <a16:creationId xmlns:a16="http://schemas.microsoft.com/office/drawing/2014/main" id="{B717665F-0742-E654-399D-3E3A13D50B07}"/>
              </a:ext>
            </a:extLst>
          </p:cNvPr>
          <p:cNvSpPr>
            <a:spLocks noGrp="1" noChangeArrowheads="1"/>
          </p:cNvSpPr>
          <p:nvPr>
            <p:ph type="sldNum" idx="12"/>
          </p:nvPr>
        </p:nvSpPr>
        <p:spPr>
          <a:ln/>
        </p:spPr>
        <p:txBody>
          <a:bodyPr/>
          <a:lstStyle>
            <a:lvl1pPr>
              <a:defRPr/>
            </a:lvl1pPr>
          </a:lstStyle>
          <a:p>
            <a:pPr>
              <a:defRPr/>
            </a:pPr>
            <a:fld id="{3CA111DF-1721-494B-A152-B8CF207F6DDA}" type="slidenum">
              <a:rPr lang="en-GB" altLang="en-US"/>
              <a:pPr>
                <a:defRPr/>
              </a:pPr>
              <a:t>‹#›</a:t>
            </a:fld>
            <a:endParaRPr lang="en-GB" altLang="en-US"/>
          </a:p>
        </p:txBody>
      </p:sp>
    </p:spTree>
    <p:extLst>
      <p:ext uri="{BB962C8B-B14F-4D97-AF65-F5344CB8AC3E}">
        <p14:creationId xmlns:p14="http://schemas.microsoft.com/office/powerpoint/2010/main" val="520010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0">
            <a:extLst>
              <a:ext uri="{FF2B5EF4-FFF2-40B4-BE49-F238E27FC236}">
                <a16:creationId xmlns:a16="http://schemas.microsoft.com/office/drawing/2014/main" id="{8F87D784-AD3B-C817-29FC-217EB5C9EE7E}"/>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11">
            <a:extLst>
              <a:ext uri="{FF2B5EF4-FFF2-40B4-BE49-F238E27FC236}">
                <a16:creationId xmlns:a16="http://schemas.microsoft.com/office/drawing/2014/main" id="{7ADD84C2-F3E7-5409-29BC-3E0650A809CE}"/>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12">
            <a:extLst>
              <a:ext uri="{FF2B5EF4-FFF2-40B4-BE49-F238E27FC236}">
                <a16:creationId xmlns:a16="http://schemas.microsoft.com/office/drawing/2014/main" id="{DA470265-CB7F-D80D-9214-E54D54F87E11}"/>
              </a:ext>
            </a:extLst>
          </p:cNvPr>
          <p:cNvSpPr>
            <a:spLocks noGrp="1" noChangeArrowheads="1"/>
          </p:cNvSpPr>
          <p:nvPr>
            <p:ph type="sldNum" idx="12"/>
          </p:nvPr>
        </p:nvSpPr>
        <p:spPr>
          <a:ln/>
        </p:spPr>
        <p:txBody>
          <a:bodyPr/>
          <a:lstStyle>
            <a:lvl1pPr>
              <a:defRPr/>
            </a:lvl1pPr>
          </a:lstStyle>
          <a:p>
            <a:pPr>
              <a:defRPr/>
            </a:pPr>
            <a:fld id="{0C8B7A1F-6213-4E98-B3B8-6C058AD13457}" type="slidenum">
              <a:rPr lang="en-GB" altLang="en-US"/>
              <a:pPr>
                <a:defRPr/>
              </a:pPr>
              <a:t>‹#›</a:t>
            </a:fld>
            <a:endParaRPr lang="en-GB" altLang="en-US"/>
          </a:p>
        </p:txBody>
      </p:sp>
    </p:spTree>
    <p:extLst>
      <p:ext uri="{BB962C8B-B14F-4D97-AF65-F5344CB8AC3E}">
        <p14:creationId xmlns:p14="http://schemas.microsoft.com/office/powerpoint/2010/main" val="14829824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0">
            <a:extLst>
              <a:ext uri="{FF2B5EF4-FFF2-40B4-BE49-F238E27FC236}">
                <a16:creationId xmlns:a16="http://schemas.microsoft.com/office/drawing/2014/main" id="{CBF11FD7-737B-80A2-3114-93BAEA0E26CA}"/>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11">
            <a:extLst>
              <a:ext uri="{FF2B5EF4-FFF2-40B4-BE49-F238E27FC236}">
                <a16:creationId xmlns:a16="http://schemas.microsoft.com/office/drawing/2014/main" id="{F16749F8-E999-8F9A-BD05-9E80E7298215}"/>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12">
            <a:extLst>
              <a:ext uri="{FF2B5EF4-FFF2-40B4-BE49-F238E27FC236}">
                <a16:creationId xmlns:a16="http://schemas.microsoft.com/office/drawing/2014/main" id="{8369DF8F-5771-FB78-17B3-F7C25C0E1699}"/>
              </a:ext>
            </a:extLst>
          </p:cNvPr>
          <p:cNvSpPr>
            <a:spLocks noGrp="1" noChangeArrowheads="1"/>
          </p:cNvSpPr>
          <p:nvPr>
            <p:ph type="sldNum" idx="12"/>
          </p:nvPr>
        </p:nvSpPr>
        <p:spPr>
          <a:ln/>
        </p:spPr>
        <p:txBody>
          <a:bodyPr/>
          <a:lstStyle>
            <a:lvl1pPr>
              <a:defRPr/>
            </a:lvl1pPr>
          </a:lstStyle>
          <a:p>
            <a:pPr>
              <a:defRPr/>
            </a:pPr>
            <a:fld id="{D63D2DBA-A99D-487F-B023-CB5577ADDB8A}" type="slidenum">
              <a:rPr lang="en-GB" altLang="en-US"/>
              <a:pPr>
                <a:defRPr/>
              </a:pPr>
              <a:t>‹#›</a:t>
            </a:fld>
            <a:endParaRPr lang="en-GB" altLang="en-US"/>
          </a:p>
        </p:txBody>
      </p:sp>
    </p:spTree>
    <p:extLst>
      <p:ext uri="{BB962C8B-B14F-4D97-AF65-F5344CB8AC3E}">
        <p14:creationId xmlns:p14="http://schemas.microsoft.com/office/powerpoint/2010/main" val="19802643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2362200"/>
            <a:ext cx="3768725" cy="37226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759325" y="2362200"/>
            <a:ext cx="3770313" cy="37226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0">
            <a:extLst>
              <a:ext uri="{FF2B5EF4-FFF2-40B4-BE49-F238E27FC236}">
                <a16:creationId xmlns:a16="http://schemas.microsoft.com/office/drawing/2014/main" id="{F11741A5-3166-7A0C-DD4B-23856D70928A}"/>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6" name="Rectangle 11">
            <a:extLst>
              <a:ext uri="{FF2B5EF4-FFF2-40B4-BE49-F238E27FC236}">
                <a16:creationId xmlns:a16="http://schemas.microsoft.com/office/drawing/2014/main" id="{BECF9881-1391-F42C-4CB3-03CB63901448}"/>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7" name="Rectangle 12">
            <a:extLst>
              <a:ext uri="{FF2B5EF4-FFF2-40B4-BE49-F238E27FC236}">
                <a16:creationId xmlns:a16="http://schemas.microsoft.com/office/drawing/2014/main" id="{2376EC14-46E1-FE5E-4BB5-02C5C725DEA8}"/>
              </a:ext>
            </a:extLst>
          </p:cNvPr>
          <p:cNvSpPr>
            <a:spLocks noGrp="1" noChangeArrowheads="1"/>
          </p:cNvSpPr>
          <p:nvPr>
            <p:ph type="sldNum" idx="12"/>
          </p:nvPr>
        </p:nvSpPr>
        <p:spPr>
          <a:ln/>
        </p:spPr>
        <p:txBody>
          <a:bodyPr/>
          <a:lstStyle>
            <a:lvl1pPr>
              <a:defRPr/>
            </a:lvl1pPr>
          </a:lstStyle>
          <a:p>
            <a:pPr>
              <a:defRPr/>
            </a:pPr>
            <a:fld id="{9134E463-71A8-44EF-A9CC-B83FC7B1542F}" type="slidenum">
              <a:rPr lang="en-GB" altLang="en-US"/>
              <a:pPr>
                <a:defRPr/>
              </a:pPr>
              <a:t>‹#›</a:t>
            </a:fld>
            <a:endParaRPr lang="en-GB" altLang="en-US"/>
          </a:p>
        </p:txBody>
      </p:sp>
    </p:spTree>
    <p:extLst>
      <p:ext uri="{BB962C8B-B14F-4D97-AF65-F5344CB8AC3E}">
        <p14:creationId xmlns:p14="http://schemas.microsoft.com/office/powerpoint/2010/main" val="4392441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0">
            <a:extLst>
              <a:ext uri="{FF2B5EF4-FFF2-40B4-BE49-F238E27FC236}">
                <a16:creationId xmlns:a16="http://schemas.microsoft.com/office/drawing/2014/main" id="{F719F552-D459-08F0-EA88-59B824B0BEF6}"/>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8" name="Rectangle 11">
            <a:extLst>
              <a:ext uri="{FF2B5EF4-FFF2-40B4-BE49-F238E27FC236}">
                <a16:creationId xmlns:a16="http://schemas.microsoft.com/office/drawing/2014/main" id="{5DFA961F-E557-23FD-6DE6-F3D163E7E086}"/>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9" name="Rectangle 12">
            <a:extLst>
              <a:ext uri="{FF2B5EF4-FFF2-40B4-BE49-F238E27FC236}">
                <a16:creationId xmlns:a16="http://schemas.microsoft.com/office/drawing/2014/main" id="{289D2AB6-5B3A-A429-BE22-3E15C15E60E8}"/>
              </a:ext>
            </a:extLst>
          </p:cNvPr>
          <p:cNvSpPr>
            <a:spLocks noGrp="1" noChangeArrowheads="1"/>
          </p:cNvSpPr>
          <p:nvPr>
            <p:ph type="sldNum" idx="12"/>
          </p:nvPr>
        </p:nvSpPr>
        <p:spPr>
          <a:ln/>
        </p:spPr>
        <p:txBody>
          <a:bodyPr/>
          <a:lstStyle>
            <a:lvl1pPr>
              <a:defRPr/>
            </a:lvl1pPr>
          </a:lstStyle>
          <a:p>
            <a:pPr>
              <a:defRPr/>
            </a:pPr>
            <a:fld id="{C4E3FA27-906F-43E3-9720-FB35C3FC5E4B}" type="slidenum">
              <a:rPr lang="en-GB" altLang="en-US"/>
              <a:pPr>
                <a:defRPr/>
              </a:pPr>
              <a:t>‹#›</a:t>
            </a:fld>
            <a:endParaRPr lang="en-GB" altLang="en-US"/>
          </a:p>
        </p:txBody>
      </p:sp>
    </p:spTree>
    <p:extLst>
      <p:ext uri="{BB962C8B-B14F-4D97-AF65-F5344CB8AC3E}">
        <p14:creationId xmlns:p14="http://schemas.microsoft.com/office/powerpoint/2010/main" val="13714595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0">
            <a:extLst>
              <a:ext uri="{FF2B5EF4-FFF2-40B4-BE49-F238E27FC236}">
                <a16:creationId xmlns:a16="http://schemas.microsoft.com/office/drawing/2014/main" id="{B981DCF5-67C8-BAC3-F763-8B516C71A5FA}"/>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4" name="Rectangle 11">
            <a:extLst>
              <a:ext uri="{FF2B5EF4-FFF2-40B4-BE49-F238E27FC236}">
                <a16:creationId xmlns:a16="http://schemas.microsoft.com/office/drawing/2014/main" id="{35E44244-CE12-2F1C-18A0-4C4DD26AF726}"/>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5" name="Rectangle 12">
            <a:extLst>
              <a:ext uri="{FF2B5EF4-FFF2-40B4-BE49-F238E27FC236}">
                <a16:creationId xmlns:a16="http://schemas.microsoft.com/office/drawing/2014/main" id="{0D19E16B-4086-218F-A1DD-ED1C0F4D12E3}"/>
              </a:ext>
            </a:extLst>
          </p:cNvPr>
          <p:cNvSpPr>
            <a:spLocks noGrp="1" noChangeArrowheads="1"/>
          </p:cNvSpPr>
          <p:nvPr>
            <p:ph type="sldNum" idx="12"/>
          </p:nvPr>
        </p:nvSpPr>
        <p:spPr>
          <a:ln/>
        </p:spPr>
        <p:txBody>
          <a:bodyPr/>
          <a:lstStyle>
            <a:lvl1pPr>
              <a:defRPr/>
            </a:lvl1pPr>
          </a:lstStyle>
          <a:p>
            <a:pPr>
              <a:defRPr/>
            </a:pPr>
            <a:fld id="{6C01BC5D-F52C-417C-A9E4-D05BCF4232F7}" type="slidenum">
              <a:rPr lang="en-GB" altLang="en-US"/>
              <a:pPr>
                <a:defRPr/>
              </a:pPr>
              <a:t>‹#›</a:t>
            </a:fld>
            <a:endParaRPr lang="en-GB" altLang="en-US"/>
          </a:p>
        </p:txBody>
      </p:sp>
    </p:spTree>
    <p:extLst>
      <p:ext uri="{BB962C8B-B14F-4D97-AF65-F5344CB8AC3E}">
        <p14:creationId xmlns:p14="http://schemas.microsoft.com/office/powerpoint/2010/main" val="6796256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12722935-A6F1-22B3-1DC9-893A5AEB94FE}"/>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3" name="Rectangle 11">
            <a:extLst>
              <a:ext uri="{FF2B5EF4-FFF2-40B4-BE49-F238E27FC236}">
                <a16:creationId xmlns:a16="http://schemas.microsoft.com/office/drawing/2014/main" id="{9E87D6B2-A829-371B-DA81-B98742114CD8}"/>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4" name="Rectangle 12">
            <a:extLst>
              <a:ext uri="{FF2B5EF4-FFF2-40B4-BE49-F238E27FC236}">
                <a16:creationId xmlns:a16="http://schemas.microsoft.com/office/drawing/2014/main" id="{292E2D6A-A5F8-D090-0CE0-0C6447002672}"/>
              </a:ext>
            </a:extLst>
          </p:cNvPr>
          <p:cNvSpPr>
            <a:spLocks noGrp="1" noChangeArrowheads="1"/>
          </p:cNvSpPr>
          <p:nvPr>
            <p:ph type="sldNum" idx="12"/>
          </p:nvPr>
        </p:nvSpPr>
        <p:spPr>
          <a:ln/>
        </p:spPr>
        <p:txBody>
          <a:bodyPr/>
          <a:lstStyle>
            <a:lvl1pPr>
              <a:defRPr/>
            </a:lvl1pPr>
          </a:lstStyle>
          <a:p>
            <a:pPr>
              <a:defRPr/>
            </a:pPr>
            <a:fld id="{760D4159-4657-4A10-8BA2-ABBA0F730DB5}" type="slidenum">
              <a:rPr lang="en-GB" altLang="en-US"/>
              <a:pPr>
                <a:defRPr/>
              </a:pPr>
              <a:t>‹#›</a:t>
            </a:fld>
            <a:endParaRPr lang="en-GB" altLang="en-US"/>
          </a:p>
        </p:txBody>
      </p:sp>
    </p:spTree>
    <p:extLst>
      <p:ext uri="{BB962C8B-B14F-4D97-AF65-F5344CB8AC3E}">
        <p14:creationId xmlns:p14="http://schemas.microsoft.com/office/powerpoint/2010/main" val="42504068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0">
            <a:extLst>
              <a:ext uri="{FF2B5EF4-FFF2-40B4-BE49-F238E27FC236}">
                <a16:creationId xmlns:a16="http://schemas.microsoft.com/office/drawing/2014/main" id="{48A07018-FF0F-C412-73C9-207CD440A52E}"/>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6" name="Rectangle 11">
            <a:extLst>
              <a:ext uri="{FF2B5EF4-FFF2-40B4-BE49-F238E27FC236}">
                <a16:creationId xmlns:a16="http://schemas.microsoft.com/office/drawing/2014/main" id="{79B374E1-7495-A6D8-C145-27FDE24BB8EA}"/>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7" name="Rectangle 12">
            <a:extLst>
              <a:ext uri="{FF2B5EF4-FFF2-40B4-BE49-F238E27FC236}">
                <a16:creationId xmlns:a16="http://schemas.microsoft.com/office/drawing/2014/main" id="{D966B7C0-50CE-8498-3A2E-D28FC21F9201}"/>
              </a:ext>
            </a:extLst>
          </p:cNvPr>
          <p:cNvSpPr>
            <a:spLocks noGrp="1" noChangeArrowheads="1"/>
          </p:cNvSpPr>
          <p:nvPr>
            <p:ph type="sldNum" idx="12"/>
          </p:nvPr>
        </p:nvSpPr>
        <p:spPr>
          <a:ln/>
        </p:spPr>
        <p:txBody>
          <a:bodyPr/>
          <a:lstStyle>
            <a:lvl1pPr>
              <a:defRPr/>
            </a:lvl1pPr>
          </a:lstStyle>
          <a:p>
            <a:pPr>
              <a:defRPr/>
            </a:pPr>
            <a:fld id="{B62CF9D2-F980-405D-92F8-CCEF6446C4B5}" type="slidenum">
              <a:rPr lang="en-GB" altLang="en-US"/>
              <a:pPr>
                <a:defRPr/>
              </a:pPr>
              <a:t>‹#›</a:t>
            </a:fld>
            <a:endParaRPr lang="en-GB" altLang="en-US"/>
          </a:p>
        </p:txBody>
      </p:sp>
    </p:spTree>
    <p:extLst>
      <p:ext uri="{BB962C8B-B14F-4D97-AF65-F5344CB8AC3E}">
        <p14:creationId xmlns:p14="http://schemas.microsoft.com/office/powerpoint/2010/main" val="3761903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0">
            <a:extLst>
              <a:ext uri="{FF2B5EF4-FFF2-40B4-BE49-F238E27FC236}">
                <a16:creationId xmlns:a16="http://schemas.microsoft.com/office/drawing/2014/main" id="{B8C06AF7-1DF9-279A-EBA2-62DE7B72CA74}"/>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6" name="Rectangle 11">
            <a:extLst>
              <a:ext uri="{FF2B5EF4-FFF2-40B4-BE49-F238E27FC236}">
                <a16:creationId xmlns:a16="http://schemas.microsoft.com/office/drawing/2014/main" id="{5ABE8B77-6F37-7ECC-A0C6-4E3D384E226C}"/>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7" name="Rectangle 12">
            <a:extLst>
              <a:ext uri="{FF2B5EF4-FFF2-40B4-BE49-F238E27FC236}">
                <a16:creationId xmlns:a16="http://schemas.microsoft.com/office/drawing/2014/main" id="{EA3F1F8B-8722-938F-EB4A-E7275ACB5032}"/>
              </a:ext>
            </a:extLst>
          </p:cNvPr>
          <p:cNvSpPr>
            <a:spLocks noGrp="1" noChangeArrowheads="1"/>
          </p:cNvSpPr>
          <p:nvPr>
            <p:ph type="sldNum" idx="12"/>
          </p:nvPr>
        </p:nvSpPr>
        <p:spPr>
          <a:ln/>
        </p:spPr>
        <p:txBody>
          <a:bodyPr/>
          <a:lstStyle>
            <a:lvl1pPr>
              <a:defRPr/>
            </a:lvl1pPr>
          </a:lstStyle>
          <a:p>
            <a:pPr>
              <a:defRPr/>
            </a:pPr>
            <a:fld id="{CF4BDB3F-A750-4DF3-B03F-088FB22AF750}" type="slidenum">
              <a:rPr lang="en-GB" altLang="en-US"/>
              <a:pPr>
                <a:defRPr/>
              </a:pPr>
              <a:t>‹#›</a:t>
            </a:fld>
            <a:endParaRPr lang="en-GB" altLang="en-US"/>
          </a:p>
        </p:txBody>
      </p:sp>
    </p:spTree>
    <p:extLst>
      <p:ext uri="{BB962C8B-B14F-4D97-AF65-F5344CB8AC3E}">
        <p14:creationId xmlns:p14="http://schemas.microsoft.com/office/powerpoint/2010/main" val="25454018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0">
            <a:extLst>
              <a:ext uri="{FF2B5EF4-FFF2-40B4-BE49-F238E27FC236}">
                <a16:creationId xmlns:a16="http://schemas.microsoft.com/office/drawing/2014/main" id="{8C4F552A-0F0F-871B-1494-043D2522279F}"/>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11">
            <a:extLst>
              <a:ext uri="{FF2B5EF4-FFF2-40B4-BE49-F238E27FC236}">
                <a16:creationId xmlns:a16="http://schemas.microsoft.com/office/drawing/2014/main" id="{AA55A576-038E-E818-3541-CCAA4C2696B8}"/>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12">
            <a:extLst>
              <a:ext uri="{FF2B5EF4-FFF2-40B4-BE49-F238E27FC236}">
                <a16:creationId xmlns:a16="http://schemas.microsoft.com/office/drawing/2014/main" id="{860E8F3A-DA0B-F102-0067-0C6B612BE575}"/>
              </a:ext>
            </a:extLst>
          </p:cNvPr>
          <p:cNvSpPr>
            <a:spLocks noGrp="1" noChangeArrowheads="1"/>
          </p:cNvSpPr>
          <p:nvPr>
            <p:ph type="sldNum" idx="12"/>
          </p:nvPr>
        </p:nvSpPr>
        <p:spPr>
          <a:ln/>
        </p:spPr>
        <p:txBody>
          <a:bodyPr/>
          <a:lstStyle>
            <a:lvl1pPr>
              <a:defRPr/>
            </a:lvl1pPr>
          </a:lstStyle>
          <a:p>
            <a:pPr>
              <a:defRPr/>
            </a:pPr>
            <a:fld id="{11072FAD-3D21-4937-807A-B02E68B84DA8}" type="slidenum">
              <a:rPr lang="en-GB" altLang="en-US"/>
              <a:pPr>
                <a:defRPr/>
              </a:pPr>
              <a:t>‹#›</a:t>
            </a:fld>
            <a:endParaRPr lang="en-GB" altLang="en-US"/>
          </a:p>
        </p:txBody>
      </p:sp>
    </p:spTree>
    <p:extLst>
      <p:ext uri="{BB962C8B-B14F-4D97-AF65-F5344CB8AC3E}">
        <p14:creationId xmlns:p14="http://schemas.microsoft.com/office/powerpoint/2010/main" val="39995633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67500" y="833438"/>
            <a:ext cx="1944688" cy="525145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3438" y="833438"/>
            <a:ext cx="5681662"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0">
            <a:extLst>
              <a:ext uri="{FF2B5EF4-FFF2-40B4-BE49-F238E27FC236}">
                <a16:creationId xmlns:a16="http://schemas.microsoft.com/office/drawing/2014/main" id="{13DA2FA8-E77D-C530-7BFA-8B2729D68BD8}"/>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11">
            <a:extLst>
              <a:ext uri="{FF2B5EF4-FFF2-40B4-BE49-F238E27FC236}">
                <a16:creationId xmlns:a16="http://schemas.microsoft.com/office/drawing/2014/main" id="{FF4CE2AF-219C-2053-6898-DCE4D3FBD09F}"/>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12">
            <a:extLst>
              <a:ext uri="{FF2B5EF4-FFF2-40B4-BE49-F238E27FC236}">
                <a16:creationId xmlns:a16="http://schemas.microsoft.com/office/drawing/2014/main" id="{1034E407-EDF4-1A88-8C02-0A579AA8BFFC}"/>
              </a:ext>
            </a:extLst>
          </p:cNvPr>
          <p:cNvSpPr>
            <a:spLocks noGrp="1" noChangeArrowheads="1"/>
          </p:cNvSpPr>
          <p:nvPr>
            <p:ph type="sldNum" idx="12"/>
          </p:nvPr>
        </p:nvSpPr>
        <p:spPr>
          <a:ln/>
        </p:spPr>
        <p:txBody>
          <a:bodyPr/>
          <a:lstStyle>
            <a:lvl1pPr>
              <a:defRPr/>
            </a:lvl1pPr>
          </a:lstStyle>
          <a:p>
            <a:pPr>
              <a:defRPr/>
            </a:pPr>
            <a:fld id="{31D039B2-C6AD-4EF2-BCCE-229D4224A062}" type="slidenum">
              <a:rPr lang="en-GB" altLang="en-US"/>
              <a:pPr>
                <a:defRPr/>
              </a:pPr>
              <a:t>‹#›</a:t>
            </a:fld>
            <a:endParaRPr lang="en-GB" altLang="en-US"/>
          </a:p>
        </p:txBody>
      </p:sp>
    </p:spTree>
    <p:extLst>
      <p:ext uri="{BB962C8B-B14F-4D97-AF65-F5344CB8AC3E}">
        <p14:creationId xmlns:p14="http://schemas.microsoft.com/office/powerpoint/2010/main" val="730396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833438" y="833438"/>
            <a:ext cx="7778750" cy="9969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838200" y="2362200"/>
            <a:ext cx="3768725" cy="37226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759325" y="2362200"/>
            <a:ext cx="3770313" cy="17843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759325" y="4298950"/>
            <a:ext cx="3770313" cy="17859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10">
            <a:extLst>
              <a:ext uri="{FF2B5EF4-FFF2-40B4-BE49-F238E27FC236}">
                <a16:creationId xmlns:a16="http://schemas.microsoft.com/office/drawing/2014/main" id="{8080B906-F6AA-E25F-8535-9394B055F6C2}"/>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7" name="Rectangle 11">
            <a:extLst>
              <a:ext uri="{FF2B5EF4-FFF2-40B4-BE49-F238E27FC236}">
                <a16:creationId xmlns:a16="http://schemas.microsoft.com/office/drawing/2014/main" id="{D4CFEF16-7DBA-0339-D081-C8DACDCDF39C}"/>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8" name="Rectangle 12">
            <a:extLst>
              <a:ext uri="{FF2B5EF4-FFF2-40B4-BE49-F238E27FC236}">
                <a16:creationId xmlns:a16="http://schemas.microsoft.com/office/drawing/2014/main" id="{FF7DFAB4-DCF1-01EA-82A3-BC2810A1E74D}"/>
              </a:ext>
            </a:extLst>
          </p:cNvPr>
          <p:cNvSpPr>
            <a:spLocks noGrp="1" noChangeArrowheads="1"/>
          </p:cNvSpPr>
          <p:nvPr>
            <p:ph type="sldNum" idx="12"/>
          </p:nvPr>
        </p:nvSpPr>
        <p:spPr>
          <a:ln/>
        </p:spPr>
        <p:txBody>
          <a:bodyPr/>
          <a:lstStyle>
            <a:lvl1pPr>
              <a:defRPr/>
            </a:lvl1pPr>
          </a:lstStyle>
          <a:p>
            <a:pPr>
              <a:defRPr/>
            </a:pPr>
            <a:fld id="{502F42B1-B29B-48F9-A7C2-2BB7A2738B04}" type="slidenum">
              <a:rPr lang="en-GB" altLang="en-US"/>
              <a:pPr>
                <a:defRPr/>
              </a:pPr>
              <a:t>‹#›</a:t>
            </a:fld>
            <a:endParaRPr lang="en-GB" altLang="en-US"/>
          </a:p>
        </p:txBody>
      </p:sp>
    </p:spTree>
    <p:extLst>
      <p:ext uri="{BB962C8B-B14F-4D97-AF65-F5344CB8AC3E}">
        <p14:creationId xmlns:p14="http://schemas.microsoft.com/office/powerpoint/2010/main" val="6137751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3438" y="833438"/>
            <a:ext cx="7778750" cy="9969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838200" y="2362200"/>
            <a:ext cx="3768725" cy="37226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759325" y="2362200"/>
            <a:ext cx="3770313" cy="37226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0">
            <a:extLst>
              <a:ext uri="{FF2B5EF4-FFF2-40B4-BE49-F238E27FC236}">
                <a16:creationId xmlns:a16="http://schemas.microsoft.com/office/drawing/2014/main" id="{5820D498-5D4B-167F-883E-097171BB367B}"/>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6" name="Rectangle 11">
            <a:extLst>
              <a:ext uri="{FF2B5EF4-FFF2-40B4-BE49-F238E27FC236}">
                <a16:creationId xmlns:a16="http://schemas.microsoft.com/office/drawing/2014/main" id="{F9BE0C1B-C7CA-16E2-2411-54DC8673CF19}"/>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7" name="Rectangle 12">
            <a:extLst>
              <a:ext uri="{FF2B5EF4-FFF2-40B4-BE49-F238E27FC236}">
                <a16:creationId xmlns:a16="http://schemas.microsoft.com/office/drawing/2014/main" id="{C5AFD3C3-AC57-A2E2-CC08-2BA6A046B339}"/>
              </a:ext>
            </a:extLst>
          </p:cNvPr>
          <p:cNvSpPr>
            <a:spLocks noGrp="1" noChangeArrowheads="1"/>
          </p:cNvSpPr>
          <p:nvPr>
            <p:ph type="sldNum" idx="12"/>
          </p:nvPr>
        </p:nvSpPr>
        <p:spPr>
          <a:ln/>
        </p:spPr>
        <p:txBody>
          <a:bodyPr/>
          <a:lstStyle>
            <a:lvl1pPr>
              <a:defRPr/>
            </a:lvl1pPr>
          </a:lstStyle>
          <a:p>
            <a:pPr>
              <a:defRPr/>
            </a:pPr>
            <a:fld id="{567F5414-B23D-4DCA-9F6B-8B05ECCE65B7}" type="slidenum">
              <a:rPr lang="en-GB" altLang="en-US"/>
              <a:pPr>
                <a:defRPr/>
              </a:pPr>
              <a:t>‹#›</a:t>
            </a:fld>
            <a:endParaRPr lang="en-GB" altLang="en-US"/>
          </a:p>
        </p:txBody>
      </p:sp>
    </p:spTree>
    <p:extLst>
      <p:ext uri="{BB962C8B-B14F-4D97-AF65-F5344CB8AC3E}">
        <p14:creationId xmlns:p14="http://schemas.microsoft.com/office/powerpoint/2010/main" val="1862234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1026" name="Group 1">
            <a:extLst>
              <a:ext uri="{FF2B5EF4-FFF2-40B4-BE49-F238E27FC236}">
                <a16:creationId xmlns:a16="http://schemas.microsoft.com/office/drawing/2014/main" id="{684DE95C-74D6-87E5-4111-1CE8332CCF14}"/>
              </a:ext>
            </a:extLst>
          </p:cNvPr>
          <p:cNvGrpSpPr>
            <a:grpSpLocks/>
          </p:cNvGrpSpPr>
          <p:nvPr/>
        </p:nvGrpSpPr>
        <p:grpSpPr bwMode="auto">
          <a:xfrm>
            <a:off x="0" y="0"/>
            <a:ext cx="7618413" cy="6856413"/>
            <a:chOff x="0" y="0"/>
            <a:chExt cx="4799" cy="4319"/>
          </a:xfrm>
        </p:grpSpPr>
        <p:grpSp>
          <p:nvGrpSpPr>
            <p:cNvPr id="1032" name="Group 2">
              <a:extLst>
                <a:ext uri="{FF2B5EF4-FFF2-40B4-BE49-F238E27FC236}">
                  <a16:creationId xmlns:a16="http://schemas.microsoft.com/office/drawing/2014/main" id="{86C9C577-57A2-CD55-B373-FE2AC0196825}"/>
                </a:ext>
              </a:extLst>
            </p:cNvPr>
            <p:cNvGrpSpPr>
              <a:grpSpLocks/>
            </p:cNvGrpSpPr>
            <p:nvPr/>
          </p:nvGrpSpPr>
          <p:grpSpPr bwMode="auto">
            <a:xfrm>
              <a:off x="0" y="0"/>
              <a:ext cx="2015" cy="4319"/>
              <a:chOff x="0" y="0"/>
              <a:chExt cx="2015" cy="4319"/>
            </a:xfrm>
          </p:grpSpPr>
          <p:sp>
            <p:nvSpPr>
              <p:cNvPr id="2" name="Rectangle 3">
                <a:extLst>
                  <a:ext uri="{FF2B5EF4-FFF2-40B4-BE49-F238E27FC236}">
                    <a16:creationId xmlns:a16="http://schemas.microsoft.com/office/drawing/2014/main" id="{DD10D354-21B8-DACC-B7D0-D947918B4D1B}"/>
                  </a:ext>
                </a:extLst>
              </p:cNvPr>
              <p:cNvSpPr>
                <a:spLocks noChangeArrowheads="1"/>
              </p:cNvSpPr>
              <p:nvPr/>
            </p:nvSpPr>
            <p:spPr bwMode="auto">
              <a:xfrm>
                <a:off x="0" y="0"/>
                <a:ext cx="479" cy="4319"/>
              </a:xfrm>
              <a:prstGeom prst="rect">
                <a:avLst/>
              </a:prstGeom>
              <a:solidFill>
                <a:srgbClr val="99CC99"/>
              </a:solidFill>
              <a:ln>
                <a:noFill/>
              </a:ln>
              <a:effectLst/>
              <a:extLs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1037" name="Freeform 4">
                <a:extLst>
                  <a:ext uri="{FF2B5EF4-FFF2-40B4-BE49-F238E27FC236}">
                    <a16:creationId xmlns:a16="http://schemas.microsoft.com/office/drawing/2014/main" id="{93D88375-DE8B-2188-55BC-93784B35DCCA}"/>
                  </a:ext>
                </a:extLst>
              </p:cNvPr>
              <p:cNvSpPr>
                <a:spLocks noChangeArrowheads="1"/>
              </p:cNvSpPr>
              <p:nvPr/>
            </p:nvSpPr>
            <p:spPr bwMode="auto">
              <a:xfrm>
                <a:off x="288" y="0"/>
                <a:ext cx="1727" cy="734"/>
              </a:xfrm>
              <a:custGeom>
                <a:avLst/>
                <a:gdLst>
                  <a:gd name="T0" fmla="*/ 1726 w 1728"/>
                  <a:gd name="T1" fmla="*/ 0 h 735"/>
                  <a:gd name="T2" fmla="*/ 1726 w 1728"/>
                  <a:gd name="T3" fmla="*/ 478 h 735"/>
                  <a:gd name="T4" fmla="*/ 380 w 1728"/>
                  <a:gd name="T5" fmla="*/ 480 h 735"/>
                  <a:gd name="T6" fmla="*/ 354 w 1728"/>
                  <a:gd name="T7" fmla="*/ 478 h 735"/>
                  <a:gd name="T8" fmla="*/ 308 w 1728"/>
                  <a:gd name="T9" fmla="*/ 487 h 735"/>
                  <a:gd name="T10" fmla="*/ 246 w 1728"/>
                  <a:gd name="T11" fmla="*/ 529 h 735"/>
                  <a:gd name="T12" fmla="*/ 206 w 1728"/>
                  <a:gd name="T13" fmla="*/ 595 h 735"/>
                  <a:gd name="T14" fmla="*/ 192 w 1728"/>
                  <a:gd name="T15" fmla="*/ 664 h 735"/>
                  <a:gd name="T16" fmla="*/ 192 w 1728"/>
                  <a:gd name="T17" fmla="*/ 733 h 735"/>
                  <a:gd name="T18" fmla="*/ 0 w 1728"/>
                  <a:gd name="T19" fmla="*/ 733 h 735"/>
                  <a:gd name="T20" fmla="*/ 0 w 1728"/>
                  <a:gd name="T21" fmla="*/ 478 h 735"/>
                  <a:gd name="T22" fmla="*/ 0 w 1728"/>
                  <a:gd name="T23" fmla="*/ 0 h 735"/>
                  <a:gd name="T24" fmla="*/ 1726 w 1728"/>
                  <a:gd name="T25" fmla="*/ 0 h 73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728" h="735">
                    <a:moveTo>
                      <a:pt x="1728" y="0"/>
                    </a:moveTo>
                    <a:lnTo>
                      <a:pt x="1728" y="480"/>
                    </a:lnTo>
                    <a:lnTo>
                      <a:pt x="380" y="482"/>
                    </a:lnTo>
                    <a:lnTo>
                      <a:pt x="354" y="480"/>
                    </a:lnTo>
                    <a:lnTo>
                      <a:pt x="308" y="489"/>
                    </a:lnTo>
                    <a:cubicBezTo>
                      <a:pt x="290" y="498"/>
                      <a:pt x="263" y="513"/>
                      <a:pt x="246" y="531"/>
                    </a:cubicBezTo>
                    <a:cubicBezTo>
                      <a:pt x="229" y="549"/>
                      <a:pt x="215" y="574"/>
                      <a:pt x="206" y="597"/>
                    </a:cubicBezTo>
                    <a:cubicBezTo>
                      <a:pt x="197" y="620"/>
                      <a:pt x="194" y="643"/>
                      <a:pt x="192" y="666"/>
                    </a:cubicBezTo>
                    <a:lnTo>
                      <a:pt x="192" y="735"/>
                    </a:lnTo>
                    <a:lnTo>
                      <a:pt x="0" y="735"/>
                    </a:lnTo>
                    <a:lnTo>
                      <a:pt x="0" y="480"/>
                    </a:lnTo>
                    <a:lnTo>
                      <a:pt x="0" y="0"/>
                    </a:lnTo>
                    <a:lnTo>
                      <a:pt x="1728" y="0"/>
                    </a:lnTo>
                    <a:close/>
                  </a:path>
                </a:pathLst>
              </a:custGeom>
              <a:solidFill>
                <a:srgbClr val="99CC99"/>
              </a:solidFill>
              <a:ln>
                <a:noFill/>
              </a:ln>
              <a:effectLst/>
              <a:extLst>
                <a:ext uri="{91240B29-F687-4F45-9708-019B960494DF}">
                  <a14:hiddenLine xmlns:a14="http://schemas.microsoft.com/office/drawing/2010/main" w="9525" cap="flat">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nvGrpSpPr>
            <p:cNvPr id="1033" name="Group 5">
              <a:extLst>
                <a:ext uri="{FF2B5EF4-FFF2-40B4-BE49-F238E27FC236}">
                  <a16:creationId xmlns:a16="http://schemas.microsoft.com/office/drawing/2014/main" id="{5489B685-5B51-9C42-1EFD-AC670033E246}"/>
                </a:ext>
              </a:extLst>
            </p:cNvPr>
            <p:cNvGrpSpPr>
              <a:grpSpLocks/>
            </p:cNvGrpSpPr>
            <p:nvPr/>
          </p:nvGrpSpPr>
          <p:grpSpPr bwMode="auto">
            <a:xfrm>
              <a:off x="144" y="1248"/>
              <a:ext cx="4655" cy="200"/>
              <a:chOff x="144" y="1248"/>
              <a:chExt cx="4655" cy="200"/>
            </a:xfrm>
          </p:grpSpPr>
          <p:sp>
            <p:nvSpPr>
              <p:cNvPr id="3" name="AutoShape 6">
                <a:extLst>
                  <a:ext uri="{FF2B5EF4-FFF2-40B4-BE49-F238E27FC236}">
                    <a16:creationId xmlns:a16="http://schemas.microsoft.com/office/drawing/2014/main" id="{8E05C535-4F55-D37A-68EE-8539854486D3}"/>
                  </a:ext>
                </a:extLst>
              </p:cNvPr>
              <p:cNvSpPr>
                <a:spLocks noChangeArrowheads="1"/>
              </p:cNvSpPr>
              <p:nvPr/>
            </p:nvSpPr>
            <p:spPr bwMode="auto">
              <a:xfrm>
                <a:off x="384" y="1248"/>
                <a:ext cx="4415" cy="199"/>
              </a:xfrm>
              <a:prstGeom prst="roundRect">
                <a:avLst>
                  <a:gd name="adj" fmla="val 0"/>
                </a:avLst>
              </a:prstGeom>
              <a:solidFill>
                <a:srgbClr val="003366"/>
              </a:solidFill>
              <a:ln>
                <a:noFill/>
              </a:ln>
              <a:effectLst/>
              <a:extLs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4" name="AutoShape 7">
                <a:extLst>
                  <a:ext uri="{FF2B5EF4-FFF2-40B4-BE49-F238E27FC236}">
                    <a16:creationId xmlns:a16="http://schemas.microsoft.com/office/drawing/2014/main" id="{504B1C20-E5A0-4886-65CD-3091C4159605}"/>
                  </a:ext>
                </a:extLst>
              </p:cNvPr>
              <p:cNvSpPr>
                <a:spLocks noChangeArrowheads="1"/>
              </p:cNvSpPr>
              <p:nvPr/>
            </p:nvSpPr>
            <p:spPr bwMode="auto">
              <a:xfrm flipH="1">
                <a:off x="144" y="1248"/>
                <a:ext cx="247" cy="200"/>
              </a:xfrm>
              <a:prstGeom prst="flowChartDelay">
                <a:avLst/>
              </a:prstGeom>
              <a:solidFill>
                <a:srgbClr val="003366"/>
              </a:solidFill>
              <a:ln>
                <a:noFill/>
              </a:ln>
              <a:effectLst/>
              <a:extLs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grpSp>
      </p:grpSp>
      <p:sp>
        <p:nvSpPr>
          <p:cNvPr id="1027" name="Rectangle 8">
            <a:extLst>
              <a:ext uri="{FF2B5EF4-FFF2-40B4-BE49-F238E27FC236}">
                <a16:creationId xmlns:a16="http://schemas.microsoft.com/office/drawing/2014/main" id="{FFA5AA53-E682-09E9-B6A0-5C9399D088A5}"/>
              </a:ext>
            </a:extLst>
          </p:cNvPr>
          <p:cNvSpPr>
            <a:spLocks noGrp="1" noChangeArrowheads="1"/>
          </p:cNvSpPr>
          <p:nvPr>
            <p:ph type="title"/>
          </p:nvPr>
        </p:nvSpPr>
        <p:spPr bwMode="auto">
          <a:xfrm>
            <a:off x="833438" y="833438"/>
            <a:ext cx="7778750" cy="996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b" anchorCtr="0" compatLnSpc="1">
            <a:prstTxWarp prst="textNoShape">
              <a:avLst/>
            </a:prstTxWarp>
          </a:bodyPr>
          <a:lstStyle/>
          <a:p>
            <a:pPr lvl="0"/>
            <a:r>
              <a:rPr lang="en-GB" altLang="en-US"/>
              <a:t>Click to edit the title text format</a:t>
            </a:r>
          </a:p>
        </p:txBody>
      </p:sp>
      <p:sp>
        <p:nvSpPr>
          <p:cNvPr id="1028" name="Rectangle 9">
            <a:extLst>
              <a:ext uri="{FF2B5EF4-FFF2-40B4-BE49-F238E27FC236}">
                <a16:creationId xmlns:a16="http://schemas.microsoft.com/office/drawing/2014/main" id="{71E9C96D-37E9-1E31-F9FE-FF4B05847C67}"/>
              </a:ext>
            </a:extLst>
          </p:cNvPr>
          <p:cNvSpPr>
            <a:spLocks noGrp="1" noChangeArrowheads="1"/>
          </p:cNvSpPr>
          <p:nvPr>
            <p:ph type="body" idx="1"/>
          </p:nvPr>
        </p:nvSpPr>
        <p:spPr bwMode="auto">
          <a:xfrm>
            <a:off x="838200" y="2362200"/>
            <a:ext cx="7691438" cy="37226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p:txBody>
      </p:sp>
      <p:sp>
        <p:nvSpPr>
          <p:cNvPr id="1034" name="Rectangle 10">
            <a:extLst>
              <a:ext uri="{FF2B5EF4-FFF2-40B4-BE49-F238E27FC236}">
                <a16:creationId xmlns:a16="http://schemas.microsoft.com/office/drawing/2014/main" id="{FE3DB278-EFB7-21A9-3507-51312324ED19}"/>
              </a:ext>
            </a:extLst>
          </p:cNvPr>
          <p:cNvSpPr>
            <a:spLocks noGrp="1" noChangeArrowheads="1"/>
          </p:cNvSpPr>
          <p:nvPr>
            <p:ph type="dt"/>
          </p:nvPr>
        </p:nvSpPr>
        <p:spPr bwMode="auto">
          <a:xfrm>
            <a:off x="2438400" y="6248400"/>
            <a:ext cx="2128838" cy="473075"/>
          </a:xfrm>
          <a:prstGeom prst="rect">
            <a:avLst/>
          </a:prstGeom>
          <a:noFill/>
          <a:ln>
            <a:noFill/>
          </a:ln>
          <a:effectLst/>
        </p:spPr>
        <p:txBody>
          <a:bodyPr vert="horz" wrap="square" lIns="90000" tIns="46800" rIns="90000" bIns="46800" numCol="1" anchor="b" anchorCtr="0" compatLnSpc="1">
            <a:prstTxWarp prst="textNoShape">
              <a:avLst/>
            </a:prstTxWarp>
          </a:bodyPr>
          <a:lstStyle>
            <a:lvl1pPr algn="r" eaLnBrk="1">
              <a:buClrTx/>
              <a:buSzPct val="100000"/>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400">
                <a:solidFill>
                  <a:srgbClr val="003366"/>
                </a:solidFill>
                <a:latin typeface="Times New Roman" panose="02020603050405020304" pitchFamily="18" charset="0"/>
                <a:cs typeface="Segoe UI" panose="020B0502040204020203" pitchFamily="34" charset="0"/>
              </a:defRPr>
            </a:lvl1pPr>
          </a:lstStyle>
          <a:p>
            <a:pPr>
              <a:defRPr/>
            </a:pPr>
            <a:endParaRPr lang="en-GB" altLang="en-US"/>
          </a:p>
        </p:txBody>
      </p:sp>
      <p:sp>
        <p:nvSpPr>
          <p:cNvPr id="1035" name="Rectangle 11">
            <a:extLst>
              <a:ext uri="{FF2B5EF4-FFF2-40B4-BE49-F238E27FC236}">
                <a16:creationId xmlns:a16="http://schemas.microsoft.com/office/drawing/2014/main" id="{BC363C9B-F9D4-BDE0-792D-52008A8F4C94}"/>
              </a:ext>
            </a:extLst>
          </p:cNvPr>
          <p:cNvSpPr>
            <a:spLocks noGrp="1" noChangeArrowheads="1"/>
          </p:cNvSpPr>
          <p:nvPr>
            <p:ph type="ftr"/>
          </p:nvPr>
        </p:nvSpPr>
        <p:spPr bwMode="auto">
          <a:xfrm>
            <a:off x="5791200" y="6248400"/>
            <a:ext cx="2895600" cy="473075"/>
          </a:xfrm>
          <a:prstGeom prst="rect">
            <a:avLst/>
          </a:prstGeom>
          <a:noFill/>
          <a:ln>
            <a:noFill/>
          </a:ln>
          <a:effectLst/>
        </p:spPr>
        <p:txBody>
          <a:bodyPr vert="horz" wrap="square" lIns="90000" tIns="46800" rIns="90000" bIns="46800" numCol="1" anchor="b" anchorCtr="0" compatLnSpc="1">
            <a:prstTxWarp prst="textNoShape">
              <a:avLst/>
            </a:prstTxWarp>
          </a:bodyPr>
          <a:lstStyle>
            <a:lvl1pPr algn="ctr" eaLnBrk="1">
              <a:buClrTx/>
              <a:buSzPct val="100000"/>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400">
                <a:solidFill>
                  <a:srgbClr val="003366"/>
                </a:solidFill>
                <a:latin typeface="Times New Roman" panose="02020603050405020304" pitchFamily="18" charset="0"/>
                <a:cs typeface="Segoe UI" panose="020B0502040204020203" pitchFamily="34" charset="0"/>
              </a:defRPr>
            </a:lvl1pPr>
          </a:lstStyle>
          <a:p>
            <a:pPr>
              <a:defRPr/>
            </a:pPr>
            <a:endParaRPr lang="en-GB" altLang="en-US"/>
          </a:p>
        </p:txBody>
      </p:sp>
      <p:sp>
        <p:nvSpPr>
          <p:cNvPr id="1036" name="Rectangle 12">
            <a:extLst>
              <a:ext uri="{FF2B5EF4-FFF2-40B4-BE49-F238E27FC236}">
                <a16:creationId xmlns:a16="http://schemas.microsoft.com/office/drawing/2014/main" id="{FD113B4C-6562-1927-33CD-0EC12C639E22}"/>
              </a:ext>
            </a:extLst>
          </p:cNvPr>
          <p:cNvSpPr>
            <a:spLocks noGrp="1" noChangeArrowheads="1"/>
          </p:cNvSpPr>
          <p:nvPr>
            <p:ph type="sldNum"/>
          </p:nvPr>
        </p:nvSpPr>
        <p:spPr bwMode="auto">
          <a:xfrm>
            <a:off x="84138" y="6242050"/>
            <a:ext cx="585787" cy="487363"/>
          </a:xfrm>
          <a:prstGeom prst="rect">
            <a:avLst/>
          </a:prstGeom>
          <a:noFill/>
          <a:ln>
            <a:noFill/>
          </a:ln>
          <a:effectLst/>
        </p:spPr>
        <p:txBody>
          <a:bodyPr vert="horz" wrap="square" lIns="90000" tIns="46800" rIns="90000" bIns="46800" numCol="1" anchor="b" anchorCtr="1" compatLnSpc="1">
            <a:prstTxWarp prst="textNoShape">
              <a:avLst/>
            </a:prstTxWarp>
          </a:bodyPr>
          <a:lstStyle>
            <a:lvl1pPr eaLnBrk="1">
              <a:buClrTx/>
              <a:buSzPct val="100000"/>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600" b="1">
                <a:solidFill>
                  <a:srgbClr val="FFFFFF"/>
                </a:solidFill>
                <a:latin typeface="Times New Roman" panose="02020603050405020304" pitchFamily="18" charset="0"/>
                <a:cs typeface="Segoe UI" panose="020B0502040204020203" pitchFamily="34" charset="0"/>
              </a:defRPr>
            </a:lvl1pPr>
          </a:lstStyle>
          <a:p>
            <a:pPr>
              <a:defRPr/>
            </a:pPr>
            <a:fld id="{9758BA04-15D8-4C35-BFA1-DE278B53F331}"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 id="2147483662" r:id="rId13"/>
  </p:sldLayoutIdLst>
  <p:txStyles>
    <p:titleStyle>
      <a:lvl1pPr algn="l" defTabSz="449263" rtl="0" eaLnBrk="0" fontAlgn="base" hangingPunct="0">
        <a:lnSpc>
          <a:spcPct val="90000"/>
        </a:lnSpc>
        <a:spcBef>
          <a:spcPct val="0"/>
        </a:spcBef>
        <a:spcAft>
          <a:spcPct val="0"/>
        </a:spcAft>
        <a:buClr>
          <a:srgbClr val="000000"/>
        </a:buClr>
        <a:buSzPct val="100000"/>
        <a:buFont typeface="Times New Roman" panose="02020603050405020304" pitchFamily="18" charset="0"/>
        <a:defRPr sz="3600" b="1" kern="1200">
          <a:solidFill>
            <a:srgbClr val="006666"/>
          </a:solidFill>
          <a:latin typeface="+mj-lt"/>
          <a:ea typeface="+mj-ea"/>
          <a:cs typeface="+mj-cs"/>
        </a:defRPr>
      </a:lvl1pPr>
      <a:lvl2pPr algn="l" defTabSz="449263" rtl="0" eaLnBrk="0" fontAlgn="base" hangingPunct="0">
        <a:lnSpc>
          <a:spcPct val="90000"/>
        </a:lnSpc>
        <a:spcBef>
          <a:spcPct val="0"/>
        </a:spcBef>
        <a:spcAft>
          <a:spcPct val="0"/>
        </a:spcAft>
        <a:buClr>
          <a:srgbClr val="000000"/>
        </a:buClr>
        <a:buSzPct val="100000"/>
        <a:buFont typeface="Times New Roman" panose="02020603050405020304" pitchFamily="18" charset="0"/>
        <a:defRPr sz="3600" b="1">
          <a:solidFill>
            <a:srgbClr val="006666"/>
          </a:solidFill>
          <a:latin typeface="Arial" panose="020B0604020202020204" pitchFamily="34" charset="0"/>
          <a:ea typeface="Microsoft YaHei" panose="020B0503020204020204" pitchFamily="34" charset="-122"/>
        </a:defRPr>
      </a:lvl2pPr>
      <a:lvl3pPr algn="l" defTabSz="449263" rtl="0" eaLnBrk="0" fontAlgn="base" hangingPunct="0">
        <a:lnSpc>
          <a:spcPct val="90000"/>
        </a:lnSpc>
        <a:spcBef>
          <a:spcPct val="0"/>
        </a:spcBef>
        <a:spcAft>
          <a:spcPct val="0"/>
        </a:spcAft>
        <a:buClr>
          <a:srgbClr val="000000"/>
        </a:buClr>
        <a:buSzPct val="100000"/>
        <a:buFont typeface="Times New Roman" panose="02020603050405020304" pitchFamily="18" charset="0"/>
        <a:defRPr sz="3600" b="1">
          <a:solidFill>
            <a:srgbClr val="006666"/>
          </a:solidFill>
          <a:latin typeface="Arial" panose="020B0604020202020204" pitchFamily="34" charset="0"/>
          <a:ea typeface="Microsoft YaHei" panose="020B0503020204020204" pitchFamily="34" charset="-122"/>
        </a:defRPr>
      </a:lvl3pPr>
      <a:lvl4pPr algn="l" defTabSz="449263" rtl="0" eaLnBrk="0" fontAlgn="base" hangingPunct="0">
        <a:lnSpc>
          <a:spcPct val="90000"/>
        </a:lnSpc>
        <a:spcBef>
          <a:spcPct val="0"/>
        </a:spcBef>
        <a:spcAft>
          <a:spcPct val="0"/>
        </a:spcAft>
        <a:buClr>
          <a:srgbClr val="000000"/>
        </a:buClr>
        <a:buSzPct val="100000"/>
        <a:buFont typeface="Times New Roman" panose="02020603050405020304" pitchFamily="18" charset="0"/>
        <a:defRPr sz="3600" b="1">
          <a:solidFill>
            <a:srgbClr val="006666"/>
          </a:solidFill>
          <a:latin typeface="Arial" panose="020B0604020202020204" pitchFamily="34" charset="0"/>
          <a:ea typeface="Microsoft YaHei" panose="020B0503020204020204" pitchFamily="34" charset="-122"/>
        </a:defRPr>
      </a:lvl4pPr>
      <a:lvl5pPr algn="l" defTabSz="449263" rtl="0" eaLnBrk="0" fontAlgn="base" hangingPunct="0">
        <a:lnSpc>
          <a:spcPct val="90000"/>
        </a:lnSpc>
        <a:spcBef>
          <a:spcPct val="0"/>
        </a:spcBef>
        <a:spcAft>
          <a:spcPct val="0"/>
        </a:spcAft>
        <a:buClr>
          <a:srgbClr val="000000"/>
        </a:buClr>
        <a:buSzPct val="100000"/>
        <a:buFont typeface="Times New Roman" panose="02020603050405020304" pitchFamily="18" charset="0"/>
        <a:defRPr sz="3600" b="1">
          <a:solidFill>
            <a:srgbClr val="006666"/>
          </a:solidFill>
          <a:latin typeface="Arial" panose="020B0604020202020204" pitchFamily="34" charset="0"/>
          <a:ea typeface="Microsoft YaHei" panose="020B0503020204020204" pitchFamily="34" charset="-122"/>
        </a:defRPr>
      </a:lvl5pPr>
      <a:lvl6pPr marL="2514600" indent="-228600" algn="l" defTabSz="449263" rtl="0" fontAlgn="base">
        <a:lnSpc>
          <a:spcPct val="90000"/>
        </a:lnSpc>
        <a:spcBef>
          <a:spcPct val="0"/>
        </a:spcBef>
        <a:spcAft>
          <a:spcPct val="0"/>
        </a:spcAft>
        <a:buClr>
          <a:srgbClr val="000000"/>
        </a:buClr>
        <a:buSzPct val="100000"/>
        <a:buFont typeface="Times New Roman" panose="02020603050405020304" pitchFamily="18" charset="0"/>
        <a:defRPr sz="3600" b="1">
          <a:solidFill>
            <a:srgbClr val="006666"/>
          </a:solidFill>
          <a:latin typeface="Arial" panose="020B0604020202020204" pitchFamily="34" charset="0"/>
          <a:ea typeface="Microsoft YaHei" panose="020B0503020204020204" pitchFamily="34" charset="-122"/>
        </a:defRPr>
      </a:lvl6pPr>
      <a:lvl7pPr marL="2971800" indent="-228600" algn="l" defTabSz="449263" rtl="0" fontAlgn="base">
        <a:lnSpc>
          <a:spcPct val="90000"/>
        </a:lnSpc>
        <a:spcBef>
          <a:spcPct val="0"/>
        </a:spcBef>
        <a:spcAft>
          <a:spcPct val="0"/>
        </a:spcAft>
        <a:buClr>
          <a:srgbClr val="000000"/>
        </a:buClr>
        <a:buSzPct val="100000"/>
        <a:buFont typeface="Times New Roman" panose="02020603050405020304" pitchFamily="18" charset="0"/>
        <a:defRPr sz="3600" b="1">
          <a:solidFill>
            <a:srgbClr val="006666"/>
          </a:solidFill>
          <a:latin typeface="Arial" panose="020B0604020202020204" pitchFamily="34" charset="0"/>
          <a:ea typeface="Microsoft YaHei" panose="020B0503020204020204" pitchFamily="34" charset="-122"/>
        </a:defRPr>
      </a:lvl7pPr>
      <a:lvl8pPr marL="3429000" indent="-228600" algn="l" defTabSz="449263" rtl="0" fontAlgn="base">
        <a:lnSpc>
          <a:spcPct val="90000"/>
        </a:lnSpc>
        <a:spcBef>
          <a:spcPct val="0"/>
        </a:spcBef>
        <a:spcAft>
          <a:spcPct val="0"/>
        </a:spcAft>
        <a:buClr>
          <a:srgbClr val="000000"/>
        </a:buClr>
        <a:buSzPct val="100000"/>
        <a:buFont typeface="Times New Roman" panose="02020603050405020304" pitchFamily="18" charset="0"/>
        <a:defRPr sz="3600" b="1">
          <a:solidFill>
            <a:srgbClr val="006666"/>
          </a:solidFill>
          <a:latin typeface="Arial" panose="020B0604020202020204" pitchFamily="34" charset="0"/>
          <a:ea typeface="Microsoft YaHei" panose="020B0503020204020204" pitchFamily="34" charset="-122"/>
        </a:defRPr>
      </a:lvl8pPr>
      <a:lvl9pPr marL="3886200" indent="-228600" algn="l" defTabSz="449263" rtl="0" fontAlgn="base">
        <a:lnSpc>
          <a:spcPct val="90000"/>
        </a:lnSpc>
        <a:spcBef>
          <a:spcPct val="0"/>
        </a:spcBef>
        <a:spcAft>
          <a:spcPct val="0"/>
        </a:spcAft>
        <a:buClr>
          <a:srgbClr val="000000"/>
        </a:buClr>
        <a:buSzPct val="100000"/>
        <a:buFont typeface="Times New Roman" panose="02020603050405020304" pitchFamily="18" charset="0"/>
        <a:defRPr sz="3600" b="1">
          <a:solidFill>
            <a:srgbClr val="006666"/>
          </a:solidFill>
          <a:latin typeface="Arial" panose="020B0604020202020204" pitchFamily="34" charset="0"/>
          <a:ea typeface="Microsoft YaHei" panose="020B0503020204020204" pitchFamily="34" charset="-122"/>
        </a:defRPr>
      </a:lvl9pPr>
    </p:titleStyle>
    <p:bodyStyle>
      <a:lvl1pPr marL="342900" indent="-342900" algn="l" defTabSz="449263" rtl="0" eaLnBrk="0" fontAlgn="base" hangingPunct="0">
        <a:spcBef>
          <a:spcPts val="700"/>
        </a:spcBef>
        <a:spcAft>
          <a:spcPct val="0"/>
        </a:spcAft>
        <a:buClr>
          <a:srgbClr val="000000"/>
        </a:buClr>
        <a:buSzPct val="100000"/>
        <a:buFont typeface="Times New Roman" panose="02020603050405020304" pitchFamily="18" charset="0"/>
        <a:defRPr sz="2800" kern="1200">
          <a:solidFill>
            <a:srgbClr val="003366"/>
          </a:solidFill>
          <a:latin typeface="+mn-lt"/>
          <a:ea typeface="+mn-ea"/>
          <a:cs typeface="+mn-cs"/>
        </a:defRPr>
      </a:lvl1pPr>
      <a:lvl2pPr marL="742950" indent="-285750" algn="l" defTabSz="449263" rtl="0" eaLnBrk="0" fontAlgn="base" hangingPunct="0">
        <a:spcBef>
          <a:spcPts val="600"/>
        </a:spcBef>
        <a:spcAft>
          <a:spcPct val="0"/>
        </a:spcAft>
        <a:buClr>
          <a:srgbClr val="000000"/>
        </a:buClr>
        <a:buSzPct val="100000"/>
        <a:buFont typeface="Times New Roman" panose="02020603050405020304" pitchFamily="18" charset="0"/>
        <a:defRPr sz="2400" kern="1200">
          <a:solidFill>
            <a:srgbClr val="003366"/>
          </a:solidFill>
          <a:latin typeface="+mn-lt"/>
          <a:ea typeface="+mn-ea"/>
          <a:cs typeface="+mn-cs"/>
        </a:defRPr>
      </a:lvl2pPr>
      <a:lvl3pPr marL="1143000" indent="-228600" algn="l" defTabSz="449263" rtl="0" eaLnBrk="0" fontAlgn="base" hangingPunct="0">
        <a:spcBef>
          <a:spcPts val="500"/>
        </a:spcBef>
        <a:spcAft>
          <a:spcPct val="0"/>
        </a:spcAft>
        <a:buClr>
          <a:srgbClr val="000000"/>
        </a:buClr>
        <a:buSzPct val="100000"/>
        <a:buFont typeface="Times New Roman" panose="02020603050405020304" pitchFamily="18" charset="0"/>
        <a:defRPr sz="2000" kern="1200">
          <a:solidFill>
            <a:srgbClr val="003366"/>
          </a:solidFill>
          <a:latin typeface="+mn-lt"/>
          <a:ea typeface="+mn-ea"/>
          <a:cs typeface="+mn-cs"/>
        </a:defRPr>
      </a:lvl3pPr>
      <a:lvl4pPr marL="1600200" indent="-228600" algn="l" defTabSz="449263" rtl="0" eaLnBrk="0" fontAlgn="base" hangingPunct="0">
        <a:spcBef>
          <a:spcPts val="450"/>
        </a:spcBef>
        <a:spcAft>
          <a:spcPct val="0"/>
        </a:spcAft>
        <a:buClr>
          <a:srgbClr val="000000"/>
        </a:buClr>
        <a:buSzPct val="100000"/>
        <a:buFont typeface="Times New Roman" panose="02020603050405020304" pitchFamily="18" charset="0"/>
        <a:defRPr kern="1200">
          <a:solidFill>
            <a:srgbClr val="003366"/>
          </a:solidFill>
          <a:latin typeface="+mn-lt"/>
          <a:ea typeface="+mn-ea"/>
          <a:cs typeface="+mn-cs"/>
        </a:defRPr>
      </a:lvl4pPr>
      <a:lvl5pPr marL="2057400" indent="-228600" algn="l" defTabSz="449263" rtl="0" eaLnBrk="0" fontAlgn="base" hangingPunct="0">
        <a:spcBef>
          <a:spcPts val="450"/>
        </a:spcBef>
        <a:spcAft>
          <a:spcPct val="0"/>
        </a:spcAft>
        <a:buClr>
          <a:srgbClr val="000000"/>
        </a:buClr>
        <a:buSzPct val="100000"/>
        <a:buFont typeface="Times New Roman" panose="02020603050405020304" pitchFamily="18" charset="0"/>
        <a:defRPr kern="1200">
          <a:solidFill>
            <a:srgbClr val="00336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hyperlink" Target="https://undergradcollege.utexas.edu/academics/undergraduate-research/guide-creating-research-posters/poster-samples"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0">
          <a:blip r:embed="rId3">
            <a:lum/>
          </a:blip>
          <a:srcRect/>
          <a:stretch>
            <a:fillRect/>
          </a:stretch>
        </a:blipFill>
        <a:effectLst/>
      </p:bgPr>
    </p:bg>
    <p:spTree>
      <p:nvGrpSpPr>
        <p:cNvPr id="1" name="">
          <a:extLst>
            <a:ext uri="{FF2B5EF4-FFF2-40B4-BE49-F238E27FC236}">
              <a16:creationId xmlns:a16="http://schemas.microsoft.com/office/drawing/2014/main" id="{0D5D7573-B8D4-7F0A-6FC5-4827DBA27FE0}"/>
            </a:ext>
          </a:extLst>
        </p:cNvPr>
        <p:cNvGrpSpPr/>
        <p:nvPr/>
      </p:nvGrpSpPr>
      <p:grpSpPr>
        <a:xfrm>
          <a:off x="0" y="0"/>
          <a:ext cx="0" cy="0"/>
          <a:chOff x="0" y="0"/>
          <a:chExt cx="0" cy="0"/>
        </a:xfrm>
      </p:grpSpPr>
    </p:spTree>
    <p:extLst>
      <p:ext uri="{BB962C8B-B14F-4D97-AF65-F5344CB8AC3E}">
        <p14:creationId xmlns:p14="http://schemas.microsoft.com/office/powerpoint/2010/main" val="4135257327"/>
      </p:ext>
    </p:extLst>
  </p:cSld>
  <p:clrMapOvr>
    <a:masterClrMapping/>
  </p:clrMapOvr>
  <p:transition spd="slow"/>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0">
          <a:blip r:embed="rId3"/>
          <a:srcRect/>
          <a:stretch>
            <a:fillRect/>
          </a:stretch>
        </a:blipFill>
        <a:effectLst/>
      </p:bgPr>
    </p:bg>
    <p:spTree>
      <p:nvGrpSpPr>
        <p:cNvPr id="1" name="">
          <a:extLst>
            <a:ext uri="{FF2B5EF4-FFF2-40B4-BE49-F238E27FC236}">
              <a16:creationId xmlns:a16="http://schemas.microsoft.com/office/drawing/2014/main" id="{F3C20655-5E35-2273-A90B-E6AE2E434283}"/>
            </a:ext>
          </a:extLst>
        </p:cNvPr>
        <p:cNvGrpSpPr/>
        <p:nvPr/>
      </p:nvGrpSpPr>
      <p:grpSpPr>
        <a:xfrm>
          <a:off x="0" y="0"/>
          <a:ext cx="0" cy="0"/>
          <a:chOff x="0" y="0"/>
          <a:chExt cx="0" cy="0"/>
        </a:xfrm>
      </p:grpSpPr>
      <p:sp>
        <p:nvSpPr>
          <p:cNvPr id="6146" name="Text Box 1">
            <a:extLst>
              <a:ext uri="{FF2B5EF4-FFF2-40B4-BE49-F238E27FC236}">
                <a16:creationId xmlns:a16="http://schemas.microsoft.com/office/drawing/2014/main" id="{D09C9312-83F5-62F7-FD82-EDBD92E6750D}"/>
              </a:ext>
            </a:extLst>
          </p:cNvPr>
          <p:cNvSpPr txBox="1">
            <a:spLocks noChangeArrowheads="1"/>
          </p:cNvSpPr>
          <p:nvPr/>
        </p:nvSpPr>
        <p:spPr bwMode="auto">
          <a:xfrm>
            <a:off x="539750" y="360363"/>
            <a:ext cx="7780338" cy="9985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b"/>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rgbClr val="003366"/>
                </a:solidFill>
                <a:latin typeface="Arial" panose="020B0604020202020204" pitchFamily="34" charset="0"/>
                <a:ea typeface="Microsoft YaHei" panose="020B0503020204020204" pitchFamily="34" charset="-122"/>
              </a:defRPr>
            </a:lvl1pPr>
            <a:lvl2pPr>
              <a:spcBef>
                <a:spcPts val="6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rgbClr val="003366"/>
                </a:solidFill>
                <a:latin typeface="Arial" panose="020B0604020202020204" pitchFamily="34" charset="0"/>
                <a:ea typeface="Microsoft YaHei" panose="020B0503020204020204" pitchFamily="34" charset="-122"/>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3366"/>
                </a:solidFill>
                <a:latin typeface="Arial" panose="020B0604020202020204" pitchFamily="34" charset="0"/>
                <a:ea typeface="Microsoft YaHei" panose="020B0503020204020204" pitchFamily="34" charset="-122"/>
              </a:defRPr>
            </a:lvl3pPr>
            <a:lvl4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4pPr>
            <a:lvl5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5pPr>
            <a:lvl6pPr marL="25146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6pPr>
            <a:lvl7pPr marL="29718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7pPr>
            <a:lvl8pPr marL="34290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8pPr>
            <a:lvl9pPr marL="38862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9pPr>
          </a:lstStyle>
          <a:p>
            <a:pPr eaLnBrk="1" hangingPunct="1">
              <a:lnSpc>
                <a:spcPct val="90000"/>
              </a:lnSpc>
              <a:spcBef>
                <a:spcPct val="0"/>
              </a:spcBef>
              <a:buClrTx/>
              <a:buFontTx/>
              <a:buNone/>
            </a:pPr>
            <a:r>
              <a:rPr lang="en-GB" altLang="en-US" sz="3600" b="1">
                <a:solidFill>
                  <a:srgbClr val="006666"/>
                </a:solidFill>
              </a:rPr>
              <a:t>Learning Outcomes</a:t>
            </a:r>
          </a:p>
        </p:txBody>
      </p:sp>
      <p:sp>
        <p:nvSpPr>
          <p:cNvPr id="5122" name="Rectangle 2">
            <a:extLst>
              <a:ext uri="{FF2B5EF4-FFF2-40B4-BE49-F238E27FC236}">
                <a16:creationId xmlns:a16="http://schemas.microsoft.com/office/drawing/2014/main" id="{D731700C-B894-D4B0-74BC-7413EEC16FC7}"/>
              </a:ext>
            </a:extLst>
          </p:cNvPr>
          <p:cNvSpPr>
            <a:spLocks noGrp="1" noChangeArrowheads="1"/>
          </p:cNvSpPr>
          <p:nvPr>
            <p:ph type="body"/>
          </p:nvPr>
        </p:nvSpPr>
        <p:spPr>
          <a:xfrm>
            <a:off x="838200" y="1852613"/>
            <a:ext cx="7693025" cy="4267200"/>
          </a:xfrm>
        </p:spPr>
        <p:txBody>
          <a:bodyPr anchor="t"/>
          <a:lstStyle/>
          <a:p>
            <a:pPr marL="342900" indent="-341313" eaLnBrk="1" hangingPunct="1">
              <a:lnSpc>
                <a:spcPct val="100000"/>
              </a:lnSpc>
              <a:spcBef>
                <a:spcPts val="600"/>
              </a:spcBef>
              <a:buClrTx/>
              <a:buSzPct val="75000"/>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sz="2400" b="0" dirty="0">
                <a:solidFill>
                  <a:srgbClr val="003366"/>
                </a:solidFill>
              </a:rPr>
              <a:t>Participants will Understand-</a:t>
            </a:r>
          </a:p>
          <a:p>
            <a:pPr marL="341313" indent="-339725" eaLnBrk="1" hangingPunct="1">
              <a:lnSpc>
                <a:spcPct val="100000"/>
              </a:lnSpc>
              <a:spcBef>
                <a:spcPts val="600"/>
              </a:spcBef>
              <a:buClr>
                <a:srgbClr val="003366"/>
              </a:buClr>
              <a:buSzPct val="75000"/>
              <a:buFont typeface="Wingdings" panose="05000000000000000000" pitchFamily="2"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sz="2400" b="0" dirty="0">
                <a:solidFill>
                  <a:srgbClr val="003366"/>
                </a:solidFill>
              </a:rPr>
              <a:t>The purposes for, and different types of, portfolios.</a:t>
            </a:r>
          </a:p>
          <a:p>
            <a:pPr marL="341313" indent="-339725" eaLnBrk="1" hangingPunct="1">
              <a:lnSpc>
                <a:spcPct val="100000"/>
              </a:lnSpc>
              <a:spcBef>
                <a:spcPts val="600"/>
              </a:spcBef>
              <a:buClr>
                <a:srgbClr val="003366"/>
              </a:buClr>
              <a:buSzPct val="75000"/>
              <a:buFont typeface="Wingdings" panose="05000000000000000000" pitchFamily="2"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sz="2400" b="0" dirty="0">
                <a:solidFill>
                  <a:srgbClr val="003366"/>
                </a:solidFill>
              </a:rPr>
              <a:t>Examples of and uses for different items that might be included in a student portfolio.</a:t>
            </a:r>
          </a:p>
          <a:p>
            <a:pPr marL="341313" indent="-339725" eaLnBrk="1" hangingPunct="1">
              <a:lnSpc>
                <a:spcPct val="100000"/>
              </a:lnSpc>
              <a:spcBef>
                <a:spcPts val="600"/>
              </a:spcBef>
              <a:buClr>
                <a:srgbClr val="003366"/>
              </a:buClr>
              <a:buSzPct val="75000"/>
              <a:buFont typeface="Wingdings" panose="05000000000000000000" pitchFamily="2"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sz="2400" b="0" dirty="0">
                <a:solidFill>
                  <a:srgbClr val="003366"/>
                </a:solidFill>
              </a:rPr>
              <a:t>Components of a portfolio designed to assess student learning that results from a project.</a:t>
            </a:r>
          </a:p>
          <a:p>
            <a:pPr marL="341313" indent="-339725" eaLnBrk="1" hangingPunct="1">
              <a:lnSpc>
                <a:spcPct val="100000"/>
              </a:lnSpc>
              <a:spcBef>
                <a:spcPts val="600"/>
              </a:spcBef>
              <a:buClr>
                <a:srgbClr val="003366"/>
              </a:buClr>
              <a:buSzPct val="75000"/>
              <a:buFont typeface="Wingdings" panose="05000000000000000000" pitchFamily="2" charset="2"/>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sz="2400" b="0" dirty="0">
                <a:solidFill>
                  <a:srgbClr val="003366"/>
                </a:solidFill>
              </a:rPr>
              <a:t>How to create an electronic portfolio.</a:t>
            </a:r>
          </a:p>
        </p:txBody>
      </p:sp>
    </p:spTree>
    <p:extLst>
      <p:ext uri="{BB962C8B-B14F-4D97-AF65-F5344CB8AC3E}">
        <p14:creationId xmlns:p14="http://schemas.microsoft.com/office/powerpoint/2010/main" val="649255115"/>
      </p:ext>
    </p:extLst>
  </p:cSld>
  <p:clrMapOvr>
    <a:masterClrMapping/>
  </p:clrMapOvr>
  <p:transition spd="slow"/>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8194" name="Text Box 1">
            <a:extLst>
              <a:ext uri="{FF2B5EF4-FFF2-40B4-BE49-F238E27FC236}">
                <a16:creationId xmlns:a16="http://schemas.microsoft.com/office/drawing/2014/main" id="{613C300C-BB0F-3903-7737-593459139203}"/>
              </a:ext>
            </a:extLst>
          </p:cNvPr>
          <p:cNvSpPr txBox="1">
            <a:spLocks noChangeArrowheads="1"/>
          </p:cNvSpPr>
          <p:nvPr/>
        </p:nvSpPr>
        <p:spPr bwMode="auto">
          <a:xfrm>
            <a:off x="179388" y="-387350"/>
            <a:ext cx="7780337" cy="9985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b"/>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rgbClr val="003366"/>
                </a:solidFill>
                <a:latin typeface="Arial" panose="020B0604020202020204" pitchFamily="34" charset="0"/>
                <a:ea typeface="Microsoft YaHei" panose="020B0503020204020204" pitchFamily="34" charset="-122"/>
              </a:defRPr>
            </a:lvl1pPr>
            <a:lvl2pPr>
              <a:spcBef>
                <a:spcPts val="6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rgbClr val="003366"/>
                </a:solidFill>
                <a:latin typeface="Arial" panose="020B0604020202020204" pitchFamily="34" charset="0"/>
                <a:ea typeface="Microsoft YaHei" panose="020B0503020204020204" pitchFamily="34" charset="-122"/>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3366"/>
                </a:solidFill>
                <a:latin typeface="Arial" panose="020B0604020202020204" pitchFamily="34" charset="0"/>
                <a:ea typeface="Microsoft YaHei" panose="020B0503020204020204" pitchFamily="34" charset="-122"/>
              </a:defRPr>
            </a:lvl3pPr>
            <a:lvl4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4pPr>
            <a:lvl5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5pPr>
            <a:lvl6pPr marL="25146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6pPr>
            <a:lvl7pPr marL="29718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7pPr>
            <a:lvl8pPr marL="34290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8pPr>
            <a:lvl9pPr marL="38862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9pPr>
          </a:lstStyle>
          <a:p>
            <a:pPr eaLnBrk="1" hangingPunct="1">
              <a:lnSpc>
                <a:spcPct val="90000"/>
              </a:lnSpc>
              <a:spcBef>
                <a:spcPct val="0"/>
              </a:spcBef>
              <a:buClrTx/>
              <a:buFontTx/>
              <a:buNone/>
            </a:pPr>
            <a:r>
              <a:rPr lang="en-GB" altLang="en-US" sz="3600" b="1">
                <a:solidFill>
                  <a:srgbClr val="006666"/>
                </a:solidFill>
              </a:rPr>
              <a:t>WHAT IS AN E-PORTFOLIO</a:t>
            </a:r>
          </a:p>
        </p:txBody>
      </p:sp>
      <p:sp>
        <p:nvSpPr>
          <p:cNvPr id="6146" name="Rectangle 2">
            <a:extLst>
              <a:ext uri="{FF2B5EF4-FFF2-40B4-BE49-F238E27FC236}">
                <a16:creationId xmlns:a16="http://schemas.microsoft.com/office/drawing/2014/main" id="{7750F301-BC00-BF81-B757-68B3FF1C5C2B}"/>
              </a:ext>
            </a:extLst>
          </p:cNvPr>
          <p:cNvSpPr>
            <a:spLocks noGrp="1" noChangeArrowheads="1"/>
          </p:cNvSpPr>
          <p:nvPr>
            <p:ph type="body"/>
          </p:nvPr>
        </p:nvSpPr>
        <p:spPr>
          <a:xfrm>
            <a:off x="0" y="611188"/>
            <a:ext cx="8820150" cy="4978400"/>
          </a:xfrm>
        </p:spPr>
        <p:txBody>
          <a:bodyPr anchor="t"/>
          <a:lstStyle/>
          <a:p>
            <a:pPr marL="341313" indent="-341313" eaLnBrk="1" hangingPunct="1">
              <a:lnSpc>
                <a:spcPct val="150000"/>
              </a:lnSpc>
              <a:spcBef>
                <a:spcPts val="0"/>
              </a:spcBef>
              <a:buClr>
                <a:srgbClr val="003366"/>
              </a:buClr>
              <a:buSzPct val="75000"/>
              <a:buFont typeface="Wingdings" panose="05000000000000000000" pitchFamily="2" charset="2"/>
              <a:buChar char=""/>
              <a:tabLst>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sz="2400" b="0" dirty="0">
                <a:solidFill>
                  <a:schemeClr val="tx1"/>
                </a:solidFill>
                <a:latin typeface="Arial" panose="020B0604020202020204" pitchFamily="34" charset="0"/>
                <a:cs typeface="Arial" panose="020B0604020202020204" pitchFamily="34" charset="0"/>
              </a:rPr>
              <a:t>An e-portfolio, short for electronic portfolio, is a digital collection of artifacts, documents, and multimedia elements that showcases an individual's achievements, skills, experiences, and learning over time. </a:t>
            </a:r>
          </a:p>
          <a:p>
            <a:pPr marL="341313" indent="-341313" eaLnBrk="1" hangingPunct="1">
              <a:lnSpc>
                <a:spcPct val="150000"/>
              </a:lnSpc>
              <a:spcBef>
                <a:spcPts val="0"/>
              </a:spcBef>
              <a:buClr>
                <a:srgbClr val="003366"/>
              </a:buClr>
              <a:buSzPct val="75000"/>
              <a:buFont typeface="Wingdings" panose="05000000000000000000" pitchFamily="2" charset="2"/>
              <a:buChar char=""/>
              <a:tabLst>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sz="2400" b="0" dirty="0">
                <a:solidFill>
                  <a:schemeClr val="tx1"/>
                </a:solidFill>
                <a:latin typeface="Arial" panose="020B0604020202020204" pitchFamily="34" charset="0"/>
                <a:cs typeface="Arial" panose="020B0604020202020204" pitchFamily="34" charset="0"/>
              </a:rPr>
              <a:t>E-portfolios are typically organized in a structured manner and can include a wide range of content, such as text documents, images, videos, links to websites, and other digital resources. </a:t>
            </a:r>
          </a:p>
          <a:p>
            <a:pPr marL="341313" indent="-341313" eaLnBrk="1" hangingPunct="1">
              <a:lnSpc>
                <a:spcPct val="150000"/>
              </a:lnSpc>
              <a:spcBef>
                <a:spcPts val="0"/>
              </a:spcBef>
              <a:buClr>
                <a:srgbClr val="003366"/>
              </a:buClr>
              <a:buSzPct val="75000"/>
              <a:buFont typeface="Wingdings" panose="05000000000000000000" pitchFamily="2" charset="2"/>
              <a:buChar char=""/>
              <a:tabLst>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sz="2400" b="0" dirty="0">
              <a:solidFill>
                <a:srgbClr val="374151"/>
              </a:solidFill>
              <a:cs typeface="Arial" panose="020B0604020202020204" pitchFamily="34" charset="0"/>
            </a:endParaRPr>
          </a:p>
        </p:txBody>
      </p:sp>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showMasterSp="0">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2290" name="Text Box 1">
            <a:extLst>
              <a:ext uri="{FF2B5EF4-FFF2-40B4-BE49-F238E27FC236}">
                <a16:creationId xmlns:a16="http://schemas.microsoft.com/office/drawing/2014/main" id="{DEA52092-46C0-6909-156D-2A83844125E0}"/>
              </a:ext>
            </a:extLst>
          </p:cNvPr>
          <p:cNvSpPr txBox="1">
            <a:spLocks noChangeArrowheads="1"/>
          </p:cNvSpPr>
          <p:nvPr/>
        </p:nvSpPr>
        <p:spPr bwMode="auto">
          <a:xfrm>
            <a:off x="179388" y="-387350"/>
            <a:ext cx="7780337" cy="9985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b"/>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rgbClr val="003366"/>
                </a:solidFill>
                <a:latin typeface="Arial" panose="020B0604020202020204" pitchFamily="34" charset="0"/>
                <a:ea typeface="Microsoft YaHei" panose="020B0503020204020204" pitchFamily="34" charset="-122"/>
              </a:defRPr>
            </a:lvl1pPr>
            <a:lvl2pPr>
              <a:spcBef>
                <a:spcPts val="6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rgbClr val="003366"/>
                </a:solidFill>
                <a:latin typeface="Arial" panose="020B0604020202020204" pitchFamily="34" charset="0"/>
                <a:ea typeface="Microsoft YaHei" panose="020B0503020204020204" pitchFamily="34" charset="-122"/>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3366"/>
                </a:solidFill>
                <a:latin typeface="Arial" panose="020B0604020202020204" pitchFamily="34" charset="0"/>
                <a:ea typeface="Microsoft YaHei" panose="020B0503020204020204" pitchFamily="34" charset="-122"/>
              </a:defRPr>
            </a:lvl3pPr>
            <a:lvl4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4pPr>
            <a:lvl5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5pPr>
            <a:lvl6pPr marL="25146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6pPr>
            <a:lvl7pPr marL="29718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7pPr>
            <a:lvl8pPr marL="34290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8pPr>
            <a:lvl9pPr marL="38862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9pPr>
          </a:lstStyle>
          <a:p>
            <a:pPr eaLnBrk="1" hangingPunct="1">
              <a:lnSpc>
                <a:spcPct val="90000"/>
              </a:lnSpc>
              <a:spcBef>
                <a:spcPct val="0"/>
              </a:spcBef>
              <a:buClrTx/>
              <a:buFontTx/>
              <a:buNone/>
            </a:pPr>
            <a:r>
              <a:rPr lang="en-GB" altLang="en-US" sz="3600" b="1" dirty="0">
                <a:solidFill>
                  <a:srgbClr val="006666"/>
                </a:solidFill>
              </a:rPr>
              <a:t>What is an E-Portfolio</a:t>
            </a:r>
          </a:p>
        </p:txBody>
      </p:sp>
      <p:sp>
        <p:nvSpPr>
          <p:cNvPr id="6146" name="Rectangle 2">
            <a:extLst>
              <a:ext uri="{FF2B5EF4-FFF2-40B4-BE49-F238E27FC236}">
                <a16:creationId xmlns:a16="http://schemas.microsoft.com/office/drawing/2014/main" id="{49EF7573-B2AE-2D90-69AA-A6AB8333C9FF}"/>
              </a:ext>
            </a:extLst>
          </p:cNvPr>
          <p:cNvSpPr>
            <a:spLocks noGrp="1" noChangeArrowheads="1"/>
          </p:cNvSpPr>
          <p:nvPr>
            <p:ph type="body"/>
          </p:nvPr>
        </p:nvSpPr>
        <p:spPr>
          <a:xfrm>
            <a:off x="0" y="611188"/>
            <a:ext cx="8873752" cy="4978400"/>
          </a:xfrm>
        </p:spPr>
        <p:txBody>
          <a:bodyPr anchor="t"/>
          <a:lstStyle/>
          <a:p>
            <a:pPr marL="457200" indent="-457200" eaLnBrk="1" hangingPunct="1">
              <a:lnSpc>
                <a:spcPct val="150000"/>
              </a:lnSpc>
              <a:spcBef>
                <a:spcPts val="0"/>
              </a:spcBef>
              <a:buClr>
                <a:srgbClr val="003366"/>
              </a:buClr>
              <a:buSzPct val="75000"/>
              <a:buFont typeface="Wingdings" panose="05000000000000000000" pitchFamily="2" charset="2"/>
              <a:buChar char="q"/>
              <a:tabLst>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sz="2500" b="0" dirty="0">
                <a:solidFill>
                  <a:schemeClr val="tx1"/>
                </a:solidFill>
                <a:latin typeface="Arial" panose="020B0604020202020204" pitchFamily="34" charset="0"/>
                <a:cs typeface="Arial" panose="020B0604020202020204" pitchFamily="34" charset="0"/>
              </a:rPr>
              <a:t>They serve as a comprehensive and dynamic record of an individual's work and accomplishments, often with the purpose of reflecting on personal and professional growth, demonstrating competence, and presenting evidence of one's abilities to potential employers, educators, or peers.</a:t>
            </a:r>
          </a:p>
          <a:p>
            <a:pPr marL="457200" indent="-457200" eaLnBrk="1" hangingPunct="1">
              <a:lnSpc>
                <a:spcPct val="150000"/>
              </a:lnSpc>
              <a:spcBef>
                <a:spcPts val="0"/>
              </a:spcBef>
              <a:buClr>
                <a:srgbClr val="003366"/>
              </a:buClr>
              <a:buSzPct val="75000"/>
              <a:buFont typeface="Wingdings" panose="05000000000000000000" pitchFamily="2" charset="2"/>
              <a:buChar char="q"/>
              <a:tabLst>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sz="2500" b="0" dirty="0">
                <a:solidFill>
                  <a:srgbClr val="374151"/>
                </a:solidFill>
                <a:latin typeface="Arial" panose="020B0604020202020204" pitchFamily="34" charset="0"/>
                <a:cs typeface="Arial" panose="020B0604020202020204" pitchFamily="34" charset="0"/>
              </a:rPr>
              <a:t>E-portfolios are used in various fields, including education, professional development and personal branding</a:t>
            </a:r>
          </a:p>
          <a:p>
            <a:pPr eaLnBrk="1" hangingPunct="1">
              <a:lnSpc>
                <a:spcPct val="150000"/>
              </a:lnSpc>
              <a:spcBef>
                <a:spcPts val="0"/>
              </a:spcBef>
              <a:buClr>
                <a:srgbClr val="003366"/>
              </a:buClr>
              <a:buSzPct val="75000"/>
              <a:tabLst>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sz="2800" b="0" dirty="0">
              <a:solidFill>
                <a:schemeClr val="tx1"/>
              </a:solidFill>
              <a:latin typeface="Arial" panose="020B0604020202020204" pitchFamily="34" charset="0"/>
              <a:cs typeface="Arial" panose="020B0604020202020204" pitchFamily="34" charset="0"/>
            </a:endParaRPr>
          </a:p>
        </p:txBody>
      </p:sp>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showMasterSp="0">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8434" name="Text Box 1">
            <a:extLst>
              <a:ext uri="{FF2B5EF4-FFF2-40B4-BE49-F238E27FC236}">
                <a16:creationId xmlns:a16="http://schemas.microsoft.com/office/drawing/2014/main" id="{2960ECD5-F9A0-165B-54D0-BF6DC40429DE}"/>
              </a:ext>
            </a:extLst>
          </p:cNvPr>
          <p:cNvSpPr txBox="1">
            <a:spLocks noChangeArrowheads="1"/>
          </p:cNvSpPr>
          <p:nvPr/>
        </p:nvSpPr>
        <p:spPr bwMode="auto">
          <a:xfrm>
            <a:off x="179388" y="-317500"/>
            <a:ext cx="8964612" cy="9985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b"/>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rgbClr val="003366"/>
                </a:solidFill>
                <a:latin typeface="Arial" panose="020B0604020202020204" pitchFamily="34" charset="0"/>
                <a:ea typeface="Microsoft YaHei" panose="020B0503020204020204" pitchFamily="34" charset="-122"/>
              </a:defRPr>
            </a:lvl1pPr>
            <a:lvl2pPr>
              <a:spcBef>
                <a:spcPts val="6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rgbClr val="003366"/>
                </a:solidFill>
                <a:latin typeface="Arial" panose="020B0604020202020204" pitchFamily="34" charset="0"/>
                <a:ea typeface="Microsoft YaHei" panose="020B0503020204020204" pitchFamily="34" charset="-122"/>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3366"/>
                </a:solidFill>
                <a:latin typeface="Arial" panose="020B0604020202020204" pitchFamily="34" charset="0"/>
                <a:ea typeface="Microsoft YaHei" panose="020B0503020204020204" pitchFamily="34" charset="-122"/>
              </a:defRPr>
            </a:lvl3pPr>
            <a:lvl4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4pPr>
            <a:lvl5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5pPr>
            <a:lvl6pPr marL="25146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6pPr>
            <a:lvl7pPr marL="29718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7pPr>
            <a:lvl8pPr marL="34290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8pPr>
            <a:lvl9pPr marL="38862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9pPr>
          </a:lstStyle>
          <a:p>
            <a:pPr eaLnBrk="1" hangingPunct="1">
              <a:lnSpc>
                <a:spcPct val="90000"/>
              </a:lnSpc>
              <a:spcBef>
                <a:spcPct val="0"/>
              </a:spcBef>
              <a:buClrTx/>
              <a:buFontTx/>
              <a:buNone/>
            </a:pPr>
            <a:r>
              <a:rPr lang="en-GB" altLang="en-US" sz="3600">
                <a:solidFill>
                  <a:srgbClr val="374151"/>
                </a:solidFill>
                <a:latin typeface="Söhne"/>
              </a:rPr>
              <a:t>Content of E-Portfolio</a:t>
            </a:r>
            <a:endParaRPr lang="en-GB" altLang="en-US" sz="3600" b="1">
              <a:solidFill>
                <a:srgbClr val="006666"/>
              </a:solidFill>
            </a:endParaRPr>
          </a:p>
        </p:txBody>
      </p:sp>
      <p:sp>
        <p:nvSpPr>
          <p:cNvPr id="6146" name="Rectangle 2">
            <a:extLst>
              <a:ext uri="{FF2B5EF4-FFF2-40B4-BE49-F238E27FC236}">
                <a16:creationId xmlns:a16="http://schemas.microsoft.com/office/drawing/2014/main" id="{081A6359-699B-3A8E-2368-D0D03641EA44}"/>
              </a:ext>
            </a:extLst>
          </p:cNvPr>
          <p:cNvSpPr>
            <a:spLocks noGrp="1" noChangeArrowheads="1"/>
          </p:cNvSpPr>
          <p:nvPr>
            <p:ph type="body"/>
          </p:nvPr>
        </p:nvSpPr>
        <p:spPr>
          <a:xfrm>
            <a:off x="317500" y="476250"/>
            <a:ext cx="8640763" cy="4978400"/>
          </a:xfrm>
        </p:spPr>
        <p:txBody>
          <a:bodyPr anchor="t"/>
          <a:lstStyle/>
          <a:p>
            <a:pPr eaLnBrk="1" hangingPunct="1">
              <a:buFont typeface="Arial" panose="020B0604020202020204" pitchFamily="34" charset="0"/>
              <a:buChar char="•"/>
              <a:defRPr/>
            </a:pPr>
            <a:endParaRPr lang="en-GB" sz="1200" b="0" dirty="0">
              <a:solidFill>
                <a:srgbClr val="374151"/>
              </a:solidFill>
              <a:latin typeface="Söhne"/>
            </a:endParaRPr>
          </a:p>
          <a:p>
            <a:pPr marL="342900" indent="-342900" eaLnBrk="1" hangingPunct="1">
              <a:lnSpc>
                <a:spcPct val="150000"/>
              </a:lnSpc>
              <a:buFont typeface="Wingdings" panose="05000000000000000000" pitchFamily="2" charset="2"/>
              <a:buChar char="q"/>
              <a:defRPr/>
            </a:pPr>
            <a:r>
              <a:rPr lang="en-GB" sz="2600" b="0" dirty="0">
                <a:solidFill>
                  <a:schemeClr val="tx1"/>
                </a:solidFill>
                <a:latin typeface="Arial" panose="020B0604020202020204" pitchFamily="34" charset="0"/>
                <a:cs typeface="Arial" panose="020B0604020202020204" pitchFamily="34" charset="0"/>
              </a:rPr>
              <a:t>The content of an e-portfolio can vary based on an individual's goals, background, and the context in which it's used. </a:t>
            </a:r>
          </a:p>
          <a:p>
            <a:pPr marL="342900" indent="-342900" eaLnBrk="1" hangingPunct="1">
              <a:lnSpc>
                <a:spcPct val="150000"/>
              </a:lnSpc>
              <a:buFont typeface="Wingdings" panose="05000000000000000000" pitchFamily="2" charset="2"/>
              <a:buChar char="q"/>
              <a:defRPr/>
            </a:pPr>
            <a:r>
              <a:rPr lang="en-GB" sz="2600" b="0" dirty="0">
                <a:solidFill>
                  <a:schemeClr val="tx1"/>
                </a:solidFill>
                <a:latin typeface="Arial" panose="020B0604020202020204" pitchFamily="34" charset="0"/>
                <a:cs typeface="Arial" panose="020B0604020202020204" pitchFamily="34" charset="0"/>
              </a:rPr>
              <a:t>These are  some common elements and content areas you might consider including in an e-portfolio:</a:t>
            </a:r>
          </a:p>
          <a:p>
            <a:pPr eaLnBrk="1" hangingPunct="1">
              <a:lnSpc>
                <a:spcPct val="150000"/>
              </a:lnSpc>
              <a:buFont typeface="Arial" panose="020B0604020202020204" pitchFamily="34" charset="0"/>
              <a:buChar char="•"/>
              <a:defRPr/>
            </a:pPr>
            <a:endParaRPr lang="en-GB" sz="2400" b="0" dirty="0">
              <a:solidFill>
                <a:srgbClr val="374151"/>
              </a:solidFill>
              <a:cs typeface="Arial" panose="020B0604020202020204" pitchFamily="34" charset="0"/>
            </a:endParaRPr>
          </a:p>
          <a:p>
            <a:pPr eaLnBrk="1" hangingPunct="1">
              <a:buFont typeface="Arial" panose="020B0604020202020204" pitchFamily="34" charset="0"/>
              <a:buChar char="•"/>
              <a:defRPr/>
            </a:pPr>
            <a:endParaRPr lang="en-GB" sz="1200" b="0" dirty="0">
              <a:solidFill>
                <a:srgbClr val="374151"/>
              </a:solidFill>
              <a:latin typeface="Söhne"/>
            </a:endParaRPr>
          </a:p>
        </p:txBody>
      </p:sp>
    </p:spTree>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showMasterSp="0">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0482" name="Text Box 1">
            <a:extLst>
              <a:ext uri="{FF2B5EF4-FFF2-40B4-BE49-F238E27FC236}">
                <a16:creationId xmlns:a16="http://schemas.microsoft.com/office/drawing/2014/main" id="{1D52A2FC-4E57-2896-6C28-10EFD7ED58A4}"/>
              </a:ext>
            </a:extLst>
          </p:cNvPr>
          <p:cNvSpPr txBox="1">
            <a:spLocks noChangeArrowheads="1"/>
          </p:cNvSpPr>
          <p:nvPr/>
        </p:nvSpPr>
        <p:spPr bwMode="auto">
          <a:xfrm>
            <a:off x="179388" y="-317500"/>
            <a:ext cx="8964612" cy="9985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b"/>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rgbClr val="003366"/>
                </a:solidFill>
                <a:latin typeface="Arial" panose="020B0604020202020204" pitchFamily="34" charset="0"/>
                <a:ea typeface="Microsoft YaHei" panose="020B0503020204020204" pitchFamily="34" charset="-122"/>
              </a:defRPr>
            </a:lvl1pPr>
            <a:lvl2pPr>
              <a:spcBef>
                <a:spcPts val="6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rgbClr val="003366"/>
                </a:solidFill>
                <a:latin typeface="Arial" panose="020B0604020202020204" pitchFamily="34" charset="0"/>
                <a:ea typeface="Microsoft YaHei" panose="020B0503020204020204" pitchFamily="34" charset="-122"/>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3366"/>
                </a:solidFill>
                <a:latin typeface="Arial" panose="020B0604020202020204" pitchFamily="34" charset="0"/>
                <a:ea typeface="Microsoft YaHei" panose="020B0503020204020204" pitchFamily="34" charset="-122"/>
              </a:defRPr>
            </a:lvl3pPr>
            <a:lvl4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4pPr>
            <a:lvl5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5pPr>
            <a:lvl6pPr marL="25146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6pPr>
            <a:lvl7pPr marL="29718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7pPr>
            <a:lvl8pPr marL="34290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8pPr>
            <a:lvl9pPr marL="38862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9pPr>
          </a:lstStyle>
          <a:p>
            <a:pPr eaLnBrk="1" hangingPunct="1">
              <a:lnSpc>
                <a:spcPct val="90000"/>
              </a:lnSpc>
              <a:spcBef>
                <a:spcPct val="0"/>
              </a:spcBef>
              <a:buClrTx/>
              <a:buFontTx/>
              <a:buNone/>
            </a:pPr>
            <a:r>
              <a:rPr lang="en-GB" altLang="en-US" sz="3600">
                <a:solidFill>
                  <a:srgbClr val="374151"/>
                </a:solidFill>
                <a:latin typeface="Söhne"/>
              </a:rPr>
              <a:t>Content of E-Portfolio</a:t>
            </a:r>
            <a:endParaRPr lang="en-GB" altLang="en-US" sz="3600" b="1">
              <a:solidFill>
                <a:srgbClr val="006666"/>
              </a:solidFill>
            </a:endParaRPr>
          </a:p>
        </p:txBody>
      </p:sp>
      <p:pic>
        <p:nvPicPr>
          <p:cNvPr id="4" name="Picture 3">
            <a:extLst>
              <a:ext uri="{FF2B5EF4-FFF2-40B4-BE49-F238E27FC236}">
                <a16:creationId xmlns:a16="http://schemas.microsoft.com/office/drawing/2014/main" id="{661F2A65-F52D-084B-CE5F-5879FEDF9B50}"/>
              </a:ext>
            </a:extLst>
          </p:cNvPr>
          <p:cNvPicPr>
            <a:picLocks noChangeAspect="1"/>
          </p:cNvPicPr>
          <p:nvPr/>
        </p:nvPicPr>
        <p:blipFill>
          <a:blip r:embed="rId4"/>
          <a:stretch>
            <a:fillRect/>
          </a:stretch>
        </p:blipFill>
        <p:spPr>
          <a:xfrm>
            <a:off x="683568" y="675112"/>
            <a:ext cx="7596000" cy="4510124"/>
          </a:xfrm>
          <a:prstGeom prst="rect">
            <a:avLst/>
          </a:prstGeom>
          <a:ln>
            <a:solidFill>
              <a:schemeClr val="accent1"/>
            </a:solidFill>
          </a:ln>
        </p:spPr>
      </p:pic>
    </p:spTree>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showMasterSp="0">
  <p:cSld>
    <p:bg>
      <p:bgPr>
        <a:blipFill dpi="0" rotWithShape="0">
          <a:blip r:embed="rId3"/>
          <a:srcRect/>
          <a:stretch>
            <a:fillRect/>
          </a:stretch>
        </a:blipFill>
        <a:effectLst/>
      </p:bgPr>
    </p:bg>
    <p:spTree>
      <p:nvGrpSpPr>
        <p:cNvPr id="1" name="">
          <a:extLst>
            <a:ext uri="{FF2B5EF4-FFF2-40B4-BE49-F238E27FC236}">
              <a16:creationId xmlns:a16="http://schemas.microsoft.com/office/drawing/2014/main" id="{BDF67DBB-B8D0-361C-B4D0-87AB4E85F7E5}"/>
            </a:ext>
          </a:extLst>
        </p:cNvPr>
        <p:cNvGrpSpPr/>
        <p:nvPr/>
      </p:nvGrpSpPr>
      <p:grpSpPr>
        <a:xfrm>
          <a:off x="0" y="0"/>
          <a:ext cx="0" cy="0"/>
          <a:chOff x="0" y="0"/>
          <a:chExt cx="0" cy="0"/>
        </a:xfrm>
      </p:grpSpPr>
      <p:sp>
        <p:nvSpPr>
          <p:cNvPr id="20482" name="Text Box 1">
            <a:extLst>
              <a:ext uri="{FF2B5EF4-FFF2-40B4-BE49-F238E27FC236}">
                <a16:creationId xmlns:a16="http://schemas.microsoft.com/office/drawing/2014/main" id="{82CAC8CB-4FC2-C115-C6E7-ED1DF22253D4}"/>
              </a:ext>
            </a:extLst>
          </p:cNvPr>
          <p:cNvSpPr txBox="1">
            <a:spLocks noChangeArrowheads="1"/>
          </p:cNvSpPr>
          <p:nvPr/>
        </p:nvSpPr>
        <p:spPr bwMode="auto">
          <a:xfrm>
            <a:off x="179388" y="-317500"/>
            <a:ext cx="8964612" cy="9985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b"/>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rgbClr val="003366"/>
                </a:solidFill>
                <a:latin typeface="Arial" panose="020B0604020202020204" pitchFamily="34" charset="0"/>
                <a:ea typeface="Microsoft YaHei" panose="020B0503020204020204" pitchFamily="34" charset="-122"/>
              </a:defRPr>
            </a:lvl1pPr>
            <a:lvl2pPr>
              <a:spcBef>
                <a:spcPts val="6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rgbClr val="003366"/>
                </a:solidFill>
                <a:latin typeface="Arial" panose="020B0604020202020204" pitchFamily="34" charset="0"/>
                <a:ea typeface="Microsoft YaHei" panose="020B0503020204020204" pitchFamily="34" charset="-122"/>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3366"/>
                </a:solidFill>
                <a:latin typeface="Arial" panose="020B0604020202020204" pitchFamily="34" charset="0"/>
                <a:ea typeface="Microsoft YaHei" panose="020B0503020204020204" pitchFamily="34" charset="-122"/>
              </a:defRPr>
            </a:lvl3pPr>
            <a:lvl4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4pPr>
            <a:lvl5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5pPr>
            <a:lvl6pPr marL="25146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6pPr>
            <a:lvl7pPr marL="29718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7pPr>
            <a:lvl8pPr marL="34290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8pPr>
            <a:lvl9pPr marL="38862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9pPr>
          </a:lstStyle>
          <a:p>
            <a:pPr eaLnBrk="1" hangingPunct="1">
              <a:lnSpc>
                <a:spcPct val="90000"/>
              </a:lnSpc>
              <a:spcBef>
                <a:spcPct val="0"/>
              </a:spcBef>
              <a:buClrTx/>
              <a:buFontTx/>
              <a:buNone/>
            </a:pPr>
            <a:r>
              <a:rPr lang="en-GB" altLang="en-US" sz="3600" dirty="0">
                <a:solidFill>
                  <a:srgbClr val="374151"/>
                </a:solidFill>
                <a:latin typeface="Söhne"/>
              </a:rPr>
              <a:t>Class Activity 1</a:t>
            </a:r>
            <a:endParaRPr lang="en-GB" altLang="en-US" sz="3600" b="1" dirty="0">
              <a:solidFill>
                <a:srgbClr val="006666"/>
              </a:solidFill>
            </a:endParaRPr>
          </a:p>
        </p:txBody>
      </p:sp>
      <p:sp>
        <p:nvSpPr>
          <p:cNvPr id="6146" name="Rectangle 2">
            <a:extLst>
              <a:ext uri="{FF2B5EF4-FFF2-40B4-BE49-F238E27FC236}">
                <a16:creationId xmlns:a16="http://schemas.microsoft.com/office/drawing/2014/main" id="{B07A208D-AE3D-F5EB-2E89-C04F0EC3F3A7}"/>
              </a:ext>
            </a:extLst>
          </p:cNvPr>
          <p:cNvSpPr>
            <a:spLocks noGrp="1" noChangeArrowheads="1"/>
          </p:cNvSpPr>
          <p:nvPr>
            <p:ph type="body"/>
          </p:nvPr>
        </p:nvSpPr>
        <p:spPr>
          <a:xfrm>
            <a:off x="230957" y="671319"/>
            <a:ext cx="8640763" cy="4978400"/>
          </a:xfrm>
        </p:spPr>
        <p:txBody>
          <a:bodyPr anchor="t"/>
          <a:lstStyle/>
          <a:p>
            <a:pPr eaLnBrk="1" hangingPunct="1">
              <a:buFont typeface="Arial" panose="020B0604020202020204" pitchFamily="34" charset="0"/>
              <a:buChar char="•"/>
              <a:defRPr/>
            </a:pPr>
            <a:endParaRPr lang="en-GB" sz="1200" b="0" dirty="0">
              <a:solidFill>
                <a:srgbClr val="374151"/>
              </a:solidFill>
              <a:latin typeface="Söhne"/>
            </a:endParaRPr>
          </a:p>
          <a:p>
            <a:pPr eaLnBrk="1" hangingPunct="1">
              <a:buFont typeface="Arial" panose="020B0604020202020204" pitchFamily="34" charset="0"/>
              <a:buChar char="•"/>
              <a:defRPr/>
            </a:pPr>
            <a:endParaRPr lang="en-GB" sz="1200" b="0" dirty="0">
              <a:solidFill>
                <a:srgbClr val="374151"/>
              </a:solidFill>
              <a:latin typeface="Söhne"/>
            </a:endParaRPr>
          </a:p>
        </p:txBody>
      </p:sp>
      <p:sp>
        <p:nvSpPr>
          <p:cNvPr id="2" name="TextBox 1">
            <a:extLst>
              <a:ext uri="{FF2B5EF4-FFF2-40B4-BE49-F238E27FC236}">
                <a16:creationId xmlns:a16="http://schemas.microsoft.com/office/drawing/2014/main" id="{E47500DA-CE96-4650-44D5-8252826AFBBD}"/>
              </a:ext>
            </a:extLst>
          </p:cNvPr>
          <p:cNvSpPr txBox="1"/>
          <p:nvPr/>
        </p:nvSpPr>
        <p:spPr>
          <a:xfrm>
            <a:off x="395536" y="908720"/>
            <a:ext cx="8280920" cy="2308324"/>
          </a:xfrm>
          <a:prstGeom prst="rect">
            <a:avLst/>
          </a:prstGeom>
          <a:noFill/>
        </p:spPr>
        <p:txBody>
          <a:bodyPr wrap="square" rtlCol="0">
            <a:spAutoFit/>
          </a:bodyPr>
          <a:lstStyle/>
          <a:p>
            <a:pPr eaLnBrk="1" hangingPunct="1">
              <a:lnSpc>
                <a:spcPct val="150000"/>
              </a:lnSpc>
              <a:defRPr/>
            </a:pPr>
            <a:r>
              <a:rPr lang="en-GB" sz="2800" b="0" dirty="0">
                <a:solidFill>
                  <a:srgbClr val="374151"/>
                </a:solidFill>
                <a:cs typeface="Arial" panose="020B0604020202020204" pitchFamily="34" charset="0"/>
              </a:rPr>
              <a:t>In pairs or small groups, have students list their skills, previous projects, and academic achievements.</a:t>
            </a:r>
          </a:p>
          <a:p>
            <a:endParaRPr lang="en-GB" dirty="0"/>
          </a:p>
        </p:txBody>
      </p:sp>
    </p:spTree>
    <p:extLst>
      <p:ext uri="{BB962C8B-B14F-4D97-AF65-F5344CB8AC3E}">
        <p14:creationId xmlns:p14="http://schemas.microsoft.com/office/powerpoint/2010/main" val="3066822663"/>
      </p:ext>
    </p:extLst>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showMasterSp="0">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5058" name="Text Box 1">
            <a:extLst>
              <a:ext uri="{FF2B5EF4-FFF2-40B4-BE49-F238E27FC236}">
                <a16:creationId xmlns:a16="http://schemas.microsoft.com/office/drawing/2014/main" id="{34678461-060E-A9E4-DFB4-9A9BA3AC0430}"/>
              </a:ext>
            </a:extLst>
          </p:cNvPr>
          <p:cNvSpPr txBox="1">
            <a:spLocks noChangeArrowheads="1"/>
          </p:cNvSpPr>
          <p:nvPr/>
        </p:nvSpPr>
        <p:spPr bwMode="auto">
          <a:xfrm>
            <a:off x="179388" y="-317500"/>
            <a:ext cx="8964612" cy="9985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b"/>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rgbClr val="003366"/>
                </a:solidFill>
                <a:latin typeface="Arial" panose="020B0604020202020204" pitchFamily="34" charset="0"/>
                <a:ea typeface="Microsoft YaHei" panose="020B0503020204020204" pitchFamily="34" charset="-122"/>
              </a:defRPr>
            </a:lvl1pPr>
            <a:lvl2pPr>
              <a:spcBef>
                <a:spcPts val="6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rgbClr val="003366"/>
                </a:solidFill>
                <a:latin typeface="Arial" panose="020B0604020202020204" pitchFamily="34" charset="0"/>
                <a:ea typeface="Microsoft YaHei" panose="020B0503020204020204" pitchFamily="34" charset="-122"/>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3366"/>
                </a:solidFill>
                <a:latin typeface="Arial" panose="020B0604020202020204" pitchFamily="34" charset="0"/>
                <a:ea typeface="Microsoft YaHei" panose="020B0503020204020204" pitchFamily="34" charset="-122"/>
              </a:defRPr>
            </a:lvl3pPr>
            <a:lvl4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4pPr>
            <a:lvl5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5pPr>
            <a:lvl6pPr marL="25146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6pPr>
            <a:lvl7pPr marL="29718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7pPr>
            <a:lvl8pPr marL="34290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8pPr>
            <a:lvl9pPr marL="38862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9pPr>
          </a:lstStyle>
          <a:p>
            <a:pPr eaLnBrk="1" hangingPunct="1">
              <a:lnSpc>
                <a:spcPct val="90000"/>
              </a:lnSpc>
              <a:spcBef>
                <a:spcPct val="0"/>
              </a:spcBef>
              <a:buClrTx/>
              <a:buFontTx/>
              <a:buNone/>
            </a:pPr>
            <a:r>
              <a:rPr lang="en-GB" altLang="en-US" sz="3600" dirty="0">
                <a:solidFill>
                  <a:srgbClr val="374151"/>
                </a:solidFill>
                <a:latin typeface="Söhne"/>
              </a:rPr>
              <a:t>Class Activity 2</a:t>
            </a:r>
            <a:endParaRPr lang="en-GB" altLang="en-US" sz="3600" b="1" dirty="0">
              <a:solidFill>
                <a:srgbClr val="006666"/>
              </a:solidFill>
            </a:endParaRPr>
          </a:p>
        </p:txBody>
      </p:sp>
      <p:sp>
        <p:nvSpPr>
          <p:cNvPr id="6146" name="Rectangle 2">
            <a:extLst>
              <a:ext uri="{FF2B5EF4-FFF2-40B4-BE49-F238E27FC236}">
                <a16:creationId xmlns:a16="http://schemas.microsoft.com/office/drawing/2014/main" id="{AB33C557-EE05-5B34-2BD3-E14EBC6597CA}"/>
              </a:ext>
            </a:extLst>
          </p:cNvPr>
          <p:cNvSpPr>
            <a:spLocks noGrp="1" noChangeArrowheads="1"/>
          </p:cNvSpPr>
          <p:nvPr>
            <p:ph type="body"/>
          </p:nvPr>
        </p:nvSpPr>
        <p:spPr>
          <a:xfrm>
            <a:off x="317500" y="476250"/>
            <a:ext cx="8640763" cy="4978400"/>
          </a:xfrm>
        </p:spPr>
        <p:txBody>
          <a:bodyPr anchor="t"/>
          <a:lstStyle/>
          <a:p>
            <a:pPr eaLnBrk="1" hangingPunct="1">
              <a:buFont typeface="Arial" panose="020B0604020202020204" pitchFamily="34" charset="0"/>
              <a:buChar char="•"/>
              <a:defRPr/>
            </a:pPr>
            <a:endParaRPr lang="en-GB" sz="1200" b="0" dirty="0">
              <a:solidFill>
                <a:srgbClr val="374151"/>
              </a:solidFill>
              <a:latin typeface="Söhne"/>
            </a:endParaRPr>
          </a:p>
          <a:p>
            <a:pPr eaLnBrk="1" hangingPunct="1">
              <a:lnSpc>
                <a:spcPct val="150000"/>
              </a:lnSpc>
              <a:defRPr/>
            </a:pPr>
            <a:r>
              <a:rPr lang="en-GB" sz="2000" b="0" dirty="0">
                <a:solidFill>
                  <a:schemeClr val="tx1"/>
                </a:solidFill>
                <a:latin typeface="Arial" panose="020B0604020202020204" pitchFamily="34" charset="0"/>
                <a:cs typeface="Arial" panose="020B0604020202020204" pitchFamily="34" charset="0"/>
              </a:rPr>
              <a:t>Alice, a Year 3 computer science student, had always been passionate about coding and software development. As she approached the end of her degree program, she was eager to secure a competitive internship to gain practical experience and enhance her career prospects. Alice knew that the job market for computer science was highly competitive, so she decided to leverage the power of an e-portfolio. She decided to create an e-portfolio to showcase herself. </a:t>
            </a:r>
          </a:p>
          <a:p>
            <a:pPr eaLnBrk="1" hangingPunct="1">
              <a:lnSpc>
                <a:spcPct val="150000"/>
              </a:lnSpc>
              <a:defRPr/>
            </a:pPr>
            <a:endParaRPr lang="en-GB" sz="2000" b="0" dirty="0">
              <a:solidFill>
                <a:schemeClr val="tx1"/>
              </a:solidFill>
              <a:latin typeface="Arial" panose="020B0604020202020204" pitchFamily="34" charset="0"/>
              <a:cs typeface="Arial" panose="020B0604020202020204" pitchFamily="34" charset="0"/>
            </a:endParaRPr>
          </a:p>
          <a:p>
            <a:pPr eaLnBrk="1" hangingPunct="1">
              <a:lnSpc>
                <a:spcPct val="150000"/>
              </a:lnSpc>
              <a:defRPr/>
            </a:pPr>
            <a:r>
              <a:rPr lang="en-GB" sz="2000" dirty="0">
                <a:solidFill>
                  <a:schemeClr val="tx1"/>
                </a:solidFill>
                <a:latin typeface="Arial" panose="020B0604020202020204" pitchFamily="34" charset="0"/>
                <a:cs typeface="Arial" panose="020B0604020202020204" pitchFamily="34" charset="0"/>
              </a:rPr>
              <a:t>Question</a:t>
            </a:r>
          </a:p>
          <a:p>
            <a:pPr eaLnBrk="1" hangingPunct="1">
              <a:lnSpc>
                <a:spcPct val="150000"/>
              </a:lnSpc>
              <a:defRPr/>
            </a:pPr>
            <a:r>
              <a:rPr lang="en-GB" sz="2000" b="0" dirty="0">
                <a:solidFill>
                  <a:schemeClr val="tx1"/>
                </a:solidFill>
                <a:latin typeface="Arial" panose="020B0604020202020204" pitchFamily="34" charset="0"/>
                <a:cs typeface="Arial" panose="020B0604020202020204" pitchFamily="34" charset="0"/>
              </a:rPr>
              <a:t>What are the elements she can include in her e-portfolio to make her stand out? </a:t>
            </a:r>
          </a:p>
        </p:txBody>
      </p:sp>
    </p:spTree>
  </p:cSld>
  <p:clrMapOvr>
    <a:masterClrMapping/>
  </p:clrMapOvr>
  <p:transition spd="slow"/>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9154" name="Text Box 1">
            <a:extLst>
              <a:ext uri="{FF2B5EF4-FFF2-40B4-BE49-F238E27FC236}">
                <a16:creationId xmlns:a16="http://schemas.microsoft.com/office/drawing/2014/main" id="{42E4C01F-DBC5-8C8A-41C7-03340497B3DE}"/>
              </a:ext>
            </a:extLst>
          </p:cNvPr>
          <p:cNvSpPr txBox="1">
            <a:spLocks noChangeArrowheads="1"/>
          </p:cNvSpPr>
          <p:nvPr/>
        </p:nvSpPr>
        <p:spPr bwMode="auto">
          <a:xfrm>
            <a:off x="179388" y="-317500"/>
            <a:ext cx="8964612" cy="9985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b"/>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rgbClr val="003366"/>
                </a:solidFill>
                <a:latin typeface="Arial" panose="020B0604020202020204" pitchFamily="34" charset="0"/>
                <a:ea typeface="Microsoft YaHei" panose="020B0503020204020204" pitchFamily="34" charset="-122"/>
              </a:defRPr>
            </a:lvl1pPr>
            <a:lvl2pPr>
              <a:spcBef>
                <a:spcPts val="6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rgbClr val="003366"/>
                </a:solidFill>
                <a:latin typeface="Arial" panose="020B0604020202020204" pitchFamily="34" charset="0"/>
                <a:ea typeface="Microsoft YaHei" panose="020B0503020204020204" pitchFamily="34" charset="-122"/>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3366"/>
                </a:solidFill>
                <a:latin typeface="Arial" panose="020B0604020202020204" pitchFamily="34" charset="0"/>
                <a:ea typeface="Microsoft YaHei" panose="020B0503020204020204" pitchFamily="34" charset="-122"/>
              </a:defRPr>
            </a:lvl3pPr>
            <a:lvl4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4pPr>
            <a:lvl5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5pPr>
            <a:lvl6pPr marL="25146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6pPr>
            <a:lvl7pPr marL="29718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7pPr>
            <a:lvl8pPr marL="34290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8pPr>
            <a:lvl9pPr marL="38862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9pPr>
          </a:lstStyle>
          <a:p>
            <a:pPr eaLnBrk="1" hangingPunct="1">
              <a:lnSpc>
                <a:spcPct val="90000"/>
              </a:lnSpc>
              <a:spcBef>
                <a:spcPct val="0"/>
              </a:spcBef>
              <a:buClrTx/>
              <a:buFontTx/>
              <a:buNone/>
            </a:pPr>
            <a:r>
              <a:rPr lang="en-GB" altLang="en-US" sz="3600">
                <a:solidFill>
                  <a:srgbClr val="374151"/>
                </a:solidFill>
                <a:latin typeface="Söhne"/>
              </a:rPr>
              <a:t>E-Portfolio Platforms</a:t>
            </a:r>
            <a:endParaRPr lang="en-GB" altLang="en-US" sz="3600" b="1">
              <a:solidFill>
                <a:srgbClr val="006666"/>
              </a:solidFill>
            </a:endParaRPr>
          </a:p>
        </p:txBody>
      </p:sp>
      <p:sp>
        <p:nvSpPr>
          <p:cNvPr id="6146" name="Rectangle 2">
            <a:extLst>
              <a:ext uri="{FF2B5EF4-FFF2-40B4-BE49-F238E27FC236}">
                <a16:creationId xmlns:a16="http://schemas.microsoft.com/office/drawing/2014/main" id="{028A43B3-DD62-7D4E-5DDC-132A2F2ADABA}"/>
              </a:ext>
            </a:extLst>
          </p:cNvPr>
          <p:cNvSpPr>
            <a:spLocks noGrp="1" noChangeArrowheads="1"/>
          </p:cNvSpPr>
          <p:nvPr>
            <p:ph type="body"/>
          </p:nvPr>
        </p:nvSpPr>
        <p:spPr>
          <a:xfrm>
            <a:off x="317500" y="476250"/>
            <a:ext cx="8640763" cy="4978400"/>
          </a:xfrm>
        </p:spPr>
        <p:txBody>
          <a:bodyPr anchor="t"/>
          <a:lstStyle/>
          <a:p>
            <a:pPr eaLnBrk="1" hangingPunct="1">
              <a:buFont typeface="Arial" panose="020B0604020202020204" pitchFamily="34" charset="0"/>
              <a:buChar char="•"/>
              <a:defRPr/>
            </a:pPr>
            <a:endParaRPr lang="en-GB" sz="1200" b="0" dirty="0">
              <a:solidFill>
                <a:srgbClr val="374151"/>
              </a:solidFill>
              <a:latin typeface="Söhne"/>
            </a:endParaRPr>
          </a:p>
          <a:p>
            <a:pPr marL="342900" indent="-342900" eaLnBrk="1" hangingPunct="1">
              <a:lnSpc>
                <a:spcPct val="150000"/>
              </a:lnSpc>
              <a:buFont typeface="Wingdings" panose="05000000000000000000" pitchFamily="2" charset="2"/>
              <a:buChar char="Ø"/>
              <a:defRPr/>
            </a:pPr>
            <a:r>
              <a:rPr lang="en-GB" sz="2400" b="0" dirty="0">
                <a:solidFill>
                  <a:schemeClr val="tx1"/>
                </a:solidFill>
                <a:latin typeface="Arial" panose="020B0604020202020204" pitchFamily="34" charset="0"/>
                <a:cs typeface="Arial" panose="020B0604020202020204" pitchFamily="34" charset="0"/>
              </a:rPr>
              <a:t>There are several e-portfolio platforms available for creating and hosting electronic portfolios. </a:t>
            </a:r>
          </a:p>
          <a:p>
            <a:pPr marL="342900" indent="-342900" eaLnBrk="1" hangingPunct="1">
              <a:lnSpc>
                <a:spcPct val="150000"/>
              </a:lnSpc>
              <a:buFont typeface="Wingdings" panose="05000000000000000000" pitchFamily="2" charset="2"/>
              <a:buChar char="Ø"/>
              <a:defRPr/>
            </a:pPr>
            <a:r>
              <a:rPr lang="en-GB" sz="2400" b="0" dirty="0">
                <a:solidFill>
                  <a:schemeClr val="tx1"/>
                </a:solidFill>
                <a:latin typeface="Arial" panose="020B0604020202020204" pitchFamily="34" charset="0"/>
                <a:cs typeface="Arial" panose="020B0604020202020204" pitchFamily="34" charset="0"/>
              </a:rPr>
              <a:t>The choice of platform often depends on your specific needs, including your goals, technical proficiency, and the features you require. </a:t>
            </a:r>
          </a:p>
        </p:txBody>
      </p:sp>
    </p:spTree>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showMasterSp="0">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51202" name="Text Box 1">
            <a:extLst>
              <a:ext uri="{FF2B5EF4-FFF2-40B4-BE49-F238E27FC236}">
                <a16:creationId xmlns:a16="http://schemas.microsoft.com/office/drawing/2014/main" id="{373AF755-5322-976D-7524-B3C37B613F1E}"/>
              </a:ext>
            </a:extLst>
          </p:cNvPr>
          <p:cNvSpPr txBox="1">
            <a:spLocks noChangeArrowheads="1"/>
          </p:cNvSpPr>
          <p:nvPr/>
        </p:nvSpPr>
        <p:spPr bwMode="auto">
          <a:xfrm>
            <a:off x="152177" y="-435588"/>
            <a:ext cx="8964612" cy="9985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b"/>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rgbClr val="003366"/>
                </a:solidFill>
                <a:latin typeface="Arial" panose="020B0604020202020204" pitchFamily="34" charset="0"/>
                <a:ea typeface="Microsoft YaHei" panose="020B0503020204020204" pitchFamily="34" charset="-122"/>
              </a:defRPr>
            </a:lvl1pPr>
            <a:lvl2pPr>
              <a:spcBef>
                <a:spcPts val="6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rgbClr val="003366"/>
                </a:solidFill>
                <a:latin typeface="Arial" panose="020B0604020202020204" pitchFamily="34" charset="0"/>
                <a:ea typeface="Microsoft YaHei" panose="020B0503020204020204" pitchFamily="34" charset="-122"/>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3366"/>
                </a:solidFill>
                <a:latin typeface="Arial" panose="020B0604020202020204" pitchFamily="34" charset="0"/>
                <a:ea typeface="Microsoft YaHei" panose="020B0503020204020204" pitchFamily="34" charset="-122"/>
              </a:defRPr>
            </a:lvl3pPr>
            <a:lvl4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4pPr>
            <a:lvl5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5pPr>
            <a:lvl6pPr marL="25146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6pPr>
            <a:lvl7pPr marL="29718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7pPr>
            <a:lvl8pPr marL="34290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8pPr>
            <a:lvl9pPr marL="38862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9pPr>
          </a:lstStyle>
          <a:p>
            <a:pPr eaLnBrk="1" hangingPunct="1">
              <a:lnSpc>
                <a:spcPct val="90000"/>
              </a:lnSpc>
              <a:spcBef>
                <a:spcPct val="0"/>
              </a:spcBef>
              <a:buClrTx/>
              <a:buFontTx/>
              <a:buNone/>
            </a:pPr>
            <a:r>
              <a:rPr lang="en-GB" altLang="en-US" sz="3600" dirty="0">
                <a:solidFill>
                  <a:srgbClr val="374151"/>
                </a:solidFill>
                <a:latin typeface="Söhne"/>
              </a:rPr>
              <a:t>E-Portfolio Platforms</a:t>
            </a:r>
            <a:endParaRPr lang="en-GB" altLang="en-US" sz="3600" b="1" dirty="0">
              <a:solidFill>
                <a:srgbClr val="006666"/>
              </a:solidFill>
            </a:endParaRPr>
          </a:p>
        </p:txBody>
      </p:sp>
      <p:sp>
        <p:nvSpPr>
          <p:cNvPr id="6146" name="Rectangle 2">
            <a:extLst>
              <a:ext uri="{FF2B5EF4-FFF2-40B4-BE49-F238E27FC236}">
                <a16:creationId xmlns:a16="http://schemas.microsoft.com/office/drawing/2014/main" id="{14BE40FE-D70B-998C-2666-F4EE922B63C3}"/>
              </a:ext>
            </a:extLst>
          </p:cNvPr>
          <p:cNvSpPr>
            <a:spLocks noGrp="1" noChangeArrowheads="1"/>
          </p:cNvSpPr>
          <p:nvPr>
            <p:ph type="body"/>
          </p:nvPr>
        </p:nvSpPr>
        <p:spPr>
          <a:xfrm>
            <a:off x="166702" y="332656"/>
            <a:ext cx="8640763" cy="4978400"/>
          </a:xfrm>
        </p:spPr>
        <p:txBody>
          <a:bodyPr anchor="t"/>
          <a:lstStyle/>
          <a:p>
            <a:pPr eaLnBrk="1" hangingPunct="1">
              <a:lnSpc>
                <a:spcPct val="150000"/>
              </a:lnSpc>
              <a:defRPr/>
            </a:pPr>
            <a:r>
              <a:rPr lang="en-GB" sz="1800" b="0" dirty="0">
                <a:solidFill>
                  <a:srgbClr val="374151"/>
                </a:solidFill>
                <a:latin typeface="Arial" panose="020B0604020202020204" pitchFamily="34" charset="0"/>
                <a:cs typeface="Arial" panose="020B0604020202020204" pitchFamily="34" charset="0"/>
              </a:rPr>
              <a:t>Some popular e-portfolio platforms to consider are:</a:t>
            </a:r>
            <a:endParaRPr lang="en-GB" sz="1200" b="0" dirty="0">
              <a:solidFill>
                <a:srgbClr val="374151"/>
              </a:solidFill>
              <a:latin typeface="Söhne"/>
            </a:endParaRPr>
          </a:p>
        </p:txBody>
      </p:sp>
      <p:graphicFrame>
        <p:nvGraphicFramePr>
          <p:cNvPr id="2" name="Diagram 1">
            <a:extLst>
              <a:ext uri="{FF2B5EF4-FFF2-40B4-BE49-F238E27FC236}">
                <a16:creationId xmlns:a16="http://schemas.microsoft.com/office/drawing/2014/main" id="{8BB947A3-8DA6-1269-2C20-4B7F96CAD1FA}"/>
              </a:ext>
            </a:extLst>
          </p:cNvPr>
          <p:cNvGraphicFramePr/>
          <p:nvPr>
            <p:extLst>
              <p:ext uri="{D42A27DB-BD31-4B8C-83A1-F6EECF244321}">
                <p14:modId xmlns:p14="http://schemas.microsoft.com/office/powerpoint/2010/main" val="746713247"/>
              </p:ext>
            </p:extLst>
          </p:nvPr>
        </p:nvGraphicFramePr>
        <p:xfrm>
          <a:off x="539552" y="1331194"/>
          <a:ext cx="7453298"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showMasterSp="0">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145" name="Text Box 1">
            <a:extLst>
              <a:ext uri="{FF2B5EF4-FFF2-40B4-BE49-F238E27FC236}">
                <a16:creationId xmlns:a16="http://schemas.microsoft.com/office/drawing/2014/main" id="{E4598C40-5377-8A33-1D73-60FB2002D19D}"/>
              </a:ext>
            </a:extLst>
          </p:cNvPr>
          <p:cNvSpPr txBox="1">
            <a:spLocks noChangeArrowheads="1"/>
          </p:cNvSpPr>
          <p:nvPr/>
        </p:nvSpPr>
        <p:spPr bwMode="auto">
          <a:xfrm>
            <a:off x="179512" y="-318199"/>
            <a:ext cx="8964488" cy="998538"/>
          </a:xfrm>
          <a:prstGeom prst="rect">
            <a:avLst/>
          </a:prstGeom>
          <a:noFill/>
          <a:ln>
            <a:noFill/>
          </a:ln>
          <a:effectLst/>
        </p:spPr>
        <p:txBody>
          <a:bodyPr lIns="90000" tIns="46800" rIns="90000" bIns="46800" anchor="b"/>
          <a:lstStyle>
            <a:lvl1pP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1pPr>
            <a:lvl2pP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2pPr>
            <a:lvl3pP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3pPr>
            <a:lvl4pP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4pPr>
            <a:lvl5pP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9pPr>
          </a:lstStyle>
          <a:p>
            <a:pPr eaLnBrk="1" hangingPunct="1">
              <a:lnSpc>
                <a:spcPct val="90000"/>
              </a:lnSpc>
              <a:buSzPct val="100000"/>
              <a:defRPr/>
            </a:pPr>
            <a:r>
              <a:rPr lang="en-GB" sz="3600" dirty="0">
                <a:solidFill>
                  <a:srgbClr val="374151"/>
                </a:solidFill>
                <a:latin typeface="Söhne"/>
              </a:rPr>
              <a:t>E-Portfolio Platforms</a:t>
            </a:r>
            <a:endParaRPr lang="en-GB" altLang="en-US" sz="3600" b="1" dirty="0">
              <a:solidFill>
                <a:srgbClr val="006666"/>
              </a:solidFill>
            </a:endParaRPr>
          </a:p>
        </p:txBody>
      </p:sp>
      <p:sp>
        <p:nvSpPr>
          <p:cNvPr id="6146" name="Rectangle 2">
            <a:extLst>
              <a:ext uri="{FF2B5EF4-FFF2-40B4-BE49-F238E27FC236}">
                <a16:creationId xmlns:a16="http://schemas.microsoft.com/office/drawing/2014/main" id="{0C4B2E26-2075-0533-BDA4-4158E21FE8B5}"/>
              </a:ext>
            </a:extLst>
          </p:cNvPr>
          <p:cNvSpPr>
            <a:spLocks noGrp="1" noChangeArrowheads="1"/>
          </p:cNvSpPr>
          <p:nvPr>
            <p:ph type="body"/>
          </p:nvPr>
        </p:nvSpPr>
        <p:spPr>
          <a:xfrm>
            <a:off x="198240" y="660788"/>
            <a:ext cx="8640763" cy="4978400"/>
          </a:xfrm>
        </p:spPr>
        <p:txBody>
          <a:bodyPr anchor="t"/>
          <a:lstStyle/>
          <a:p>
            <a:pPr marL="342900" indent="-342900" eaLnBrk="1" hangingPunct="1">
              <a:lnSpc>
                <a:spcPct val="150000"/>
              </a:lnSpc>
              <a:buFont typeface="Wingdings" panose="05000000000000000000" pitchFamily="2" charset="2"/>
              <a:buChar char="Ø"/>
              <a:defRPr/>
            </a:pPr>
            <a:r>
              <a:rPr lang="en-GB" sz="2200" b="0" dirty="0">
                <a:solidFill>
                  <a:srgbClr val="374151"/>
                </a:solidFill>
                <a:latin typeface="Arial" panose="020B0604020202020204" pitchFamily="34" charset="0"/>
                <a:cs typeface="Arial" panose="020B0604020202020204" pitchFamily="34" charset="0"/>
              </a:rPr>
              <a:t>When selecting an e-portfolio platform, consider factors like your technical proficiency, design preferences, the degree of customization you need, and  the audience you want to reach.</a:t>
            </a:r>
          </a:p>
          <a:p>
            <a:pPr marL="342900" indent="-342900" eaLnBrk="1" hangingPunct="1">
              <a:lnSpc>
                <a:spcPct val="150000"/>
              </a:lnSpc>
              <a:buFont typeface="Wingdings" panose="05000000000000000000" pitchFamily="2" charset="2"/>
              <a:buChar char="Ø"/>
              <a:defRPr/>
            </a:pPr>
            <a:r>
              <a:rPr lang="en-GB" sz="2200" b="0" dirty="0">
                <a:solidFill>
                  <a:srgbClr val="374151"/>
                </a:solidFill>
                <a:latin typeface="Arial" panose="020B0604020202020204" pitchFamily="34" charset="0"/>
                <a:cs typeface="Arial" panose="020B0604020202020204" pitchFamily="34" charset="0"/>
              </a:rPr>
              <a:t>It's a good practice to explore the platform, try out its features, and, if available, take advantage of free trials or basic versions before making a final decision. </a:t>
            </a:r>
          </a:p>
          <a:p>
            <a:pPr marL="342900" indent="-342900" eaLnBrk="1" hangingPunct="1">
              <a:lnSpc>
                <a:spcPct val="150000"/>
              </a:lnSpc>
              <a:buFont typeface="Wingdings" panose="05000000000000000000" pitchFamily="2" charset="2"/>
              <a:buChar char="Ø"/>
              <a:defRPr/>
            </a:pPr>
            <a:r>
              <a:rPr lang="en-GB" sz="2200" b="0" dirty="0">
                <a:solidFill>
                  <a:srgbClr val="374151"/>
                </a:solidFill>
                <a:latin typeface="Arial" panose="020B0604020202020204" pitchFamily="34" charset="0"/>
                <a:cs typeface="Arial" panose="020B0604020202020204" pitchFamily="34" charset="0"/>
              </a:rPr>
              <a:t>Additionally, think about the long-term viability and portability of your e-portfolio, as you may want to continue using it beyond your current educational or professional pursuits.</a:t>
            </a:r>
          </a:p>
        </p:txBody>
      </p:sp>
    </p:spTree>
  </p:cSld>
  <p:clrMapOvr>
    <a:masterClrMapping/>
  </p:clrMapOvr>
  <p:transition spd="slow"/>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57346" name="Text Box 1">
            <a:extLst>
              <a:ext uri="{FF2B5EF4-FFF2-40B4-BE49-F238E27FC236}">
                <a16:creationId xmlns:a16="http://schemas.microsoft.com/office/drawing/2014/main" id="{3703B5F1-5507-A4FE-656B-C6149353F949}"/>
              </a:ext>
            </a:extLst>
          </p:cNvPr>
          <p:cNvSpPr txBox="1">
            <a:spLocks noChangeArrowheads="1"/>
          </p:cNvSpPr>
          <p:nvPr/>
        </p:nvSpPr>
        <p:spPr bwMode="auto">
          <a:xfrm>
            <a:off x="179388" y="-317500"/>
            <a:ext cx="8964612" cy="9985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b"/>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rgbClr val="003366"/>
                </a:solidFill>
                <a:latin typeface="Arial" panose="020B0604020202020204" pitchFamily="34" charset="0"/>
                <a:ea typeface="Microsoft YaHei" panose="020B0503020204020204" pitchFamily="34" charset="-122"/>
              </a:defRPr>
            </a:lvl1pPr>
            <a:lvl2pPr>
              <a:spcBef>
                <a:spcPts val="6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rgbClr val="003366"/>
                </a:solidFill>
                <a:latin typeface="Arial" panose="020B0604020202020204" pitchFamily="34" charset="0"/>
                <a:ea typeface="Microsoft YaHei" panose="020B0503020204020204" pitchFamily="34" charset="-122"/>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3366"/>
                </a:solidFill>
                <a:latin typeface="Arial" panose="020B0604020202020204" pitchFamily="34" charset="0"/>
                <a:ea typeface="Microsoft YaHei" panose="020B0503020204020204" pitchFamily="34" charset="-122"/>
              </a:defRPr>
            </a:lvl3pPr>
            <a:lvl4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4pPr>
            <a:lvl5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5pPr>
            <a:lvl6pPr marL="25146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6pPr>
            <a:lvl7pPr marL="29718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7pPr>
            <a:lvl8pPr marL="34290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8pPr>
            <a:lvl9pPr marL="38862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9pPr>
          </a:lstStyle>
          <a:p>
            <a:pPr eaLnBrk="1" hangingPunct="1">
              <a:lnSpc>
                <a:spcPct val="90000"/>
              </a:lnSpc>
              <a:spcBef>
                <a:spcPct val="0"/>
              </a:spcBef>
              <a:buClrTx/>
              <a:buFontTx/>
              <a:buNone/>
            </a:pPr>
            <a:r>
              <a:rPr lang="en-GB" altLang="en-US" sz="3600" dirty="0">
                <a:solidFill>
                  <a:srgbClr val="374151"/>
                </a:solidFill>
                <a:latin typeface="Söhne"/>
              </a:rPr>
              <a:t>Class Activity 3</a:t>
            </a:r>
            <a:endParaRPr lang="en-GB" altLang="en-US" sz="3600" b="1" dirty="0">
              <a:solidFill>
                <a:srgbClr val="006666"/>
              </a:solidFill>
            </a:endParaRPr>
          </a:p>
        </p:txBody>
      </p:sp>
      <p:sp>
        <p:nvSpPr>
          <p:cNvPr id="6146" name="Rectangle 2">
            <a:extLst>
              <a:ext uri="{FF2B5EF4-FFF2-40B4-BE49-F238E27FC236}">
                <a16:creationId xmlns:a16="http://schemas.microsoft.com/office/drawing/2014/main" id="{6EFA859C-82E6-5C7F-9F29-4CB57E416FB6}"/>
              </a:ext>
            </a:extLst>
          </p:cNvPr>
          <p:cNvSpPr>
            <a:spLocks noGrp="1" noChangeArrowheads="1"/>
          </p:cNvSpPr>
          <p:nvPr>
            <p:ph type="body"/>
          </p:nvPr>
        </p:nvSpPr>
        <p:spPr>
          <a:xfrm>
            <a:off x="341312" y="764704"/>
            <a:ext cx="8640763" cy="4978400"/>
          </a:xfrm>
        </p:spPr>
        <p:txBody>
          <a:bodyPr anchor="t"/>
          <a:lstStyle/>
          <a:p>
            <a:pPr eaLnBrk="1" hangingPunct="1">
              <a:lnSpc>
                <a:spcPct val="150000"/>
              </a:lnSpc>
              <a:defRPr/>
            </a:pPr>
            <a:r>
              <a:rPr lang="en-GB" sz="2400" dirty="0">
                <a:solidFill>
                  <a:srgbClr val="374151"/>
                </a:solidFill>
                <a:latin typeface="Arial" panose="020B0604020202020204" pitchFamily="34" charset="0"/>
                <a:cs typeface="Arial" panose="020B0604020202020204" pitchFamily="34" charset="0"/>
              </a:rPr>
              <a:t>Exercise</a:t>
            </a:r>
            <a:r>
              <a:rPr lang="en-GB" sz="2400" b="0" dirty="0">
                <a:solidFill>
                  <a:srgbClr val="374151"/>
                </a:solidFill>
                <a:latin typeface="Arial" panose="020B0604020202020204" pitchFamily="34" charset="0"/>
                <a:cs typeface="Arial" panose="020B0604020202020204" pitchFamily="34" charset="0"/>
              </a:rPr>
              <a:t>: Set up a simple e-portfolio.</a:t>
            </a:r>
          </a:p>
          <a:p>
            <a:pPr eaLnBrk="1" hangingPunct="1">
              <a:lnSpc>
                <a:spcPct val="150000"/>
              </a:lnSpc>
              <a:defRPr/>
            </a:pPr>
            <a:r>
              <a:rPr lang="en-GB" sz="2400" b="0" dirty="0">
                <a:solidFill>
                  <a:srgbClr val="374151"/>
                </a:solidFill>
                <a:latin typeface="Arial" panose="020B0604020202020204" pitchFamily="34" charset="0"/>
                <a:cs typeface="Arial" panose="020B0604020202020204" pitchFamily="34" charset="0"/>
              </a:rPr>
              <a:t>Students choose a platform and create a basic e-portfolio with their name, contact information, and an "About Me" section.</a:t>
            </a:r>
          </a:p>
          <a:p>
            <a:pPr eaLnBrk="1" hangingPunct="1">
              <a:buFont typeface="Arial" panose="020B0604020202020204" pitchFamily="34" charset="0"/>
              <a:buChar char="•"/>
              <a:defRPr/>
            </a:pPr>
            <a:endParaRPr lang="en-GB" sz="1200" b="0" dirty="0">
              <a:solidFill>
                <a:srgbClr val="374151"/>
              </a:solidFill>
              <a:latin typeface="Söhne"/>
            </a:endParaRPr>
          </a:p>
        </p:txBody>
      </p:sp>
    </p:spTree>
  </p:cSld>
  <p:clrMapOvr>
    <a:masterClrMapping/>
  </p:clrMapOvr>
  <p:transition spd="slow"/>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bg>
      <p:bgPr>
        <a:blipFill dpi="0" rotWithShape="0">
          <a:blip r:embed="rId3"/>
          <a:srcRect/>
          <a:stretch>
            <a:fillRect/>
          </a:stretch>
        </a:blipFill>
        <a:effectLst/>
      </p:bgPr>
    </p:bg>
    <p:spTree>
      <p:nvGrpSpPr>
        <p:cNvPr id="1" name="">
          <a:extLst>
            <a:ext uri="{FF2B5EF4-FFF2-40B4-BE49-F238E27FC236}">
              <a16:creationId xmlns:a16="http://schemas.microsoft.com/office/drawing/2014/main" id="{718C9968-2E96-6A56-5359-3CEBA7792FDC}"/>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C37DD7B5-C0FF-F1E2-03EB-D72C61A7E2D3}"/>
              </a:ext>
            </a:extLst>
          </p:cNvPr>
          <p:cNvSpPr/>
          <p:nvPr/>
        </p:nvSpPr>
        <p:spPr>
          <a:xfrm>
            <a:off x="539552" y="476672"/>
            <a:ext cx="8172000" cy="4860000"/>
          </a:xfrm>
          <a:prstGeom prst="rect">
            <a:avLst/>
          </a:prstGeom>
          <a:solidFill>
            <a:srgbClr val="00B0F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600" dirty="0">
                <a:latin typeface="Arial" panose="020B0604020202020204" pitchFamily="34" charset="0"/>
                <a:cs typeface="Arial" panose="020B0604020202020204" pitchFamily="34" charset="0"/>
              </a:rPr>
              <a:t>20 MINUTES BREAK</a:t>
            </a:r>
          </a:p>
        </p:txBody>
      </p:sp>
    </p:spTree>
    <p:extLst>
      <p:ext uri="{BB962C8B-B14F-4D97-AF65-F5344CB8AC3E}">
        <p14:creationId xmlns:p14="http://schemas.microsoft.com/office/powerpoint/2010/main" val="1442985064"/>
      </p:ext>
    </p:extLst>
  </p:cSld>
  <p:clrMapOvr>
    <a:masterClrMapping/>
  </p:clrMapOvr>
  <p:transition spd="slow"/>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bg>
      <p:bgPr>
        <a:blipFill dpi="0" rotWithShape="0">
          <a:blip r:embed="rId3"/>
          <a:srcRect/>
          <a:stretch>
            <a:fillRect/>
          </a:stretch>
        </a:blipFill>
        <a:effectLst/>
      </p:bgPr>
    </p:bg>
    <p:spTree>
      <p:nvGrpSpPr>
        <p:cNvPr id="1" name="">
          <a:extLst>
            <a:ext uri="{FF2B5EF4-FFF2-40B4-BE49-F238E27FC236}">
              <a16:creationId xmlns:a16="http://schemas.microsoft.com/office/drawing/2014/main" id="{EDC0BC68-56C4-FE2C-273E-205DED34BD2A}"/>
            </a:ext>
          </a:extLst>
        </p:cNvPr>
        <p:cNvGrpSpPr/>
        <p:nvPr/>
      </p:nvGrpSpPr>
      <p:grpSpPr>
        <a:xfrm>
          <a:off x="0" y="0"/>
          <a:ext cx="0" cy="0"/>
          <a:chOff x="0" y="0"/>
          <a:chExt cx="0" cy="0"/>
        </a:xfrm>
      </p:grpSpPr>
      <p:sp>
        <p:nvSpPr>
          <p:cNvPr id="57346" name="Text Box 1">
            <a:extLst>
              <a:ext uri="{FF2B5EF4-FFF2-40B4-BE49-F238E27FC236}">
                <a16:creationId xmlns:a16="http://schemas.microsoft.com/office/drawing/2014/main" id="{713CEBA1-3034-B5A5-B386-98339F82E11D}"/>
              </a:ext>
            </a:extLst>
          </p:cNvPr>
          <p:cNvSpPr txBox="1">
            <a:spLocks noChangeArrowheads="1"/>
          </p:cNvSpPr>
          <p:nvPr/>
        </p:nvSpPr>
        <p:spPr bwMode="auto">
          <a:xfrm>
            <a:off x="179388" y="-317500"/>
            <a:ext cx="8964612" cy="9985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b"/>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rgbClr val="003366"/>
                </a:solidFill>
                <a:latin typeface="Arial" panose="020B0604020202020204" pitchFamily="34" charset="0"/>
                <a:ea typeface="Microsoft YaHei" panose="020B0503020204020204" pitchFamily="34" charset="-122"/>
              </a:defRPr>
            </a:lvl1pPr>
            <a:lvl2pPr>
              <a:spcBef>
                <a:spcPts val="6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rgbClr val="003366"/>
                </a:solidFill>
                <a:latin typeface="Arial" panose="020B0604020202020204" pitchFamily="34" charset="0"/>
                <a:ea typeface="Microsoft YaHei" panose="020B0503020204020204" pitchFamily="34" charset="-122"/>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3366"/>
                </a:solidFill>
                <a:latin typeface="Arial" panose="020B0604020202020204" pitchFamily="34" charset="0"/>
                <a:ea typeface="Microsoft YaHei" panose="020B0503020204020204" pitchFamily="34" charset="-122"/>
              </a:defRPr>
            </a:lvl3pPr>
            <a:lvl4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4pPr>
            <a:lvl5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5pPr>
            <a:lvl6pPr marL="25146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6pPr>
            <a:lvl7pPr marL="29718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7pPr>
            <a:lvl8pPr marL="34290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8pPr>
            <a:lvl9pPr marL="38862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9pPr>
          </a:lstStyle>
          <a:p>
            <a:pPr eaLnBrk="1" hangingPunct="1">
              <a:lnSpc>
                <a:spcPct val="90000"/>
              </a:lnSpc>
              <a:spcBef>
                <a:spcPct val="0"/>
              </a:spcBef>
              <a:buClrTx/>
              <a:buFontTx/>
              <a:buNone/>
            </a:pPr>
            <a:r>
              <a:rPr lang="en-GB" altLang="en-US" sz="3600" dirty="0">
                <a:solidFill>
                  <a:srgbClr val="374151"/>
                </a:solidFill>
                <a:latin typeface="Söhne"/>
              </a:rPr>
              <a:t>ACADEMIC POSTER</a:t>
            </a:r>
            <a:endParaRPr lang="en-GB" altLang="en-US" sz="3600" b="1" dirty="0">
              <a:solidFill>
                <a:srgbClr val="006666"/>
              </a:solidFill>
            </a:endParaRPr>
          </a:p>
        </p:txBody>
      </p:sp>
      <p:sp>
        <p:nvSpPr>
          <p:cNvPr id="6146" name="Rectangle 2">
            <a:extLst>
              <a:ext uri="{FF2B5EF4-FFF2-40B4-BE49-F238E27FC236}">
                <a16:creationId xmlns:a16="http://schemas.microsoft.com/office/drawing/2014/main" id="{DDC3535E-09A2-EF5A-96EE-9B04BD602BF1}"/>
              </a:ext>
            </a:extLst>
          </p:cNvPr>
          <p:cNvSpPr>
            <a:spLocks noGrp="1" noChangeArrowheads="1"/>
          </p:cNvSpPr>
          <p:nvPr>
            <p:ph type="body"/>
          </p:nvPr>
        </p:nvSpPr>
        <p:spPr>
          <a:xfrm>
            <a:off x="251618" y="647329"/>
            <a:ext cx="8640763" cy="4978400"/>
          </a:xfrm>
        </p:spPr>
        <p:txBody>
          <a:bodyPr anchor="t"/>
          <a:lstStyle/>
          <a:p>
            <a:pPr marL="457200" indent="-457200" algn="l">
              <a:lnSpc>
                <a:spcPct val="150000"/>
              </a:lnSpc>
              <a:buFont typeface="Wingdings" panose="05000000000000000000" pitchFamily="2" charset="2"/>
              <a:buChar char="q"/>
            </a:pPr>
            <a:r>
              <a:rPr lang="en-GB" sz="2800" b="0" i="0" dirty="0">
                <a:solidFill>
                  <a:srgbClr val="242424"/>
                </a:solidFill>
                <a:effectLst/>
                <a:latin typeface="Arial" panose="020B0604020202020204" pitchFamily="34" charset="0"/>
                <a:cs typeface="Arial" panose="020B0604020202020204" pitchFamily="34" charset="0"/>
              </a:rPr>
              <a:t>An academic poster is a visual presentation of research findings, typically displayed at conferences, seminars, or academic events.</a:t>
            </a:r>
          </a:p>
          <a:p>
            <a:pPr marL="457200" indent="-457200" algn="l">
              <a:lnSpc>
                <a:spcPct val="150000"/>
              </a:lnSpc>
              <a:buFont typeface="Wingdings" panose="05000000000000000000" pitchFamily="2" charset="2"/>
              <a:buChar char="q"/>
            </a:pPr>
            <a:r>
              <a:rPr lang="en-GB" sz="2800" b="0" i="0" dirty="0">
                <a:solidFill>
                  <a:srgbClr val="242424"/>
                </a:solidFill>
                <a:effectLst/>
                <a:latin typeface="Arial" panose="020B0604020202020204" pitchFamily="34" charset="0"/>
                <a:cs typeface="Arial" panose="020B0604020202020204" pitchFamily="34" charset="0"/>
              </a:rPr>
              <a:t> It condenses your research into a format that is easy to read and understand, using a combination of text, images, graphs, and charts.</a:t>
            </a:r>
          </a:p>
          <a:p>
            <a:pPr eaLnBrk="1" hangingPunct="1">
              <a:buFont typeface="Arial" panose="020B0604020202020204" pitchFamily="34" charset="0"/>
              <a:buChar char="•"/>
              <a:defRPr/>
            </a:pPr>
            <a:endParaRPr lang="en-GB" sz="1200" b="0" dirty="0">
              <a:solidFill>
                <a:srgbClr val="374151"/>
              </a:solidFill>
              <a:latin typeface="Söhne"/>
            </a:endParaRPr>
          </a:p>
        </p:txBody>
      </p:sp>
    </p:spTree>
    <p:extLst>
      <p:ext uri="{BB962C8B-B14F-4D97-AF65-F5344CB8AC3E}">
        <p14:creationId xmlns:p14="http://schemas.microsoft.com/office/powerpoint/2010/main" val="825265830"/>
      </p:ext>
    </p:extLst>
  </p:cSld>
  <p:clrMapOvr>
    <a:masterClrMapping/>
  </p:clrMapOvr>
  <p:transition spd="slow"/>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bg>
      <p:bgPr>
        <a:blipFill dpi="0" rotWithShape="0">
          <a:blip r:embed="rId3"/>
          <a:srcRect/>
          <a:stretch>
            <a:fillRect/>
          </a:stretch>
        </a:blipFill>
        <a:effectLst/>
      </p:bgPr>
    </p:bg>
    <p:spTree>
      <p:nvGrpSpPr>
        <p:cNvPr id="1" name="">
          <a:extLst>
            <a:ext uri="{FF2B5EF4-FFF2-40B4-BE49-F238E27FC236}">
              <a16:creationId xmlns:a16="http://schemas.microsoft.com/office/drawing/2014/main" id="{325D2312-6818-FFE5-E28E-67742B12AE4D}"/>
            </a:ext>
          </a:extLst>
        </p:cNvPr>
        <p:cNvGrpSpPr/>
        <p:nvPr/>
      </p:nvGrpSpPr>
      <p:grpSpPr>
        <a:xfrm>
          <a:off x="0" y="0"/>
          <a:ext cx="0" cy="0"/>
          <a:chOff x="0" y="0"/>
          <a:chExt cx="0" cy="0"/>
        </a:xfrm>
      </p:grpSpPr>
      <p:sp>
        <p:nvSpPr>
          <p:cNvPr id="57346" name="Text Box 1">
            <a:extLst>
              <a:ext uri="{FF2B5EF4-FFF2-40B4-BE49-F238E27FC236}">
                <a16:creationId xmlns:a16="http://schemas.microsoft.com/office/drawing/2014/main" id="{F257CC3A-A76F-3485-EDB4-C317F97CB27F}"/>
              </a:ext>
            </a:extLst>
          </p:cNvPr>
          <p:cNvSpPr txBox="1">
            <a:spLocks noChangeArrowheads="1"/>
          </p:cNvSpPr>
          <p:nvPr/>
        </p:nvSpPr>
        <p:spPr bwMode="auto">
          <a:xfrm>
            <a:off x="179388" y="-317500"/>
            <a:ext cx="8964612" cy="9985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b"/>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rgbClr val="003366"/>
                </a:solidFill>
                <a:latin typeface="Arial" panose="020B0604020202020204" pitchFamily="34" charset="0"/>
                <a:ea typeface="Microsoft YaHei" panose="020B0503020204020204" pitchFamily="34" charset="-122"/>
              </a:defRPr>
            </a:lvl1pPr>
            <a:lvl2pPr>
              <a:spcBef>
                <a:spcPts val="6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rgbClr val="003366"/>
                </a:solidFill>
                <a:latin typeface="Arial" panose="020B0604020202020204" pitchFamily="34" charset="0"/>
                <a:ea typeface="Microsoft YaHei" panose="020B0503020204020204" pitchFamily="34" charset="-122"/>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3366"/>
                </a:solidFill>
                <a:latin typeface="Arial" panose="020B0604020202020204" pitchFamily="34" charset="0"/>
                <a:ea typeface="Microsoft YaHei" panose="020B0503020204020204" pitchFamily="34" charset="-122"/>
              </a:defRPr>
            </a:lvl3pPr>
            <a:lvl4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4pPr>
            <a:lvl5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5pPr>
            <a:lvl6pPr marL="25146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6pPr>
            <a:lvl7pPr marL="29718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7pPr>
            <a:lvl8pPr marL="34290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8pPr>
            <a:lvl9pPr marL="38862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9pPr>
          </a:lstStyle>
          <a:p>
            <a:pPr eaLnBrk="1" hangingPunct="1">
              <a:lnSpc>
                <a:spcPct val="90000"/>
              </a:lnSpc>
              <a:spcBef>
                <a:spcPct val="0"/>
              </a:spcBef>
              <a:buClrTx/>
              <a:buFontTx/>
              <a:buNone/>
            </a:pPr>
            <a:r>
              <a:rPr lang="en-GB" altLang="en-US" sz="3600" dirty="0">
                <a:solidFill>
                  <a:srgbClr val="374151"/>
                </a:solidFill>
                <a:latin typeface="Söhne"/>
              </a:rPr>
              <a:t>Why is an Academic Poster Required</a:t>
            </a:r>
            <a:endParaRPr lang="en-GB" altLang="en-US" sz="3600" b="1" dirty="0">
              <a:solidFill>
                <a:srgbClr val="006666"/>
              </a:solidFill>
            </a:endParaRPr>
          </a:p>
        </p:txBody>
      </p:sp>
      <p:pic>
        <p:nvPicPr>
          <p:cNvPr id="6" name="Picture 5">
            <a:extLst>
              <a:ext uri="{FF2B5EF4-FFF2-40B4-BE49-F238E27FC236}">
                <a16:creationId xmlns:a16="http://schemas.microsoft.com/office/drawing/2014/main" id="{C356427C-0C4D-0796-32DB-C7BD201D799D}"/>
              </a:ext>
            </a:extLst>
          </p:cNvPr>
          <p:cNvPicPr>
            <a:picLocks noChangeAspect="1"/>
          </p:cNvPicPr>
          <p:nvPr/>
        </p:nvPicPr>
        <p:blipFill>
          <a:blip r:embed="rId4"/>
          <a:stretch>
            <a:fillRect/>
          </a:stretch>
        </p:blipFill>
        <p:spPr>
          <a:xfrm>
            <a:off x="971599" y="908719"/>
            <a:ext cx="7596000" cy="4566082"/>
          </a:xfrm>
          <a:prstGeom prst="rect">
            <a:avLst/>
          </a:prstGeom>
          <a:ln>
            <a:solidFill>
              <a:schemeClr val="accent1"/>
            </a:solidFill>
          </a:ln>
        </p:spPr>
      </p:pic>
    </p:spTree>
    <p:extLst>
      <p:ext uri="{BB962C8B-B14F-4D97-AF65-F5344CB8AC3E}">
        <p14:creationId xmlns:p14="http://schemas.microsoft.com/office/powerpoint/2010/main" val="223966905"/>
      </p:ext>
    </p:extLst>
  </p:cSld>
  <p:clrMapOvr>
    <a:masterClrMapping/>
  </p:clrMapOvr>
  <p:transition spd="slow"/>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bg>
      <p:bgPr>
        <a:blipFill dpi="0" rotWithShape="0">
          <a:blip r:embed="rId3"/>
          <a:srcRect/>
          <a:stretch>
            <a:fillRect/>
          </a:stretch>
        </a:blipFill>
        <a:effectLst/>
      </p:bgPr>
    </p:bg>
    <p:spTree>
      <p:nvGrpSpPr>
        <p:cNvPr id="1" name="">
          <a:extLst>
            <a:ext uri="{FF2B5EF4-FFF2-40B4-BE49-F238E27FC236}">
              <a16:creationId xmlns:a16="http://schemas.microsoft.com/office/drawing/2014/main" id="{F4B4C720-92F4-AE84-72AF-F9B459616AB8}"/>
            </a:ext>
          </a:extLst>
        </p:cNvPr>
        <p:cNvGrpSpPr/>
        <p:nvPr/>
      </p:nvGrpSpPr>
      <p:grpSpPr>
        <a:xfrm>
          <a:off x="0" y="0"/>
          <a:ext cx="0" cy="0"/>
          <a:chOff x="0" y="0"/>
          <a:chExt cx="0" cy="0"/>
        </a:xfrm>
      </p:grpSpPr>
      <p:sp>
        <p:nvSpPr>
          <p:cNvPr id="57346" name="Text Box 1">
            <a:extLst>
              <a:ext uri="{FF2B5EF4-FFF2-40B4-BE49-F238E27FC236}">
                <a16:creationId xmlns:a16="http://schemas.microsoft.com/office/drawing/2014/main" id="{2788A840-DF7D-0728-E539-EF593C70DF07}"/>
              </a:ext>
            </a:extLst>
          </p:cNvPr>
          <p:cNvSpPr txBox="1">
            <a:spLocks noChangeArrowheads="1"/>
          </p:cNvSpPr>
          <p:nvPr/>
        </p:nvSpPr>
        <p:spPr bwMode="auto">
          <a:xfrm>
            <a:off x="179388" y="-317500"/>
            <a:ext cx="8964612" cy="9985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b"/>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rgbClr val="003366"/>
                </a:solidFill>
                <a:latin typeface="Arial" panose="020B0604020202020204" pitchFamily="34" charset="0"/>
                <a:ea typeface="Microsoft YaHei" panose="020B0503020204020204" pitchFamily="34" charset="-122"/>
              </a:defRPr>
            </a:lvl1pPr>
            <a:lvl2pPr>
              <a:spcBef>
                <a:spcPts val="6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rgbClr val="003366"/>
                </a:solidFill>
                <a:latin typeface="Arial" panose="020B0604020202020204" pitchFamily="34" charset="0"/>
                <a:ea typeface="Microsoft YaHei" panose="020B0503020204020204" pitchFamily="34" charset="-122"/>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3366"/>
                </a:solidFill>
                <a:latin typeface="Arial" panose="020B0604020202020204" pitchFamily="34" charset="0"/>
                <a:ea typeface="Microsoft YaHei" panose="020B0503020204020204" pitchFamily="34" charset="-122"/>
              </a:defRPr>
            </a:lvl3pPr>
            <a:lvl4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4pPr>
            <a:lvl5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5pPr>
            <a:lvl6pPr marL="25146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6pPr>
            <a:lvl7pPr marL="29718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7pPr>
            <a:lvl8pPr marL="34290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8pPr>
            <a:lvl9pPr marL="38862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9pPr>
          </a:lstStyle>
          <a:p>
            <a:pPr eaLnBrk="1" hangingPunct="1">
              <a:lnSpc>
                <a:spcPct val="90000"/>
              </a:lnSpc>
              <a:spcBef>
                <a:spcPct val="0"/>
              </a:spcBef>
              <a:buClrTx/>
              <a:buFontTx/>
              <a:buNone/>
            </a:pPr>
            <a:r>
              <a:rPr lang="en-GB" altLang="en-US" sz="3600" dirty="0">
                <a:solidFill>
                  <a:srgbClr val="374151"/>
                </a:solidFill>
                <a:latin typeface="Söhne"/>
              </a:rPr>
              <a:t>Why is an Academic Poster Required</a:t>
            </a:r>
            <a:endParaRPr lang="en-GB" altLang="en-US" sz="3600" b="1" dirty="0">
              <a:solidFill>
                <a:srgbClr val="006666"/>
              </a:solidFill>
            </a:endParaRPr>
          </a:p>
        </p:txBody>
      </p:sp>
      <p:sp>
        <p:nvSpPr>
          <p:cNvPr id="6146" name="Rectangle 2">
            <a:extLst>
              <a:ext uri="{FF2B5EF4-FFF2-40B4-BE49-F238E27FC236}">
                <a16:creationId xmlns:a16="http://schemas.microsoft.com/office/drawing/2014/main" id="{9FFB4AB7-28F3-A328-DDAC-74982830B98A}"/>
              </a:ext>
            </a:extLst>
          </p:cNvPr>
          <p:cNvSpPr>
            <a:spLocks noGrp="1" noChangeArrowheads="1"/>
          </p:cNvSpPr>
          <p:nvPr>
            <p:ph type="body"/>
          </p:nvPr>
        </p:nvSpPr>
        <p:spPr>
          <a:xfrm>
            <a:off x="251618" y="647329"/>
            <a:ext cx="8640763" cy="4978400"/>
          </a:xfrm>
        </p:spPr>
        <p:txBody>
          <a:bodyPr anchor="t"/>
          <a:lstStyle/>
          <a:p>
            <a:pPr algn="l">
              <a:lnSpc>
                <a:spcPct val="150000"/>
              </a:lnSpc>
              <a:buFont typeface="+mj-lt"/>
              <a:buAutoNum type="arabicPeriod"/>
            </a:pPr>
            <a:r>
              <a:rPr lang="en-GB" sz="2000" b="1" i="0" dirty="0">
                <a:solidFill>
                  <a:srgbClr val="242424"/>
                </a:solidFill>
                <a:effectLst/>
                <a:latin typeface="Arial" panose="020B0604020202020204" pitchFamily="34" charset="0"/>
                <a:cs typeface="Arial" panose="020B0604020202020204" pitchFamily="34" charset="0"/>
              </a:rPr>
              <a:t>Communication</a:t>
            </a:r>
            <a:r>
              <a:rPr lang="en-GB" sz="2000" b="0" i="0" dirty="0">
                <a:solidFill>
                  <a:srgbClr val="242424"/>
                </a:solidFill>
                <a:effectLst/>
                <a:latin typeface="Arial" panose="020B0604020202020204" pitchFamily="34" charset="0"/>
                <a:cs typeface="Arial" panose="020B0604020202020204" pitchFamily="34" charset="0"/>
              </a:rPr>
              <a:t>: It allows you to communicate your research succinctly and effectively to a broad audience.</a:t>
            </a:r>
          </a:p>
          <a:p>
            <a:pPr algn="l">
              <a:lnSpc>
                <a:spcPct val="150000"/>
              </a:lnSpc>
              <a:buFont typeface="+mj-lt"/>
              <a:buAutoNum type="arabicPeriod"/>
            </a:pPr>
            <a:r>
              <a:rPr lang="en-GB" sz="2000" b="1" i="0" dirty="0">
                <a:solidFill>
                  <a:srgbClr val="242424"/>
                </a:solidFill>
                <a:effectLst/>
                <a:latin typeface="Arial" panose="020B0604020202020204" pitchFamily="34" charset="0"/>
                <a:cs typeface="Arial" panose="020B0604020202020204" pitchFamily="34" charset="0"/>
              </a:rPr>
              <a:t>Engagement</a:t>
            </a:r>
            <a:r>
              <a:rPr lang="en-GB" sz="2000" b="0" i="0" dirty="0">
                <a:solidFill>
                  <a:srgbClr val="242424"/>
                </a:solidFill>
                <a:effectLst/>
                <a:latin typeface="Arial" panose="020B0604020202020204" pitchFamily="34" charset="0"/>
                <a:cs typeface="Arial" panose="020B0604020202020204" pitchFamily="34" charset="0"/>
              </a:rPr>
              <a:t>: Posters can attract attention and spark conversations with other researchers, leading to valuable feedback and networking opportunities.</a:t>
            </a:r>
          </a:p>
          <a:p>
            <a:pPr algn="l">
              <a:lnSpc>
                <a:spcPct val="150000"/>
              </a:lnSpc>
              <a:buFont typeface="+mj-lt"/>
              <a:buAutoNum type="arabicPeriod"/>
            </a:pPr>
            <a:r>
              <a:rPr lang="en-GB" sz="2000" b="1" i="0" dirty="0">
                <a:solidFill>
                  <a:srgbClr val="242424"/>
                </a:solidFill>
                <a:effectLst/>
                <a:latin typeface="Arial" panose="020B0604020202020204" pitchFamily="34" charset="0"/>
                <a:cs typeface="Arial" panose="020B0604020202020204" pitchFamily="34" charset="0"/>
              </a:rPr>
              <a:t>Visibility</a:t>
            </a:r>
            <a:r>
              <a:rPr lang="en-GB" sz="2000" b="0" i="0" dirty="0">
                <a:solidFill>
                  <a:srgbClr val="242424"/>
                </a:solidFill>
                <a:effectLst/>
                <a:latin typeface="Arial" panose="020B0604020202020204" pitchFamily="34" charset="0"/>
                <a:cs typeface="Arial" panose="020B0604020202020204" pitchFamily="34" charset="0"/>
              </a:rPr>
              <a:t>: Presenting a poster can increase the visibility of your work within the academic community.</a:t>
            </a:r>
          </a:p>
          <a:p>
            <a:pPr algn="l">
              <a:lnSpc>
                <a:spcPct val="150000"/>
              </a:lnSpc>
              <a:buFont typeface="+mj-lt"/>
              <a:buAutoNum type="arabicPeriod"/>
            </a:pPr>
            <a:r>
              <a:rPr lang="en-GB" sz="2000" b="1" i="0" dirty="0">
                <a:solidFill>
                  <a:srgbClr val="242424"/>
                </a:solidFill>
                <a:effectLst/>
                <a:latin typeface="Arial" panose="020B0604020202020204" pitchFamily="34" charset="0"/>
                <a:cs typeface="Arial" panose="020B0604020202020204" pitchFamily="34" charset="0"/>
              </a:rPr>
              <a:t>Skill Development</a:t>
            </a:r>
            <a:r>
              <a:rPr lang="en-GB" sz="2000" b="0" i="0" dirty="0">
                <a:solidFill>
                  <a:srgbClr val="242424"/>
                </a:solidFill>
                <a:effectLst/>
                <a:latin typeface="Arial" panose="020B0604020202020204" pitchFamily="34" charset="0"/>
                <a:cs typeface="Arial" panose="020B0604020202020204" pitchFamily="34" charset="0"/>
              </a:rPr>
              <a:t>: Creating a poster helps you develop skills in summarizing complex information, design, and public speaking</a:t>
            </a:r>
            <a:r>
              <a:rPr lang="en-GB" sz="2000" b="0" i="0" dirty="0">
                <a:solidFill>
                  <a:srgbClr val="242424"/>
                </a:solidFill>
                <a:effectLst/>
                <a:latin typeface="Segoe UI" panose="020B0502040204020203" pitchFamily="34" charset="0"/>
              </a:rPr>
              <a:t>.</a:t>
            </a:r>
          </a:p>
          <a:p>
            <a:pPr eaLnBrk="1" hangingPunct="1">
              <a:buFont typeface="Arial" panose="020B0604020202020204" pitchFamily="34" charset="0"/>
              <a:buChar char="•"/>
              <a:defRPr/>
            </a:pPr>
            <a:endParaRPr lang="en-GB" sz="1200" b="0" dirty="0">
              <a:solidFill>
                <a:srgbClr val="374151"/>
              </a:solidFill>
              <a:latin typeface="Söhne"/>
            </a:endParaRPr>
          </a:p>
        </p:txBody>
      </p:sp>
    </p:spTree>
    <p:extLst>
      <p:ext uri="{BB962C8B-B14F-4D97-AF65-F5344CB8AC3E}">
        <p14:creationId xmlns:p14="http://schemas.microsoft.com/office/powerpoint/2010/main" val="2794319878"/>
      </p:ext>
    </p:extLst>
  </p:cSld>
  <p:clrMapOvr>
    <a:masterClrMapping/>
  </p:clrMapOvr>
  <p:transition spd="slow"/>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59394" name="Text Box 1">
            <a:extLst>
              <a:ext uri="{FF2B5EF4-FFF2-40B4-BE49-F238E27FC236}">
                <a16:creationId xmlns:a16="http://schemas.microsoft.com/office/drawing/2014/main" id="{9EBB19C0-F790-4D0B-2F68-CC9A7D080223}"/>
              </a:ext>
            </a:extLst>
          </p:cNvPr>
          <p:cNvSpPr txBox="1">
            <a:spLocks noChangeArrowheads="1"/>
          </p:cNvSpPr>
          <p:nvPr/>
        </p:nvSpPr>
        <p:spPr bwMode="auto">
          <a:xfrm>
            <a:off x="179388" y="-317500"/>
            <a:ext cx="8964612" cy="9985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b"/>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rgbClr val="003366"/>
                </a:solidFill>
                <a:latin typeface="Arial" panose="020B0604020202020204" pitchFamily="34" charset="0"/>
                <a:ea typeface="Microsoft YaHei" panose="020B0503020204020204" pitchFamily="34" charset="-122"/>
              </a:defRPr>
            </a:lvl1pPr>
            <a:lvl2pPr>
              <a:spcBef>
                <a:spcPts val="6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rgbClr val="003366"/>
                </a:solidFill>
                <a:latin typeface="Arial" panose="020B0604020202020204" pitchFamily="34" charset="0"/>
                <a:ea typeface="Microsoft YaHei" panose="020B0503020204020204" pitchFamily="34" charset="-122"/>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3366"/>
                </a:solidFill>
                <a:latin typeface="Arial" panose="020B0604020202020204" pitchFamily="34" charset="0"/>
                <a:ea typeface="Microsoft YaHei" panose="020B0503020204020204" pitchFamily="34" charset="-122"/>
              </a:defRPr>
            </a:lvl3pPr>
            <a:lvl4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4pPr>
            <a:lvl5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5pPr>
            <a:lvl6pPr marL="25146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6pPr>
            <a:lvl7pPr marL="29718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7pPr>
            <a:lvl8pPr marL="34290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8pPr>
            <a:lvl9pPr marL="38862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9pPr>
          </a:lstStyle>
          <a:p>
            <a:pPr eaLnBrk="1" hangingPunct="1">
              <a:lnSpc>
                <a:spcPct val="90000"/>
              </a:lnSpc>
              <a:spcBef>
                <a:spcPct val="0"/>
              </a:spcBef>
              <a:buClrTx/>
              <a:buFontTx/>
              <a:buNone/>
            </a:pPr>
            <a:r>
              <a:rPr lang="en-GB" altLang="en-US" sz="3600" dirty="0">
                <a:solidFill>
                  <a:srgbClr val="374151"/>
                </a:solidFill>
                <a:latin typeface="Söhne"/>
              </a:rPr>
              <a:t>Academic Poster Guidelines</a:t>
            </a:r>
            <a:endParaRPr lang="en-GB" altLang="en-US" sz="3600" b="1" dirty="0">
              <a:solidFill>
                <a:srgbClr val="006666"/>
              </a:solidFill>
            </a:endParaRPr>
          </a:p>
        </p:txBody>
      </p:sp>
      <p:sp>
        <p:nvSpPr>
          <p:cNvPr id="6146" name="Rectangle 2">
            <a:extLst>
              <a:ext uri="{FF2B5EF4-FFF2-40B4-BE49-F238E27FC236}">
                <a16:creationId xmlns:a16="http://schemas.microsoft.com/office/drawing/2014/main" id="{E3BE6A7B-57E2-151F-8A45-375121F23C7F}"/>
              </a:ext>
            </a:extLst>
          </p:cNvPr>
          <p:cNvSpPr>
            <a:spLocks noGrp="1" noChangeArrowheads="1"/>
          </p:cNvSpPr>
          <p:nvPr>
            <p:ph type="body"/>
          </p:nvPr>
        </p:nvSpPr>
        <p:spPr>
          <a:xfrm>
            <a:off x="179388" y="548680"/>
            <a:ext cx="8964612" cy="4978400"/>
          </a:xfrm>
        </p:spPr>
        <p:txBody>
          <a:bodyPr anchor="t"/>
          <a:lstStyle/>
          <a:p>
            <a:pPr eaLnBrk="1" hangingPunct="1">
              <a:lnSpc>
                <a:spcPct val="150000"/>
              </a:lnSpc>
              <a:defRPr/>
            </a:pPr>
            <a:r>
              <a:rPr lang="en-GB" sz="2000" dirty="0">
                <a:solidFill>
                  <a:srgbClr val="374151"/>
                </a:solidFill>
                <a:latin typeface="Arial" panose="020B0604020202020204" pitchFamily="34" charset="0"/>
                <a:cs typeface="Arial" panose="020B0604020202020204" pitchFamily="34" charset="0"/>
              </a:rPr>
              <a:t>Poster Design:</a:t>
            </a:r>
          </a:p>
          <a:p>
            <a:pPr marL="342900" indent="-342900" eaLnBrk="1" hangingPunct="1">
              <a:lnSpc>
                <a:spcPct val="150000"/>
              </a:lnSpc>
              <a:buFont typeface="Wingdings" panose="05000000000000000000" pitchFamily="2" charset="2"/>
              <a:buChar char="Ø"/>
              <a:defRPr/>
            </a:pPr>
            <a:r>
              <a:rPr lang="en-GB" sz="2000" b="0" dirty="0">
                <a:solidFill>
                  <a:schemeClr val="tx1"/>
                </a:solidFill>
                <a:latin typeface="Arial" panose="020B0604020202020204" pitchFamily="34" charset="0"/>
                <a:cs typeface="Arial" panose="020B0604020202020204" pitchFamily="34" charset="0"/>
              </a:rPr>
              <a:t>Use a standard academic poster size, such as 36" x 48", and choose portrait or landscape orientation.</a:t>
            </a:r>
          </a:p>
          <a:p>
            <a:pPr marL="342900" indent="-342900" eaLnBrk="1" hangingPunct="1">
              <a:lnSpc>
                <a:spcPct val="150000"/>
              </a:lnSpc>
              <a:buFont typeface="Wingdings" panose="05000000000000000000" pitchFamily="2" charset="2"/>
              <a:buChar char="Ø"/>
              <a:defRPr/>
            </a:pPr>
            <a:r>
              <a:rPr lang="en-GB" sz="2000" b="0" dirty="0">
                <a:solidFill>
                  <a:schemeClr val="tx1"/>
                </a:solidFill>
                <a:latin typeface="Arial" panose="020B0604020202020204" pitchFamily="34" charset="0"/>
                <a:cs typeface="Arial" panose="020B0604020202020204" pitchFamily="34" charset="0"/>
              </a:rPr>
              <a:t>Design an engaging and visually appealing poster layout. Include a title, author's name, department, and date.</a:t>
            </a:r>
          </a:p>
          <a:p>
            <a:pPr marL="342900" indent="-342900" eaLnBrk="1" hangingPunct="1">
              <a:lnSpc>
                <a:spcPct val="150000"/>
              </a:lnSpc>
              <a:buFont typeface="Wingdings" panose="05000000000000000000" pitchFamily="2" charset="2"/>
              <a:buChar char="Ø"/>
              <a:defRPr/>
            </a:pPr>
            <a:r>
              <a:rPr lang="en-GB" sz="2000" b="0" dirty="0">
                <a:solidFill>
                  <a:schemeClr val="tx1"/>
                </a:solidFill>
                <a:latin typeface="Arial" panose="020B0604020202020204" pitchFamily="34" charset="0"/>
                <a:cs typeface="Arial" panose="020B0604020202020204" pitchFamily="34" charset="0"/>
              </a:rPr>
              <a:t>Use clear, legible fonts and maintain consistency in font size and style.</a:t>
            </a:r>
          </a:p>
          <a:p>
            <a:pPr marL="342900" indent="-342900" eaLnBrk="1" hangingPunct="1">
              <a:lnSpc>
                <a:spcPct val="150000"/>
              </a:lnSpc>
              <a:buFont typeface="Wingdings" panose="05000000000000000000" pitchFamily="2" charset="2"/>
              <a:buChar char="Ø"/>
              <a:defRPr/>
            </a:pPr>
            <a:r>
              <a:rPr lang="en-GB" sz="2000" b="0" dirty="0">
                <a:solidFill>
                  <a:schemeClr val="tx1"/>
                </a:solidFill>
                <a:latin typeface="Arial" panose="020B0604020202020204" pitchFamily="34" charset="0"/>
                <a:cs typeface="Arial" panose="020B0604020202020204" pitchFamily="34" charset="0"/>
              </a:rPr>
              <a:t>Incorporate images, graphs, charts, and diagrams to illustrate key points.</a:t>
            </a:r>
          </a:p>
          <a:p>
            <a:pPr marL="342900" indent="-342900" eaLnBrk="1" hangingPunct="1">
              <a:lnSpc>
                <a:spcPct val="150000"/>
              </a:lnSpc>
              <a:buFont typeface="Wingdings" panose="05000000000000000000" pitchFamily="2" charset="2"/>
              <a:buChar char="Ø"/>
              <a:defRPr/>
            </a:pPr>
            <a:r>
              <a:rPr lang="en-GB" sz="2000" b="0" dirty="0">
                <a:solidFill>
                  <a:schemeClr val="tx1"/>
                </a:solidFill>
                <a:latin typeface="Arial" panose="020B0604020202020204" pitchFamily="34" charset="0"/>
                <a:cs typeface="Arial" panose="020B0604020202020204" pitchFamily="34" charset="0"/>
              </a:rPr>
              <a:t>Ensure that the content flows logically, from the introduction to the conclusion.</a:t>
            </a:r>
          </a:p>
          <a:p>
            <a:pPr marL="342900" indent="-342900" eaLnBrk="1" hangingPunct="1">
              <a:lnSpc>
                <a:spcPct val="150000"/>
              </a:lnSpc>
              <a:buFont typeface="Wingdings" panose="05000000000000000000" pitchFamily="2" charset="2"/>
              <a:buChar char="Ø"/>
              <a:defRPr/>
            </a:pPr>
            <a:r>
              <a:rPr lang="en-GB" sz="2000" b="0" dirty="0">
                <a:solidFill>
                  <a:schemeClr val="tx1"/>
                </a:solidFill>
                <a:latin typeface="Arial" panose="020B0604020202020204" pitchFamily="34" charset="0"/>
                <a:cs typeface="Arial" panose="020B0604020202020204" pitchFamily="34" charset="0"/>
              </a:rPr>
              <a:t>Use a colour scheme that is visually appealing and aligns with your topic.</a:t>
            </a:r>
          </a:p>
          <a:p>
            <a:pPr eaLnBrk="1" hangingPunct="1">
              <a:buFont typeface="Arial" panose="020B0604020202020204" pitchFamily="34" charset="0"/>
              <a:buChar char="•"/>
              <a:defRPr/>
            </a:pPr>
            <a:endParaRPr lang="en-GB" sz="1200" b="0" dirty="0">
              <a:solidFill>
                <a:srgbClr val="374151"/>
              </a:solidFill>
              <a:latin typeface="Söhne"/>
            </a:endParaRPr>
          </a:p>
        </p:txBody>
      </p:sp>
    </p:spTree>
  </p:cSld>
  <p:clrMapOvr>
    <a:masterClrMapping/>
  </p:clrMapOvr>
  <p:transition spd="slow"/>
  <p:timing>
    <p:tnLst>
      <p:par>
        <p:cTn id="1" dur="indefinite" restart="never" nodeType="tmRoot">
          <p:childTnLst>
            <p:seq concurrent="1" nextAc="seek">
              <p:cTn id="2" dur="0"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146">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146">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146">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146">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6146">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614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bg>
      <p:bgPr>
        <a:blipFill dpi="0" rotWithShape="0">
          <a:blip r:embed="rId3"/>
          <a:srcRect/>
          <a:stretch>
            <a:fillRect/>
          </a:stretch>
        </a:blipFill>
        <a:effectLst/>
      </p:bgPr>
    </p:bg>
    <p:spTree>
      <p:nvGrpSpPr>
        <p:cNvPr id="1" name="">
          <a:extLst>
            <a:ext uri="{FF2B5EF4-FFF2-40B4-BE49-F238E27FC236}">
              <a16:creationId xmlns:a16="http://schemas.microsoft.com/office/drawing/2014/main" id="{2E0D73BC-C681-A850-DB67-21ABE5979E70}"/>
            </a:ext>
          </a:extLst>
        </p:cNvPr>
        <p:cNvGrpSpPr/>
        <p:nvPr/>
      </p:nvGrpSpPr>
      <p:grpSpPr>
        <a:xfrm>
          <a:off x="0" y="0"/>
          <a:ext cx="0" cy="0"/>
          <a:chOff x="0" y="0"/>
          <a:chExt cx="0" cy="0"/>
        </a:xfrm>
      </p:grpSpPr>
      <p:sp>
        <p:nvSpPr>
          <p:cNvPr id="59394" name="Text Box 1">
            <a:extLst>
              <a:ext uri="{FF2B5EF4-FFF2-40B4-BE49-F238E27FC236}">
                <a16:creationId xmlns:a16="http://schemas.microsoft.com/office/drawing/2014/main" id="{55CBD5F3-9B0A-EB6E-551D-5CFA6AA38094}"/>
              </a:ext>
            </a:extLst>
          </p:cNvPr>
          <p:cNvSpPr txBox="1">
            <a:spLocks noChangeArrowheads="1"/>
          </p:cNvSpPr>
          <p:nvPr/>
        </p:nvSpPr>
        <p:spPr bwMode="auto">
          <a:xfrm>
            <a:off x="179388" y="-317500"/>
            <a:ext cx="8964612" cy="9985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b"/>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rgbClr val="003366"/>
                </a:solidFill>
                <a:latin typeface="Arial" panose="020B0604020202020204" pitchFamily="34" charset="0"/>
                <a:ea typeface="Microsoft YaHei" panose="020B0503020204020204" pitchFamily="34" charset="-122"/>
              </a:defRPr>
            </a:lvl1pPr>
            <a:lvl2pPr>
              <a:spcBef>
                <a:spcPts val="6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rgbClr val="003366"/>
                </a:solidFill>
                <a:latin typeface="Arial" panose="020B0604020202020204" pitchFamily="34" charset="0"/>
                <a:ea typeface="Microsoft YaHei" panose="020B0503020204020204" pitchFamily="34" charset="-122"/>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3366"/>
                </a:solidFill>
                <a:latin typeface="Arial" panose="020B0604020202020204" pitchFamily="34" charset="0"/>
                <a:ea typeface="Microsoft YaHei" panose="020B0503020204020204" pitchFamily="34" charset="-122"/>
              </a:defRPr>
            </a:lvl3pPr>
            <a:lvl4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4pPr>
            <a:lvl5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5pPr>
            <a:lvl6pPr marL="25146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6pPr>
            <a:lvl7pPr marL="29718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7pPr>
            <a:lvl8pPr marL="34290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8pPr>
            <a:lvl9pPr marL="38862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9pPr>
          </a:lstStyle>
          <a:p>
            <a:pPr eaLnBrk="1" hangingPunct="1">
              <a:lnSpc>
                <a:spcPct val="90000"/>
              </a:lnSpc>
              <a:spcBef>
                <a:spcPct val="0"/>
              </a:spcBef>
              <a:buClrTx/>
              <a:buFontTx/>
              <a:buNone/>
            </a:pPr>
            <a:r>
              <a:rPr lang="en-GB" altLang="en-US" sz="3600" dirty="0">
                <a:solidFill>
                  <a:srgbClr val="374151"/>
                </a:solidFill>
                <a:latin typeface="Söhne"/>
              </a:rPr>
              <a:t>Poster Samples</a:t>
            </a:r>
            <a:endParaRPr lang="en-GB" altLang="en-US" sz="3600" b="1" dirty="0">
              <a:solidFill>
                <a:srgbClr val="006666"/>
              </a:solidFill>
            </a:endParaRPr>
          </a:p>
        </p:txBody>
      </p:sp>
      <p:sp>
        <p:nvSpPr>
          <p:cNvPr id="6146" name="Rectangle 2">
            <a:extLst>
              <a:ext uri="{FF2B5EF4-FFF2-40B4-BE49-F238E27FC236}">
                <a16:creationId xmlns:a16="http://schemas.microsoft.com/office/drawing/2014/main" id="{97F23F72-5CF3-1EBF-DA3C-DE376ADBCA56}"/>
              </a:ext>
            </a:extLst>
          </p:cNvPr>
          <p:cNvSpPr>
            <a:spLocks noGrp="1" noChangeArrowheads="1"/>
          </p:cNvSpPr>
          <p:nvPr>
            <p:ph type="body"/>
          </p:nvPr>
        </p:nvSpPr>
        <p:spPr>
          <a:xfrm>
            <a:off x="341313" y="765175"/>
            <a:ext cx="8640762" cy="4978400"/>
          </a:xfrm>
        </p:spPr>
        <p:txBody>
          <a:bodyPr anchor="t"/>
          <a:lstStyle/>
          <a:p>
            <a:pPr eaLnBrk="1" hangingPunct="1">
              <a:lnSpc>
                <a:spcPct val="100000"/>
              </a:lnSpc>
              <a:defRPr/>
            </a:pPr>
            <a:r>
              <a:rPr lang="en-GB" sz="2400" dirty="0">
                <a:solidFill>
                  <a:srgbClr val="FF0000"/>
                </a:solidFill>
                <a:hlinkClick r:id="rId4">
                  <a:extLst>
                    <a:ext uri="{A12FA001-AC4F-418D-AE19-62706E023703}">
                      <ahyp:hlinkClr xmlns:ahyp="http://schemas.microsoft.com/office/drawing/2018/hyperlinkcolor" val="tx"/>
                    </a:ext>
                  </a:extLst>
                </a:hlinkClick>
              </a:rPr>
              <a:t>Poster Samples | TEXAS Undergraduate Studies</a:t>
            </a:r>
            <a:endParaRPr lang="en-GB" sz="1200" b="0" dirty="0">
              <a:solidFill>
                <a:srgbClr val="FF0000"/>
              </a:solidFill>
              <a:latin typeface="Söhne"/>
            </a:endParaRPr>
          </a:p>
        </p:txBody>
      </p:sp>
      <p:pic>
        <p:nvPicPr>
          <p:cNvPr id="3" name="Picture 2" descr="A screenshot of a computer screen&#10;&#10;Description automatically generated">
            <a:extLst>
              <a:ext uri="{FF2B5EF4-FFF2-40B4-BE49-F238E27FC236}">
                <a16:creationId xmlns:a16="http://schemas.microsoft.com/office/drawing/2014/main" id="{E6D58A13-1A23-AA0F-0039-AB77286644C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9388" y="1916863"/>
            <a:ext cx="4104000" cy="3283200"/>
          </a:xfrm>
          <a:prstGeom prst="rect">
            <a:avLst/>
          </a:prstGeom>
        </p:spPr>
      </p:pic>
      <p:pic>
        <p:nvPicPr>
          <p:cNvPr id="5" name="Picture 4" descr="A poster with text and images&#10;&#10;Description automatically generated">
            <a:extLst>
              <a:ext uri="{FF2B5EF4-FFF2-40B4-BE49-F238E27FC236}">
                <a16:creationId xmlns:a16="http://schemas.microsoft.com/office/drawing/2014/main" id="{36457D32-A6BE-E75E-D2EF-AE8D580507B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550050" y="1916863"/>
            <a:ext cx="4392000" cy="3297399"/>
          </a:xfrm>
          <a:prstGeom prst="rect">
            <a:avLst/>
          </a:prstGeom>
        </p:spPr>
      </p:pic>
    </p:spTree>
    <p:extLst>
      <p:ext uri="{BB962C8B-B14F-4D97-AF65-F5344CB8AC3E}">
        <p14:creationId xmlns:p14="http://schemas.microsoft.com/office/powerpoint/2010/main" val="3206793583"/>
      </p:ext>
    </p:extLst>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showMasterSp="0">
  <p:cSld>
    <p:bg>
      <p:bgPr>
        <a:blipFill dpi="0" rotWithShape="0">
          <a:blip r:embed="rId3"/>
          <a:srcRect/>
          <a:stretch>
            <a:fillRect/>
          </a:stretch>
        </a:blipFill>
        <a:effectLst/>
      </p:bgPr>
    </p:bg>
    <p:spTree>
      <p:nvGrpSpPr>
        <p:cNvPr id="1" name="">
          <a:extLst>
            <a:ext uri="{FF2B5EF4-FFF2-40B4-BE49-F238E27FC236}">
              <a16:creationId xmlns:a16="http://schemas.microsoft.com/office/drawing/2014/main" id="{B5D6AD38-7BD7-9A64-4DAB-85C32690312C}"/>
            </a:ext>
          </a:extLst>
        </p:cNvPr>
        <p:cNvGrpSpPr/>
        <p:nvPr/>
      </p:nvGrpSpPr>
      <p:grpSpPr>
        <a:xfrm>
          <a:off x="0" y="0"/>
          <a:ext cx="0" cy="0"/>
          <a:chOff x="0" y="0"/>
          <a:chExt cx="0" cy="0"/>
        </a:xfrm>
      </p:grpSpPr>
      <p:sp>
        <p:nvSpPr>
          <p:cNvPr id="59394" name="Text Box 1">
            <a:extLst>
              <a:ext uri="{FF2B5EF4-FFF2-40B4-BE49-F238E27FC236}">
                <a16:creationId xmlns:a16="http://schemas.microsoft.com/office/drawing/2014/main" id="{7E2712C9-FCFD-C414-9B39-0953371799E4}"/>
              </a:ext>
            </a:extLst>
          </p:cNvPr>
          <p:cNvSpPr txBox="1">
            <a:spLocks noChangeArrowheads="1"/>
          </p:cNvSpPr>
          <p:nvPr/>
        </p:nvSpPr>
        <p:spPr bwMode="auto">
          <a:xfrm>
            <a:off x="179388" y="-317500"/>
            <a:ext cx="8964612" cy="9985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b"/>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rgbClr val="003366"/>
                </a:solidFill>
                <a:latin typeface="Arial" panose="020B0604020202020204" pitchFamily="34" charset="0"/>
                <a:ea typeface="Microsoft YaHei" panose="020B0503020204020204" pitchFamily="34" charset="-122"/>
              </a:defRPr>
            </a:lvl1pPr>
            <a:lvl2pPr>
              <a:spcBef>
                <a:spcPts val="6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rgbClr val="003366"/>
                </a:solidFill>
                <a:latin typeface="Arial" panose="020B0604020202020204" pitchFamily="34" charset="0"/>
                <a:ea typeface="Microsoft YaHei" panose="020B0503020204020204" pitchFamily="34" charset="-122"/>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3366"/>
                </a:solidFill>
                <a:latin typeface="Arial" panose="020B0604020202020204" pitchFamily="34" charset="0"/>
                <a:ea typeface="Microsoft YaHei" panose="020B0503020204020204" pitchFamily="34" charset="-122"/>
              </a:defRPr>
            </a:lvl3pPr>
            <a:lvl4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4pPr>
            <a:lvl5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5pPr>
            <a:lvl6pPr marL="25146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6pPr>
            <a:lvl7pPr marL="29718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7pPr>
            <a:lvl8pPr marL="34290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8pPr>
            <a:lvl9pPr marL="38862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9pPr>
          </a:lstStyle>
          <a:p>
            <a:pPr eaLnBrk="1" hangingPunct="1">
              <a:lnSpc>
                <a:spcPct val="90000"/>
              </a:lnSpc>
              <a:spcBef>
                <a:spcPct val="0"/>
              </a:spcBef>
              <a:buClrTx/>
              <a:buFontTx/>
              <a:buNone/>
            </a:pPr>
            <a:r>
              <a:rPr lang="en-GB" altLang="en-US" sz="3600" dirty="0">
                <a:solidFill>
                  <a:srgbClr val="374151"/>
                </a:solidFill>
                <a:latin typeface="Söhne"/>
              </a:rPr>
              <a:t>Class </a:t>
            </a:r>
            <a:r>
              <a:rPr lang="en-GB" altLang="en-US" sz="3600">
                <a:solidFill>
                  <a:srgbClr val="374151"/>
                </a:solidFill>
                <a:latin typeface="Söhne"/>
              </a:rPr>
              <a:t>Activity 4</a:t>
            </a:r>
            <a:endParaRPr lang="en-GB" altLang="en-US" sz="3600" b="1" dirty="0">
              <a:solidFill>
                <a:srgbClr val="006666"/>
              </a:solidFill>
            </a:endParaRPr>
          </a:p>
        </p:txBody>
      </p:sp>
      <p:sp>
        <p:nvSpPr>
          <p:cNvPr id="6146" name="Rectangle 2">
            <a:extLst>
              <a:ext uri="{FF2B5EF4-FFF2-40B4-BE49-F238E27FC236}">
                <a16:creationId xmlns:a16="http://schemas.microsoft.com/office/drawing/2014/main" id="{79FDD3EF-AF3F-2C57-3AD6-4A77CAD43CD7}"/>
              </a:ext>
            </a:extLst>
          </p:cNvPr>
          <p:cNvSpPr>
            <a:spLocks noGrp="1" noChangeArrowheads="1"/>
          </p:cNvSpPr>
          <p:nvPr>
            <p:ph type="body"/>
          </p:nvPr>
        </p:nvSpPr>
        <p:spPr>
          <a:xfrm>
            <a:off x="179388" y="548680"/>
            <a:ext cx="8964612" cy="4978400"/>
          </a:xfrm>
        </p:spPr>
        <p:txBody>
          <a:bodyPr anchor="t"/>
          <a:lstStyle/>
          <a:p>
            <a:pPr eaLnBrk="1" hangingPunct="1">
              <a:lnSpc>
                <a:spcPct val="150000"/>
              </a:lnSpc>
              <a:defRPr/>
            </a:pPr>
            <a:r>
              <a:rPr lang="en-GB" sz="2400" dirty="0">
                <a:solidFill>
                  <a:srgbClr val="374151"/>
                </a:solidFill>
                <a:latin typeface="Arial" panose="020B0604020202020204" pitchFamily="34" charset="0"/>
                <a:cs typeface="Arial" panose="020B0604020202020204" pitchFamily="34" charset="0"/>
              </a:rPr>
              <a:t>Create an Academic Poster for the topic: “</a:t>
            </a:r>
            <a:r>
              <a:rPr lang="en-GB" sz="2400" i="1" dirty="0">
                <a:latin typeface="Arial" panose="020B0604020202020204" pitchFamily="34" charset="0"/>
                <a:cs typeface="Arial" panose="020B0604020202020204" pitchFamily="34" charset="0"/>
              </a:rPr>
              <a:t>Understanding Data Privacy in the Digital Age</a:t>
            </a:r>
            <a:r>
              <a:rPr lang="en-GB" sz="2400" dirty="0">
                <a:latin typeface="Arial" panose="020B0604020202020204" pitchFamily="34" charset="0"/>
                <a:cs typeface="Arial" panose="020B0604020202020204" pitchFamily="34" charset="0"/>
              </a:rPr>
              <a:t>”</a:t>
            </a:r>
          </a:p>
          <a:p>
            <a:pPr>
              <a:lnSpc>
                <a:spcPct val="150000"/>
              </a:lnSpc>
            </a:pPr>
            <a:r>
              <a:rPr lang="en-GB" sz="2400" dirty="0">
                <a:solidFill>
                  <a:schemeClr val="tx1"/>
                </a:solidFill>
                <a:latin typeface="Arial" panose="020B0604020202020204" pitchFamily="34" charset="0"/>
                <a:cs typeface="Arial" panose="020B0604020202020204" pitchFamily="34" charset="0"/>
              </a:rPr>
              <a:t>Requirements:</a:t>
            </a:r>
          </a:p>
          <a:p>
            <a:pPr marL="342900" indent="-342900">
              <a:lnSpc>
                <a:spcPct val="150000"/>
              </a:lnSpc>
              <a:buFont typeface="Wingdings" panose="05000000000000000000" pitchFamily="2" charset="2"/>
              <a:buChar char="Ø"/>
            </a:pPr>
            <a:r>
              <a:rPr lang="en-GB" sz="2400" b="0" dirty="0">
                <a:solidFill>
                  <a:schemeClr val="tx1"/>
                </a:solidFill>
                <a:latin typeface="Arial" panose="020B0604020202020204" pitchFamily="34" charset="0"/>
                <a:cs typeface="Arial" panose="020B0604020202020204" pitchFamily="34" charset="0"/>
              </a:rPr>
              <a:t>Include a clear title, abstract, main content sections, and references.</a:t>
            </a:r>
          </a:p>
          <a:p>
            <a:pPr marL="342900" indent="-342900">
              <a:lnSpc>
                <a:spcPct val="150000"/>
              </a:lnSpc>
              <a:buFont typeface="Wingdings" panose="05000000000000000000" pitchFamily="2" charset="2"/>
              <a:buChar char="Ø"/>
            </a:pPr>
            <a:r>
              <a:rPr lang="en-GB" sz="2400" b="0" dirty="0">
                <a:solidFill>
                  <a:schemeClr val="tx1"/>
                </a:solidFill>
                <a:latin typeface="Arial" panose="020B0604020202020204" pitchFamily="34" charset="0"/>
                <a:cs typeface="Arial" panose="020B0604020202020204" pitchFamily="34" charset="0"/>
              </a:rPr>
              <a:t>Use a combination of text, visuals, and data representations (charts, diagrams, etc.).</a:t>
            </a:r>
          </a:p>
          <a:p>
            <a:pPr marL="342900" indent="-342900">
              <a:lnSpc>
                <a:spcPct val="150000"/>
              </a:lnSpc>
              <a:buFont typeface="Wingdings" panose="05000000000000000000" pitchFamily="2" charset="2"/>
              <a:buChar char="Ø"/>
            </a:pPr>
            <a:r>
              <a:rPr lang="en-GB" sz="2400" b="0" dirty="0">
                <a:solidFill>
                  <a:schemeClr val="tx1"/>
                </a:solidFill>
                <a:latin typeface="Arial" panose="020B0604020202020204" pitchFamily="34" charset="0"/>
                <a:cs typeface="Arial" panose="020B0604020202020204" pitchFamily="34" charset="0"/>
              </a:rPr>
              <a:t>Poster size: 36" x 48", and choose portrait or landscape orientation</a:t>
            </a:r>
          </a:p>
          <a:p>
            <a:pPr eaLnBrk="1" hangingPunct="1">
              <a:lnSpc>
                <a:spcPct val="150000"/>
              </a:lnSpc>
              <a:defRPr/>
            </a:pPr>
            <a:endParaRPr lang="en-GB" sz="2000" b="0" dirty="0">
              <a:solidFill>
                <a:schemeClr val="tx1"/>
              </a:solidFill>
              <a:latin typeface="Arial" panose="020B0604020202020204" pitchFamily="34" charset="0"/>
              <a:cs typeface="Arial" panose="020B0604020202020204" pitchFamily="34" charset="0"/>
            </a:endParaRPr>
          </a:p>
          <a:p>
            <a:pPr eaLnBrk="1" hangingPunct="1">
              <a:buFont typeface="Arial" panose="020B0604020202020204" pitchFamily="34" charset="0"/>
              <a:buChar char="•"/>
              <a:defRPr/>
            </a:pPr>
            <a:endParaRPr lang="en-GB" sz="1200" b="0" dirty="0">
              <a:solidFill>
                <a:srgbClr val="374151"/>
              </a:solidFill>
              <a:latin typeface="Söhne"/>
            </a:endParaRPr>
          </a:p>
        </p:txBody>
      </p:sp>
    </p:spTree>
    <p:extLst>
      <p:ext uri="{BB962C8B-B14F-4D97-AF65-F5344CB8AC3E}">
        <p14:creationId xmlns:p14="http://schemas.microsoft.com/office/powerpoint/2010/main" val="977768371"/>
      </p:ext>
    </p:extLst>
  </p:cSld>
  <p:clrMapOvr>
    <a:masterClrMapping/>
  </p:clrMapOvr>
  <p:transition spd="slow"/>
  <p:timing>
    <p:tnLst>
      <p:par>
        <p:cTn id="1" dur="indefinite" restart="never" nodeType="tmRoot">
          <p:childTnLst>
            <p:seq concurrent="1" nextAc="seek">
              <p:cTn id="2" dur="0"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14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14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bg>
      <p:bgPr>
        <a:blipFill dpi="0" rotWithShape="0">
          <a:blip r:embed="rId3"/>
          <a:srcRect/>
          <a:stretch>
            <a:fillRect/>
          </a:stretch>
        </a:blipFill>
        <a:effectLst/>
      </p:bgPr>
    </p:bg>
    <p:spTree>
      <p:nvGrpSpPr>
        <p:cNvPr id="1" name="">
          <a:extLst>
            <a:ext uri="{FF2B5EF4-FFF2-40B4-BE49-F238E27FC236}">
              <a16:creationId xmlns:a16="http://schemas.microsoft.com/office/drawing/2014/main" id="{59FE67DC-46B8-AB55-7533-C96F0FB2CFBE}"/>
            </a:ext>
          </a:extLst>
        </p:cNvPr>
        <p:cNvGrpSpPr/>
        <p:nvPr/>
      </p:nvGrpSpPr>
      <p:grpSpPr>
        <a:xfrm>
          <a:off x="0" y="0"/>
          <a:ext cx="0" cy="0"/>
          <a:chOff x="0" y="0"/>
          <a:chExt cx="0" cy="0"/>
        </a:xfrm>
      </p:grpSpPr>
      <p:sp>
        <p:nvSpPr>
          <p:cNvPr id="59394" name="Text Box 1">
            <a:extLst>
              <a:ext uri="{FF2B5EF4-FFF2-40B4-BE49-F238E27FC236}">
                <a16:creationId xmlns:a16="http://schemas.microsoft.com/office/drawing/2014/main" id="{79EB0855-33DD-6B81-2F20-FC698FA52FBA}"/>
              </a:ext>
            </a:extLst>
          </p:cNvPr>
          <p:cNvSpPr txBox="1">
            <a:spLocks noChangeArrowheads="1"/>
          </p:cNvSpPr>
          <p:nvPr/>
        </p:nvSpPr>
        <p:spPr bwMode="auto">
          <a:xfrm>
            <a:off x="1403648" y="1628800"/>
            <a:ext cx="8964612" cy="9985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b"/>
          <a:lstStyle>
            <a:lvl1pPr>
              <a:spcBef>
                <a:spcPts val="7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800">
                <a:solidFill>
                  <a:srgbClr val="003366"/>
                </a:solidFill>
                <a:latin typeface="Arial" panose="020B0604020202020204" pitchFamily="34" charset="0"/>
                <a:ea typeface="Microsoft YaHei" panose="020B0503020204020204" pitchFamily="34" charset="-122"/>
              </a:defRPr>
            </a:lvl1pPr>
            <a:lvl2pPr>
              <a:spcBef>
                <a:spcPts val="6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400">
                <a:solidFill>
                  <a:srgbClr val="003366"/>
                </a:solidFill>
                <a:latin typeface="Arial" panose="020B0604020202020204" pitchFamily="34" charset="0"/>
                <a:ea typeface="Microsoft YaHei" panose="020B0503020204020204" pitchFamily="34" charset="-122"/>
              </a:defRPr>
            </a:lvl2pPr>
            <a:lvl3pPr>
              <a:spcBef>
                <a:spcPts val="50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000">
                <a:solidFill>
                  <a:srgbClr val="003366"/>
                </a:solidFill>
                <a:latin typeface="Arial" panose="020B0604020202020204" pitchFamily="34" charset="0"/>
                <a:ea typeface="Microsoft YaHei" panose="020B0503020204020204" pitchFamily="34" charset="-122"/>
              </a:defRPr>
            </a:lvl3pPr>
            <a:lvl4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4pPr>
            <a:lvl5pPr>
              <a:spcBef>
                <a:spcPts val="450"/>
              </a:spcBef>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5pPr>
            <a:lvl6pPr marL="25146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6pPr>
            <a:lvl7pPr marL="29718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7pPr>
            <a:lvl8pPr marL="34290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8pPr>
            <a:lvl9pPr marL="3886200" indent="-228600" defTabSz="449263" eaLnBrk="0" fontAlgn="base" hangingPunct="0">
              <a:spcBef>
                <a:spcPts val="45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rgbClr val="003366"/>
                </a:solidFill>
                <a:latin typeface="Arial" panose="020B0604020202020204" pitchFamily="34" charset="0"/>
                <a:ea typeface="Microsoft YaHei" panose="020B0503020204020204" pitchFamily="34" charset="-122"/>
              </a:defRPr>
            </a:lvl9pPr>
          </a:lstStyle>
          <a:p>
            <a:pPr eaLnBrk="1" hangingPunct="1">
              <a:lnSpc>
                <a:spcPct val="90000"/>
              </a:lnSpc>
              <a:spcBef>
                <a:spcPct val="0"/>
              </a:spcBef>
              <a:buClrTx/>
              <a:buFontTx/>
              <a:buNone/>
            </a:pPr>
            <a:r>
              <a:rPr lang="en-GB" altLang="en-US" sz="3600" dirty="0">
                <a:solidFill>
                  <a:srgbClr val="374151"/>
                </a:solidFill>
                <a:latin typeface="Söhne"/>
              </a:rPr>
              <a:t>Questions and Answers</a:t>
            </a:r>
            <a:endParaRPr lang="en-GB" altLang="en-US" sz="3600" b="1" dirty="0">
              <a:solidFill>
                <a:srgbClr val="006666"/>
              </a:solidFill>
            </a:endParaRPr>
          </a:p>
        </p:txBody>
      </p:sp>
    </p:spTree>
    <p:extLst>
      <p:ext uri="{BB962C8B-B14F-4D97-AF65-F5344CB8AC3E}">
        <p14:creationId xmlns:p14="http://schemas.microsoft.com/office/powerpoint/2010/main" val="1911856209"/>
      </p:ext>
    </p:extLst>
  </p:cSld>
  <p:clrMapOvr>
    <a:masterClrMapping/>
  </p:clrMapOvr>
  <p:transition spd="slow"/>
</p:sld>
</file>

<file path=ppt/theme/theme1.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Arial"/>
        <a:ea typeface="Microsoft YaHei"/>
        <a:cs typeface=""/>
      </a:majorFont>
      <a:minorFont>
        <a:latin typeface="Arial"/>
        <a:ea typeface="Microsoft YaHei"/>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solidFill>
              <a:schemeClr val="bg1"/>
            </a:solidFill>
            <a:effectLst/>
            <a:latin typeface="Arial" panose="020B0604020202020204" pitchFamily="34" charset="0"/>
            <a:ea typeface="Microsoft YaHei" panose="020B0503020204020204" pitchFamily="34" charset="-122"/>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solidFill>
              <a:schemeClr val="bg1"/>
            </a:solidFill>
            <a:effectLst/>
            <a:latin typeface="Arial" panose="020B0604020202020204" pitchFamily="34" charset="0"/>
            <a:ea typeface="Microsoft YaHei" panose="020B0503020204020204" pitchFamily="34" charset="-122"/>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915</Words>
  <Application>Microsoft Office PowerPoint</Application>
  <PresentationFormat>On-screen Show (4:3)</PresentationFormat>
  <Paragraphs>98</Paragraphs>
  <Slides>20</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Segoe UI</vt:lpstr>
      <vt:lpstr>Söhne</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EBC</dc:creator>
  <cp:lastModifiedBy>Mobolanle Bello</cp:lastModifiedBy>
  <cp:revision>44</cp:revision>
  <cp:lastPrinted>1601-01-01T00:00:00Z</cp:lastPrinted>
  <dcterms:created xsi:type="dcterms:W3CDTF">2004-06-23T19:25:16Z</dcterms:created>
  <dcterms:modified xsi:type="dcterms:W3CDTF">2025-12-19T17:29:00Z</dcterms:modified>
</cp:coreProperties>
</file>